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8"/>
  </p:notesMasterIdLst>
  <p:sldIdLst>
    <p:sldId id="256" r:id="rId3"/>
    <p:sldId id="288" r:id="rId4"/>
    <p:sldId id="289" r:id="rId5"/>
    <p:sldId id="278" r:id="rId6"/>
    <p:sldId id="298" r:id="rId7"/>
    <p:sldId id="275" r:id="rId8"/>
    <p:sldId id="281" r:id="rId9"/>
    <p:sldId id="282" r:id="rId10"/>
    <p:sldId id="265" r:id="rId11"/>
    <p:sldId id="284" r:id="rId12"/>
    <p:sldId id="307" r:id="rId13"/>
    <p:sldId id="285" r:id="rId14"/>
    <p:sldId id="264" r:id="rId15"/>
    <p:sldId id="286" r:id="rId16"/>
    <p:sldId id="295" r:id="rId17"/>
    <p:sldId id="272" r:id="rId18"/>
    <p:sldId id="300" r:id="rId19"/>
    <p:sldId id="301" r:id="rId20"/>
    <p:sldId id="308" r:id="rId21"/>
    <p:sldId id="260" r:id="rId22"/>
    <p:sldId id="280" r:id="rId23"/>
    <p:sldId id="268" r:id="rId24"/>
    <p:sldId id="270" r:id="rId25"/>
    <p:sldId id="271" r:id="rId26"/>
    <p:sldId id="279" r:id="rId27"/>
    <p:sldId id="276" r:id="rId28"/>
    <p:sldId id="309" r:id="rId29"/>
    <p:sldId id="277" r:id="rId30"/>
    <p:sldId id="273" r:id="rId31"/>
    <p:sldId id="274" r:id="rId32"/>
    <p:sldId id="296" r:id="rId33"/>
    <p:sldId id="283" r:id="rId34"/>
    <p:sldId id="299" r:id="rId35"/>
    <p:sldId id="287" r:id="rId36"/>
    <p:sldId id="31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400"/>
    <a:srgbClr val="77B878"/>
    <a:srgbClr val="92D4D8"/>
    <a:srgbClr val="70A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1" autoAdjust="0"/>
    <p:restoredTop sz="94280" autoAdjust="0"/>
  </p:normalViewPr>
  <p:slideViewPr>
    <p:cSldViewPr snapToGrid="0">
      <p:cViewPr varScale="1">
        <p:scale>
          <a:sx n="67" d="100"/>
          <a:sy n="67" d="100"/>
        </p:scale>
        <p:origin x="-90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8930048"/>
        <c:axId val="800339584"/>
      </c:lineChart>
      <c:dateAx>
        <c:axId val="94893004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800339584"/>
        <c:crosses val="autoZero"/>
        <c:auto val="1"/>
        <c:lblOffset val="100"/>
        <c:baseTimeUnit val="days"/>
      </c:dateAx>
      <c:valAx>
        <c:axId val="80033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4893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ea typeface="+mn-ea"/>
          <a:cs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1B1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3107968"/>
        <c:axId val="882646336"/>
      </c:barChart>
      <c:catAx>
        <c:axId val="953107968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882646336"/>
        <c:crosses val="autoZero"/>
        <c:auto val="1"/>
        <c:lblAlgn val="ctr"/>
        <c:lblOffset val="100"/>
        <c:noMultiLvlLbl val="1"/>
      </c:catAx>
      <c:valAx>
        <c:axId val="88264633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953107968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2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45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953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69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67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8530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50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970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88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96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50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72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92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56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23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584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endParaRPr lang="en-US" dirty="0" smtClean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11496242" y="317598"/>
            <a:ext cx="384047" cy="314532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89494" y="263969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3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3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480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97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78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1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67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43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58" y="265374"/>
            <a:ext cx="10515600" cy="46614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ü"/>
              <a:defRPr sz="3200" b="1">
                <a:solidFill>
                  <a:srgbClr val="77B87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392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8.xml"/><Relationship Id="rId4" Type="http://schemas.openxmlformats.org/officeDocument/2006/relationships/tags" Target="../tags/tag4.xml"/><Relationship Id="rId9" Type="http://schemas.openxmlformats.org/officeDocument/2006/relationships/audio" Target="../media/media1.mp3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sp>
        <p:nvSpPr>
          <p:cNvPr id="7" name="PA_01"/>
          <p:cNvSpPr/>
          <p:nvPr>
            <p:custDataLst>
              <p:tags r:id="rId2"/>
            </p:custDataLst>
          </p:nvPr>
        </p:nvSpPr>
        <p:spPr>
          <a:xfrm>
            <a:off x="5856479" y="2224844"/>
            <a:ext cx="5682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教师说课</a:t>
            </a:r>
            <a:r>
              <a:rPr lang="en-US" altLang="zh-CN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PPT</a:t>
            </a:r>
            <a:r>
              <a:rPr lang="zh-CN" altLang="en-US" sz="5400" b="1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模板</a:t>
            </a:r>
            <a:endParaRPr lang="zh-CN" altLang="en-US" sz="5400" b="1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8" name="PA_01"/>
          <p:cNvSpPr/>
          <p:nvPr>
            <p:custDataLst>
              <p:tags r:id="rId3"/>
            </p:custDataLst>
          </p:nvPr>
        </p:nvSpPr>
        <p:spPr>
          <a:xfrm>
            <a:off x="6793910" y="1582329"/>
            <a:ext cx="37818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老师试讲 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通用说课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学校演讲</a:t>
            </a:r>
            <a:endParaRPr lang="zh-CN" altLang="en-US" sz="20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PA_01"/>
          <p:cNvSpPr/>
          <p:nvPr>
            <p:custDataLst>
              <p:tags r:id="rId4"/>
            </p:custDataLst>
          </p:nvPr>
        </p:nvSpPr>
        <p:spPr>
          <a:xfrm>
            <a:off x="6423110" y="3357974"/>
            <a:ext cx="18261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演讲老师</a:t>
            </a:r>
            <a:r>
              <a:rPr lang="zh-CN" altLang="en-US" sz="1600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：某某某</a:t>
            </a:r>
            <a:endParaRPr lang="zh-CN" altLang="en-US" sz="16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0" name="PA_01"/>
          <p:cNvSpPr/>
          <p:nvPr>
            <p:custDataLst>
              <p:tags r:id="rId5"/>
            </p:custDataLst>
          </p:nvPr>
        </p:nvSpPr>
        <p:spPr>
          <a:xfrm>
            <a:off x="8771686" y="3357974"/>
            <a:ext cx="25474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演讲时间：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年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月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日</a:t>
            </a:r>
          </a:p>
        </p:txBody>
      </p:sp>
      <p:pic>
        <p:nvPicPr>
          <p:cNvPr id="11" name="PA_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89" y="3095382"/>
            <a:ext cx="6062027" cy="73204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00" y="2147749"/>
            <a:ext cx="6062027" cy="73204"/>
          </a:xfrm>
          <a:prstGeom prst="rect">
            <a:avLst/>
          </a:prstGeom>
        </p:spPr>
      </p:pic>
      <p:pic>
        <p:nvPicPr>
          <p:cNvPr id="13" name="PA_钢琴曲 - 水边的阿狄丽娜 - 理查德 克莱德曼">
            <a:hlinkClick r:id="" action="ppaction://media"/>
          </p:cNvPr>
          <p:cNvPicPr>
            <a:picLocks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81526" y="-13701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05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gray">
          <a:xfrm flipH="1">
            <a:off x="1237486" y="1393473"/>
            <a:ext cx="49365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1237486" y="4002652"/>
            <a:ext cx="4936569" cy="2450684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6343335" y="4002652"/>
            <a:ext cx="4936569" cy="2450684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170578" rIns="127933" bIns="170578" anchor="t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7" name="Freeform 8"/>
          <p:cNvSpPr>
            <a:spLocks/>
          </p:cNvSpPr>
          <p:nvPr/>
        </p:nvSpPr>
        <p:spPr bwMode="gray">
          <a:xfrm>
            <a:off x="6343335" y="1393473"/>
            <a:ext cx="49354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127933" tIns="85289" rIns="127933" bIns="170578" anchor="b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1237483" y="6024362"/>
            <a:ext cx="4927631" cy="428975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6352271" y="6024362"/>
            <a:ext cx="4927631" cy="428975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6352271" y="1393474"/>
            <a:ext cx="4927631" cy="428975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/>
        </p:spPr>
        <p:txBody>
          <a:bodyPr lIns="127933" tIns="85289" rIns="127933" bIns="85289" anchor="ctr"/>
          <a:lstStyle/>
          <a:p>
            <a:pPr defTabSz="949656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1237483" y="1393474"/>
            <a:ext cx="4927631" cy="428975"/>
          </a:xfrm>
          <a:prstGeom prst="rect">
            <a:avLst/>
          </a:prstGeom>
          <a:solidFill>
            <a:schemeClr val="accent2"/>
          </a:solidFill>
          <a:ln w="12700">
            <a:noFill/>
            <a:round/>
            <a:headEnd/>
            <a:tailE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5099348" y="2737527"/>
            <a:ext cx="2294711" cy="2311280"/>
            <a:chOff x="2804400" y="1911431"/>
            <a:chExt cx="3535200" cy="3535200"/>
          </a:xfrm>
          <a:solidFill>
            <a:schemeClr val="accent2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2037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18645" y="2101229"/>
            <a:ext cx="1556194" cy="1556194"/>
            <a:chOff x="3843955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36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723833" y="1448571"/>
            <a:ext cx="6495988" cy="1687620"/>
            <a:chOff x="2042545" y="1086428"/>
            <a:chExt cx="4872625" cy="1265715"/>
          </a:xfrm>
        </p:grpSpPr>
        <p:grpSp>
          <p:nvGrpSpPr>
            <p:cNvPr id="2" name="组合 1"/>
            <p:cNvGrpSpPr/>
            <p:nvPr/>
          </p:nvGrpSpPr>
          <p:grpSpPr>
            <a:xfrm>
              <a:off x="2042545" y="1462075"/>
              <a:ext cx="4872625" cy="890068"/>
              <a:chOff x="2054268" y="1627664"/>
              <a:chExt cx="4872625" cy="890068"/>
            </a:xfrm>
          </p:grpSpPr>
          <p:cxnSp>
            <p:nvCxnSpPr>
              <p:cNvPr id="3" name="直接连接符 2"/>
              <p:cNvCxnSpPr>
                <a:stCxn id="6" idx="2"/>
              </p:cNvCxnSpPr>
              <p:nvPr/>
            </p:nvCxnSpPr>
            <p:spPr>
              <a:xfrm>
                <a:off x="4556392" y="1627664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/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680573" y="1086428"/>
              <a:ext cx="1728192" cy="375647"/>
              <a:chOff x="3491880" y="1620039"/>
              <a:chExt cx="1728192" cy="37564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680573" y="1612522"/>
              <a:ext cx="1728192" cy="375647"/>
              <a:chOff x="3491880" y="1620039"/>
              <a:chExt cx="1728192" cy="3756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62169" y="3152113"/>
            <a:ext cx="1922435" cy="2787580"/>
            <a:chOff x="6121827" y="2364084"/>
            <a:chExt cx="1442014" cy="2090685"/>
          </a:xfrm>
        </p:grpSpPr>
        <p:grpSp>
          <p:nvGrpSpPr>
            <p:cNvPr id="33" name="组合 32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75500" y="3152113"/>
            <a:ext cx="1922435" cy="2787580"/>
            <a:chOff x="6121827" y="2364084"/>
            <a:chExt cx="1442014" cy="2090685"/>
          </a:xfrm>
        </p:grpSpPr>
        <p:grpSp>
          <p:nvGrpSpPr>
            <p:cNvPr id="44" name="组合 43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71057" y="3152113"/>
            <a:ext cx="1922435" cy="2787580"/>
            <a:chOff x="6121827" y="2364084"/>
            <a:chExt cx="1442014" cy="2090685"/>
          </a:xfrm>
        </p:grpSpPr>
        <p:grpSp>
          <p:nvGrpSpPr>
            <p:cNvPr id="52" name="组合 51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66613" y="3152113"/>
            <a:ext cx="1922435" cy="2787580"/>
            <a:chOff x="6121827" y="2364084"/>
            <a:chExt cx="1442014" cy="209068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4396 w 1418492"/>
                <a:gd name="connsiteY2" fmla="*/ 0 h 1688123"/>
                <a:gd name="connsiteX3" fmla="*/ 0 w 1418492"/>
                <a:gd name="connsiteY3" fmla="*/ 1688123 h 1688123"/>
                <a:gd name="connsiteX0" fmla="*/ 0 w 1437542"/>
                <a:gd name="connsiteY0" fmla="*/ 1690467 h 1690467"/>
                <a:gd name="connsiteX1" fmla="*/ 1437542 w 1437542"/>
                <a:gd name="connsiteY1" fmla="*/ 0 h 1690467"/>
                <a:gd name="connsiteX2" fmla="*/ 4396 w 1437542"/>
                <a:gd name="connsiteY2" fmla="*/ 2344 h 1690467"/>
                <a:gd name="connsiteX3" fmla="*/ 0 w 1437542"/>
                <a:gd name="connsiteY3" fmla="*/ 1690467 h 1690467"/>
                <a:gd name="connsiteX0" fmla="*/ 0 w 1435161"/>
                <a:gd name="connsiteY0" fmla="*/ 1690467 h 1690467"/>
                <a:gd name="connsiteX1" fmla="*/ 1435161 w 1435161"/>
                <a:gd name="connsiteY1" fmla="*/ 0 h 1690467"/>
                <a:gd name="connsiteX2" fmla="*/ 2015 w 1435161"/>
                <a:gd name="connsiteY2" fmla="*/ 2344 h 1690467"/>
                <a:gd name="connsiteX3" fmla="*/ 0 w 1435161"/>
                <a:gd name="connsiteY3" fmla="*/ 1690467 h 169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您的内容打在这里，或者通过复制您的文本后。您的内容打在这里，或者通过复制您的文本</a:t>
              </a: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4024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17630668">
            <a:off x="4232597" y="2010283"/>
            <a:ext cx="3779837" cy="3763473"/>
          </a:xfrm>
          <a:custGeom>
            <a:avLst/>
            <a:gdLst>
              <a:gd name="connsiteX0" fmla="*/ 1869900 w 4739938"/>
              <a:gd name="connsiteY0" fmla="*/ 2041838 h 4719939"/>
              <a:gd name="connsiteX1" fmla="*/ 1839624 w 4739938"/>
              <a:gd name="connsiteY1" fmla="*/ 2572003 h 4719939"/>
              <a:gd name="connsiteX2" fmla="*/ 245010 w 4739938"/>
              <a:gd name="connsiteY2" fmla="*/ 3369850 h 4719939"/>
              <a:gd name="connsiteX3" fmla="*/ 373445 w 4739938"/>
              <a:gd name="connsiteY3" fmla="*/ 1070923 h 4719939"/>
              <a:gd name="connsiteX4" fmla="*/ 2301832 w 4739938"/>
              <a:gd name="connsiteY4" fmla="*/ 2959036 h 4719939"/>
              <a:gd name="connsiteX5" fmla="*/ 2176324 w 4739938"/>
              <a:gd name="connsiteY5" fmla="*/ 4719939 h 4719939"/>
              <a:gd name="connsiteX6" fmla="*/ 264204 w 4739938"/>
              <a:gd name="connsiteY6" fmla="*/ 3437222 h 4719939"/>
              <a:gd name="connsiteX7" fmla="*/ 1834669 w 4739938"/>
              <a:gd name="connsiteY7" fmla="*/ 2658775 h 4719939"/>
              <a:gd name="connsiteX8" fmla="*/ 1832880 w 4739938"/>
              <a:gd name="connsiteY8" fmla="*/ 2690102 h 4719939"/>
              <a:gd name="connsiteX9" fmla="*/ 2504962 w 4739938"/>
              <a:gd name="connsiteY9" fmla="*/ 9198 h 4719939"/>
              <a:gd name="connsiteX10" fmla="*/ 2375608 w 4739938"/>
              <a:gd name="connsiteY10" fmla="*/ 1813728 h 4719939"/>
              <a:gd name="connsiteX11" fmla="*/ 1899598 w 4739938"/>
              <a:gd name="connsiteY11" fmla="*/ 2018698 h 4719939"/>
              <a:gd name="connsiteX12" fmla="*/ 429840 w 4739938"/>
              <a:gd name="connsiteY12" fmla="*/ 1006911 h 4719939"/>
              <a:gd name="connsiteX13" fmla="*/ 2504962 w 4739938"/>
              <a:gd name="connsiteY13" fmla="*/ 9198 h 4719939"/>
              <a:gd name="connsiteX14" fmla="*/ 4319856 w 4739938"/>
              <a:gd name="connsiteY14" fmla="*/ 3704637 h 4719939"/>
              <a:gd name="connsiteX15" fmla="*/ 2244735 w 4739938"/>
              <a:gd name="connsiteY15" fmla="*/ 4702350 h 4719939"/>
              <a:gd name="connsiteX16" fmla="*/ 2367860 w 4739938"/>
              <a:gd name="connsiteY16" fmla="*/ 2984715 h 4719939"/>
              <a:gd name="connsiteX17" fmla="*/ 2909300 w 4739938"/>
              <a:gd name="connsiteY17" fmla="*/ 2751571 h 4719939"/>
              <a:gd name="connsiteX18" fmla="*/ 2910287 w 4739938"/>
              <a:gd name="connsiteY18" fmla="*/ 2734286 h 4719939"/>
              <a:gd name="connsiteX19" fmla="*/ 4471347 w 4739938"/>
              <a:gd name="connsiteY19" fmla="*/ 1282715 h 4719939"/>
              <a:gd name="connsiteX20" fmla="*/ 2896089 w 4739938"/>
              <a:gd name="connsiteY20" fmla="*/ 2063540 h 4719939"/>
              <a:gd name="connsiteX21" fmla="*/ 2431153 w 4739938"/>
              <a:gd name="connsiteY21" fmla="*/ 1796909 h 4719939"/>
              <a:gd name="connsiteX22" fmla="*/ 2559227 w 4739938"/>
              <a:gd name="connsiteY22" fmla="*/ 0 h 4719939"/>
              <a:gd name="connsiteX23" fmla="*/ 4471347 w 4739938"/>
              <a:gd name="connsiteY23" fmla="*/ 1282715 h 4719939"/>
              <a:gd name="connsiteX24" fmla="*/ 4736325 w 4739938"/>
              <a:gd name="connsiteY24" fmla="*/ 2496368 h 4719939"/>
              <a:gd name="connsiteX25" fmla="*/ 4366492 w 4739938"/>
              <a:gd name="connsiteY25" fmla="*/ 3628757 h 4719939"/>
              <a:gd name="connsiteX26" fmla="*/ 2913058 w 4739938"/>
              <a:gd name="connsiteY26" fmla="*/ 2685755 h 4719939"/>
              <a:gd name="connsiteX27" fmla="*/ 2946239 w 4739938"/>
              <a:gd name="connsiteY27" fmla="*/ 2104699 h 4719939"/>
              <a:gd name="connsiteX28" fmla="*/ 4494928 w 4739938"/>
              <a:gd name="connsiteY28" fmla="*/ 1329830 h 4719939"/>
              <a:gd name="connsiteX29" fmla="*/ 4736325 w 4739938"/>
              <a:gd name="connsiteY29" fmla="*/ 2496368 h 471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39938" h="4719939">
                <a:moveTo>
                  <a:pt x="1869900" y="2041838"/>
                </a:moveTo>
                <a:lnTo>
                  <a:pt x="1839624" y="2572003"/>
                </a:lnTo>
                <a:lnTo>
                  <a:pt x="245010" y="3369850"/>
                </a:lnTo>
                <a:cubicBezTo>
                  <a:pt x="-122692" y="2634946"/>
                  <a:pt x="-73827" y="1760296"/>
                  <a:pt x="373445" y="1070923"/>
                </a:cubicBezTo>
                <a:close/>
                <a:moveTo>
                  <a:pt x="2301832" y="2959036"/>
                </a:moveTo>
                <a:lnTo>
                  <a:pt x="2176324" y="4719939"/>
                </a:lnTo>
                <a:cubicBezTo>
                  <a:pt x="1356645" y="4661517"/>
                  <a:pt x="629159" y="4173493"/>
                  <a:pt x="264204" y="3437222"/>
                </a:cubicBezTo>
                <a:lnTo>
                  <a:pt x="1834669" y="2658775"/>
                </a:lnTo>
                <a:lnTo>
                  <a:pt x="1832880" y="2690102"/>
                </a:lnTo>
                <a:close/>
                <a:moveTo>
                  <a:pt x="2504962" y="9198"/>
                </a:moveTo>
                <a:lnTo>
                  <a:pt x="2375608" y="1813728"/>
                </a:lnTo>
                <a:lnTo>
                  <a:pt x="1899598" y="2018698"/>
                </a:lnTo>
                <a:lnTo>
                  <a:pt x="429840" y="1006911"/>
                </a:lnTo>
                <a:cubicBezTo>
                  <a:pt x="895805" y="330033"/>
                  <a:pt x="1685306" y="-49557"/>
                  <a:pt x="2504962" y="9198"/>
                </a:cubicBezTo>
                <a:close/>
                <a:moveTo>
                  <a:pt x="4319856" y="3704637"/>
                </a:moveTo>
                <a:cubicBezTo>
                  <a:pt x="3853891" y="4381518"/>
                  <a:pt x="3064390" y="4761106"/>
                  <a:pt x="2244735" y="4702350"/>
                </a:cubicBezTo>
                <a:lnTo>
                  <a:pt x="2367860" y="2984715"/>
                </a:lnTo>
                <a:lnTo>
                  <a:pt x="2909300" y="2751571"/>
                </a:lnTo>
                <a:lnTo>
                  <a:pt x="2910287" y="2734286"/>
                </a:lnTo>
                <a:close/>
                <a:moveTo>
                  <a:pt x="4471347" y="1282715"/>
                </a:moveTo>
                <a:lnTo>
                  <a:pt x="2896089" y="2063540"/>
                </a:lnTo>
                <a:lnTo>
                  <a:pt x="2431153" y="1796909"/>
                </a:lnTo>
                <a:lnTo>
                  <a:pt x="2559227" y="0"/>
                </a:lnTo>
                <a:cubicBezTo>
                  <a:pt x="3378907" y="58422"/>
                  <a:pt x="4106392" y="546444"/>
                  <a:pt x="4471347" y="1282715"/>
                </a:cubicBezTo>
                <a:close/>
                <a:moveTo>
                  <a:pt x="4736325" y="2496368"/>
                </a:moveTo>
                <a:cubicBezTo>
                  <a:pt x="4714162" y="2893065"/>
                  <a:pt x="4590128" y="3284071"/>
                  <a:pt x="4366492" y="3628757"/>
                </a:cubicBezTo>
                <a:lnTo>
                  <a:pt x="2913058" y="2685755"/>
                </a:lnTo>
                <a:lnTo>
                  <a:pt x="2946239" y="2104699"/>
                </a:lnTo>
                <a:lnTo>
                  <a:pt x="4494928" y="1329830"/>
                </a:lnTo>
                <a:cubicBezTo>
                  <a:pt x="4678779" y="1697282"/>
                  <a:pt x="4758488" y="2099671"/>
                  <a:pt x="4736325" y="24963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7656" name="文本框 11"/>
          <p:cNvSpPr txBox="1">
            <a:spLocks noChangeArrowheads="1"/>
          </p:cNvSpPr>
          <p:nvPr/>
        </p:nvSpPr>
        <p:spPr bwMode="auto">
          <a:xfrm>
            <a:off x="5794739" y="3678499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tx2"/>
                </a:solidFill>
                <a:latin typeface="+mn-ea"/>
                <a:ea typeface="+mn-ea"/>
                <a:cs typeface="+mn-ea"/>
              </a:rPr>
              <a:t>文本</a:t>
            </a:r>
          </a:p>
        </p:txBody>
      </p:sp>
      <p:grpSp>
        <p:nvGrpSpPr>
          <p:cNvPr id="27657" name="组合 12"/>
          <p:cNvGrpSpPr>
            <a:grpSpLocks/>
          </p:cNvGrpSpPr>
          <p:nvPr/>
        </p:nvGrpSpPr>
        <p:grpSpPr bwMode="auto">
          <a:xfrm>
            <a:off x="7797903" y="1705236"/>
            <a:ext cx="2861889" cy="1181888"/>
            <a:chOff x="533628" y="1580986"/>
            <a:chExt cx="2861835" cy="1181804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8" name="组合 15"/>
          <p:cNvGrpSpPr>
            <a:grpSpLocks/>
          </p:cNvGrpSpPr>
          <p:nvPr/>
        </p:nvGrpSpPr>
        <p:grpSpPr bwMode="auto">
          <a:xfrm>
            <a:off x="8202662" y="3348299"/>
            <a:ext cx="2861890" cy="1181888"/>
            <a:chOff x="533628" y="1580986"/>
            <a:chExt cx="2861835" cy="1181804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7809013" y="4918338"/>
            <a:ext cx="2861890" cy="1181889"/>
            <a:chOff x="533628" y="1580986"/>
            <a:chExt cx="2861835" cy="1181804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0" name="组合 21"/>
          <p:cNvGrpSpPr>
            <a:grpSpLocks/>
          </p:cNvGrpSpPr>
          <p:nvPr/>
        </p:nvGrpSpPr>
        <p:grpSpPr bwMode="auto">
          <a:xfrm>
            <a:off x="1426508" y="1698888"/>
            <a:ext cx="3011095" cy="1188984"/>
            <a:chOff x="533628" y="1573511"/>
            <a:chExt cx="3011622" cy="1190100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标题</a:t>
              </a:r>
            </a:p>
          </p:txBody>
        </p:sp>
      </p:grpSp>
      <p:grpSp>
        <p:nvGrpSpPr>
          <p:cNvPr id="27661" name="组合 24"/>
          <p:cNvGrpSpPr>
            <a:grpSpLocks/>
          </p:cNvGrpSpPr>
          <p:nvPr/>
        </p:nvGrpSpPr>
        <p:grpSpPr bwMode="auto">
          <a:xfrm>
            <a:off x="1243967" y="3348300"/>
            <a:ext cx="3011096" cy="1189519"/>
            <a:chOff x="533628" y="1573511"/>
            <a:chExt cx="3011622" cy="1188943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7662" name="组合 27"/>
          <p:cNvGrpSpPr>
            <a:grpSpLocks/>
          </p:cNvGrpSpPr>
          <p:nvPr/>
        </p:nvGrpSpPr>
        <p:grpSpPr bwMode="auto">
          <a:xfrm>
            <a:off x="1650314" y="4921511"/>
            <a:ext cx="3011096" cy="1189520"/>
            <a:chOff x="533628" y="1573511"/>
            <a:chExt cx="3011622" cy="118894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967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6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68324" y="1860517"/>
            <a:ext cx="2969512" cy="2976565"/>
            <a:chOff x="800752" y="1176303"/>
            <a:chExt cx="2227424" cy="2232424"/>
          </a:xfrm>
        </p:grpSpPr>
        <p:grpSp>
          <p:nvGrpSpPr>
            <p:cNvPr id="3" name="组合 2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546202" y="18444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76%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3550" y="4937289"/>
            <a:ext cx="2964286" cy="938016"/>
            <a:chOff x="804672" y="3483883"/>
            <a:chExt cx="2223504" cy="703512"/>
          </a:xfrm>
        </p:grpSpPr>
        <p:sp>
          <p:nvSpPr>
            <p:cNvPr id="6" name="矩形 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4672" y="3633397"/>
              <a:ext cx="21982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0407" y="1860516"/>
            <a:ext cx="2835131" cy="2838832"/>
            <a:chOff x="3540169" y="117630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3097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48%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1249" y="4936211"/>
            <a:ext cx="3060802" cy="938016"/>
            <a:chOff x="3443290" y="3483074"/>
            <a:chExt cx="2295900" cy="703512"/>
          </a:xfrm>
        </p:grpSpPr>
        <p:sp>
          <p:nvSpPr>
            <p:cNvPr id="15" name="矩形 14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3290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选择粘贴，并选择只保留文字。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38106" y="1860516"/>
            <a:ext cx="2829242" cy="2838832"/>
            <a:chOff x="6178788" y="1176303"/>
            <a:chExt cx="2122208" cy="2129124"/>
          </a:xfrm>
        </p:grpSpPr>
        <p:sp>
          <p:nvSpPr>
            <p:cNvPr id="18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58100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22%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8703" y="4939256"/>
            <a:ext cx="2966539" cy="938016"/>
            <a:chOff x="6201738" y="3485358"/>
            <a:chExt cx="2225194" cy="703512"/>
          </a:xfrm>
        </p:grpSpPr>
        <p:sp>
          <p:nvSpPr>
            <p:cNvPr id="22" name="矩形 2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01738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7217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4091596" y="1657307"/>
            <a:ext cx="3947741" cy="3791097"/>
            <a:chOff x="4122668" y="1649312"/>
            <a:chExt cx="3947741" cy="3791975"/>
          </a:xfrm>
        </p:grpSpPr>
        <p:sp>
          <p:nvSpPr>
            <p:cNvPr id="33" name="Freeform 414"/>
            <p:cNvSpPr>
              <a:spLocks noEditPoints="1"/>
            </p:cNvSpPr>
            <p:nvPr/>
          </p:nvSpPr>
          <p:spPr bwMode="auto">
            <a:xfrm>
              <a:off x="4516955" y="2019261"/>
              <a:ext cx="3159167" cy="3168902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Freeform 415"/>
            <p:cNvSpPr>
              <a:spLocks/>
            </p:cNvSpPr>
            <p:nvPr/>
          </p:nvSpPr>
          <p:spPr bwMode="auto">
            <a:xfrm>
              <a:off x="4507220" y="4044244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416"/>
            <p:cNvSpPr>
              <a:spLocks/>
            </p:cNvSpPr>
            <p:nvPr/>
          </p:nvSpPr>
          <p:spPr bwMode="auto">
            <a:xfrm>
              <a:off x="5553785" y="472572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417"/>
            <p:cNvSpPr>
              <a:spLocks/>
            </p:cNvSpPr>
            <p:nvPr/>
          </p:nvSpPr>
          <p:spPr bwMode="auto">
            <a:xfrm>
              <a:off x="5071878" y="1902435"/>
              <a:ext cx="793442" cy="754501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418"/>
            <p:cNvSpPr>
              <a:spLocks/>
            </p:cNvSpPr>
            <p:nvPr/>
          </p:nvSpPr>
          <p:spPr bwMode="auto">
            <a:xfrm>
              <a:off x="6537069" y="3265404"/>
              <a:ext cx="1533340" cy="2175883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419"/>
            <p:cNvSpPr>
              <a:spLocks/>
            </p:cNvSpPr>
            <p:nvPr/>
          </p:nvSpPr>
          <p:spPr bwMode="auto">
            <a:xfrm>
              <a:off x="4122668" y="2330797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420"/>
            <p:cNvSpPr>
              <a:spLocks/>
            </p:cNvSpPr>
            <p:nvPr/>
          </p:nvSpPr>
          <p:spPr bwMode="auto">
            <a:xfrm>
              <a:off x="6293682" y="1649312"/>
              <a:ext cx="1635562" cy="1504133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96249" y="1124745"/>
            <a:ext cx="3774048" cy="1139793"/>
            <a:chOff x="6655890" y="1130073"/>
            <a:chExt cx="3774048" cy="1140057"/>
          </a:xfrm>
        </p:grpSpPr>
        <p:grpSp>
          <p:nvGrpSpPr>
            <p:cNvPr id="41" name="组合 40"/>
            <p:cNvGrpSpPr/>
            <p:nvPr/>
          </p:nvGrpSpPr>
          <p:grpSpPr>
            <a:xfrm>
              <a:off x="7789419" y="1130073"/>
              <a:ext cx="2640519" cy="1052676"/>
              <a:chOff x="7860852" y="1152157"/>
              <a:chExt cx="4314929" cy="1052676"/>
            </a:xfrm>
          </p:grpSpPr>
          <p:sp>
            <p:nvSpPr>
              <p:cNvPr id="43" name="文本框 32"/>
              <p:cNvSpPr txBox="1"/>
              <p:nvPr/>
            </p:nvSpPr>
            <p:spPr>
              <a:xfrm>
                <a:off x="7860852" y="1152157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30148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6655890" y="1449859"/>
              <a:ext cx="1075765" cy="82027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19938" y="2483289"/>
            <a:ext cx="3760638" cy="1012808"/>
            <a:chOff x="7479579" y="2316413"/>
            <a:chExt cx="3760638" cy="1013043"/>
          </a:xfrm>
        </p:grpSpPr>
        <p:sp>
          <p:nvSpPr>
            <p:cNvPr id="46" name="任意多边形 45"/>
            <p:cNvSpPr/>
            <p:nvPr/>
          </p:nvSpPr>
          <p:spPr>
            <a:xfrm>
              <a:off x="7479579" y="2553556"/>
              <a:ext cx="1196788" cy="49754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714534" y="2316413"/>
              <a:ext cx="2525683" cy="1013043"/>
              <a:chOff x="7860852" y="1191790"/>
              <a:chExt cx="4127273" cy="1013043"/>
            </a:xfrm>
          </p:grpSpPr>
          <p:sp>
            <p:nvSpPr>
              <p:cNvPr id="48" name="文本框 54"/>
              <p:cNvSpPr txBox="1"/>
              <p:nvPr/>
            </p:nvSpPr>
            <p:spPr>
              <a:xfrm>
                <a:off x="7860852" y="1191790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49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11382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181190" y="4355063"/>
            <a:ext cx="3793164" cy="1028078"/>
            <a:chOff x="7140831" y="4447401"/>
            <a:chExt cx="3793164" cy="1028316"/>
          </a:xfrm>
        </p:grpSpPr>
        <p:sp>
          <p:nvSpPr>
            <p:cNvPr id="51" name="任意多边形 50"/>
            <p:cNvSpPr/>
            <p:nvPr/>
          </p:nvSpPr>
          <p:spPr>
            <a:xfrm>
              <a:off x="7140831" y="4468169"/>
              <a:ext cx="1089211" cy="38502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268209" y="4447401"/>
              <a:ext cx="2665786" cy="1028316"/>
              <a:chOff x="7860852" y="1098883"/>
              <a:chExt cx="4356219" cy="1028316"/>
            </a:xfrm>
          </p:grpSpPr>
          <p:sp>
            <p:nvSpPr>
              <p:cNvPr id="53" name="文本框 58"/>
              <p:cNvSpPr txBox="1"/>
              <p:nvPr/>
            </p:nvSpPr>
            <p:spPr>
              <a:xfrm>
                <a:off x="7860852" y="109888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7874301" y="1388535"/>
                <a:ext cx="4342770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320579" y="5039601"/>
            <a:ext cx="3566972" cy="1484493"/>
            <a:chOff x="6280220" y="5045836"/>
            <a:chExt cx="3566972" cy="1484837"/>
          </a:xfrm>
        </p:grpSpPr>
        <p:sp>
          <p:nvSpPr>
            <p:cNvPr id="56" name="任意多边形 55"/>
            <p:cNvSpPr/>
            <p:nvPr/>
          </p:nvSpPr>
          <p:spPr>
            <a:xfrm>
              <a:off x="6280220" y="5045836"/>
              <a:ext cx="860611" cy="82027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78998" y="5513269"/>
              <a:ext cx="2668194" cy="1017404"/>
              <a:chOff x="7860852" y="1089543"/>
              <a:chExt cx="4360154" cy="1017404"/>
            </a:xfrm>
          </p:grpSpPr>
          <p:sp>
            <p:nvSpPr>
              <p:cNvPr id="58" name="文本框 62"/>
              <p:cNvSpPr txBox="1"/>
              <p:nvPr/>
            </p:nvSpPr>
            <p:spPr>
              <a:xfrm>
                <a:off x="7860852" y="108954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7874301" y="1368283"/>
                <a:ext cx="434670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67543" y="4461760"/>
            <a:ext cx="3733230" cy="1270428"/>
            <a:chOff x="927184" y="4467863"/>
            <a:chExt cx="3733230" cy="1270722"/>
          </a:xfrm>
        </p:grpSpPr>
        <p:grpSp>
          <p:nvGrpSpPr>
            <p:cNvPr id="61" name="组合 60"/>
            <p:cNvGrpSpPr/>
            <p:nvPr/>
          </p:nvGrpSpPr>
          <p:grpSpPr>
            <a:xfrm>
              <a:off x="927184" y="4721181"/>
              <a:ext cx="2547542" cy="1017404"/>
              <a:chOff x="556968" y="1471874"/>
              <a:chExt cx="4037696" cy="1017404"/>
            </a:xfrm>
          </p:grpSpPr>
          <p:sp>
            <p:nvSpPr>
              <p:cNvPr id="63" name="文本框 35"/>
              <p:cNvSpPr txBox="1"/>
              <p:nvPr/>
            </p:nvSpPr>
            <p:spPr>
              <a:xfrm>
                <a:off x="1445155" y="1471874"/>
                <a:ext cx="31495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4" name="矩形 1"/>
              <p:cNvSpPr>
                <a:spLocks noChangeArrowheads="1"/>
              </p:cNvSpPr>
              <p:nvPr/>
            </p:nvSpPr>
            <p:spPr bwMode="auto">
              <a:xfrm>
                <a:off x="556968" y="1750614"/>
                <a:ext cx="403769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 flipH="1">
              <a:off x="3450179" y="4467863"/>
              <a:ext cx="1210235" cy="52443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22820" y="1331428"/>
            <a:ext cx="3934002" cy="1075268"/>
            <a:chOff x="1082461" y="1336805"/>
            <a:chExt cx="3934002" cy="1075517"/>
          </a:xfrm>
        </p:grpSpPr>
        <p:grpSp>
          <p:nvGrpSpPr>
            <p:cNvPr id="66" name="组合 65"/>
            <p:cNvGrpSpPr/>
            <p:nvPr/>
          </p:nvGrpSpPr>
          <p:grpSpPr>
            <a:xfrm>
              <a:off x="1082461" y="1336805"/>
              <a:ext cx="2538998" cy="1000757"/>
              <a:chOff x="515821" y="1515015"/>
              <a:chExt cx="4024155" cy="1000757"/>
            </a:xfrm>
          </p:grpSpPr>
          <p:sp>
            <p:nvSpPr>
              <p:cNvPr id="68" name="文本框 66"/>
              <p:cNvSpPr txBox="1"/>
              <p:nvPr/>
            </p:nvSpPr>
            <p:spPr>
              <a:xfrm>
                <a:off x="1390466" y="1515015"/>
                <a:ext cx="31495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9" name="矩形 1"/>
              <p:cNvSpPr>
                <a:spLocks noChangeArrowheads="1"/>
              </p:cNvSpPr>
              <p:nvPr/>
            </p:nvSpPr>
            <p:spPr bwMode="auto">
              <a:xfrm>
                <a:off x="515821" y="1777108"/>
                <a:ext cx="402415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flipH="1">
              <a:off x="3631416" y="1551710"/>
              <a:ext cx="1385047" cy="86061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" fmla="*/ 0 w 1075765"/>
                <a:gd name="connsiteY0" fmla="*/ 820271 h 820271"/>
                <a:gd name="connsiteX1" fmla="*/ 389965 w 1075765"/>
                <a:gd name="connsiteY1" fmla="*/ 0 h 820271"/>
                <a:gd name="connsiteX2" fmla="*/ 1075765 w 1075765"/>
                <a:gd name="connsiteY2" fmla="*/ 0 h 820271"/>
                <a:gd name="connsiteX3" fmla="*/ 1075765 w 1075765"/>
                <a:gd name="connsiteY3" fmla="*/ 13447 h 820271"/>
                <a:gd name="connsiteX0" fmla="*/ 0 w 981636"/>
                <a:gd name="connsiteY0" fmla="*/ 497542 h 497542"/>
                <a:gd name="connsiteX1" fmla="*/ 295836 w 981636"/>
                <a:gd name="connsiteY1" fmla="*/ 0 h 497542"/>
                <a:gd name="connsiteX2" fmla="*/ 981636 w 981636"/>
                <a:gd name="connsiteY2" fmla="*/ 0 h 497542"/>
                <a:gd name="connsiteX3" fmla="*/ 981636 w 981636"/>
                <a:gd name="connsiteY3" fmla="*/ 13447 h 497542"/>
                <a:gd name="connsiteX0" fmla="*/ 0 w 1116106"/>
                <a:gd name="connsiteY0" fmla="*/ 578224 h 578224"/>
                <a:gd name="connsiteX1" fmla="*/ 430306 w 1116106"/>
                <a:gd name="connsiteY1" fmla="*/ 0 h 578224"/>
                <a:gd name="connsiteX2" fmla="*/ 1116106 w 1116106"/>
                <a:gd name="connsiteY2" fmla="*/ 0 h 578224"/>
                <a:gd name="connsiteX3" fmla="*/ 1116106 w 1116106"/>
                <a:gd name="connsiteY3" fmla="*/ 13447 h 578224"/>
                <a:gd name="connsiteX0" fmla="*/ 0 w 1196788"/>
                <a:gd name="connsiteY0" fmla="*/ 430306 h 430306"/>
                <a:gd name="connsiteX1" fmla="*/ 510988 w 1196788"/>
                <a:gd name="connsiteY1" fmla="*/ 0 h 430306"/>
                <a:gd name="connsiteX2" fmla="*/ 1196788 w 1196788"/>
                <a:gd name="connsiteY2" fmla="*/ 0 h 430306"/>
                <a:gd name="connsiteX3" fmla="*/ 1196788 w 1196788"/>
                <a:gd name="connsiteY3" fmla="*/ 13447 h 430306"/>
                <a:gd name="connsiteX0" fmla="*/ 0 w 1196788"/>
                <a:gd name="connsiteY0" fmla="*/ 497541 h 497541"/>
                <a:gd name="connsiteX1" fmla="*/ 510988 w 1196788"/>
                <a:gd name="connsiteY1" fmla="*/ 0 h 497541"/>
                <a:gd name="connsiteX2" fmla="*/ 1196788 w 1196788"/>
                <a:gd name="connsiteY2" fmla="*/ 0 h 497541"/>
                <a:gd name="connsiteX3" fmla="*/ 1196788 w 1196788"/>
                <a:gd name="connsiteY3" fmla="*/ 13447 h 497541"/>
                <a:gd name="connsiteX0" fmla="*/ 0 w 1089211"/>
                <a:gd name="connsiteY0" fmla="*/ 0 h 322729"/>
                <a:gd name="connsiteX1" fmla="*/ 403411 w 1089211"/>
                <a:gd name="connsiteY1" fmla="*/ 309282 h 322729"/>
                <a:gd name="connsiteX2" fmla="*/ 1089211 w 1089211"/>
                <a:gd name="connsiteY2" fmla="*/ 309282 h 322729"/>
                <a:gd name="connsiteX3" fmla="*/ 1089211 w 1089211"/>
                <a:gd name="connsiteY3" fmla="*/ 322729 h 322729"/>
                <a:gd name="connsiteX0" fmla="*/ 0 w 860611"/>
                <a:gd name="connsiteY0" fmla="*/ 0 h 820270"/>
                <a:gd name="connsiteX1" fmla="*/ 174811 w 860611"/>
                <a:gd name="connsiteY1" fmla="*/ 806823 h 820270"/>
                <a:gd name="connsiteX2" fmla="*/ 860611 w 860611"/>
                <a:gd name="connsiteY2" fmla="*/ 806823 h 820270"/>
                <a:gd name="connsiteX3" fmla="*/ 860611 w 860611"/>
                <a:gd name="connsiteY3" fmla="*/ 820270 h 820270"/>
                <a:gd name="connsiteX0" fmla="*/ 0 w 1210235"/>
                <a:gd name="connsiteY0" fmla="*/ 0 h 524435"/>
                <a:gd name="connsiteX1" fmla="*/ 524435 w 1210235"/>
                <a:gd name="connsiteY1" fmla="*/ 510988 h 524435"/>
                <a:gd name="connsiteX2" fmla="*/ 1210235 w 1210235"/>
                <a:gd name="connsiteY2" fmla="*/ 510988 h 524435"/>
                <a:gd name="connsiteX3" fmla="*/ 1210235 w 1210235"/>
                <a:gd name="connsiteY3" fmla="*/ 524435 h 524435"/>
                <a:gd name="connsiteX0" fmla="*/ 0 w 1546411"/>
                <a:gd name="connsiteY0" fmla="*/ 443753 h 443753"/>
                <a:gd name="connsiteX1" fmla="*/ 860611 w 1546411"/>
                <a:gd name="connsiteY1" fmla="*/ 0 h 443753"/>
                <a:gd name="connsiteX2" fmla="*/ 1546411 w 1546411"/>
                <a:gd name="connsiteY2" fmla="*/ 0 h 443753"/>
                <a:gd name="connsiteX3" fmla="*/ 1546411 w 1546411"/>
                <a:gd name="connsiteY3" fmla="*/ 13447 h 443753"/>
                <a:gd name="connsiteX0" fmla="*/ 0 w 1385047"/>
                <a:gd name="connsiteY0" fmla="*/ 860612 h 860612"/>
                <a:gd name="connsiteX1" fmla="*/ 699247 w 1385047"/>
                <a:gd name="connsiteY1" fmla="*/ 0 h 860612"/>
                <a:gd name="connsiteX2" fmla="*/ 1385047 w 1385047"/>
                <a:gd name="connsiteY2" fmla="*/ 0 h 860612"/>
                <a:gd name="connsiteX3" fmla="*/ 1385047 w 1385047"/>
                <a:gd name="connsiteY3" fmla="*/ 13447 h 86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498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 p14:bounceEnd="50000">
                                          <p:cBhvr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2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>
                  <a:spLocks/>
                </p:cNvSpPr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9259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9259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>
                <a:spLocks/>
              </p:cNvSpPr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9259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587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966006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第七步</a:t>
            </a:r>
          </a:p>
        </p:txBody>
      </p:sp>
      <p:sp>
        <p:nvSpPr>
          <p:cNvPr id="61" name="矩形 60"/>
          <p:cNvSpPr/>
          <p:nvPr/>
        </p:nvSpPr>
        <p:spPr>
          <a:xfrm>
            <a:off x="690999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理解公司的整体目标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22467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目标符合SMART原则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6061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上下级目标统一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18380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检测问题，整备资源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430228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完备技能和授权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65036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与目标相关部门沟通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9984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督促目标的执行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8225254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第六步</a:t>
            </a:r>
          </a:p>
        </p:txBody>
      </p:sp>
      <p:sp>
        <p:nvSpPr>
          <p:cNvPr id="58" name="燕尾形 57"/>
          <p:cNvSpPr/>
          <p:nvPr/>
        </p:nvSpPr>
        <p:spPr>
          <a:xfrm>
            <a:off x="6790447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第五步</a:t>
            </a:r>
          </a:p>
        </p:txBody>
      </p:sp>
      <p:sp>
        <p:nvSpPr>
          <p:cNvPr id="57" name="燕尾形 56"/>
          <p:cNvSpPr/>
          <p:nvPr/>
        </p:nvSpPr>
        <p:spPr>
          <a:xfrm>
            <a:off x="5355640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第四步</a:t>
            </a:r>
          </a:p>
        </p:txBody>
      </p:sp>
      <p:sp>
        <p:nvSpPr>
          <p:cNvPr id="56" name="燕尾形 55"/>
          <p:cNvSpPr/>
          <p:nvPr/>
        </p:nvSpPr>
        <p:spPr>
          <a:xfrm>
            <a:off x="392083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第三步</a:t>
            </a:r>
          </a:p>
        </p:txBody>
      </p:sp>
      <p:sp>
        <p:nvSpPr>
          <p:cNvPr id="55" name="燕尾形 54"/>
          <p:cNvSpPr/>
          <p:nvPr/>
        </p:nvSpPr>
        <p:spPr>
          <a:xfrm>
            <a:off x="2486026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第二步</a:t>
            </a:r>
          </a:p>
        </p:txBody>
      </p:sp>
      <p:sp>
        <p:nvSpPr>
          <p:cNvPr id="10" name="燕尾形 9"/>
          <p:cNvSpPr/>
          <p:nvPr/>
        </p:nvSpPr>
        <p:spPr>
          <a:xfrm>
            <a:off x="1051218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第一步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234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59" grpId="0" animBg="1"/>
      <p:bldP spid="58" grpId="0" animBg="1"/>
      <p:bldP spid="57" grpId="0" animBg="1"/>
      <p:bldP spid="56" grpId="0" animBg="1"/>
      <p:bldP spid="5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12028" y="5123930"/>
            <a:ext cx="789037" cy="246222"/>
            <a:chOff x="3911742" y="5123930"/>
            <a:chExt cx="789140" cy="246222"/>
          </a:xfrm>
        </p:grpSpPr>
        <p:sp>
          <p:nvSpPr>
            <p:cNvPr id="73" name="矩形 72"/>
            <p:cNvSpPr/>
            <p:nvPr/>
          </p:nvSpPr>
          <p:spPr>
            <a:xfrm>
              <a:off x="3911742" y="5181263"/>
              <a:ext cx="130472" cy="130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03255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网页设计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75250" y="5129686"/>
            <a:ext cx="816776" cy="246221"/>
            <a:chOff x="5075117" y="5129684"/>
            <a:chExt cx="816883" cy="246221"/>
          </a:xfrm>
        </p:grpSpPr>
        <p:sp>
          <p:nvSpPr>
            <p:cNvPr id="82" name="矩形 81"/>
            <p:cNvSpPr/>
            <p:nvPr/>
          </p:nvSpPr>
          <p:spPr>
            <a:xfrm>
              <a:off x="5075117" y="5181262"/>
              <a:ext cx="130472" cy="1304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167027" y="5129684"/>
              <a:ext cx="72497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Web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265980" y="5123932"/>
            <a:ext cx="778413" cy="246221"/>
            <a:chOff x="6266001" y="5123930"/>
            <a:chExt cx="778514" cy="246221"/>
          </a:xfrm>
        </p:grpSpPr>
        <p:sp>
          <p:nvSpPr>
            <p:cNvPr id="85" name="矩形 84"/>
            <p:cNvSpPr/>
            <p:nvPr/>
          </p:nvSpPr>
          <p:spPr>
            <a:xfrm>
              <a:off x="6266001" y="5181263"/>
              <a:ext cx="130472" cy="130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356417" y="5123930"/>
              <a:ext cx="68809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APP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18426" y="5123930"/>
            <a:ext cx="787940" cy="246222"/>
            <a:chOff x="7418597" y="5123930"/>
            <a:chExt cx="788043" cy="246222"/>
          </a:xfrm>
        </p:grpSpPr>
        <p:sp>
          <p:nvSpPr>
            <p:cNvPr id="88" name="矩形 87"/>
            <p:cNvSpPr/>
            <p:nvPr/>
          </p:nvSpPr>
          <p:spPr>
            <a:xfrm>
              <a:off x="7418597" y="5181263"/>
              <a:ext cx="130472" cy="1304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509013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品牌建设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736356" y="2230774"/>
            <a:ext cx="2692257" cy="2529913"/>
            <a:chOff x="4736177" y="2152650"/>
            <a:chExt cx="2692607" cy="2529913"/>
          </a:xfrm>
        </p:grpSpPr>
        <p:sp>
          <p:nvSpPr>
            <p:cNvPr id="91" name="矩形 90"/>
            <p:cNvSpPr/>
            <p:nvPr/>
          </p:nvSpPr>
          <p:spPr>
            <a:xfrm>
              <a:off x="5861907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二月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4904465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522960" y="3416897"/>
              <a:ext cx="500549" cy="1003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141454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759949" y="2873198"/>
              <a:ext cx="500549" cy="15476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915337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548622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6161532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791197" y="262357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4736177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1303441" y="2230774"/>
            <a:ext cx="2692257" cy="2529913"/>
            <a:chOff x="1302815" y="2152650"/>
            <a:chExt cx="2692607" cy="2529913"/>
          </a:xfrm>
        </p:grpSpPr>
        <p:sp>
          <p:nvSpPr>
            <p:cNvPr id="102" name="矩形 101"/>
            <p:cNvSpPr/>
            <p:nvPr/>
          </p:nvSpPr>
          <p:spPr>
            <a:xfrm>
              <a:off x="2428545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一月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471103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089598" y="3408663"/>
              <a:ext cx="500549" cy="10122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08092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3326587" y="2412922"/>
              <a:ext cx="500549" cy="20079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81975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15260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728170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357835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302815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8188003" y="2318863"/>
            <a:ext cx="2692257" cy="2441822"/>
            <a:chOff x="8188274" y="2240741"/>
            <a:chExt cx="2692607" cy="2441822"/>
          </a:xfrm>
        </p:grpSpPr>
        <p:sp>
          <p:nvSpPr>
            <p:cNvPr id="113" name="矩形 112"/>
            <p:cNvSpPr/>
            <p:nvPr/>
          </p:nvSpPr>
          <p:spPr>
            <a:xfrm>
              <a:off x="9314004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三月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356562" y="3793747"/>
              <a:ext cx="500549" cy="627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975057" y="3488813"/>
              <a:ext cx="500549" cy="932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9593551" y="3168061"/>
              <a:ext cx="500549" cy="12528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0212046" y="2510730"/>
              <a:ext cx="500549" cy="19101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367434" y="353347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000719" y="3234088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33%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613629" y="2893873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243294" y="224074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67%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8188274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6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02020" y="2076981"/>
            <a:ext cx="1556194" cy="1556194"/>
            <a:chOff x="6839012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60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3590568" y="463992"/>
            <a:ext cx="5213316" cy="1031890"/>
            <a:chOff x="7038412" y="5298115"/>
            <a:chExt cx="3099874" cy="517828"/>
          </a:xfrm>
        </p:grpSpPr>
        <p:grpSp>
          <p:nvGrpSpPr>
            <p:cNvPr id="90" name="组合 89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36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87081" y="4294149"/>
            <a:ext cx="2759463" cy="1705013"/>
            <a:chOff x="287081" y="4294149"/>
            <a:chExt cx="2759463" cy="1705013"/>
          </a:xfrm>
        </p:grpSpPr>
        <p:sp>
          <p:nvSpPr>
            <p:cNvPr id="96" name="矩形 95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97" name="Text Placeholder 5"/>
            <p:cNvSpPr txBox="1">
              <a:spLocks/>
            </p:cNvSpPr>
            <p:nvPr/>
          </p:nvSpPr>
          <p:spPr>
            <a:xfrm>
              <a:off x="287081" y="4854279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33278" y="4297551"/>
            <a:ext cx="2759463" cy="1705013"/>
            <a:chOff x="3133278" y="4297551"/>
            <a:chExt cx="2759463" cy="1705013"/>
          </a:xfrm>
        </p:grpSpPr>
        <p:sp>
          <p:nvSpPr>
            <p:cNvPr id="99" name="矩形 98"/>
            <p:cNvSpPr/>
            <p:nvPr/>
          </p:nvSpPr>
          <p:spPr>
            <a:xfrm>
              <a:off x="3628067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0" name="Text Placeholder 5"/>
            <p:cNvSpPr txBox="1">
              <a:spLocks/>
            </p:cNvSpPr>
            <p:nvPr/>
          </p:nvSpPr>
          <p:spPr>
            <a:xfrm>
              <a:off x="3133278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28335" y="4297551"/>
            <a:ext cx="2759463" cy="1705013"/>
            <a:chOff x="6128335" y="4297551"/>
            <a:chExt cx="2759463" cy="1705013"/>
          </a:xfrm>
        </p:grpSpPr>
        <p:sp>
          <p:nvSpPr>
            <p:cNvPr id="102" name="矩形 101"/>
            <p:cNvSpPr/>
            <p:nvPr/>
          </p:nvSpPr>
          <p:spPr>
            <a:xfrm>
              <a:off x="6765077" y="4297551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3" name="Text Placeholder 5"/>
            <p:cNvSpPr txBox="1">
              <a:spLocks/>
            </p:cNvSpPr>
            <p:nvPr/>
          </p:nvSpPr>
          <p:spPr>
            <a:xfrm>
              <a:off x="6128335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963901" y="4297551"/>
            <a:ext cx="2759463" cy="1705013"/>
            <a:chOff x="8963901" y="4297551"/>
            <a:chExt cx="2759463" cy="1705013"/>
          </a:xfrm>
        </p:grpSpPr>
        <p:sp>
          <p:nvSpPr>
            <p:cNvPr id="105" name="矩形 104"/>
            <p:cNvSpPr/>
            <p:nvPr/>
          </p:nvSpPr>
          <p:spPr>
            <a:xfrm>
              <a:off x="9607543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6" name="Text Placeholder 5"/>
            <p:cNvSpPr txBox="1">
              <a:spLocks/>
            </p:cNvSpPr>
            <p:nvPr/>
          </p:nvSpPr>
          <p:spPr>
            <a:xfrm>
              <a:off x="8963901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74578" y="2446144"/>
            <a:ext cx="1556194" cy="1556194"/>
            <a:chOff x="9674578" y="2446144"/>
            <a:chExt cx="1556194" cy="1556194"/>
          </a:xfrm>
        </p:grpSpPr>
        <p:grpSp>
          <p:nvGrpSpPr>
            <p:cNvPr id="108" name="组合 10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9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843955" y="2446144"/>
            <a:ext cx="1556194" cy="1556194"/>
            <a:chOff x="3843955" y="2446144"/>
            <a:chExt cx="1556194" cy="1556194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12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1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6839012" y="2446144"/>
            <a:ext cx="1556194" cy="1556194"/>
            <a:chOff x="6839012" y="2446144"/>
            <a:chExt cx="1556194" cy="1556194"/>
          </a:xfrm>
        </p:grpSpPr>
        <p:grpSp>
          <p:nvGrpSpPr>
            <p:cNvPr id="129" name="组合 128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0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97758" y="2442742"/>
            <a:ext cx="1556194" cy="1556194"/>
            <a:chOff x="997758" y="2442742"/>
            <a:chExt cx="1556194" cy="1556194"/>
          </a:xfrm>
        </p:grpSpPr>
        <p:grpSp>
          <p:nvGrpSpPr>
            <p:cNvPr id="134" name="组合 133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3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76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3682" y="177281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87129"/>
              <a:ext cx="506505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93682" y="314918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 dirty="0">
                <a:cs typeface="+mn-ea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76192"/>
              <a:ext cx="5065053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93682" y="452554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698579"/>
              <a:ext cx="5065053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23846" y="177281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23846" y="314918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3846" y="452554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274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  <a:headEnd/>
            <a:tailE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itchFamily="3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3378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2767883" y="1881336"/>
            <a:ext cx="6657109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767882" y="4594375"/>
            <a:ext cx="3268238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1" y="4580087"/>
            <a:ext cx="3260301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207568" y="1322536"/>
            <a:ext cx="573012" cy="5730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407531" y="5880250"/>
            <a:ext cx="573012" cy="573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407531" y="1465412"/>
            <a:ext cx="417458" cy="417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363123" y="5892949"/>
            <a:ext cx="417458" cy="417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436740"/>
            <a:ext cx="601584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2085900"/>
            <a:ext cx="17555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+mn-ea"/>
                <a:cs typeface="+mn-ea"/>
              </a:rPr>
              <a:t>添加您的标题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660" y="4860852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816" y="4849740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971975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5013250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itchFamily="34" charset="0"/>
              <a:ea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999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3" grpId="0" animBg="1"/>
      <p:bldP spid="14" grpId="0" animBg="1"/>
      <p:bldP spid="15" grpId="0" animBg="1"/>
      <p:bldP spid="16" grpId="0" animBg="1"/>
      <p:bldP spid="20" grpId="0"/>
      <p:bldP spid="21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>
              <a:spLocks/>
            </p:cNvSpPr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>
              <a:spLocks/>
            </p:cNvSpPr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>
              <a:spLocks/>
            </p:cNvSpPr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>
              <a:spLocks/>
            </p:cNvSpPr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>
              <a:spLocks/>
            </p:cNvSpPr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>
              <a:spLocks/>
            </p:cNvSpPr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>
              <a:spLocks/>
            </p:cNvSpPr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>
              <a:spLocks/>
            </p:cNvSpPr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>
              <a:spLocks/>
            </p:cNvSpPr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>
              <a:spLocks/>
            </p:cNvSpPr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>
              <a:spLocks/>
            </p:cNvSpPr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>
              <a:spLocks/>
            </p:cNvSpPr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>
              <a:spLocks/>
            </p:cNvSpPr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>
              <a:spLocks/>
            </p:cNvSpPr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>
              <a:spLocks/>
            </p:cNvSpPr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>
              <a:spLocks/>
            </p:cNvSpPr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>
              <a:spLocks/>
            </p:cNvSpPr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>
              <a:spLocks/>
            </p:cNvSpPr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>
              <a:spLocks/>
            </p:cNvSpPr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>
              <a:spLocks/>
            </p:cNvSpPr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>
              <a:spLocks/>
            </p:cNvSpPr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>
              <a:spLocks/>
            </p:cNvSpPr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124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24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692" y="2441086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878" y="4818767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515" y="4863870"/>
            <a:ext cx="735547" cy="85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4438" y="2517767"/>
            <a:ext cx="641330" cy="7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4195548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459893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459188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2654037"/>
            <a:ext cx="604243" cy="53193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5083743"/>
            <a:ext cx="604243" cy="5319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782484"/>
            <a:ext cx="604321" cy="531864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815889"/>
            <a:ext cx="604321" cy="53186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4" y="249360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300075" y="487501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230525" y="4870779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230523" y="243103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744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3463" y="1886923"/>
            <a:ext cx="4328095" cy="12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2464" y="4909899"/>
            <a:ext cx="4849705" cy="1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88367" y="3403548"/>
            <a:ext cx="4680232" cy="12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6" name="Picture 3" descr="F:\PPT素材\5689486_14291222511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368" y="3403548"/>
            <a:ext cx="2007583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F:\PPT素材\73851729622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464" y="1886923"/>
            <a:ext cx="173054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PPT素材\12316844_15001330615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65" y="4909899"/>
            <a:ext cx="214613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68979" y="2063580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579648" y="3551146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86385" y="5062318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843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29" grpId="0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996799" y="2067085"/>
            <a:ext cx="1556194" cy="1556194"/>
            <a:chOff x="9674578" y="2446144"/>
            <a:chExt cx="1556194" cy="1556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36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5" y="2560629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4251588"/>
            <a:ext cx="3505673" cy="160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5011512"/>
            <a:ext cx="3247763" cy="1599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227217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326440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点击此处添加文本详细的内容</a:t>
            </a:r>
            <a:endParaRPr lang="en-GB" altLang="zh-CN" sz="16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2177001"/>
            <a:ext cx="3849578" cy="3501617"/>
            <a:chOff x="1457325" y="1144588"/>
            <a:chExt cx="4314825" cy="3924301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5" name="Freeform 39"/>
            <p:cNvSpPr>
              <a:spLocks/>
            </p:cNvSpPr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7" name="Freeform 41"/>
            <p:cNvSpPr>
              <a:spLocks/>
            </p:cNvSpPr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7" name="Freeform 51"/>
            <p:cNvSpPr>
              <a:spLocks/>
            </p:cNvSpPr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8" name="Freeform 52"/>
            <p:cNvSpPr>
              <a:spLocks/>
            </p:cNvSpPr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7" name="Freeform 61"/>
            <p:cNvSpPr>
              <a:spLocks/>
            </p:cNvSpPr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1" name="Freeform 65"/>
            <p:cNvSpPr>
              <a:spLocks/>
            </p:cNvSpPr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4" name="Freeform 68"/>
            <p:cNvSpPr>
              <a:spLocks/>
            </p:cNvSpPr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6" name="Freeform 70"/>
            <p:cNvSpPr>
              <a:spLocks/>
            </p:cNvSpPr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7" name="Freeform 71"/>
            <p:cNvSpPr>
              <a:spLocks/>
            </p:cNvSpPr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8" name="Freeform 72"/>
            <p:cNvSpPr>
              <a:spLocks/>
            </p:cNvSpPr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9" name="Freeform 73"/>
            <p:cNvSpPr>
              <a:spLocks/>
            </p:cNvSpPr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0" name="Freeform 74"/>
            <p:cNvSpPr>
              <a:spLocks/>
            </p:cNvSpPr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1" name="Freeform 75"/>
            <p:cNvSpPr>
              <a:spLocks/>
            </p:cNvSpPr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2" name="Freeform 76"/>
            <p:cNvSpPr>
              <a:spLocks/>
            </p:cNvSpPr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3" name="Freeform 77"/>
            <p:cNvSpPr>
              <a:spLocks/>
            </p:cNvSpPr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4" name="Freeform 78"/>
            <p:cNvSpPr>
              <a:spLocks/>
            </p:cNvSpPr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5" name="Freeform 79"/>
            <p:cNvSpPr>
              <a:spLocks/>
            </p:cNvSpPr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6" name="Freeform 80"/>
            <p:cNvSpPr>
              <a:spLocks/>
            </p:cNvSpPr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7" name="Freeform 81"/>
            <p:cNvSpPr>
              <a:spLocks/>
            </p:cNvSpPr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9" name="Freeform 83"/>
            <p:cNvSpPr>
              <a:spLocks/>
            </p:cNvSpPr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0" name="Freeform 84"/>
            <p:cNvSpPr>
              <a:spLocks/>
            </p:cNvSpPr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2" name="Freeform 86"/>
            <p:cNvSpPr>
              <a:spLocks/>
            </p:cNvSpPr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3" name="Freeform 87"/>
            <p:cNvSpPr>
              <a:spLocks/>
            </p:cNvSpPr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4" name="Freeform 88"/>
            <p:cNvSpPr>
              <a:spLocks/>
            </p:cNvSpPr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5" name="Freeform 89"/>
            <p:cNvSpPr>
              <a:spLocks/>
            </p:cNvSpPr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6" name="Freeform 90"/>
            <p:cNvSpPr>
              <a:spLocks/>
            </p:cNvSpPr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8" name="Freeform 92"/>
            <p:cNvSpPr>
              <a:spLocks/>
            </p:cNvSpPr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9" name="Freeform 93"/>
            <p:cNvSpPr>
              <a:spLocks/>
            </p:cNvSpPr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0" name="Freeform 94"/>
            <p:cNvSpPr>
              <a:spLocks/>
            </p:cNvSpPr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1" name="Freeform 95"/>
            <p:cNvSpPr>
              <a:spLocks/>
            </p:cNvSpPr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2" name="Freeform 96"/>
            <p:cNvSpPr>
              <a:spLocks/>
            </p:cNvSpPr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3" name="Freeform 97"/>
            <p:cNvSpPr>
              <a:spLocks/>
            </p:cNvSpPr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4" name="Freeform 98"/>
            <p:cNvSpPr>
              <a:spLocks/>
            </p:cNvSpPr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5" name="Freeform 99"/>
            <p:cNvSpPr>
              <a:spLocks/>
            </p:cNvSpPr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6" name="Freeform 100"/>
            <p:cNvSpPr>
              <a:spLocks/>
            </p:cNvSpPr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7" name="Freeform 101"/>
            <p:cNvSpPr>
              <a:spLocks/>
            </p:cNvSpPr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8" name="Freeform 102"/>
            <p:cNvSpPr>
              <a:spLocks/>
            </p:cNvSpPr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9" name="Freeform 103"/>
            <p:cNvSpPr>
              <a:spLocks/>
            </p:cNvSpPr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0" name="Freeform 104"/>
            <p:cNvSpPr>
              <a:spLocks/>
            </p:cNvSpPr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1" name="Freeform 105"/>
            <p:cNvSpPr>
              <a:spLocks/>
            </p:cNvSpPr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2" name="Freeform 106"/>
            <p:cNvSpPr>
              <a:spLocks/>
            </p:cNvSpPr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3" name="Freeform 107"/>
            <p:cNvSpPr>
              <a:spLocks/>
            </p:cNvSpPr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4" name="Freeform 108"/>
            <p:cNvSpPr>
              <a:spLocks/>
            </p:cNvSpPr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5" name="Freeform 109"/>
            <p:cNvSpPr>
              <a:spLocks/>
            </p:cNvSpPr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6" name="Freeform 110"/>
            <p:cNvSpPr>
              <a:spLocks/>
            </p:cNvSpPr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7" name="Freeform 111"/>
            <p:cNvSpPr>
              <a:spLocks/>
            </p:cNvSpPr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8" name="Freeform 112"/>
            <p:cNvSpPr>
              <a:spLocks/>
            </p:cNvSpPr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9" name="Freeform 113"/>
            <p:cNvSpPr>
              <a:spLocks/>
            </p:cNvSpPr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0" name="Freeform 114"/>
            <p:cNvSpPr>
              <a:spLocks/>
            </p:cNvSpPr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1" name="Freeform 115"/>
            <p:cNvSpPr>
              <a:spLocks/>
            </p:cNvSpPr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2" name="Freeform 116"/>
            <p:cNvSpPr>
              <a:spLocks/>
            </p:cNvSpPr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4" name="Freeform 118"/>
            <p:cNvSpPr>
              <a:spLocks/>
            </p:cNvSpPr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5" name="Freeform 119"/>
            <p:cNvSpPr>
              <a:spLocks/>
            </p:cNvSpPr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6" name="Freeform 120"/>
            <p:cNvSpPr>
              <a:spLocks/>
            </p:cNvSpPr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7" name="Freeform 121"/>
            <p:cNvSpPr>
              <a:spLocks/>
            </p:cNvSpPr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8" name="Freeform 122"/>
            <p:cNvSpPr>
              <a:spLocks/>
            </p:cNvSpPr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9" name="Freeform 123"/>
            <p:cNvSpPr>
              <a:spLocks/>
            </p:cNvSpPr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0" name="Freeform 124"/>
            <p:cNvSpPr>
              <a:spLocks/>
            </p:cNvSpPr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1" name="Freeform 125"/>
            <p:cNvSpPr>
              <a:spLocks/>
            </p:cNvSpPr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2" name="Freeform 126"/>
            <p:cNvSpPr>
              <a:spLocks/>
            </p:cNvSpPr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3" name="Freeform 127"/>
            <p:cNvSpPr>
              <a:spLocks/>
            </p:cNvSpPr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4" name="Freeform 128"/>
            <p:cNvSpPr>
              <a:spLocks/>
            </p:cNvSpPr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5" name="Freeform 129"/>
            <p:cNvSpPr>
              <a:spLocks/>
            </p:cNvSpPr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6" name="Freeform 130"/>
            <p:cNvSpPr>
              <a:spLocks/>
            </p:cNvSpPr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7" name="Freeform 131"/>
            <p:cNvSpPr>
              <a:spLocks/>
            </p:cNvSpPr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8" name="Freeform 132"/>
            <p:cNvSpPr>
              <a:spLocks/>
            </p:cNvSpPr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9" name="Freeform 133"/>
            <p:cNvSpPr>
              <a:spLocks/>
            </p:cNvSpPr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0" name="Freeform 134"/>
            <p:cNvSpPr>
              <a:spLocks/>
            </p:cNvSpPr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1" name="Freeform 135"/>
            <p:cNvSpPr>
              <a:spLocks/>
            </p:cNvSpPr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2" name="Freeform 136"/>
            <p:cNvSpPr>
              <a:spLocks/>
            </p:cNvSpPr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3" name="Freeform 137"/>
            <p:cNvSpPr>
              <a:spLocks/>
            </p:cNvSpPr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4" name="Freeform 138"/>
            <p:cNvSpPr>
              <a:spLocks/>
            </p:cNvSpPr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5" name="Freeform 139"/>
            <p:cNvSpPr>
              <a:spLocks/>
            </p:cNvSpPr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833518"/>
            <a:ext cx="3871276" cy="1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3548523"/>
            <a:ext cx="3674838" cy="1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259616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199" name="Rectangle 157"/>
          <p:cNvSpPr/>
          <p:nvPr/>
        </p:nvSpPr>
        <p:spPr>
          <a:xfrm>
            <a:off x="7739035" y="479825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5" y="4052381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5" y="330650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334510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8096447" y="408310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8096447" y="485505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145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>
              <p:extLst/>
            </p:nvPr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698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698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790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64933" y="2260407"/>
            <a:ext cx="4208320" cy="1654197"/>
            <a:chOff x="813766" y="4294149"/>
            <a:chExt cx="4208320" cy="1654197"/>
          </a:xfrm>
        </p:grpSpPr>
        <p:sp>
          <p:nvSpPr>
            <p:cNvPr id="9" name="矩形 8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accent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  <a:endParaRPr lang="zh-CN" altLang="en-US" sz="3200" b="1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10" name="Text Placeholder 5"/>
            <p:cNvSpPr txBox="1">
              <a:spLocks/>
            </p:cNvSpPr>
            <p:nvPr/>
          </p:nvSpPr>
          <p:spPr>
            <a:xfrm>
              <a:off x="830391" y="4803463"/>
              <a:ext cx="4191695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02020" y="2076981"/>
            <a:ext cx="1556194" cy="1556194"/>
            <a:chOff x="997758" y="2442742"/>
            <a:chExt cx="1556194" cy="1556194"/>
          </a:xfrm>
        </p:grpSpPr>
        <p:grpSp>
          <p:nvGrpSpPr>
            <p:cNvPr id="12" name="组合 11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13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856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/>
          </p:nvPr>
        </p:nvGraphicFramePr>
        <p:xfrm>
          <a:off x="839416" y="1683757"/>
          <a:ext cx="6357982" cy="369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849744" y="5517943"/>
            <a:ext cx="3586931" cy="642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4" name="TextBox 174"/>
          <p:cNvSpPr txBox="1"/>
          <p:nvPr/>
        </p:nvSpPr>
        <p:spPr>
          <a:xfrm>
            <a:off x="7415627" y="2133158"/>
            <a:ext cx="3720935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75"/>
          <p:cNvSpPr txBox="1"/>
          <p:nvPr/>
        </p:nvSpPr>
        <p:spPr>
          <a:xfrm>
            <a:off x="7401516" y="1774470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TextBox 174"/>
          <p:cNvSpPr txBox="1"/>
          <p:nvPr/>
        </p:nvSpPr>
        <p:spPr>
          <a:xfrm>
            <a:off x="7415626" y="4219637"/>
            <a:ext cx="3720934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75"/>
          <p:cNvSpPr txBox="1"/>
          <p:nvPr/>
        </p:nvSpPr>
        <p:spPr>
          <a:xfrm>
            <a:off x="7401516" y="3860949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62069" y="1983343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86%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693330" y="3161975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00869" y="2486017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819724" y="184927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52878" y="326580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200392" y="192958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791678" y="352532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291992" y="291234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9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720104" y="1124746"/>
            <a:ext cx="1341839" cy="1300209"/>
            <a:chOff x="0" y="0"/>
            <a:chExt cx="1282175" cy="1224136"/>
          </a:xfrm>
        </p:grpSpPr>
        <p:sp>
          <p:nvSpPr>
            <p:cNvPr id="5" name="椭圆 12"/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" name="文本框 21"/>
            <p:cNvSpPr>
              <a:spLocks noChangeArrowheads="1"/>
            </p:cNvSpPr>
            <p:nvPr/>
          </p:nvSpPr>
          <p:spPr bwMode="auto">
            <a:xfrm rot="20331793">
              <a:off x="0" y="387758"/>
              <a:ext cx="1263344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tx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tx2"/>
                  </a:solidFill>
                </a:rPr>
                <a:t>1</a:t>
              </a:r>
              <a:endParaRPr lang="zh-CN" altLang="en-US" sz="25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2259565" y="1106193"/>
            <a:ext cx="48160" cy="1338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438918" y="1215810"/>
            <a:ext cx="3429330" cy="105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899197" y="2682974"/>
            <a:ext cx="1331875" cy="1300209"/>
            <a:chOff x="0" y="0"/>
            <a:chExt cx="1273406" cy="1224136"/>
          </a:xfrm>
        </p:grpSpPr>
        <p:sp>
          <p:nvSpPr>
            <p:cNvPr id="10" name="椭圆 1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3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2" name="矩形 21"/>
          <p:cNvSpPr>
            <a:spLocks noChangeArrowheads="1"/>
          </p:cNvSpPr>
          <p:nvPr/>
        </p:nvSpPr>
        <p:spPr bwMode="auto">
          <a:xfrm>
            <a:off x="3438659" y="2664423"/>
            <a:ext cx="46499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3691081" y="2774039"/>
            <a:ext cx="3173582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8437341" y="2664423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6931093" y="2682974"/>
            <a:ext cx="1321911" cy="1300209"/>
            <a:chOff x="0" y="0"/>
            <a:chExt cx="1263345" cy="1224136"/>
          </a:xfrm>
        </p:grpSpPr>
        <p:sp>
          <p:nvSpPr>
            <p:cNvPr id="16" name="椭圆 25"/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" name="文本框 29"/>
            <p:cNvSpPr>
              <a:spLocks noChangeArrowheads="1"/>
            </p:cNvSpPr>
            <p:nvPr/>
          </p:nvSpPr>
          <p:spPr bwMode="auto">
            <a:xfrm rot="20331793">
              <a:off x="0" y="379015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4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663193" y="2774039"/>
            <a:ext cx="3135386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738370" y="4261439"/>
            <a:ext cx="1323572" cy="1300209"/>
            <a:chOff x="0" y="0"/>
            <a:chExt cx="1265271" cy="1224136"/>
          </a:xfrm>
        </p:grpSpPr>
        <p:sp>
          <p:nvSpPr>
            <p:cNvPr id="20" name="椭圆 29"/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文本框 34"/>
            <p:cNvSpPr>
              <a:spLocks noChangeArrowheads="1"/>
            </p:cNvSpPr>
            <p:nvPr/>
          </p:nvSpPr>
          <p:spPr bwMode="auto">
            <a:xfrm rot="20331793">
              <a:off x="0" y="387497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5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矩形 31"/>
          <p:cNvSpPr>
            <a:spLocks noChangeArrowheads="1"/>
          </p:cNvSpPr>
          <p:nvPr/>
        </p:nvSpPr>
        <p:spPr bwMode="auto">
          <a:xfrm>
            <a:off x="2259565" y="4242887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2438921" y="4352503"/>
            <a:ext cx="3241670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5816767" y="1124746"/>
            <a:ext cx="1331875" cy="1300209"/>
            <a:chOff x="0" y="0"/>
            <a:chExt cx="1273406" cy="1224136"/>
          </a:xfrm>
        </p:grpSpPr>
        <p:sp>
          <p:nvSpPr>
            <p:cNvPr id="25" name="椭圆 34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1"/>
                  </a:solidFill>
                </a:rPr>
                <a:t>2</a:t>
              </a:r>
              <a:endParaRPr lang="zh-CN" altLang="en-US" sz="2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矩形 36"/>
          <p:cNvSpPr>
            <a:spLocks noChangeArrowheads="1"/>
          </p:cNvSpPr>
          <p:nvPr/>
        </p:nvSpPr>
        <p:spPr bwMode="auto">
          <a:xfrm>
            <a:off x="7354570" y="1106193"/>
            <a:ext cx="48160" cy="1338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608654" y="1215810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5816767" y="4261439"/>
            <a:ext cx="1331875" cy="1300209"/>
            <a:chOff x="0" y="0"/>
            <a:chExt cx="1273406" cy="1224136"/>
          </a:xfrm>
        </p:grpSpPr>
        <p:sp>
          <p:nvSpPr>
            <p:cNvPr id="30" name="椭圆 3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6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7354570" y="4242887"/>
            <a:ext cx="48160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7608654" y="4352503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4914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bldLvl="0" autoUpdateAnimBg="0"/>
      <p:bldP spid="12" grpId="0" bldLvl="0" animBg="1" autoUpdateAnimBg="0"/>
      <p:bldP spid="13" grpId="0" bldLvl="0" autoUpdateAnimBg="0"/>
      <p:bldP spid="14" grpId="0" bldLvl="0" animBg="1" autoUpdateAnimBg="0"/>
      <p:bldP spid="18" grpId="0" bldLvl="0" autoUpdateAnimBg="0"/>
      <p:bldP spid="22" grpId="0" bldLvl="0" animBg="1" autoUpdateAnimBg="0"/>
      <p:bldP spid="23" grpId="0" bldLvl="0" autoUpdateAnimBg="0"/>
      <p:bldP spid="27" grpId="0" bldLvl="0" animBg="1" autoUpdateAnimBg="0"/>
      <p:bldP spid="28" grpId="0" bldLvl="0" autoUpdateAnimBg="0"/>
      <p:bldP spid="32" grpId="0" bldLvl="0" animBg="1" autoUpdateAnimBg="0"/>
      <p:bldP spid="33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84917" y="1796820"/>
            <a:ext cx="3727616" cy="3780675"/>
            <a:chOff x="1331640" y="1707654"/>
            <a:chExt cx="2796076" cy="2835506"/>
          </a:xfrm>
        </p:grpSpPr>
        <p:sp>
          <p:nvSpPr>
            <p:cNvPr id="3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392090" y="1991323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392090" y="2967449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392090" y="3943576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392090" y="4919704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216629" y="2278395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216629" y="32477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6216629" y="4217093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6216629" y="51864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16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>
            <a:off x="9143626" y="2212422"/>
            <a:ext cx="2379429" cy="3691779"/>
            <a:chOff x="6858016" y="1659316"/>
            <a:chExt cx="1784804" cy="2768834"/>
          </a:xfrm>
        </p:grpSpPr>
        <p:grpSp>
          <p:nvGrpSpPr>
            <p:cNvPr id="3" name="Group 49"/>
            <p:cNvGrpSpPr/>
            <p:nvPr/>
          </p:nvGrpSpPr>
          <p:grpSpPr>
            <a:xfrm>
              <a:off x="6858016" y="3357568"/>
              <a:ext cx="1643074" cy="1070582"/>
              <a:chOff x="6858016" y="3357568"/>
              <a:chExt cx="1643074" cy="10705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6858016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05357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文件归档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25" name="AutoShape 16"/>
              <p:cNvSpPr>
                <a:spLocks/>
              </p:cNvSpPr>
              <p:nvPr/>
            </p:nvSpPr>
            <p:spPr bwMode="auto">
              <a:xfrm>
                <a:off x="6434481" y="1277418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7"/>
              <p:cNvSpPr>
                <a:spLocks/>
              </p:cNvSpPr>
              <p:nvPr/>
            </p:nvSpPr>
            <p:spPr bwMode="auto">
              <a:xfrm>
                <a:off x="6251143" y="1082816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6381715" y="1636401"/>
            <a:ext cx="2190480" cy="4267801"/>
            <a:chOff x="4786314" y="1227299"/>
            <a:chExt cx="1643074" cy="3200851"/>
          </a:xfrm>
        </p:grpSpPr>
        <p:grpSp>
          <p:nvGrpSpPr>
            <p:cNvPr id="6" name="Group 48"/>
            <p:cNvGrpSpPr/>
            <p:nvPr/>
          </p:nvGrpSpPr>
          <p:grpSpPr>
            <a:xfrm>
              <a:off x="4786314" y="3357568"/>
              <a:ext cx="1643074" cy="1070582"/>
              <a:chOff x="4786314" y="3357568"/>
              <a:chExt cx="1643074" cy="10705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78631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25299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日程安排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27" name="AutoShape 18"/>
              <p:cNvSpPr>
                <a:spLocks/>
              </p:cNvSpPr>
              <p:nvPr/>
            </p:nvSpPr>
            <p:spPr bwMode="auto">
              <a:xfrm>
                <a:off x="5519041" y="1071552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19"/>
              <p:cNvSpPr>
                <a:spLocks/>
              </p:cNvSpPr>
              <p:nvPr/>
            </p:nvSpPr>
            <p:spPr bwMode="auto">
              <a:xfrm>
                <a:off x="5599134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20"/>
              <p:cNvSpPr>
                <a:spLocks/>
              </p:cNvSpPr>
              <p:nvPr/>
            </p:nvSpPr>
            <p:spPr bwMode="auto">
              <a:xfrm>
                <a:off x="5599134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21"/>
              <p:cNvSpPr>
                <a:spLocks/>
              </p:cNvSpPr>
              <p:nvPr/>
            </p:nvSpPr>
            <p:spPr bwMode="auto">
              <a:xfrm>
                <a:off x="5599134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22"/>
              <p:cNvSpPr>
                <a:spLocks/>
              </p:cNvSpPr>
              <p:nvPr/>
            </p:nvSpPr>
            <p:spPr bwMode="auto">
              <a:xfrm>
                <a:off x="5679227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23"/>
              <p:cNvSpPr>
                <a:spLocks/>
              </p:cNvSpPr>
              <p:nvPr/>
            </p:nvSpPr>
            <p:spPr bwMode="auto">
              <a:xfrm>
                <a:off x="5679227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24"/>
              <p:cNvSpPr>
                <a:spLocks/>
              </p:cNvSpPr>
              <p:nvPr/>
            </p:nvSpPr>
            <p:spPr bwMode="auto">
              <a:xfrm>
                <a:off x="5679227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25"/>
              <p:cNvSpPr>
                <a:spLocks/>
              </p:cNvSpPr>
              <p:nvPr/>
            </p:nvSpPr>
            <p:spPr bwMode="auto">
              <a:xfrm>
                <a:off x="5759321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26"/>
              <p:cNvSpPr>
                <a:spLocks/>
              </p:cNvSpPr>
              <p:nvPr/>
            </p:nvSpPr>
            <p:spPr bwMode="auto">
              <a:xfrm>
                <a:off x="5759321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27"/>
              <p:cNvSpPr>
                <a:spLocks/>
              </p:cNvSpPr>
              <p:nvPr/>
            </p:nvSpPr>
            <p:spPr bwMode="auto">
              <a:xfrm>
                <a:off x="5759321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9539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2" name="Group 56"/>
          <p:cNvGrpSpPr/>
          <p:nvPr/>
        </p:nvGrpSpPr>
        <p:grpSpPr>
          <a:xfrm>
            <a:off x="762658" y="2212419"/>
            <a:ext cx="2190480" cy="3691783"/>
            <a:chOff x="571472" y="1659313"/>
            <a:chExt cx="1643074" cy="2768837"/>
          </a:xfrm>
        </p:grpSpPr>
        <p:grpSp>
          <p:nvGrpSpPr>
            <p:cNvPr id="39" name="Group 46"/>
            <p:cNvGrpSpPr/>
            <p:nvPr/>
          </p:nvGrpSpPr>
          <p:grpSpPr>
            <a:xfrm>
              <a:off x="571472" y="3357568"/>
              <a:ext cx="1643074" cy="1070582"/>
              <a:chOff x="571472" y="3357568"/>
              <a:chExt cx="1643074" cy="107058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71472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1250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在线购物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AutoShape 28"/>
            <p:cNvSpPr>
              <a:spLocks/>
            </p:cNvSpPr>
            <p:nvPr/>
          </p:nvSpPr>
          <p:spPr bwMode="auto">
            <a:xfrm>
              <a:off x="1285852" y="2000246"/>
              <a:ext cx="366676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9539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>
            <a:off x="3405688" y="2212420"/>
            <a:ext cx="2309361" cy="3691781"/>
            <a:chOff x="2554002" y="1659314"/>
            <a:chExt cx="1732246" cy="2768836"/>
          </a:xfrm>
        </p:grpSpPr>
        <p:grpSp>
          <p:nvGrpSpPr>
            <p:cNvPr id="42" name="Group 47"/>
            <p:cNvGrpSpPr/>
            <p:nvPr/>
          </p:nvGrpSpPr>
          <p:grpSpPr>
            <a:xfrm>
              <a:off x="2643174" y="3357568"/>
              <a:ext cx="1643074" cy="1070582"/>
              <a:chOff x="2643174" y="3357568"/>
              <a:chExt cx="1643074" cy="107058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64317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084864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产品研发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AutoShape 100"/>
            <p:cNvSpPr>
              <a:spLocks/>
            </p:cNvSpPr>
            <p:nvPr/>
          </p:nvSpPr>
          <p:spPr bwMode="auto">
            <a:xfrm>
              <a:off x="3357554" y="2000246"/>
              <a:ext cx="32037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9539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05489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346" y="230544"/>
            <a:ext cx="7531331" cy="7531331"/>
          </a:xfrm>
          <a:prstGeom prst="rect">
            <a:avLst/>
          </a:prstGeom>
        </p:spPr>
      </p:pic>
      <p:sp>
        <p:nvSpPr>
          <p:cNvPr id="7" name="01"/>
          <p:cNvSpPr/>
          <p:nvPr/>
        </p:nvSpPr>
        <p:spPr>
          <a:xfrm>
            <a:off x="5683356" y="2224844"/>
            <a:ext cx="6029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演示完毕</a:t>
            </a:r>
            <a:r>
              <a:rPr lang="en-US" altLang="zh-CN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·</a:t>
            </a:r>
            <a:r>
              <a:rPr lang="zh-CN" altLang="en-US" sz="5400" b="1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谢谢聆听</a:t>
            </a:r>
            <a:endParaRPr lang="zh-CN" altLang="en-US" sz="5400" b="1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8" name="01"/>
          <p:cNvSpPr/>
          <p:nvPr/>
        </p:nvSpPr>
        <p:spPr>
          <a:xfrm>
            <a:off x="6793910" y="1582329"/>
            <a:ext cx="378180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老师试讲 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通用说课</a:t>
            </a:r>
            <a:r>
              <a:rPr lang="en-US" altLang="zh-CN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/ </a:t>
            </a:r>
            <a:r>
              <a:rPr lang="zh-CN" altLang="en-US" sz="20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学校演讲</a:t>
            </a:r>
            <a:endParaRPr lang="zh-CN" altLang="en-US" sz="20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9" name="01"/>
          <p:cNvSpPr/>
          <p:nvPr/>
        </p:nvSpPr>
        <p:spPr>
          <a:xfrm>
            <a:off x="6423110" y="3357974"/>
            <a:ext cx="18261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演讲老师</a:t>
            </a:r>
            <a:r>
              <a:rPr lang="zh-CN" altLang="en-US" sz="1600" dirty="0" smtClean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：某某某</a:t>
            </a:r>
            <a:endParaRPr lang="zh-CN" altLang="en-US" sz="1600" b="0" cap="none" spc="0" dirty="0">
              <a:ln w="0"/>
              <a:solidFill>
                <a:schemeClr val="accent1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0" name="01"/>
          <p:cNvSpPr/>
          <p:nvPr/>
        </p:nvSpPr>
        <p:spPr>
          <a:xfrm>
            <a:off x="8771686" y="3357974"/>
            <a:ext cx="254749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演讲时间：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2018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年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月</a:t>
            </a:r>
            <a:r>
              <a:rPr lang="en-US" altLang="zh-CN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8</a:t>
            </a:r>
            <a:r>
              <a:rPr lang="zh-CN" altLang="en-US" sz="1600" dirty="0">
                <a:ln w="0"/>
                <a:solidFill>
                  <a:schemeClr val="accent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日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89" y="3095382"/>
            <a:ext cx="6062027" cy="732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800" y="2147749"/>
            <a:ext cx="6062027" cy="7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3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9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84324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96875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419862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2389604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544516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708638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338439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341030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4271921"/>
            <a:ext cx="491003" cy="491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4297830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516601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519192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69867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83778" y="4803096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915964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2234206"/>
            <a:ext cx="5187670" cy="8113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3374897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5507784" y="4250713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5517943" y="5139165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5273192" y="2455229"/>
            <a:ext cx="3939027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添加文字标题内容，详尽表达内容概要。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510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7"/>
          <p:cNvSpPr>
            <a:spLocks/>
          </p:cNvSpPr>
          <p:nvPr/>
        </p:nvSpPr>
        <p:spPr bwMode="auto">
          <a:xfrm>
            <a:off x="1473735" y="30597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6" name="Freeform 9"/>
          <p:cNvSpPr>
            <a:spLocks/>
          </p:cNvSpPr>
          <p:nvPr/>
        </p:nvSpPr>
        <p:spPr bwMode="auto">
          <a:xfrm>
            <a:off x="2855739" y="44313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7" name="Freeform 11"/>
          <p:cNvSpPr>
            <a:spLocks/>
          </p:cNvSpPr>
          <p:nvPr/>
        </p:nvSpPr>
        <p:spPr bwMode="auto">
          <a:xfrm>
            <a:off x="5600697" y="4431309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6982702" y="3082992"/>
            <a:ext cx="1170365" cy="1168400"/>
          </a:xfrm>
          <a:custGeom>
            <a:avLst/>
            <a:gdLst>
              <a:gd name="T0" fmla="*/ 553 w 553"/>
              <a:gd name="T1" fmla="*/ 552 h 552"/>
              <a:gd name="T2" fmla="*/ 0 w 553"/>
              <a:gd name="T3" fmla="*/ 552 h 552"/>
              <a:gd name="T4" fmla="*/ 0 w 553"/>
              <a:gd name="T5" fmla="*/ 0 h 552"/>
              <a:gd name="T6" fmla="*/ 553 w 553"/>
              <a:gd name="T7" fmla="*/ 0 h 552"/>
              <a:gd name="T8" fmla="*/ 553 w 553"/>
              <a:gd name="T9" fmla="*/ 552 h 552"/>
              <a:gd name="T10" fmla="*/ 553 w 553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2">
                <a:moveTo>
                  <a:pt x="553" y="552"/>
                </a:moveTo>
                <a:lnTo>
                  <a:pt x="0" y="552"/>
                </a:lnTo>
                <a:lnTo>
                  <a:pt x="0" y="0"/>
                </a:lnTo>
                <a:lnTo>
                  <a:pt x="553" y="0"/>
                </a:lnTo>
                <a:lnTo>
                  <a:pt x="553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5600697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0" name="Freeform 17"/>
          <p:cNvSpPr>
            <a:spLocks/>
          </p:cNvSpPr>
          <p:nvPr/>
        </p:nvSpPr>
        <p:spPr bwMode="auto">
          <a:xfrm>
            <a:off x="8332959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>
            <a:off x="5600697" y="3082992"/>
            <a:ext cx="1168248" cy="1168400"/>
          </a:xfrm>
          <a:custGeom>
            <a:avLst/>
            <a:gdLst>
              <a:gd name="T0" fmla="*/ 552 w 552"/>
              <a:gd name="T1" fmla="*/ 552 h 552"/>
              <a:gd name="T2" fmla="*/ 0 w 552"/>
              <a:gd name="T3" fmla="*/ 552 h 552"/>
              <a:gd name="T4" fmla="*/ 0 w 552"/>
              <a:gd name="T5" fmla="*/ 0 h 552"/>
              <a:gd name="T6" fmla="*/ 552 w 552"/>
              <a:gd name="T7" fmla="*/ 0 h 552"/>
              <a:gd name="T8" fmla="*/ 552 w 552"/>
              <a:gd name="T9" fmla="*/ 552 h 552"/>
              <a:gd name="T10" fmla="*/ 552 w 552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2">
                <a:moveTo>
                  <a:pt x="552" y="552"/>
                </a:moveTo>
                <a:lnTo>
                  <a:pt x="0" y="552"/>
                </a:lnTo>
                <a:lnTo>
                  <a:pt x="0" y="0"/>
                </a:lnTo>
                <a:lnTo>
                  <a:pt x="552" y="0"/>
                </a:lnTo>
                <a:lnTo>
                  <a:pt x="552" y="55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73735" y="4431309"/>
            <a:ext cx="1170365" cy="1170517"/>
            <a:chOff x="1041400" y="3566070"/>
            <a:chExt cx="877888" cy="877888"/>
          </a:xfrm>
        </p:grpSpPr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1041400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71"/>
            <p:cNvSpPr>
              <a:spLocks/>
            </p:cNvSpPr>
            <p:nvPr/>
          </p:nvSpPr>
          <p:spPr bwMode="auto">
            <a:xfrm>
              <a:off x="1303338" y="3861345"/>
              <a:ext cx="336550" cy="361950"/>
            </a:xfrm>
            <a:custGeom>
              <a:avLst/>
              <a:gdLst>
                <a:gd name="T0" fmla="*/ 20532 w 40"/>
                <a:gd name="T1" fmla="*/ 14168 h 43"/>
                <a:gd name="T2" fmla="*/ 23680 w 40"/>
                <a:gd name="T3" fmla="*/ 7900 h 43"/>
                <a:gd name="T4" fmla="*/ 15789 w 40"/>
                <a:gd name="T5" fmla="*/ 0 h 43"/>
                <a:gd name="T6" fmla="*/ 7892 w 40"/>
                <a:gd name="T7" fmla="*/ 7900 h 43"/>
                <a:gd name="T8" fmla="*/ 11013 w 40"/>
                <a:gd name="T9" fmla="*/ 14168 h 43"/>
                <a:gd name="T10" fmla="*/ 0 w 40"/>
                <a:gd name="T11" fmla="*/ 33993 h 43"/>
                <a:gd name="T12" fmla="*/ 31572 w 40"/>
                <a:gd name="T13" fmla="*/ 33993 h 43"/>
                <a:gd name="T14" fmla="*/ 20532 w 40"/>
                <a:gd name="T15" fmla="*/ 14168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43">
                  <a:moveTo>
                    <a:pt x="26" y="18"/>
                  </a:moveTo>
                  <a:cubicBezTo>
                    <a:pt x="28" y="16"/>
                    <a:pt x="30" y="13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4" y="0"/>
                    <a:pt x="10" y="4"/>
                    <a:pt x="10" y="10"/>
                  </a:cubicBezTo>
                  <a:cubicBezTo>
                    <a:pt x="10" y="13"/>
                    <a:pt x="11" y="16"/>
                    <a:pt x="14" y="18"/>
                  </a:cubicBezTo>
                  <a:cubicBezTo>
                    <a:pt x="7" y="22"/>
                    <a:pt x="1" y="31"/>
                    <a:pt x="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31"/>
                    <a:pt x="33" y="22"/>
                    <a:pt x="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5" name="Oval 72"/>
          <p:cNvSpPr>
            <a:spLocks noChangeArrowheads="1"/>
          </p:cNvSpPr>
          <p:nvPr/>
        </p:nvSpPr>
        <p:spPr bwMode="auto">
          <a:xfrm>
            <a:off x="4531921" y="5150976"/>
            <a:ext cx="135449" cy="1460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pPr defTabSz="1219078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29275" y="4431309"/>
            <a:ext cx="1168248" cy="1170517"/>
            <a:chOff x="3171774" y="3566070"/>
            <a:chExt cx="876300" cy="877888"/>
          </a:xfrm>
        </p:grpSpPr>
        <p:grpSp>
          <p:nvGrpSpPr>
            <p:cNvPr id="47" name="组合 46"/>
            <p:cNvGrpSpPr/>
            <p:nvPr/>
          </p:nvGrpSpPr>
          <p:grpSpPr>
            <a:xfrm>
              <a:off x="3171774" y="3566070"/>
              <a:ext cx="876300" cy="877888"/>
              <a:chOff x="3108325" y="3566070"/>
              <a:chExt cx="876300" cy="877888"/>
            </a:xfrm>
          </p:grpSpPr>
          <p:sp>
            <p:nvSpPr>
              <p:cNvPr id="49" name="Freeform 10"/>
              <p:cNvSpPr>
                <a:spLocks/>
              </p:cNvSpPr>
              <p:nvPr/>
            </p:nvSpPr>
            <p:spPr bwMode="auto">
              <a:xfrm>
                <a:off x="3108325" y="3566070"/>
                <a:ext cx="876300" cy="877888"/>
              </a:xfrm>
              <a:custGeom>
                <a:avLst/>
                <a:gdLst>
                  <a:gd name="T0" fmla="*/ 552 w 552"/>
                  <a:gd name="T1" fmla="*/ 553 h 553"/>
                  <a:gd name="T2" fmla="*/ 0 w 552"/>
                  <a:gd name="T3" fmla="*/ 553 h 553"/>
                  <a:gd name="T4" fmla="*/ 0 w 552"/>
                  <a:gd name="T5" fmla="*/ 0 h 553"/>
                  <a:gd name="T6" fmla="*/ 552 w 552"/>
                  <a:gd name="T7" fmla="*/ 0 h 553"/>
                  <a:gd name="T8" fmla="*/ 552 w 552"/>
                  <a:gd name="T9" fmla="*/ 553 h 553"/>
                  <a:gd name="T10" fmla="*/ 552 w 552"/>
                  <a:gd name="T11" fmla="*/ 553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1219078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Freeform 73"/>
              <p:cNvSpPr>
                <a:spLocks/>
              </p:cNvSpPr>
              <p:nvPr/>
            </p:nvSpPr>
            <p:spPr bwMode="auto">
              <a:xfrm>
                <a:off x="3335338" y="3828008"/>
                <a:ext cx="387350" cy="379413"/>
              </a:xfrm>
              <a:custGeom>
                <a:avLst/>
                <a:gdLst>
                  <a:gd name="T0" fmla="*/ 36409 w 46"/>
                  <a:gd name="T1" fmla="*/ 35797 h 45"/>
                  <a:gd name="T2" fmla="*/ 30134 w 46"/>
                  <a:gd name="T3" fmla="*/ 35797 h 45"/>
                  <a:gd name="T4" fmla="*/ 0 w 46"/>
                  <a:gd name="T5" fmla="*/ 6288 h 45"/>
                  <a:gd name="T6" fmla="*/ 0 w 46"/>
                  <a:gd name="T7" fmla="*/ 0 h 45"/>
                  <a:gd name="T8" fmla="*/ 36409 w 46"/>
                  <a:gd name="T9" fmla="*/ 35797 h 45"/>
                  <a:gd name="T10" fmla="*/ 36409 w 46"/>
                  <a:gd name="T11" fmla="*/ 35797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25"/>
                      <a:pt x="21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6" y="20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1219078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8" name="Freeform 74"/>
            <p:cNvSpPr>
              <a:spLocks/>
            </p:cNvSpPr>
            <p:nvPr/>
          </p:nvSpPr>
          <p:spPr bwMode="auto">
            <a:xfrm>
              <a:off x="3398787" y="3962945"/>
              <a:ext cx="252413" cy="244475"/>
            </a:xfrm>
            <a:custGeom>
              <a:avLst/>
              <a:gdLst>
                <a:gd name="T0" fmla="*/ 23680 w 30"/>
                <a:gd name="T1" fmla="*/ 23068 h 29"/>
                <a:gd name="T2" fmla="*/ 17416 w 30"/>
                <a:gd name="T3" fmla="*/ 23068 h 29"/>
                <a:gd name="T4" fmla="*/ 12667 w 30"/>
                <a:gd name="T5" fmla="*/ 11083 h 29"/>
                <a:gd name="T6" fmla="*/ 0 w 30"/>
                <a:gd name="T7" fmla="*/ 6287 h 29"/>
                <a:gd name="T8" fmla="*/ 0 w 30"/>
                <a:gd name="T9" fmla="*/ 0 h 29"/>
                <a:gd name="T10" fmla="*/ 23680 w 30"/>
                <a:gd name="T11" fmla="*/ 23068 h 29"/>
                <a:gd name="T12" fmla="*/ 23680 w 30"/>
                <a:gd name="T13" fmla="*/ 23068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30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0" y="18"/>
                    <a:pt x="16" y="14"/>
                  </a:cubicBezTo>
                  <a:cubicBezTo>
                    <a:pt x="11" y="10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3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3735" y="1700808"/>
            <a:ext cx="1170365" cy="1168400"/>
            <a:chOff x="1041400" y="1518195"/>
            <a:chExt cx="877888" cy="876300"/>
          </a:xfrm>
        </p:grpSpPr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1041400" y="1518195"/>
              <a:ext cx="877888" cy="876300"/>
            </a:xfrm>
            <a:custGeom>
              <a:avLst/>
              <a:gdLst>
                <a:gd name="T0" fmla="*/ 553 w 553"/>
                <a:gd name="T1" fmla="*/ 552 h 552"/>
                <a:gd name="T2" fmla="*/ 0 w 553"/>
                <a:gd name="T3" fmla="*/ 552 h 552"/>
                <a:gd name="T4" fmla="*/ 0 w 553"/>
                <a:gd name="T5" fmla="*/ 0 h 552"/>
                <a:gd name="T6" fmla="*/ 553 w 553"/>
                <a:gd name="T7" fmla="*/ 0 h 552"/>
                <a:gd name="T8" fmla="*/ 553 w 553"/>
                <a:gd name="T9" fmla="*/ 552 h 552"/>
                <a:gd name="T10" fmla="*/ 553 w 553"/>
                <a:gd name="T11" fmla="*/ 552 h 5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lnTo>
                    <a:pt x="0" y="552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1209675" y="1788070"/>
              <a:ext cx="523875" cy="320675"/>
            </a:xfrm>
            <a:custGeom>
              <a:avLst/>
              <a:gdLst>
                <a:gd name="T0" fmla="*/ 40851 w 62"/>
                <a:gd name="T1" fmla="*/ 13507 h 38"/>
                <a:gd name="T2" fmla="*/ 40116 w 62"/>
                <a:gd name="T3" fmla="*/ 13507 h 38"/>
                <a:gd name="T4" fmla="*/ 40851 w 62"/>
                <a:gd name="T5" fmla="*/ 12774 h 38"/>
                <a:gd name="T6" fmla="*/ 28045 w 62"/>
                <a:gd name="T7" fmla="*/ 0 h 38"/>
                <a:gd name="T8" fmla="*/ 15978 w 62"/>
                <a:gd name="T9" fmla="*/ 7968 h 38"/>
                <a:gd name="T10" fmla="*/ 12806 w 62"/>
                <a:gd name="T11" fmla="*/ 7208 h 38"/>
                <a:gd name="T12" fmla="*/ 7223 w 62"/>
                <a:gd name="T13" fmla="*/ 12774 h 38"/>
                <a:gd name="T14" fmla="*/ 7223 w 62"/>
                <a:gd name="T15" fmla="*/ 13507 h 38"/>
                <a:gd name="T16" fmla="*/ 0 w 62"/>
                <a:gd name="T17" fmla="*/ 22379 h 38"/>
                <a:gd name="T18" fmla="*/ 8894 w 62"/>
                <a:gd name="T19" fmla="*/ 30348 h 38"/>
                <a:gd name="T20" fmla="*/ 40851 w 62"/>
                <a:gd name="T21" fmla="*/ 30348 h 38"/>
                <a:gd name="T22" fmla="*/ 49745 w 62"/>
                <a:gd name="T23" fmla="*/ 22379 h 38"/>
                <a:gd name="T24" fmla="*/ 40851 w 62"/>
                <a:gd name="T25" fmla="*/ 1350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38">
                  <a:moveTo>
                    <a:pt x="51" y="17"/>
                  </a:moveTo>
                  <a:cubicBezTo>
                    <a:pt x="51" y="17"/>
                    <a:pt x="51" y="17"/>
                    <a:pt x="50" y="17"/>
                  </a:cubicBezTo>
                  <a:cubicBezTo>
                    <a:pt x="50" y="17"/>
                    <a:pt x="51" y="16"/>
                    <a:pt x="51" y="16"/>
                  </a:cubicBezTo>
                  <a:cubicBezTo>
                    <a:pt x="51" y="7"/>
                    <a:pt x="44" y="0"/>
                    <a:pt x="35" y="0"/>
                  </a:cubicBezTo>
                  <a:cubicBezTo>
                    <a:pt x="28" y="0"/>
                    <a:pt x="23" y="4"/>
                    <a:pt x="20" y="10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2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8"/>
                    <a:pt x="0" y="23"/>
                    <a:pt x="0" y="28"/>
                  </a:cubicBezTo>
                  <a:cubicBezTo>
                    <a:pt x="0" y="33"/>
                    <a:pt x="5" y="38"/>
                    <a:pt x="1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7" y="38"/>
                    <a:pt x="62" y="33"/>
                    <a:pt x="62" y="28"/>
                  </a:cubicBezTo>
                  <a:cubicBezTo>
                    <a:pt x="62" y="22"/>
                    <a:pt x="57" y="17"/>
                    <a:pt x="5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04381" y="1721976"/>
            <a:ext cx="1170365" cy="1170517"/>
            <a:chOff x="7215188" y="1534070"/>
            <a:chExt cx="877888" cy="877888"/>
          </a:xfrm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215188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76"/>
            <p:cNvSpPr>
              <a:spLocks/>
            </p:cNvSpPr>
            <p:nvPr/>
          </p:nvSpPr>
          <p:spPr bwMode="auto">
            <a:xfrm>
              <a:off x="7408863" y="1770608"/>
              <a:ext cx="455613" cy="412750"/>
            </a:xfrm>
            <a:custGeom>
              <a:avLst/>
              <a:gdLst>
                <a:gd name="T0" fmla="*/ 21610 w 54"/>
                <a:gd name="T1" fmla="*/ 8670 h 49"/>
                <a:gd name="T2" fmla="*/ 11103 w 54"/>
                <a:gd name="T3" fmla="*/ 759 h 49"/>
                <a:gd name="T4" fmla="*/ 765 w 54"/>
                <a:gd name="T5" fmla="*/ 13456 h 49"/>
                <a:gd name="T6" fmla="*/ 21610 w 54"/>
                <a:gd name="T7" fmla="*/ 38851 h 49"/>
                <a:gd name="T8" fmla="*/ 42343 w 54"/>
                <a:gd name="T9" fmla="*/ 13456 h 49"/>
                <a:gd name="T10" fmla="*/ 32739 w 54"/>
                <a:gd name="T11" fmla="*/ 759 h 49"/>
                <a:gd name="T12" fmla="*/ 21610 w 54"/>
                <a:gd name="T13" fmla="*/ 8670 h 49"/>
                <a:gd name="T14" fmla="*/ 21610 w 54"/>
                <a:gd name="T15" fmla="*/ 8670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" h="49">
                  <a:moveTo>
                    <a:pt x="27" y="11"/>
                  </a:moveTo>
                  <a:cubicBezTo>
                    <a:pt x="25" y="4"/>
                    <a:pt x="20" y="0"/>
                    <a:pt x="14" y="1"/>
                  </a:cubicBezTo>
                  <a:cubicBezTo>
                    <a:pt x="4" y="1"/>
                    <a:pt x="0" y="8"/>
                    <a:pt x="1" y="17"/>
                  </a:cubicBezTo>
                  <a:cubicBezTo>
                    <a:pt x="2" y="28"/>
                    <a:pt x="17" y="35"/>
                    <a:pt x="27" y="49"/>
                  </a:cubicBezTo>
                  <a:cubicBezTo>
                    <a:pt x="37" y="35"/>
                    <a:pt x="52" y="29"/>
                    <a:pt x="53" y="17"/>
                  </a:cubicBezTo>
                  <a:cubicBezTo>
                    <a:pt x="54" y="9"/>
                    <a:pt x="51" y="2"/>
                    <a:pt x="41" y="1"/>
                  </a:cubicBezTo>
                  <a:cubicBezTo>
                    <a:pt x="34" y="0"/>
                    <a:pt x="30" y="4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82702" y="1721976"/>
            <a:ext cx="1170365" cy="1170517"/>
            <a:chOff x="5173663" y="1534070"/>
            <a:chExt cx="877888" cy="877888"/>
          </a:xfrm>
        </p:grpSpPr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5173663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5435600" y="1754733"/>
              <a:ext cx="371475" cy="412750"/>
            </a:xfrm>
            <a:custGeom>
              <a:avLst/>
              <a:gdLst>
                <a:gd name="T0" fmla="*/ 22400 w 44"/>
                <a:gd name="T1" fmla="*/ 759 h 49"/>
                <a:gd name="T2" fmla="*/ 23166 w 44"/>
                <a:gd name="T3" fmla="*/ 3125 h 49"/>
                <a:gd name="T4" fmla="*/ 29638 w 44"/>
                <a:gd name="T5" fmla="*/ 26154 h 49"/>
                <a:gd name="T6" fmla="*/ 24831 w 44"/>
                <a:gd name="T7" fmla="*/ 30181 h 49"/>
                <a:gd name="T8" fmla="*/ 25570 w 44"/>
                <a:gd name="T9" fmla="*/ 26886 h 49"/>
                <a:gd name="T10" fmla="*/ 23166 w 44"/>
                <a:gd name="T11" fmla="*/ 12698 h 49"/>
                <a:gd name="T12" fmla="*/ 20762 w 44"/>
                <a:gd name="T13" fmla="*/ 11063 h 49"/>
                <a:gd name="T14" fmla="*/ 19996 w 44"/>
                <a:gd name="T15" fmla="*/ 16582 h 49"/>
                <a:gd name="T16" fmla="*/ 17593 w 44"/>
                <a:gd name="T17" fmla="*/ 28520 h 49"/>
                <a:gd name="T18" fmla="*/ 15949 w 44"/>
                <a:gd name="T19" fmla="*/ 35700 h 49"/>
                <a:gd name="T20" fmla="*/ 5573 w 44"/>
                <a:gd name="T21" fmla="*/ 38093 h 49"/>
                <a:gd name="T22" fmla="*/ 1670 w 44"/>
                <a:gd name="T23" fmla="*/ 34065 h 49"/>
                <a:gd name="T24" fmla="*/ 7211 w 44"/>
                <a:gd name="T25" fmla="*/ 24493 h 49"/>
                <a:gd name="T26" fmla="*/ 12785 w 44"/>
                <a:gd name="T27" fmla="*/ 26886 h 49"/>
                <a:gd name="T28" fmla="*/ 14455 w 44"/>
                <a:gd name="T29" fmla="*/ 27788 h 49"/>
                <a:gd name="T30" fmla="*/ 15189 w 44"/>
                <a:gd name="T31" fmla="*/ 24493 h 49"/>
                <a:gd name="T32" fmla="*/ 19262 w 44"/>
                <a:gd name="T33" fmla="*/ 4027 h 49"/>
                <a:gd name="T34" fmla="*/ 19996 w 44"/>
                <a:gd name="T35" fmla="*/ 759 h 49"/>
                <a:gd name="T36" fmla="*/ 22400 w 44"/>
                <a:gd name="T37" fmla="*/ 759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49">
                  <a:moveTo>
                    <a:pt x="28" y="1"/>
                  </a:moveTo>
                  <a:cubicBezTo>
                    <a:pt x="29" y="2"/>
                    <a:pt x="29" y="3"/>
                    <a:pt x="29" y="4"/>
                  </a:cubicBezTo>
                  <a:cubicBezTo>
                    <a:pt x="33" y="13"/>
                    <a:pt x="44" y="21"/>
                    <a:pt x="37" y="33"/>
                  </a:cubicBezTo>
                  <a:cubicBezTo>
                    <a:pt x="36" y="34"/>
                    <a:pt x="32" y="39"/>
                    <a:pt x="31" y="38"/>
                  </a:cubicBezTo>
                  <a:cubicBezTo>
                    <a:pt x="30" y="37"/>
                    <a:pt x="32" y="36"/>
                    <a:pt x="32" y="34"/>
                  </a:cubicBezTo>
                  <a:cubicBezTo>
                    <a:pt x="36" y="28"/>
                    <a:pt x="33" y="21"/>
                    <a:pt x="29" y="16"/>
                  </a:cubicBezTo>
                  <a:cubicBezTo>
                    <a:pt x="28" y="16"/>
                    <a:pt x="27" y="14"/>
                    <a:pt x="26" y="14"/>
                  </a:cubicBezTo>
                  <a:cubicBezTo>
                    <a:pt x="26" y="14"/>
                    <a:pt x="25" y="21"/>
                    <a:pt x="25" y="21"/>
                  </a:cubicBezTo>
                  <a:cubicBezTo>
                    <a:pt x="24" y="26"/>
                    <a:pt x="23" y="30"/>
                    <a:pt x="22" y="36"/>
                  </a:cubicBezTo>
                  <a:cubicBezTo>
                    <a:pt x="22" y="39"/>
                    <a:pt x="22" y="42"/>
                    <a:pt x="20" y="45"/>
                  </a:cubicBezTo>
                  <a:cubicBezTo>
                    <a:pt x="17" y="48"/>
                    <a:pt x="10" y="49"/>
                    <a:pt x="7" y="48"/>
                  </a:cubicBezTo>
                  <a:cubicBezTo>
                    <a:pt x="4" y="47"/>
                    <a:pt x="2" y="45"/>
                    <a:pt x="2" y="43"/>
                  </a:cubicBezTo>
                  <a:cubicBezTo>
                    <a:pt x="0" y="38"/>
                    <a:pt x="4" y="32"/>
                    <a:pt x="9" y="31"/>
                  </a:cubicBezTo>
                  <a:cubicBezTo>
                    <a:pt x="12" y="31"/>
                    <a:pt x="14" y="32"/>
                    <a:pt x="16" y="34"/>
                  </a:cubicBezTo>
                  <a:cubicBezTo>
                    <a:pt x="17" y="34"/>
                    <a:pt x="18" y="35"/>
                    <a:pt x="18" y="35"/>
                  </a:cubicBezTo>
                  <a:cubicBezTo>
                    <a:pt x="19" y="35"/>
                    <a:pt x="19" y="31"/>
                    <a:pt x="19" y="31"/>
                  </a:cubicBezTo>
                  <a:cubicBezTo>
                    <a:pt x="20" y="22"/>
                    <a:pt x="22" y="14"/>
                    <a:pt x="24" y="5"/>
                  </a:cubicBezTo>
                  <a:cubicBezTo>
                    <a:pt x="24" y="4"/>
                    <a:pt x="25" y="1"/>
                    <a:pt x="25" y="1"/>
                  </a:cubicBezTo>
                  <a:cubicBezTo>
                    <a:pt x="25" y="0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82702" y="4431309"/>
            <a:ext cx="1170365" cy="1170517"/>
            <a:chOff x="5173663" y="3566070"/>
            <a:chExt cx="877888" cy="877888"/>
          </a:xfrm>
        </p:grpSpPr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5173663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Freeform 78"/>
            <p:cNvSpPr>
              <a:spLocks noEditPoints="1"/>
            </p:cNvSpPr>
            <p:nvPr/>
          </p:nvSpPr>
          <p:spPr bwMode="auto">
            <a:xfrm>
              <a:off x="5367338" y="3777208"/>
              <a:ext cx="490538" cy="481013"/>
            </a:xfrm>
            <a:custGeom>
              <a:avLst/>
              <a:gdLst>
                <a:gd name="T0" fmla="*/ 23447 w 58"/>
                <a:gd name="T1" fmla="*/ 0 h 57"/>
                <a:gd name="T2" fmla="*/ 0 w 58"/>
                <a:gd name="T3" fmla="*/ 23145 h 57"/>
                <a:gd name="T4" fmla="*/ 23447 w 58"/>
                <a:gd name="T5" fmla="*/ 45524 h 57"/>
                <a:gd name="T6" fmla="*/ 46718 w 58"/>
                <a:gd name="T7" fmla="*/ 23145 h 57"/>
                <a:gd name="T8" fmla="*/ 23447 w 58"/>
                <a:gd name="T9" fmla="*/ 0 h 57"/>
                <a:gd name="T10" fmla="*/ 21769 w 58"/>
                <a:gd name="T11" fmla="*/ 34388 h 57"/>
                <a:gd name="T12" fmla="*/ 21769 w 58"/>
                <a:gd name="T13" fmla="*/ 34388 h 57"/>
                <a:gd name="T14" fmla="*/ 22536 w 58"/>
                <a:gd name="T15" fmla="*/ 34388 h 57"/>
                <a:gd name="T16" fmla="*/ 25716 w 58"/>
                <a:gd name="T17" fmla="*/ 31081 h 57"/>
                <a:gd name="T18" fmla="*/ 26622 w 58"/>
                <a:gd name="T19" fmla="*/ 31985 h 57"/>
                <a:gd name="T20" fmla="*/ 22536 w 58"/>
                <a:gd name="T21" fmla="*/ 35887 h 57"/>
                <a:gd name="T22" fmla="*/ 19355 w 58"/>
                <a:gd name="T23" fmla="*/ 37556 h 57"/>
                <a:gd name="T24" fmla="*/ 17682 w 58"/>
                <a:gd name="T25" fmla="*/ 36791 h 57"/>
                <a:gd name="T26" fmla="*/ 17682 w 58"/>
                <a:gd name="T27" fmla="*/ 35153 h 57"/>
                <a:gd name="T28" fmla="*/ 17682 w 58"/>
                <a:gd name="T29" fmla="*/ 31985 h 57"/>
                <a:gd name="T30" fmla="*/ 21033 w 58"/>
                <a:gd name="T31" fmla="*/ 21619 h 57"/>
                <a:gd name="T32" fmla="*/ 21769 w 58"/>
                <a:gd name="T33" fmla="*/ 18339 h 57"/>
                <a:gd name="T34" fmla="*/ 21769 w 58"/>
                <a:gd name="T35" fmla="*/ 17574 h 57"/>
                <a:gd name="T36" fmla="*/ 20122 w 58"/>
                <a:gd name="T37" fmla="*/ 17574 h 57"/>
                <a:gd name="T38" fmla="*/ 18593 w 58"/>
                <a:gd name="T39" fmla="*/ 17574 h 57"/>
                <a:gd name="T40" fmla="*/ 18593 w 58"/>
                <a:gd name="T41" fmla="*/ 16814 h 57"/>
                <a:gd name="T42" fmla="*/ 26622 w 58"/>
                <a:gd name="T43" fmla="*/ 15177 h 57"/>
                <a:gd name="T44" fmla="*/ 21769 w 58"/>
                <a:gd name="T45" fmla="*/ 31985 h 57"/>
                <a:gd name="T46" fmla="*/ 21033 w 58"/>
                <a:gd name="T47" fmla="*/ 33484 h 57"/>
                <a:gd name="T48" fmla="*/ 21769 w 58"/>
                <a:gd name="T49" fmla="*/ 34388 h 57"/>
                <a:gd name="T50" fmla="*/ 27362 w 58"/>
                <a:gd name="T51" fmla="*/ 10371 h 57"/>
                <a:gd name="T52" fmla="*/ 25716 w 58"/>
                <a:gd name="T53" fmla="*/ 10371 h 57"/>
                <a:gd name="T54" fmla="*/ 24182 w 58"/>
                <a:gd name="T55" fmla="*/ 10371 h 57"/>
                <a:gd name="T56" fmla="*/ 23447 w 58"/>
                <a:gd name="T57" fmla="*/ 8702 h 57"/>
                <a:gd name="T58" fmla="*/ 24182 w 58"/>
                <a:gd name="T59" fmla="*/ 6469 h 57"/>
                <a:gd name="T60" fmla="*/ 25716 w 58"/>
                <a:gd name="T61" fmla="*/ 6469 h 57"/>
                <a:gd name="T62" fmla="*/ 27362 w 58"/>
                <a:gd name="T63" fmla="*/ 6469 h 57"/>
                <a:gd name="T64" fmla="*/ 28130 w 58"/>
                <a:gd name="T65" fmla="*/ 8702 h 57"/>
                <a:gd name="T66" fmla="*/ 27362 w 58"/>
                <a:gd name="T67" fmla="*/ 10371 h 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7"/>
                    <a:pt x="29" y="57"/>
                  </a:cubicBezTo>
                  <a:cubicBezTo>
                    <a:pt x="45" y="57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7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2"/>
                    <a:pt x="31" y="41"/>
                    <a:pt x="32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2"/>
                    <a:pt x="30" y="44"/>
                    <a:pt x="28" y="45"/>
                  </a:cubicBezTo>
                  <a:cubicBezTo>
                    <a:pt x="27" y="46"/>
                    <a:pt x="25" y="47"/>
                    <a:pt x="24" y="47"/>
                  </a:cubicBezTo>
                  <a:cubicBezTo>
                    <a:pt x="23" y="47"/>
                    <a:pt x="23" y="46"/>
                    <a:pt x="22" y="46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3"/>
                    <a:pt x="22" y="42"/>
                    <a:pt x="22" y="4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5"/>
                    <a:pt x="27" y="24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lose/>
                  <a:moveTo>
                    <a:pt x="34" y="13"/>
                  </a:move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2"/>
                    <a:pt x="29" y="11"/>
                    <a:pt x="29" y="11"/>
                  </a:cubicBezTo>
                  <a:cubicBezTo>
                    <a:pt x="29" y="10"/>
                    <a:pt x="30" y="9"/>
                    <a:pt x="30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3" y="8"/>
                    <a:pt x="34" y="8"/>
                    <a:pt x="34" y="8"/>
                  </a:cubicBezTo>
                  <a:cubicBezTo>
                    <a:pt x="35" y="9"/>
                    <a:pt x="35" y="10"/>
                    <a:pt x="35" y="11"/>
                  </a:cubicBezTo>
                  <a:cubicBezTo>
                    <a:pt x="35" y="11"/>
                    <a:pt x="35" y="12"/>
                    <a:pt x="3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55739" y="1700809"/>
            <a:ext cx="2541786" cy="2506133"/>
            <a:chOff x="2078038" y="1518195"/>
            <a:chExt cx="1906588" cy="1879600"/>
          </a:xfrm>
        </p:grpSpPr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2078038" y="1518195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2158089" y="1599158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354123" y="3082993"/>
            <a:ext cx="2541786" cy="2506133"/>
            <a:chOff x="6202363" y="2554833"/>
            <a:chExt cx="1906588" cy="1879600"/>
          </a:xfrm>
        </p:grpSpPr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6202363" y="2554833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pPr defTabSz="1219078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263364" y="2649130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35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8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5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6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23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312581" y="226375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385590" y="344567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448933" y="462517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3871"/>
              <a:gd name="connsiteY0" fmla="*/ 10000 h 10000"/>
              <a:gd name="connsiteX1" fmla="*/ 2000 w 13871"/>
              <a:gd name="connsiteY1" fmla="*/ 0 h 10000"/>
              <a:gd name="connsiteX2" fmla="*/ 13871 w 13871"/>
              <a:gd name="connsiteY2" fmla="*/ 2910 h 10000"/>
              <a:gd name="connsiteX3" fmla="*/ 8000 w 13871"/>
              <a:gd name="connsiteY3" fmla="*/ 10000 h 10000"/>
              <a:gd name="connsiteX4" fmla="*/ 0 w 13871"/>
              <a:gd name="connsiteY4" fmla="*/ 10000 h 10000"/>
              <a:gd name="connsiteX0" fmla="*/ 0 w 13871"/>
              <a:gd name="connsiteY0" fmla="*/ 8360 h 8360"/>
              <a:gd name="connsiteX1" fmla="*/ 11153 w 13871"/>
              <a:gd name="connsiteY1" fmla="*/ 0 h 8360"/>
              <a:gd name="connsiteX2" fmla="*/ 13871 w 13871"/>
              <a:gd name="connsiteY2" fmla="*/ 1270 h 8360"/>
              <a:gd name="connsiteX3" fmla="*/ 8000 w 13871"/>
              <a:gd name="connsiteY3" fmla="*/ 8360 h 8360"/>
              <a:gd name="connsiteX4" fmla="*/ 0 w 13871"/>
              <a:gd name="connsiteY4" fmla="*/ 8360 h 8360"/>
              <a:gd name="connsiteX0" fmla="*/ 0 w 16221"/>
              <a:gd name="connsiteY0" fmla="*/ 5063 h 10000"/>
              <a:gd name="connsiteX1" fmla="*/ 14262 w 16221"/>
              <a:gd name="connsiteY1" fmla="*/ 0 h 10000"/>
              <a:gd name="connsiteX2" fmla="*/ 16221 w 16221"/>
              <a:gd name="connsiteY2" fmla="*/ 1519 h 10000"/>
              <a:gd name="connsiteX3" fmla="*/ 11988 w 16221"/>
              <a:gd name="connsiteY3" fmla="*/ 10000 h 10000"/>
              <a:gd name="connsiteX4" fmla="*/ 0 w 16221"/>
              <a:gd name="connsiteY4" fmla="*/ 5063 h 10000"/>
              <a:gd name="connsiteX0" fmla="*/ 0 w 16221"/>
              <a:gd name="connsiteY0" fmla="*/ 7246 h 12183"/>
              <a:gd name="connsiteX1" fmla="*/ 10250 w 16221"/>
              <a:gd name="connsiteY1" fmla="*/ 0 h 12183"/>
              <a:gd name="connsiteX2" fmla="*/ 16221 w 16221"/>
              <a:gd name="connsiteY2" fmla="*/ 3702 h 12183"/>
              <a:gd name="connsiteX3" fmla="*/ 11988 w 16221"/>
              <a:gd name="connsiteY3" fmla="*/ 12183 h 12183"/>
              <a:gd name="connsiteX4" fmla="*/ 0 w 16221"/>
              <a:gd name="connsiteY4" fmla="*/ 7246 h 12183"/>
              <a:gd name="connsiteX0" fmla="*/ 0 w 16221"/>
              <a:gd name="connsiteY0" fmla="*/ 7246 h 13132"/>
              <a:gd name="connsiteX1" fmla="*/ 10250 w 16221"/>
              <a:gd name="connsiteY1" fmla="*/ 0 h 13132"/>
              <a:gd name="connsiteX2" fmla="*/ 16221 w 16221"/>
              <a:gd name="connsiteY2" fmla="*/ 3702 h 13132"/>
              <a:gd name="connsiteX3" fmla="*/ 3412 w 16221"/>
              <a:gd name="connsiteY3" fmla="*/ 13132 h 13132"/>
              <a:gd name="connsiteX4" fmla="*/ 0 w 16221"/>
              <a:gd name="connsiteY4" fmla="*/ 7246 h 13132"/>
              <a:gd name="connsiteX0" fmla="*/ 0 w 16279"/>
              <a:gd name="connsiteY0" fmla="*/ 7246 h 13132"/>
              <a:gd name="connsiteX1" fmla="*/ 10250 w 16279"/>
              <a:gd name="connsiteY1" fmla="*/ 0 h 13132"/>
              <a:gd name="connsiteX2" fmla="*/ 16279 w 16279"/>
              <a:gd name="connsiteY2" fmla="*/ 3765 h 13132"/>
              <a:gd name="connsiteX3" fmla="*/ 3412 w 16279"/>
              <a:gd name="connsiteY3" fmla="*/ 13132 h 13132"/>
              <a:gd name="connsiteX4" fmla="*/ 0 w 16279"/>
              <a:gd name="connsiteY4" fmla="*/ 7246 h 13132"/>
              <a:gd name="connsiteX0" fmla="*/ 0 w 16301"/>
              <a:gd name="connsiteY0" fmla="*/ 7246 h 13132"/>
              <a:gd name="connsiteX1" fmla="*/ 10250 w 16301"/>
              <a:gd name="connsiteY1" fmla="*/ 0 h 13132"/>
              <a:gd name="connsiteX2" fmla="*/ 16301 w 16301"/>
              <a:gd name="connsiteY2" fmla="*/ 3812 h 13132"/>
              <a:gd name="connsiteX3" fmla="*/ 3412 w 16301"/>
              <a:gd name="connsiteY3" fmla="*/ 13132 h 13132"/>
              <a:gd name="connsiteX4" fmla="*/ 0 w 16301"/>
              <a:gd name="connsiteY4" fmla="*/ 7246 h 13132"/>
              <a:gd name="connsiteX0" fmla="*/ 0 w 16366"/>
              <a:gd name="connsiteY0" fmla="*/ 7246 h 13132"/>
              <a:gd name="connsiteX1" fmla="*/ 10250 w 16366"/>
              <a:gd name="connsiteY1" fmla="*/ 0 h 13132"/>
              <a:gd name="connsiteX2" fmla="*/ 16366 w 16366"/>
              <a:gd name="connsiteY2" fmla="*/ 3836 h 13132"/>
              <a:gd name="connsiteX3" fmla="*/ 3412 w 16366"/>
              <a:gd name="connsiteY3" fmla="*/ 13132 h 13132"/>
              <a:gd name="connsiteX4" fmla="*/ 0 w 16366"/>
              <a:gd name="connsiteY4" fmla="*/ 7246 h 13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448933" y="5432452"/>
            <a:ext cx="3770035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385591" y="4252954"/>
            <a:ext cx="3770035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322248" y="3071039"/>
            <a:ext cx="3770035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49238" y="1889125"/>
            <a:ext cx="3770035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38607" y="202447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321122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84626" y="4397974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56538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90" y="1772082"/>
            <a:ext cx="4782363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3479" y="2977573"/>
            <a:ext cx="4648526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1568" y="4113801"/>
            <a:ext cx="4930089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7218" y="5341926"/>
            <a:ext cx="462080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585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>
            <a:grpSpLocks/>
          </p:cNvGrpSpPr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1" name="Freeform 25"/>
          <p:cNvSpPr>
            <a:spLocks/>
          </p:cNvSpPr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32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  <a:headEnd/>
            <a:tailEnd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1"/>
              </a:spcBef>
              <a:spcAft>
                <a:spcPts val="841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6180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955563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955563" y="2478546"/>
            <a:ext cx="313143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357934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758622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155943" y="1141236"/>
            <a:ext cx="314824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357934" y="2075499"/>
            <a:ext cx="313143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758622" y="1658956"/>
            <a:ext cx="314824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3155943" y="1385763"/>
            <a:ext cx="314824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113886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514575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4916947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5319318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113886" y="2783784"/>
            <a:ext cx="313143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4514575" y="2083928"/>
            <a:ext cx="31482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4916947" y="1385763"/>
            <a:ext cx="314824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5319318" y="2330146"/>
            <a:ext cx="314824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626211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6664482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706685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746754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67540" y="1377327"/>
            <a:ext cx="314824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66850" y="1691002"/>
            <a:ext cx="313143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6664482" y="2083928"/>
            <a:ext cx="313143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6262110" y="2492039"/>
            <a:ext cx="314824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852650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8923821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932619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9728561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9728561" y="1395882"/>
            <a:ext cx="313143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9326190" y="1542596"/>
            <a:ext cx="313143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8923821" y="2658988"/>
            <a:ext cx="314824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8526500" y="1895053"/>
            <a:ext cx="314824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30574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494849" y="3577621"/>
            <a:ext cx="421481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473613" y="3392069"/>
            <a:ext cx="797326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630810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886952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6860501" y="3658290"/>
            <a:ext cx="330205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643243" y="3593252"/>
            <a:ext cx="45638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097712" y="3600635"/>
            <a:ext cx="338261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960" tIns="48479" rIns="96960" bIns="4847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90591" y="4711295"/>
            <a:ext cx="2224942" cy="1298233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51976" y="4304345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773690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5072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27441" y="4711294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88827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164893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726278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5619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添加您的文字信息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</a:p>
          </p:txBody>
        </p:sp>
      </p:grpSp>
      <p:grpSp>
        <p:nvGrpSpPr>
          <p:cNvPr id="28686" name="组合 24"/>
          <p:cNvGrpSpPr>
            <a:grpSpLocks/>
          </p:cNvGrpSpPr>
          <p:nvPr/>
        </p:nvGrpSpPr>
        <p:grpSpPr bwMode="auto">
          <a:xfrm>
            <a:off x="591267" y="1923607"/>
            <a:ext cx="4253946" cy="990292"/>
            <a:chOff x="533628" y="1510707"/>
            <a:chExt cx="4254545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7" name="组合 27"/>
          <p:cNvGrpSpPr>
            <a:grpSpLocks/>
          </p:cNvGrpSpPr>
          <p:nvPr/>
        </p:nvGrpSpPr>
        <p:grpSpPr bwMode="auto">
          <a:xfrm>
            <a:off x="591267" y="4011173"/>
            <a:ext cx="4253946" cy="989587"/>
            <a:chOff x="533628" y="1510707"/>
            <a:chExt cx="4254545" cy="990616"/>
          </a:xfrm>
        </p:grpSpPr>
        <p:sp>
          <p:nvSpPr>
            <p:cNvPr id="2869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5" name="文本框 29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8" name="组合 30"/>
          <p:cNvGrpSpPr>
            <a:grpSpLocks/>
          </p:cNvGrpSpPr>
          <p:nvPr/>
        </p:nvGrpSpPr>
        <p:grpSpPr bwMode="auto">
          <a:xfrm>
            <a:off x="591267" y="2966599"/>
            <a:ext cx="4253946" cy="990292"/>
            <a:chOff x="533628" y="1510707"/>
            <a:chExt cx="4254545" cy="989650"/>
          </a:xfrm>
        </p:grpSpPr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3" name="文本框 32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grpSp>
        <p:nvGrpSpPr>
          <p:cNvPr id="28689" name="组合 33"/>
          <p:cNvGrpSpPr>
            <a:grpSpLocks/>
          </p:cNvGrpSpPr>
          <p:nvPr/>
        </p:nvGrpSpPr>
        <p:grpSpPr bwMode="auto">
          <a:xfrm>
            <a:off x="591267" y="5054160"/>
            <a:ext cx="4253946" cy="989587"/>
            <a:chOff x="533628" y="1510707"/>
            <a:chExt cx="4254545" cy="990616"/>
          </a:xfrm>
        </p:grpSpPr>
        <p:sp>
          <p:nvSpPr>
            <p:cNvPr id="2869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1" name="文本框 35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/>
                <a:t>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229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自定义 2">
      <a:dk1>
        <a:sysClr val="windowText" lastClr="000000"/>
      </a:dk1>
      <a:lt1>
        <a:sysClr val="window" lastClr="FFFFFF"/>
      </a:lt1>
      <a:dk2>
        <a:srgbClr val="00487E"/>
      </a:dk2>
      <a:lt2>
        <a:srgbClr val="007EAE"/>
      </a:lt2>
      <a:accent1>
        <a:srgbClr val="189CFF"/>
      </a:accent1>
      <a:accent2>
        <a:srgbClr val="0081E2"/>
      </a:accent2>
      <a:accent3>
        <a:srgbClr val="5DD3FF"/>
      </a:accent3>
      <a:accent4>
        <a:srgbClr val="5DD3FF"/>
      </a:accent4>
      <a:accent5>
        <a:srgbClr val="2FA6FF"/>
      </a:accent5>
      <a:accent6>
        <a:srgbClr val="0084B4"/>
      </a:accent6>
      <a:hlink>
        <a:srgbClr val="005390"/>
      </a:hlink>
      <a:folHlink>
        <a:srgbClr val="2DC7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3317</Words>
  <Application>Microsoft Office PowerPoint</Application>
  <PresentationFormat>自定义</PresentationFormat>
  <Paragraphs>374</Paragraphs>
  <Slides>35</Slides>
  <Notes>14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1_Custom Design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ThinK For H</cp:lastModifiedBy>
  <cp:revision>24</cp:revision>
  <dcterms:created xsi:type="dcterms:W3CDTF">2015-05-05T08:02:14Z</dcterms:created>
  <dcterms:modified xsi:type="dcterms:W3CDTF">2018-05-26T02:43:27Z</dcterms:modified>
</cp:coreProperties>
</file>