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304" r:id="rId2"/>
    <p:sldId id="298" r:id="rId3"/>
    <p:sldId id="299" r:id="rId4"/>
    <p:sldId id="278" r:id="rId5"/>
    <p:sldId id="277" r:id="rId6"/>
    <p:sldId id="261" r:id="rId7"/>
    <p:sldId id="260" r:id="rId8"/>
    <p:sldId id="301" r:id="rId9"/>
    <p:sldId id="283" r:id="rId10"/>
    <p:sldId id="271" r:id="rId11"/>
    <p:sldId id="280" r:id="rId12"/>
    <p:sldId id="263" r:id="rId13"/>
    <p:sldId id="302" r:id="rId14"/>
    <p:sldId id="268" r:id="rId15"/>
    <p:sldId id="282" r:id="rId16"/>
    <p:sldId id="274" r:id="rId17"/>
    <p:sldId id="275" r:id="rId18"/>
    <p:sldId id="303" r:id="rId19"/>
    <p:sldId id="273" r:id="rId20"/>
    <p:sldId id="281" r:id="rId21"/>
    <p:sldId id="286" r:id="rId22"/>
    <p:sldId id="284" r:id="rId23"/>
    <p:sldId id="266" r:id="rId24"/>
    <p:sldId id="305" r:id="rId25"/>
  </p:sldIdLst>
  <p:sldSz cx="9144000" cy="5143500" type="screen16x9"/>
  <p:notesSz cx="6858000" cy="9144000"/>
  <p:custDataLst>
    <p:tags r:id="rId27"/>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007470"/>
    <a:srgbClr val="008E8B"/>
    <a:srgbClr val="BFBFBF"/>
    <a:srgbClr val="460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0" d="100"/>
          <a:sy n="140" d="100"/>
        </p:scale>
        <p:origin x="1188" y="132"/>
      </p:cViewPr>
      <p:guideLst/>
    </p:cSldViewPr>
  </p:slideViewPr>
  <p:notesTextViewPr>
    <p:cViewPr>
      <p:scale>
        <a:sx n="1" d="1"/>
        <a:sy n="1" d="1"/>
      </p:scale>
      <p:origin x="0" y="0"/>
    </p:cViewPr>
  </p:notesTextViewPr>
  <p:sorterViewPr>
    <p:cViewPr>
      <p:scale>
        <a:sx n="69" d="100"/>
        <a:sy n="6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Rendering Engine</c:v>
                </c:pt>
              </c:strCache>
            </c:strRef>
          </c:tx>
          <c:spPr>
            <a:solidFill>
              <a:schemeClr val="accent1"/>
            </a:solidFill>
          </c:spPr>
          <c:invertIfNegative val="0"/>
          <c:dPt>
            <c:idx val="0"/>
            <c:invertIfNegative val="0"/>
            <c:bubble3D val="0"/>
            <c:extLst>
              <c:ext xmlns:c16="http://schemas.microsoft.com/office/drawing/2014/chart" uri="{C3380CC4-5D6E-409C-BE32-E72D297353CC}">
                <c16:uniqueId val="{00000000-5ED7-43B8-B4CB-4CB8220FC9B5}"/>
              </c:ext>
            </c:extLst>
          </c:dPt>
          <c:dPt>
            <c:idx val="1"/>
            <c:invertIfNegative val="0"/>
            <c:bubble3D val="0"/>
            <c:spPr>
              <a:solidFill>
                <a:schemeClr val="accent2"/>
              </a:solidFill>
            </c:spPr>
            <c:extLst>
              <c:ext xmlns:c16="http://schemas.microsoft.com/office/drawing/2014/chart" uri="{C3380CC4-5D6E-409C-BE32-E72D297353CC}">
                <c16:uniqueId val="{00000002-5ED7-43B8-B4CB-4CB8220FC9B5}"/>
              </c:ext>
            </c:extLst>
          </c:dPt>
          <c:dPt>
            <c:idx val="2"/>
            <c:invertIfNegative val="0"/>
            <c:bubble3D val="0"/>
            <c:extLst>
              <c:ext xmlns:c16="http://schemas.microsoft.com/office/drawing/2014/chart" uri="{C3380CC4-5D6E-409C-BE32-E72D297353CC}">
                <c16:uniqueId val="{00000003-5ED7-43B8-B4CB-4CB8220FC9B5}"/>
              </c:ext>
            </c:extLst>
          </c:dPt>
          <c:dPt>
            <c:idx val="3"/>
            <c:invertIfNegative val="0"/>
            <c:bubble3D val="0"/>
            <c:extLst>
              <c:ext xmlns:c16="http://schemas.microsoft.com/office/drawing/2014/chart" uri="{C3380CC4-5D6E-409C-BE32-E72D297353CC}">
                <c16:uniqueId val="{00000004-5ED7-43B8-B4CB-4CB8220FC9B5}"/>
              </c:ext>
            </c:extLst>
          </c:dPt>
          <c:dLbls>
            <c:spPr>
              <a:noFill/>
              <a:ln>
                <a:noFill/>
              </a:ln>
              <a:effectLst/>
            </c:spPr>
            <c:txPr>
              <a:bodyPr/>
              <a:lstStyle/>
              <a:p>
                <a:pPr>
                  <a:defRPr sz="1600" b="1">
                    <a:solidFill>
                      <a:schemeClr val="accent1"/>
                    </a:solidFill>
                    <a:latin typeface="微软雅黑" pitchFamily="34" charset="-122"/>
                    <a:ea typeface="微软雅黑" pitchFamily="34" charset="-122"/>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IE5</c:v>
                </c:pt>
                <c:pt idx="1">
                  <c:v>IE7</c:v>
                </c:pt>
                <c:pt idx="2">
                  <c:v>IE8</c:v>
                </c:pt>
                <c:pt idx="3">
                  <c:v>IE9</c:v>
                </c:pt>
              </c:strCache>
            </c:strRef>
          </c:cat>
          <c:val>
            <c:numRef>
              <c:f>Sheet1!$B$2:$B$5</c:f>
              <c:numCache>
                <c:formatCode>0%</c:formatCode>
                <c:ptCount val="4"/>
                <c:pt idx="0">
                  <c:v>0.2</c:v>
                </c:pt>
                <c:pt idx="1">
                  <c:v>0.5</c:v>
                </c:pt>
                <c:pt idx="2">
                  <c:v>0.7</c:v>
                </c:pt>
                <c:pt idx="3">
                  <c:v>1</c:v>
                </c:pt>
              </c:numCache>
            </c:numRef>
          </c:val>
          <c:extLst>
            <c:ext xmlns:c16="http://schemas.microsoft.com/office/drawing/2014/chart" uri="{C3380CC4-5D6E-409C-BE32-E72D297353CC}">
              <c16:uniqueId val="{00000005-5ED7-43B8-B4CB-4CB8220FC9B5}"/>
            </c:ext>
          </c:extLst>
        </c:ser>
        <c:dLbls>
          <c:showLegendKey val="0"/>
          <c:showVal val="1"/>
          <c:showCatName val="0"/>
          <c:showSerName val="0"/>
          <c:showPercent val="0"/>
          <c:showBubbleSize val="0"/>
        </c:dLbls>
        <c:gapWidth val="6"/>
        <c:overlap val="-98"/>
        <c:axId val="354448896"/>
        <c:axId val="354452224"/>
      </c:barChart>
      <c:catAx>
        <c:axId val="354448896"/>
        <c:scaling>
          <c:orientation val="minMax"/>
        </c:scaling>
        <c:delete val="1"/>
        <c:axPos val="b"/>
        <c:numFmt formatCode="General" sourceLinked="0"/>
        <c:majorTickMark val="out"/>
        <c:minorTickMark val="none"/>
        <c:tickLblPos val="none"/>
        <c:crossAx val="354452224"/>
        <c:crosses val="autoZero"/>
        <c:auto val="1"/>
        <c:lblAlgn val="ctr"/>
        <c:lblOffset val="100"/>
        <c:noMultiLvlLbl val="0"/>
      </c:catAx>
      <c:valAx>
        <c:axId val="354452224"/>
        <c:scaling>
          <c:orientation val="minMax"/>
        </c:scaling>
        <c:delete val="1"/>
        <c:axPos val="l"/>
        <c:numFmt formatCode="0%" sourceLinked="1"/>
        <c:majorTickMark val="out"/>
        <c:minorTickMark val="none"/>
        <c:tickLblPos val="none"/>
        <c:crossAx val="354448896"/>
        <c:crosses val="autoZero"/>
        <c:crossBetween val="between"/>
      </c:valAx>
    </c:plotArea>
    <c:plotVisOnly val="1"/>
    <c:dispBlanksAs val="gap"/>
    <c:showDLblsOverMax val="0"/>
  </c:chart>
  <c:txPr>
    <a:bodyPr/>
    <a:lstStyle/>
    <a:p>
      <a:pPr>
        <a:defRPr sz="1400">
          <a:solidFill>
            <a:schemeClr val="accent5"/>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72841F-7B5D-4789-B9CF-FED0D2616470}" type="datetimeFigureOut">
              <a:rPr lang="zh-CN" altLang="en-US" smtClean="0"/>
              <a:t>2018/4/25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E37C31-6C67-414B-8D67-766258E0E2D3}" type="slidenum">
              <a:rPr lang="zh-CN" altLang="en-US" smtClean="0"/>
              <a:t>‹#›</a:t>
            </a:fld>
            <a:endParaRPr lang="zh-CN" altLang="en-US"/>
          </a:p>
        </p:txBody>
      </p:sp>
    </p:spTree>
    <p:extLst>
      <p:ext uri="{BB962C8B-B14F-4D97-AF65-F5344CB8AC3E}">
        <p14:creationId xmlns:p14="http://schemas.microsoft.com/office/powerpoint/2010/main" val="3508545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13E5FA1-D0A4-4A62-838D-B4F2D7E7DAD6}" type="slidenum">
              <a:rPr lang="zh-CN" altLang="en-US" smtClean="0"/>
              <a:t>1</a:t>
            </a:fld>
            <a:endParaRPr lang="zh-CN" altLang="en-US"/>
          </a:p>
        </p:txBody>
      </p:sp>
    </p:spTree>
    <p:extLst>
      <p:ext uri="{BB962C8B-B14F-4D97-AF65-F5344CB8AC3E}">
        <p14:creationId xmlns:p14="http://schemas.microsoft.com/office/powerpoint/2010/main" val="1495167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25385601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2501473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12</a:t>
            </a:fld>
            <a:endParaRPr lang="zh-CN" altLang="en-US"/>
          </a:p>
        </p:txBody>
      </p:sp>
    </p:spTree>
    <p:extLst>
      <p:ext uri="{BB962C8B-B14F-4D97-AF65-F5344CB8AC3E}">
        <p14:creationId xmlns:p14="http://schemas.microsoft.com/office/powerpoint/2010/main" val="827387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7062841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extLst>
      <p:ext uri="{BB962C8B-B14F-4D97-AF65-F5344CB8AC3E}">
        <p14:creationId xmlns:p14="http://schemas.microsoft.com/office/powerpoint/2010/main" val="39218899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15</a:t>
            </a:fld>
            <a:endParaRPr lang="zh-CN" altLang="en-US"/>
          </a:p>
        </p:txBody>
      </p:sp>
    </p:spTree>
    <p:extLst>
      <p:ext uri="{BB962C8B-B14F-4D97-AF65-F5344CB8AC3E}">
        <p14:creationId xmlns:p14="http://schemas.microsoft.com/office/powerpoint/2010/main" val="5932460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extLst>
      <p:ext uri="{BB962C8B-B14F-4D97-AF65-F5344CB8AC3E}">
        <p14:creationId xmlns:p14="http://schemas.microsoft.com/office/powerpoint/2010/main" val="27599671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17</a:t>
            </a:fld>
            <a:endParaRPr lang="zh-CN" altLang="en-US"/>
          </a:p>
        </p:txBody>
      </p:sp>
    </p:spTree>
    <p:extLst>
      <p:ext uri="{BB962C8B-B14F-4D97-AF65-F5344CB8AC3E}">
        <p14:creationId xmlns:p14="http://schemas.microsoft.com/office/powerpoint/2010/main" val="7508831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27235638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extLst>
      <p:ext uri="{BB962C8B-B14F-4D97-AF65-F5344CB8AC3E}">
        <p14:creationId xmlns:p14="http://schemas.microsoft.com/office/powerpoint/2010/main" val="2849066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5366012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20</a:t>
            </a:fld>
            <a:endParaRPr lang="zh-CN" altLang="en-US"/>
          </a:p>
        </p:txBody>
      </p:sp>
    </p:spTree>
    <p:extLst>
      <p:ext uri="{BB962C8B-B14F-4D97-AF65-F5344CB8AC3E}">
        <p14:creationId xmlns:p14="http://schemas.microsoft.com/office/powerpoint/2010/main" val="26160015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extLst>
      <p:ext uri="{BB962C8B-B14F-4D97-AF65-F5344CB8AC3E}">
        <p14:creationId xmlns:p14="http://schemas.microsoft.com/office/powerpoint/2010/main" val="30256878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extLst>
      <p:ext uri="{BB962C8B-B14F-4D97-AF65-F5344CB8AC3E}">
        <p14:creationId xmlns:p14="http://schemas.microsoft.com/office/powerpoint/2010/main" val="33283440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extLst>
      <p:ext uri="{BB962C8B-B14F-4D97-AF65-F5344CB8AC3E}">
        <p14:creationId xmlns:p14="http://schemas.microsoft.com/office/powerpoint/2010/main" val="30140473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13E5FA1-D0A4-4A62-838D-B4F2D7E7DAD6}" type="slidenum">
              <a:rPr lang="zh-CN" altLang="en-US" smtClean="0"/>
              <a:t>24</a:t>
            </a:fld>
            <a:endParaRPr lang="zh-CN" altLang="en-US"/>
          </a:p>
        </p:txBody>
      </p:sp>
    </p:spTree>
    <p:extLst>
      <p:ext uri="{BB962C8B-B14F-4D97-AF65-F5344CB8AC3E}">
        <p14:creationId xmlns:p14="http://schemas.microsoft.com/office/powerpoint/2010/main" val="37074003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430887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extLst>
      <p:ext uri="{BB962C8B-B14F-4D97-AF65-F5344CB8AC3E}">
        <p14:creationId xmlns:p14="http://schemas.microsoft.com/office/powerpoint/2010/main" val="3134181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5</a:t>
            </a:fld>
            <a:endParaRPr lang="zh-CN" altLang="en-US"/>
          </a:p>
        </p:txBody>
      </p:sp>
    </p:spTree>
    <p:extLst>
      <p:ext uri="{BB962C8B-B14F-4D97-AF65-F5344CB8AC3E}">
        <p14:creationId xmlns:p14="http://schemas.microsoft.com/office/powerpoint/2010/main" val="2696973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5440357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extLst>
      <p:ext uri="{BB962C8B-B14F-4D97-AF65-F5344CB8AC3E}">
        <p14:creationId xmlns:p14="http://schemas.microsoft.com/office/powerpoint/2010/main" val="10839504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38272107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9</a:t>
            </a:fld>
            <a:endParaRPr lang="zh-CN" altLang="en-US"/>
          </a:p>
        </p:txBody>
      </p:sp>
    </p:spTree>
    <p:extLst>
      <p:ext uri="{BB962C8B-B14F-4D97-AF65-F5344CB8AC3E}">
        <p14:creationId xmlns:p14="http://schemas.microsoft.com/office/powerpoint/2010/main" val="38035238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2018/4/25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418514425"/>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2018/4/25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718678549"/>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2018/4/25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10227679"/>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2018/4/25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3279149237"/>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CE5B826-6809-49B3-9B4B-177D412235B0}" type="datetimeFigureOut">
              <a:rPr lang="zh-CN" altLang="en-US" smtClean="0"/>
              <a:t>2018/4/25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142134983"/>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2018/4/25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83261952"/>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CE5B826-6809-49B3-9B4B-177D412235B0}" type="datetimeFigureOut">
              <a:rPr lang="zh-CN" altLang="en-US" smtClean="0"/>
              <a:t>2018/4/25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579557760"/>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CE5B826-6809-49B3-9B4B-177D412235B0}" type="datetimeFigureOut">
              <a:rPr lang="zh-CN" altLang="en-US" smtClean="0"/>
              <a:t>2018/4/25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4190927272"/>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E5B826-6809-49B3-9B4B-177D412235B0}" type="datetimeFigureOut">
              <a:rPr lang="zh-CN" altLang="en-US" smtClean="0"/>
              <a:t>2018/4/25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96147258"/>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2018/4/25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44105539"/>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9CE5B826-6809-49B3-9B4B-177D412235B0}" type="datetimeFigureOut">
              <a:rPr lang="zh-CN" altLang="en-US" smtClean="0"/>
              <a:t>2018/4/25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2392944547"/>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CE5B826-6809-49B3-9B4B-177D412235B0}" type="datetimeFigureOut">
              <a:rPr lang="zh-CN" altLang="en-US" smtClean="0"/>
              <a:t>2018/4/25 Wednesday</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1AD0B5-09AD-499F-88BC-01FCE55CDA76}" type="slidenum">
              <a:rPr lang="zh-CN" altLang="en-US" smtClean="0"/>
              <a:t>‹#›</a:t>
            </a:fld>
            <a:endParaRPr lang="zh-CN" altLang="en-US"/>
          </a:p>
        </p:txBody>
      </p:sp>
    </p:spTree>
    <p:extLst>
      <p:ext uri="{BB962C8B-B14F-4D97-AF65-F5344CB8AC3E}">
        <p14:creationId xmlns:p14="http://schemas.microsoft.com/office/powerpoint/2010/main" val="17127944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microsoft.com/office/2007/relationships/media" Target="../media/media2.mp3"/><Relationship Id="rId7" Type="http://schemas.openxmlformats.org/officeDocument/2006/relationships/image" Target="../media/image1.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audio" Target="../media/media2.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image" Target="../media/image4.jp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notesSlide" Target="../notesSlides/notesSlide13.xml"/><Relationship Id="rId5" Type="http://schemas.openxmlformats.org/officeDocument/2006/relationships/slideLayout" Target="../slideLayouts/slideLayout7.xml"/><Relationship Id="rId4" Type="http://schemas.openxmlformats.org/officeDocument/2006/relationships/tags" Target="../tags/tag2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image" Target="../media/image4.jp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tags" Target="../tags/tag2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3.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7.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4.jp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tags" Target="../tags/tag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4.jp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tags" Target="../tags/tag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E9D8D57-04AD-46A7-B19F-D18278F95ED1}"/>
              </a:ext>
            </a:extLst>
          </p:cNvPr>
          <p:cNvSpPr/>
          <p:nvPr/>
        </p:nvSpPr>
        <p:spPr>
          <a:xfrm>
            <a:off x="0" y="461671"/>
            <a:ext cx="7603958" cy="4459705"/>
          </a:xfrm>
          <a:prstGeom prst="rect">
            <a:avLst/>
          </a:prstGeom>
          <a:solidFill>
            <a:srgbClr val="5BACB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408E3FD5-D315-4FBF-98A4-3A9450D5A7F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3871" y="622634"/>
            <a:ext cx="3568868" cy="2379245"/>
          </a:xfrm>
          <a:prstGeom prst="rect">
            <a:avLst/>
          </a:prstGeom>
        </p:spPr>
      </p:pic>
      <p:sp>
        <p:nvSpPr>
          <p:cNvPr id="32" name="TextBox 22">
            <a:extLst>
              <a:ext uri="{FF2B5EF4-FFF2-40B4-BE49-F238E27FC236}">
                <a16:creationId xmlns:a16="http://schemas.microsoft.com/office/drawing/2014/main" id="{FCDD2ABC-641A-455D-B110-7B3826DB52A8}"/>
              </a:ext>
            </a:extLst>
          </p:cNvPr>
          <p:cNvSpPr txBox="1">
            <a:spLocks noChangeArrowheads="1"/>
          </p:cNvSpPr>
          <p:nvPr/>
        </p:nvSpPr>
        <p:spPr bwMode="auto">
          <a:xfrm>
            <a:off x="5767754" y="3086287"/>
            <a:ext cx="3113195" cy="523220"/>
          </a:xfrm>
          <a:prstGeom prst="rect">
            <a:avLst/>
          </a:prstGeom>
          <a:noFill/>
          <a:effectLst/>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685800"/>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主讲人</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：小鹿</a:t>
            </a:r>
            <a:r>
              <a:rPr lang="en-US" altLang="zh-CN" sz="1400" dirty="0" err="1"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时间：</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XX</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XX</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id="{BBE948B1-BD8D-40AA-B764-6C79C5B2A1A5}"/>
              </a:ext>
            </a:extLst>
          </p:cNvPr>
          <p:cNvSpPr txBox="1"/>
          <p:nvPr/>
        </p:nvSpPr>
        <p:spPr>
          <a:xfrm>
            <a:off x="4812396" y="1744923"/>
            <a:ext cx="4165798" cy="769441"/>
          </a:xfrm>
          <a:prstGeom prst="rect">
            <a:avLst/>
          </a:prstGeom>
          <a:noFill/>
        </p:spPr>
        <p:txBody>
          <a:bodyPr wrap="square" rtlCol="0">
            <a:spAutoFit/>
          </a:bodyPr>
          <a:lstStyle/>
          <a:p>
            <a:r>
              <a:rPr lang="zh-CN" altLang="en-US" sz="4400" b="1" dirty="0">
                <a:solidFill>
                  <a:schemeClr val="tx1">
                    <a:lumMod val="75000"/>
                    <a:lumOff val="25000"/>
                  </a:schemeClr>
                </a:solidFill>
                <a:latin typeface="微软雅黑" pitchFamily="34" charset="-122"/>
                <a:ea typeface="微软雅黑" pitchFamily="34" charset="-122"/>
              </a:rPr>
              <a:t>商业计划书</a:t>
            </a:r>
            <a:r>
              <a:rPr lang="en-US" altLang="zh-CN" sz="4400" b="1" dirty="0">
                <a:solidFill>
                  <a:schemeClr val="tx1">
                    <a:lumMod val="75000"/>
                    <a:lumOff val="25000"/>
                  </a:schemeClr>
                </a:solidFill>
                <a:latin typeface="微软雅黑" pitchFamily="34" charset="-122"/>
                <a:ea typeface="微软雅黑" pitchFamily="34" charset="-122"/>
              </a:rPr>
              <a:t>PPT</a:t>
            </a:r>
            <a:endParaRPr lang="zh-CN" altLang="en-US" sz="4400" b="1" dirty="0">
              <a:solidFill>
                <a:schemeClr val="tx1">
                  <a:lumMod val="75000"/>
                  <a:lumOff val="25000"/>
                </a:schemeClr>
              </a:solidFill>
              <a:latin typeface="微软雅黑" pitchFamily="34" charset="-122"/>
              <a:ea typeface="微软雅黑" pitchFamily="34" charset="-122"/>
            </a:endParaRPr>
          </a:p>
        </p:txBody>
      </p:sp>
      <p:sp>
        <p:nvSpPr>
          <p:cNvPr id="34" name="矩形 33">
            <a:extLst>
              <a:ext uri="{FF2B5EF4-FFF2-40B4-BE49-F238E27FC236}">
                <a16:creationId xmlns:a16="http://schemas.microsoft.com/office/drawing/2014/main" id="{973E9908-FA27-46A4-B9E7-E0FA27F06CB4}"/>
              </a:ext>
            </a:extLst>
          </p:cNvPr>
          <p:cNvSpPr/>
          <p:nvPr/>
        </p:nvSpPr>
        <p:spPr>
          <a:xfrm>
            <a:off x="521082" y="3617616"/>
            <a:ext cx="3899273" cy="461665"/>
          </a:xfrm>
          <a:prstGeom prst="rect">
            <a:avLst/>
          </a:prstGeom>
        </p:spPr>
        <p:txBody>
          <a:bodyPr wrap="square">
            <a:spAutoFit/>
          </a:bodyPr>
          <a:lstStyle/>
          <a:p>
            <a:pPr algn="ctr"/>
            <a:r>
              <a:rPr lang="en-US" altLang="zh-CN" sz="8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Business venture financing plan. Color images can be modified at random, the results are unchanged, welcome to download. Business venture financing plan. Color images welcome to download.</a:t>
            </a:r>
          </a:p>
        </p:txBody>
      </p:sp>
      <p:sp>
        <p:nvSpPr>
          <p:cNvPr id="8" name="文本框 7">
            <a:extLst>
              <a:ext uri="{FF2B5EF4-FFF2-40B4-BE49-F238E27FC236}">
                <a16:creationId xmlns:a16="http://schemas.microsoft.com/office/drawing/2014/main" id="{BC311F97-6AF8-4AE5-922E-ED5BAC46D0D9}"/>
              </a:ext>
            </a:extLst>
          </p:cNvPr>
          <p:cNvSpPr txBox="1"/>
          <p:nvPr/>
        </p:nvSpPr>
        <p:spPr>
          <a:xfrm>
            <a:off x="54883" y="-464"/>
            <a:ext cx="2568331" cy="369332"/>
          </a:xfrm>
          <a:prstGeom prst="rect">
            <a:avLst/>
          </a:prstGeom>
          <a:noFill/>
        </p:spPr>
        <p:txBody>
          <a:bodyPr wrap="none" rtlCol="0">
            <a:spAutoFit/>
            <a:scene3d>
              <a:camera prst="orthographicFront"/>
              <a:lightRig rig="threePt" dir="t"/>
            </a:scene3d>
            <a:sp3d contourW="12700"/>
          </a:bodyPr>
          <a:lstStyle/>
          <a:p>
            <a:pPr algn="r">
              <a:defRPr/>
            </a:pPr>
            <a:r>
              <a:rPr lang="en-US" altLang="zh-CN" sz="1800" dirty="0">
                <a:solidFill>
                  <a:srgbClr val="008E8B"/>
                </a:solidFill>
                <a:latin typeface="经典综艺体简" panose="02010609000101010101" pitchFamily="49" charset="-122"/>
                <a:ea typeface="经典综艺体简" panose="02010609000101010101" pitchFamily="49" charset="-122"/>
                <a:cs typeface="经典综艺体简" panose="02010609000101010101" pitchFamily="49" charset="-122"/>
              </a:rPr>
              <a:t>COMPANY NAME</a:t>
            </a:r>
            <a:endParaRPr lang="zh-CN" altLang="en-US" sz="1800" dirty="0">
              <a:solidFill>
                <a:srgbClr val="008E8B"/>
              </a:solidFill>
              <a:latin typeface="经典综艺体简" panose="02010609000101010101" pitchFamily="49" charset="-122"/>
              <a:ea typeface="经典综艺体简" panose="02010609000101010101" pitchFamily="49" charset="-122"/>
              <a:cs typeface="经典综艺体简" panose="02010609000101010101" pitchFamily="49" charset="-122"/>
            </a:endParaRPr>
          </a:p>
        </p:txBody>
      </p:sp>
      <p:sp>
        <p:nvSpPr>
          <p:cNvPr id="9" name="TextBox 122">
            <a:extLst>
              <a:ext uri="{FF2B5EF4-FFF2-40B4-BE49-F238E27FC236}">
                <a16:creationId xmlns:a16="http://schemas.microsoft.com/office/drawing/2014/main" id="{94CE0CAA-41AB-40AA-91FA-D81C0A830AE4}"/>
              </a:ext>
            </a:extLst>
          </p:cNvPr>
          <p:cNvSpPr txBox="1"/>
          <p:nvPr/>
        </p:nvSpPr>
        <p:spPr>
          <a:xfrm>
            <a:off x="7935239" y="5435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10" name="矩形 259">
            <a:extLst>
              <a:ext uri="{FF2B5EF4-FFF2-40B4-BE49-F238E27FC236}">
                <a16:creationId xmlns:a16="http://schemas.microsoft.com/office/drawing/2014/main" id="{276A5037-6021-47DD-B37B-74D76E80EC80}"/>
              </a:ext>
            </a:extLst>
          </p:cNvPr>
          <p:cNvSpPr>
            <a:spLocks noChangeArrowheads="1"/>
          </p:cNvSpPr>
          <p:nvPr/>
        </p:nvSpPr>
        <p:spPr bwMode="auto">
          <a:xfrm>
            <a:off x="5908625" y="1433748"/>
            <a:ext cx="3531346" cy="3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422" dirty="0">
                <a:solidFill>
                  <a:schemeClr val="tx1">
                    <a:lumMod val="75000"/>
                    <a:lumOff val="25000"/>
                  </a:schemeClr>
                </a:solidFill>
                <a:latin typeface="Arial" panose="020B0604020202020204" pitchFamily="34" charset="0"/>
                <a:cs typeface="Arial" panose="020B0604020202020204" pitchFamily="34" charset="0"/>
              </a:rPr>
              <a:t>MODERN LOGISTICS INDUSTRY</a:t>
            </a:r>
            <a:endParaRPr lang="zh-CN" altLang="en-US" sz="1422" dirty="0">
              <a:solidFill>
                <a:schemeClr val="tx1">
                  <a:lumMod val="75000"/>
                  <a:lumOff val="25000"/>
                </a:schemeClr>
              </a:solidFill>
              <a:latin typeface="Arial" panose="020B0604020202020204" pitchFamily="34" charset="0"/>
              <a:cs typeface="Arial" panose="020B0604020202020204" pitchFamily="34" charset="0"/>
            </a:endParaRPr>
          </a:p>
        </p:txBody>
      </p:sp>
      <p:cxnSp>
        <p:nvCxnSpPr>
          <p:cNvPr id="4" name="直接连接符 3">
            <a:extLst>
              <a:ext uri="{FF2B5EF4-FFF2-40B4-BE49-F238E27FC236}">
                <a16:creationId xmlns:a16="http://schemas.microsoft.com/office/drawing/2014/main" id="{AAB957B9-1320-4539-AF9D-54410E5B1B79}"/>
              </a:ext>
            </a:extLst>
          </p:cNvPr>
          <p:cNvCxnSpPr/>
          <p:nvPr/>
        </p:nvCxnSpPr>
        <p:spPr>
          <a:xfrm flipH="1">
            <a:off x="5880295" y="3402459"/>
            <a:ext cx="2912013" cy="0"/>
          </a:xfrm>
          <a:prstGeom prst="line">
            <a:avLst/>
          </a:prstGeom>
          <a:ln w="12700">
            <a:solidFill>
              <a:srgbClr val="404040"/>
            </a:solidFill>
          </a:ln>
        </p:spPr>
        <p:style>
          <a:lnRef idx="1">
            <a:schemeClr val="accent1"/>
          </a:lnRef>
          <a:fillRef idx="0">
            <a:schemeClr val="accent1"/>
          </a:fillRef>
          <a:effectRef idx="0">
            <a:schemeClr val="accent1"/>
          </a:effectRef>
          <a:fontRef idx="minor">
            <a:schemeClr val="tx1"/>
          </a:fontRef>
        </p:style>
      </p:cxnSp>
      <p:sp>
        <p:nvSpPr>
          <p:cNvPr id="13" name="矩形 259">
            <a:extLst>
              <a:ext uri="{FF2B5EF4-FFF2-40B4-BE49-F238E27FC236}">
                <a16:creationId xmlns:a16="http://schemas.microsoft.com/office/drawing/2014/main" id="{E56E25F1-0272-46BC-826D-B713BC0104F8}"/>
              </a:ext>
            </a:extLst>
          </p:cNvPr>
          <p:cNvSpPr>
            <a:spLocks noChangeArrowheads="1"/>
          </p:cNvSpPr>
          <p:nvPr/>
        </p:nvSpPr>
        <p:spPr bwMode="auto">
          <a:xfrm>
            <a:off x="826491" y="3309082"/>
            <a:ext cx="3809363" cy="267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138" cap="all" dirty="0">
                <a:solidFill>
                  <a:schemeClr val="tx1">
                    <a:lumMod val="75000"/>
                    <a:lumOff val="25000"/>
                  </a:schemeClr>
                </a:solidFill>
                <a:cs typeface="Arial" panose="020B0604020202020204" pitchFamily="34" charset="0"/>
              </a:rPr>
              <a:t>|</a:t>
            </a:r>
            <a:r>
              <a:rPr lang="zh-CN" altLang="en-US" sz="1138" cap="all" dirty="0">
                <a:solidFill>
                  <a:schemeClr val="tx1">
                    <a:lumMod val="75000"/>
                    <a:lumOff val="25000"/>
                  </a:schemeClr>
                </a:solidFill>
                <a:cs typeface="Arial" panose="020B0604020202020204" pitchFamily="34" charset="0"/>
              </a:rPr>
              <a:t>适用于述职报告</a:t>
            </a:r>
            <a:r>
              <a:rPr lang="en-US" altLang="zh-CN" sz="1138" cap="all" dirty="0">
                <a:solidFill>
                  <a:schemeClr val="tx1">
                    <a:lumMod val="75000"/>
                    <a:lumOff val="25000"/>
                  </a:schemeClr>
                </a:solidFill>
                <a:cs typeface="Arial" panose="020B0604020202020204" pitchFamily="34" charset="0"/>
              </a:rPr>
              <a:t>|</a:t>
            </a:r>
            <a:r>
              <a:rPr lang="zh-CN" altLang="en-US" sz="1138" cap="all" dirty="0">
                <a:solidFill>
                  <a:schemeClr val="tx1">
                    <a:lumMod val="75000"/>
                    <a:lumOff val="25000"/>
                  </a:schemeClr>
                </a:solidFill>
                <a:cs typeface="Arial" panose="020B0604020202020204" pitchFamily="34" charset="0"/>
              </a:rPr>
              <a:t>个人简介</a:t>
            </a:r>
            <a:r>
              <a:rPr lang="en-US" altLang="zh-CN" sz="1138" cap="all" dirty="0">
                <a:solidFill>
                  <a:schemeClr val="tx1">
                    <a:lumMod val="75000"/>
                    <a:lumOff val="25000"/>
                  </a:schemeClr>
                </a:solidFill>
                <a:cs typeface="Arial" panose="020B0604020202020204" pitchFamily="34" charset="0"/>
              </a:rPr>
              <a:t>|</a:t>
            </a:r>
            <a:r>
              <a:rPr lang="zh-CN" altLang="en-US" sz="1138" cap="all" dirty="0">
                <a:solidFill>
                  <a:schemeClr val="tx1">
                    <a:lumMod val="75000"/>
                    <a:lumOff val="25000"/>
                  </a:schemeClr>
                </a:solidFill>
                <a:cs typeface="Arial" panose="020B0604020202020204" pitchFamily="34" charset="0"/>
              </a:rPr>
              <a:t>工作总结</a:t>
            </a:r>
            <a:r>
              <a:rPr lang="en-US" altLang="zh-CN" sz="1138" cap="all" dirty="0">
                <a:solidFill>
                  <a:schemeClr val="tx1">
                    <a:lumMod val="75000"/>
                    <a:lumOff val="25000"/>
                  </a:schemeClr>
                </a:solidFill>
                <a:cs typeface="Arial" panose="020B0604020202020204" pitchFamily="34" charset="0"/>
              </a:rPr>
              <a:t>|</a:t>
            </a:r>
            <a:r>
              <a:rPr lang="zh-CN" altLang="en-US" sz="1138" cap="all" dirty="0">
                <a:solidFill>
                  <a:schemeClr val="tx1">
                    <a:lumMod val="75000"/>
                    <a:lumOff val="25000"/>
                  </a:schemeClr>
                </a:solidFill>
                <a:cs typeface="Arial" panose="020B0604020202020204" pitchFamily="34" charset="0"/>
              </a:rPr>
              <a:t>会议报告等</a:t>
            </a:r>
            <a:r>
              <a:rPr lang="en-US" altLang="zh-CN" sz="1138" cap="all" dirty="0">
                <a:solidFill>
                  <a:schemeClr val="tx1">
                    <a:lumMod val="75000"/>
                    <a:lumOff val="25000"/>
                  </a:schemeClr>
                </a:solidFill>
                <a:cs typeface="Arial" panose="020B0604020202020204" pitchFamily="34" charset="0"/>
              </a:rPr>
              <a:t>|</a:t>
            </a:r>
            <a:endParaRPr lang="zh-CN" altLang="en-US" sz="1138" cap="all" dirty="0">
              <a:solidFill>
                <a:schemeClr val="tx1">
                  <a:lumMod val="75000"/>
                  <a:lumOff val="25000"/>
                </a:schemeClr>
              </a:solidFill>
              <a:cs typeface="Arial" panose="020B0604020202020204" pitchFamily="34" charset="0"/>
            </a:endParaRPr>
          </a:p>
        </p:txBody>
      </p:sp>
      <p:pic>
        <p:nvPicPr>
          <p:cNvPr id="5" name="水边的女孩">
            <a:hlinkClick r:id="" action="ppaction://media"/>
            <a:extLst>
              <a:ext uri="{FF2B5EF4-FFF2-40B4-BE49-F238E27FC236}">
                <a16:creationId xmlns:a16="http://schemas.microsoft.com/office/drawing/2014/main" id="{91507ACD-B0DA-4A34-A560-CC6AC68F5A88}"/>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720357" y="54357"/>
            <a:ext cx="609600" cy="609600"/>
          </a:xfrm>
          <a:prstGeom prst="rect">
            <a:avLst/>
          </a:prstGeom>
        </p:spPr>
      </p:pic>
      <p:pic>
        <p:nvPicPr>
          <p:cNvPr id="3" name="班得瑞乐团 - childhood memory - bandari 童年">
            <a:hlinkClick r:id="" action="ppaction://media"/>
            <a:extLst>
              <a:ext uri="{FF2B5EF4-FFF2-40B4-BE49-F238E27FC236}">
                <a16:creationId xmlns:a16="http://schemas.microsoft.com/office/drawing/2014/main" id="{2B882C8D-7F50-47FC-ACF3-F7EADD5C95EF}"/>
              </a:ext>
            </a:extLst>
          </p:cNvPr>
          <p:cNvPicPr>
            <a:picLocks noChangeAspect="1"/>
          </p:cNvPicPr>
          <p:nvPr>
            <a:audioFile r:link="rId4"/>
            <p:extLst>
              <p:ext uri="{DAA4B4D4-6D71-4841-9C94-3DE7FCFB9230}">
                <p14:media xmlns:p14="http://schemas.microsoft.com/office/powerpoint/2010/main" r:embed="rId3">
                  <p14:fade in="500" out="500"/>
                </p14:media>
              </p:ext>
            </p:extLst>
          </p:nvPr>
        </p:nvPicPr>
        <p:blipFill>
          <a:blip r:embed="rId8"/>
          <a:stretch>
            <a:fillRect/>
          </a:stretch>
        </p:blipFill>
        <p:spPr>
          <a:xfrm>
            <a:off x="-2960812" y="64068"/>
            <a:ext cx="609600" cy="609600"/>
          </a:xfrm>
          <a:prstGeom prst="rect">
            <a:avLst/>
          </a:prstGeom>
        </p:spPr>
      </p:pic>
    </p:spTree>
    <p:extLst>
      <p:ext uri="{BB962C8B-B14F-4D97-AF65-F5344CB8AC3E}">
        <p14:creationId xmlns:p14="http://schemas.microsoft.com/office/powerpoint/2010/main" val="4023200306"/>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38" presetClass="entr" presetSubtype="0" accel="50000" fill="hold" grpId="0" nodeType="afterEffect">
                                  <p:stCondLst>
                                    <p:cond delay="0"/>
                                  </p:stCondLst>
                                  <p:iterate type="lt">
                                    <p:tmPct val="20000"/>
                                  </p:iterate>
                                  <p:childTnLst>
                                    <p:set>
                                      <p:cBhvr>
                                        <p:cTn id="9" dur="1" fill="hold">
                                          <p:stCondLst>
                                            <p:cond delay="0"/>
                                          </p:stCondLst>
                                        </p:cTn>
                                        <p:tgtEl>
                                          <p:spTgt spid="32"/>
                                        </p:tgtEl>
                                        <p:attrNameLst>
                                          <p:attrName>style.visibility</p:attrName>
                                        </p:attrNameLst>
                                      </p:cBhvr>
                                      <p:to>
                                        <p:strVal val="visible"/>
                                      </p:to>
                                    </p:set>
                                    <p:set>
                                      <p:cBhvr>
                                        <p:cTn id="10" dur="227" fill="hold">
                                          <p:stCondLst>
                                            <p:cond delay="0"/>
                                          </p:stCondLst>
                                        </p:cTn>
                                        <p:tgtEl>
                                          <p:spTgt spid="32"/>
                                        </p:tgtEl>
                                        <p:attrNameLst>
                                          <p:attrName>style.rotation</p:attrName>
                                        </p:attrNameLst>
                                      </p:cBhvr>
                                      <p:to>
                                        <p:strVal val="-45.0"/>
                                      </p:to>
                                    </p:set>
                                    <p:anim calcmode="lin" valueType="num">
                                      <p:cBhvr>
                                        <p:cTn id="11" dur="227" fill="hold">
                                          <p:stCondLst>
                                            <p:cond delay="227"/>
                                          </p:stCondLst>
                                        </p:cTn>
                                        <p:tgtEl>
                                          <p:spTgt spid="32"/>
                                        </p:tgtEl>
                                        <p:attrNameLst>
                                          <p:attrName>style.rotation</p:attrName>
                                        </p:attrNameLst>
                                      </p:cBhvr>
                                      <p:tavLst>
                                        <p:tav tm="0">
                                          <p:val>
                                            <p:fltVal val="-45"/>
                                          </p:val>
                                        </p:tav>
                                        <p:tav tm="69900">
                                          <p:val>
                                            <p:fltVal val="45"/>
                                          </p:val>
                                        </p:tav>
                                        <p:tav tm="100000">
                                          <p:val>
                                            <p:fltVal val="0"/>
                                          </p:val>
                                        </p:tav>
                                      </p:tavLst>
                                    </p:anim>
                                    <p:anim calcmode="lin" valueType="num">
                                      <p:cBhvr>
                                        <p:cTn id="12" dur="227" fill="hold">
                                          <p:stCondLst>
                                            <p:cond delay="0"/>
                                          </p:stCondLst>
                                        </p:cTn>
                                        <p:tgtEl>
                                          <p:spTgt spid="32"/>
                                        </p:tgtEl>
                                        <p:attrNameLst>
                                          <p:attrName>ppt_y</p:attrName>
                                        </p:attrNameLst>
                                      </p:cBhvr>
                                      <p:tavLst>
                                        <p:tav tm="0">
                                          <p:val>
                                            <p:strVal val="#ppt_y-1"/>
                                          </p:val>
                                        </p:tav>
                                        <p:tav tm="100000">
                                          <p:val>
                                            <p:strVal val="#ppt_y-(0.354*#ppt_w-0.172*#ppt_h)"/>
                                          </p:val>
                                        </p:tav>
                                      </p:tavLst>
                                    </p:anim>
                                    <p:anim calcmode="lin" valueType="num">
                                      <p:cBhvr>
                                        <p:cTn id="13" dur="78" decel="50000" autoRev="1" fill="hold">
                                          <p:stCondLst>
                                            <p:cond delay="227"/>
                                          </p:stCondLst>
                                        </p:cTn>
                                        <p:tgtEl>
                                          <p:spTgt spid="32"/>
                                        </p:tgtEl>
                                        <p:attrNameLst>
                                          <p:attrName>ppt_y</p:attrName>
                                        </p:attrNameLst>
                                      </p:cBhvr>
                                      <p:tavLst>
                                        <p:tav tm="0">
                                          <p:val>
                                            <p:strVal val="#ppt_y-(0.354*#ppt_w-0.172*#ppt_h)"/>
                                          </p:val>
                                        </p:tav>
                                        <p:tav tm="100000">
                                          <p:val>
                                            <p:strVal val="#ppt_y-(0.354*#ppt_w-0.172*#ppt_h)-#ppt_h/2"/>
                                          </p:val>
                                        </p:tav>
                                      </p:tavLst>
                                    </p:anim>
                                    <p:anim calcmode="lin" valueType="num">
                                      <p:cBhvr>
                                        <p:cTn id="14" dur="68" fill="hold">
                                          <p:stCondLst>
                                            <p:cond delay="432"/>
                                          </p:stCondLst>
                                        </p:cTn>
                                        <p:tgtEl>
                                          <p:spTgt spid="32"/>
                                        </p:tgtEl>
                                        <p:attrNameLst>
                                          <p:attrName>ppt_y</p:attrName>
                                        </p:attrNameLst>
                                      </p:cBhvr>
                                      <p:tavLst>
                                        <p:tav tm="0">
                                          <p:val>
                                            <p:strVal val="#ppt_y-(0.354*#ppt_w-0.172*#ppt_h)"/>
                                          </p:val>
                                        </p:tav>
                                        <p:tav tm="100000">
                                          <p:val>
                                            <p:strVal val="#ppt_y"/>
                                          </p:val>
                                        </p:tav>
                                      </p:tavLst>
                                    </p:anim>
                                  </p:childTnLst>
                                </p:cTn>
                              </p:par>
                            </p:childTnLst>
                          </p:cTn>
                        </p:par>
                        <p:par>
                          <p:cTn id="15" fill="hold">
                            <p:stCondLst>
                              <p:cond delay="2200"/>
                            </p:stCondLst>
                            <p:childTnLst>
                              <p:par>
                                <p:cTn id="16" presetID="42" presetClass="entr" presetSubtype="0" fill="hold" nodeType="afterEffect">
                                  <p:stCondLst>
                                    <p:cond delay="0"/>
                                  </p:stCondLst>
                                  <p:iterate type="lt">
                                    <p:tmPct val="10000"/>
                                  </p:iterate>
                                  <p:childTnLst>
                                    <p:set>
                                      <p:cBhvr>
                                        <p:cTn id="17" dur="1" fill="hold">
                                          <p:stCondLst>
                                            <p:cond delay="0"/>
                                          </p:stCondLst>
                                        </p:cTn>
                                        <p:tgtEl>
                                          <p:spTgt spid="33">
                                            <p:txEl>
                                              <p:pRg st="0" end="0"/>
                                            </p:txEl>
                                          </p:spTgt>
                                        </p:tgtEl>
                                        <p:attrNameLst>
                                          <p:attrName>style.visibility</p:attrName>
                                        </p:attrNameLst>
                                      </p:cBhvr>
                                      <p:to>
                                        <p:strVal val="visible"/>
                                      </p:to>
                                    </p:set>
                                    <p:animEffect transition="in" filter="fade">
                                      <p:cBhvr>
                                        <p:cTn id="18" dur="1000"/>
                                        <p:tgtEl>
                                          <p:spTgt spid="33">
                                            <p:txEl>
                                              <p:pRg st="0" end="0"/>
                                            </p:txEl>
                                          </p:spTgt>
                                        </p:tgtEl>
                                      </p:cBhvr>
                                    </p:animEffect>
                                    <p:anim calcmode="lin" valueType="num">
                                      <p:cBhvr>
                                        <p:cTn id="19" dur="10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33">
                                            <p:txEl>
                                              <p:pRg st="0" end="0"/>
                                            </p:txEl>
                                          </p:spTgt>
                                        </p:tgtEl>
                                        <p:attrNameLst>
                                          <p:attrName>ppt_y</p:attrName>
                                        </p:attrNameLst>
                                      </p:cBhvr>
                                      <p:tavLst>
                                        <p:tav tm="0">
                                          <p:val>
                                            <p:strVal val="#ppt_y+.1"/>
                                          </p:val>
                                        </p:tav>
                                        <p:tav tm="100000">
                                          <p:val>
                                            <p:strVal val="#ppt_y"/>
                                          </p:val>
                                        </p:tav>
                                      </p:tavLst>
                                    </p:anim>
                                  </p:childTnLst>
                                </p:cTn>
                              </p:par>
                              <p:par>
                                <p:cTn id="21" presetID="15" presetClass="entr" presetSubtype="0" fill="hold" nodeType="withEffect">
                                  <p:stCondLst>
                                    <p:cond delay="0"/>
                                  </p:stCondLst>
                                  <p:iterate type="lt">
                                    <p:tmPct val="2732"/>
                                  </p:iterate>
                                  <p:childTnLst>
                                    <p:set>
                                      <p:cBhvr>
                                        <p:cTn id="22" dur="1" fill="hold">
                                          <p:stCondLst>
                                            <p:cond delay="0"/>
                                          </p:stCondLst>
                                        </p:cTn>
                                        <p:tgtEl>
                                          <p:spTgt spid="34">
                                            <p:txEl>
                                              <p:pRg st="0" end="0"/>
                                            </p:txEl>
                                          </p:spTgt>
                                        </p:tgtEl>
                                        <p:attrNameLst>
                                          <p:attrName>style.visibility</p:attrName>
                                        </p:attrNameLst>
                                      </p:cBhvr>
                                      <p:to>
                                        <p:strVal val="visible"/>
                                      </p:to>
                                    </p:set>
                                    <p:anim calcmode="lin" valueType="num">
                                      <p:cBhvr>
                                        <p:cTn id="23" dur="10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24" dur="1000" fill="hold"/>
                                        <p:tgtEl>
                                          <p:spTgt spid="34">
                                            <p:txEl>
                                              <p:pRg st="0" end="0"/>
                                            </p:txEl>
                                          </p:spTgt>
                                        </p:tgtEl>
                                        <p:attrNameLst>
                                          <p:attrName>ppt_h</p:attrName>
                                        </p:attrNameLst>
                                      </p:cBhvr>
                                      <p:tavLst>
                                        <p:tav tm="0">
                                          <p:val>
                                            <p:fltVal val="0"/>
                                          </p:val>
                                        </p:tav>
                                        <p:tav tm="100000">
                                          <p:val>
                                            <p:strVal val="#ppt_h"/>
                                          </p:val>
                                        </p:tav>
                                      </p:tavLst>
                                    </p:anim>
                                    <p:anim calcmode="lin" valueType="num">
                                      <p:cBhvr>
                                        <p:cTn id="25" dur="1000" fill="hold"/>
                                        <p:tgtEl>
                                          <p:spTgt spid="3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4">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27" fill="hold">
                            <p:stCondLst>
                              <p:cond delay="7571"/>
                            </p:stCondLst>
                            <p:childTnLst>
                              <p:par>
                                <p:cTn id="28" presetID="12" presetClass="entr" presetSubtype="4"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p:tgtEl>
                                          <p:spTgt spid="8"/>
                                        </p:tgtEl>
                                        <p:attrNameLst>
                                          <p:attrName>ppt_y</p:attrName>
                                        </p:attrNameLst>
                                      </p:cBhvr>
                                      <p:tavLst>
                                        <p:tav tm="0">
                                          <p:val>
                                            <p:strVal val="#ppt_y+#ppt_h*1.125000"/>
                                          </p:val>
                                        </p:tav>
                                        <p:tav tm="100000">
                                          <p:val>
                                            <p:strVal val="#ppt_y"/>
                                          </p:val>
                                        </p:tav>
                                      </p:tavLst>
                                    </p:anim>
                                    <p:animEffect transition="in" filter="wipe(up)">
                                      <p:cBhvr>
                                        <p:cTn id="31" dur="500"/>
                                        <p:tgtEl>
                                          <p:spTgt spid="8"/>
                                        </p:tgtEl>
                                      </p:cBhvr>
                                    </p:animEffect>
                                  </p:childTnLst>
                                </p:cTn>
                              </p:par>
                            </p:childTnLst>
                          </p:cTn>
                        </p:par>
                        <p:par>
                          <p:cTn id="32" fill="hold">
                            <p:stCondLst>
                              <p:cond delay="8071"/>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0"/>
                                        </p:tgtEl>
                                        <p:attrNameLst>
                                          <p:attrName>ppt_y</p:attrName>
                                        </p:attrNameLst>
                                      </p:cBhvr>
                                      <p:tavLst>
                                        <p:tav tm="0">
                                          <p:val>
                                            <p:strVal val="#ppt_y"/>
                                          </p:val>
                                        </p:tav>
                                        <p:tav tm="100000">
                                          <p:val>
                                            <p:strVal val="#ppt_y"/>
                                          </p:val>
                                        </p:tav>
                                      </p:tavLst>
                                    </p:anim>
                                    <p:anim calcmode="lin" valueType="num">
                                      <p:cBhvr>
                                        <p:cTn id="3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0"/>
                                        </p:tgtEl>
                                      </p:cBhvr>
                                    </p:animEffect>
                                  </p:childTnLst>
                                </p:cTn>
                              </p:par>
                            </p:childTnLst>
                          </p:cTn>
                        </p:par>
                        <p:par>
                          <p:cTn id="40" fill="hold">
                            <p:stCondLst>
                              <p:cond delay="9671"/>
                            </p:stCondLst>
                            <p:childTnLst>
                              <p:par>
                                <p:cTn id="41" presetID="26" presetClass="emph" presetSubtype="0" fill="hold" grpId="1" nodeType="afterEffect">
                                  <p:stCondLst>
                                    <p:cond delay="0"/>
                                  </p:stCondLst>
                                  <p:iterate type="lt">
                                    <p:tmPct val="0"/>
                                  </p:iterate>
                                  <p:childTnLst>
                                    <p:animEffect transition="out" filter="fade">
                                      <p:cBhvr>
                                        <p:cTn id="42" dur="500" tmFilter="0, 0; .2, .5; .8, .5; 1, 0"/>
                                        <p:tgtEl>
                                          <p:spTgt spid="10"/>
                                        </p:tgtEl>
                                      </p:cBhvr>
                                    </p:animEffect>
                                    <p:animScale>
                                      <p:cBhvr>
                                        <p:cTn id="43" dur="250" autoRev="1" fill="hold"/>
                                        <p:tgtEl>
                                          <p:spTgt spid="10"/>
                                        </p:tgtEl>
                                      </p:cBhvr>
                                      <p:by x="105000" y="105000"/>
                                    </p:animScale>
                                  </p:childTnLst>
                                </p:cTn>
                              </p:par>
                            </p:childTnLst>
                          </p:cTn>
                        </p:par>
                        <p:par>
                          <p:cTn id="44" fill="hold">
                            <p:stCondLst>
                              <p:cond delay="10171"/>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3"/>
                                        </p:tgtEl>
                                        <p:attrNameLst>
                                          <p:attrName>ppt_y</p:attrName>
                                        </p:attrNameLst>
                                      </p:cBhvr>
                                      <p:tavLst>
                                        <p:tav tm="0">
                                          <p:val>
                                            <p:strVal val="#ppt_y"/>
                                          </p:val>
                                        </p:tav>
                                        <p:tav tm="100000">
                                          <p:val>
                                            <p:strVal val="#ppt_y"/>
                                          </p:val>
                                        </p:tav>
                                      </p:tavLst>
                                    </p:anim>
                                    <p:anim calcmode="lin" valueType="num">
                                      <p:cBhvr>
                                        <p:cTn id="4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3"/>
                                        </p:tgtEl>
                                      </p:cBhvr>
                                    </p:animEffect>
                                  </p:childTnLst>
                                </p:cTn>
                              </p:par>
                            </p:childTnLst>
                          </p:cTn>
                        </p:par>
                        <p:par>
                          <p:cTn id="52" fill="hold">
                            <p:stCondLst>
                              <p:cond delay="11871"/>
                            </p:stCondLst>
                            <p:childTnLst>
                              <p:par>
                                <p:cTn id="53" presetID="26" presetClass="emph" presetSubtype="0" fill="hold" grpId="1" nodeType="afterEffect">
                                  <p:stCondLst>
                                    <p:cond delay="0"/>
                                  </p:stCondLst>
                                  <p:iterate type="lt">
                                    <p:tmPct val="0"/>
                                  </p:iterate>
                                  <p:childTnLst>
                                    <p:animEffect transition="out" filter="fade">
                                      <p:cBhvr>
                                        <p:cTn id="54" dur="500" tmFilter="0, 0; .2, .5; .8, .5; 1, 0"/>
                                        <p:tgtEl>
                                          <p:spTgt spid="13"/>
                                        </p:tgtEl>
                                      </p:cBhvr>
                                    </p:animEffect>
                                    <p:animScale>
                                      <p:cBhvr>
                                        <p:cTn id="55"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6" repeatCount="indefinite" fill="hold" display="0">
                  <p:stCondLst>
                    <p:cond delay="indefinite"/>
                  </p:stCondLst>
                  <p:endCondLst>
                    <p:cond evt="onStopAudio" delay="0">
                      <p:tgtEl>
                        <p:sldTgt/>
                      </p:tgtEl>
                    </p:cond>
                  </p:endCondLst>
                </p:cTn>
                <p:tgtEl>
                  <p:spTgt spid="3"/>
                </p:tgtEl>
              </p:cMediaNode>
            </p:audio>
          </p:childTnLst>
        </p:cTn>
      </p:par>
    </p:tnLst>
    <p:bldLst>
      <p:bldP spid="32" grpId="0"/>
      <p:bldP spid="8" grpId="0"/>
      <p:bldP spid="10" grpId="0"/>
      <p:bldP spid="10" grpId="1"/>
      <p:bldP spid="13" grpId="0"/>
      <p:bldP spid="1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accent1"/>
                  </a:solidFill>
                  <a:latin typeface="微软雅黑" pitchFamily="34" charset="-122"/>
                  <a:ea typeface="微软雅黑" pitchFamily="34" charset="-122"/>
                </a:rPr>
                <a:t>添加标题</a:t>
              </a:r>
              <a:endParaRPr lang="zh-HK" altLang="en-US" sz="1600" b="1" dirty="0">
                <a:solidFill>
                  <a:schemeClr val="accent1"/>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accent1"/>
                  </a:solidFill>
                  <a:latin typeface="微软雅黑" pitchFamily="34" charset="-122"/>
                  <a:ea typeface="微软雅黑" pitchFamily="34" charset="-122"/>
                </a:rPr>
                <a:t>添加标题</a:t>
              </a:r>
              <a:endParaRPr lang="zh-HK" altLang="en-US" sz="1600" b="1" dirty="0">
                <a:solidFill>
                  <a:schemeClr val="accent1"/>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
        <p:nvSpPr>
          <p:cNvPr id="30" name="TextBox 29"/>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31" name="TextBox 30"/>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460371205"/>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212172" y="1447848"/>
            <a:ext cx="1258035"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348493"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28" name="五边形 27"/>
          <p:cNvSpPr/>
          <p:nvPr/>
        </p:nvSpPr>
        <p:spPr bwMode="auto">
          <a:xfrm>
            <a:off x="2212171" y="2638075"/>
            <a:ext cx="1258036"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354164"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30" name="五边形 29"/>
          <p:cNvSpPr/>
          <p:nvPr/>
        </p:nvSpPr>
        <p:spPr bwMode="auto">
          <a:xfrm>
            <a:off x="2212171" y="3885006"/>
            <a:ext cx="1258036" cy="386488"/>
          </a:xfrm>
          <a:prstGeom prst="homePlate">
            <a:avLst/>
          </a:prstGeom>
          <a:solidFill>
            <a:schemeClr val="accent1"/>
          </a:solidFill>
          <a:ln w="3175" cap="flat" cmpd="sng">
            <a:noFill/>
            <a:bevel/>
            <a:headEnd/>
            <a:tailEnd/>
          </a:ln>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354164"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100" dirty="0"/>
              <a:t>添加标题</a:t>
            </a:r>
          </a:p>
        </p:txBody>
      </p:sp>
      <p:sp>
        <p:nvSpPr>
          <p:cNvPr id="32" name="任意多边形 31"/>
          <p:cNvSpPr/>
          <p:nvPr/>
        </p:nvSpPr>
        <p:spPr bwMode="auto">
          <a:xfrm>
            <a:off x="1496934"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496936"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496934" y="2850908"/>
            <a:ext cx="855695"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964699" y="2379807"/>
            <a:ext cx="943005" cy="942204"/>
          </a:xfrm>
          <a:prstGeom prst="ellipse">
            <a:avLst/>
          </a:prstGeom>
          <a:solidFill>
            <a:schemeClr val="accent1"/>
          </a:solidFill>
          <a:ln w="3175" cap="flat" cmpd="sng">
            <a:noFill/>
            <a:bevel/>
            <a:headEnd/>
            <a:tailEnd/>
          </a:ln>
          <a:extLst/>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35667" y="1389622"/>
            <a:ext cx="673760" cy="1408981"/>
          </a:xfrm>
          <a:prstGeom prst="curvedLeftArrow">
            <a:avLst/>
          </a:prstGeom>
          <a:solidFill>
            <a:schemeClr val="accent2"/>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42502" y="2801444"/>
            <a:ext cx="666924" cy="1557403"/>
          </a:xfrm>
          <a:prstGeom prst="curvedLeftArrow">
            <a:avLst/>
          </a:prstGeom>
          <a:solidFill>
            <a:schemeClr val="accent2"/>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43302" y="1696865"/>
            <a:ext cx="770430" cy="228592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064536"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0" name="TextBox 31"/>
          <p:cNvSpPr txBox="1"/>
          <p:nvPr/>
        </p:nvSpPr>
        <p:spPr>
          <a:xfrm>
            <a:off x="7200364"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1" name="TextBox 31"/>
          <p:cNvSpPr txBox="1"/>
          <p:nvPr/>
        </p:nvSpPr>
        <p:spPr>
          <a:xfrm>
            <a:off x="7200364"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accent1"/>
                </a:solidFill>
                <a:latin typeface="Broadway BT"/>
                <a:ea typeface="微软雅黑"/>
              </a:rPr>
              <a:t>补充性文字</a:t>
            </a:r>
          </a:p>
        </p:txBody>
      </p:sp>
      <p:sp>
        <p:nvSpPr>
          <p:cNvPr id="42" name="圆角矩形 41"/>
          <p:cNvSpPr/>
          <p:nvPr/>
        </p:nvSpPr>
        <p:spPr bwMode="auto">
          <a:xfrm>
            <a:off x="3102216"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02216"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02216"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293873"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282250"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286197"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24" name="TextBox 23"/>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25" name="TextBox 24"/>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917376171"/>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18" name="矩形 17">
            <a:extLst>
              <a:ext uri="{FF2B5EF4-FFF2-40B4-BE49-F238E27FC236}">
                <a16:creationId xmlns:a16="http://schemas.microsoft.com/office/drawing/2014/main" id="{258C2C1C-AD86-4A45-99CF-C7395CEEA5B4}"/>
              </a:ext>
            </a:extLst>
          </p:cNvPr>
          <p:cNvSpPr/>
          <p:nvPr/>
        </p:nvSpPr>
        <p:spPr>
          <a:xfrm>
            <a:off x="745288" y="1172257"/>
            <a:ext cx="1717317" cy="187752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19" name="矩形 18">
            <a:extLst>
              <a:ext uri="{FF2B5EF4-FFF2-40B4-BE49-F238E27FC236}">
                <a16:creationId xmlns:a16="http://schemas.microsoft.com/office/drawing/2014/main" id="{3EFF7252-06C5-4792-82D3-F60BA461B32F}"/>
              </a:ext>
            </a:extLst>
          </p:cNvPr>
          <p:cNvSpPr/>
          <p:nvPr/>
        </p:nvSpPr>
        <p:spPr>
          <a:xfrm>
            <a:off x="2728198" y="1172257"/>
            <a:ext cx="1717317" cy="187752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0" name="矩形 19">
            <a:extLst>
              <a:ext uri="{FF2B5EF4-FFF2-40B4-BE49-F238E27FC236}">
                <a16:creationId xmlns:a16="http://schemas.microsoft.com/office/drawing/2014/main" id="{CCD9C65A-7ECC-435B-8E0C-4261DA875100}"/>
              </a:ext>
            </a:extLst>
          </p:cNvPr>
          <p:cNvSpPr/>
          <p:nvPr/>
        </p:nvSpPr>
        <p:spPr>
          <a:xfrm>
            <a:off x="4711867" y="1172257"/>
            <a:ext cx="1717317" cy="1877527"/>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1" name="矩形 20">
            <a:extLst>
              <a:ext uri="{FF2B5EF4-FFF2-40B4-BE49-F238E27FC236}">
                <a16:creationId xmlns:a16="http://schemas.microsoft.com/office/drawing/2014/main" id="{D83C22FD-9B61-4FB9-A060-9147507CC83A}"/>
              </a:ext>
            </a:extLst>
          </p:cNvPr>
          <p:cNvSpPr/>
          <p:nvPr/>
        </p:nvSpPr>
        <p:spPr>
          <a:xfrm>
            <a:off x="6694777" y="1172257"/>
            <a:ext cx="1717317" cy="1877527"/>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2" name="矩形 21">
            <a:extLst>
              <a:ext uri="{FF2B5EF4-FFF2-40B4-BE49-F238E27FC236}">
                <a16:creationId xmlns:a16="http://schemas.microsoft.com/office/drawing/2014/main" id="{42DCE9A1-53CA-468F-9AC6-9A5E1888841D}"/>
              </a:ext>
            </a:extLst>
          </p:cNvPr>
          <p:cNvSpPr/>
          <p:nvPr/>
        </p:nvSpPr>
        <p:spPr bwMode="auto">
          <a:xfrm>
            <a:off x="1067172" y="2502126"/>
            <a:ext cx="1026263" cy="1095315"/>
          </a:xfrm>
          <a:prstGeom prst="rect">
            <a:avLst/>
          </a:prstGeom>
          <a:solidFill>
            <a:schemeClr val="accent1">
              <a:alpha val="85000"/>
            </a:schemeClr>
          </a:solidFill>
          <a:ln>
            <a:noFill/>
          </a:ln>
          <a:effectLst/>
        </p:spPr>
        <p:txBody>
          <a:bodyPr anchor="ctr"/>
          <a:lstStyle/>
          <a:p>
            <a:pPr algn="ctr">
              <a:lnSpc>
                <a:spcPct val="130000"/>
              </a:lnSpc>
              <a:defRPr/>
            </a:pPr>
            <a:endParaRPr lang="zh-CN" altLang="en-US" sz="1050" dirty="0">
              <a:solidFill>
                <a:srgbClr val="F8F8F8"/>
              </a:solidFill>
              <a:latin typeface="冬青黑体简体中文 W3" panose="020B0300000000000000" pitchFamily="34" charset="-122"/>
              <a:ea typeface="冬青黑体简体中文 W3" panose="020B0300000000000000" pitchFamily="34" charset="-122"/>
            </a:endParaRPr>
          </a:p>
        </p:txBody>
      </p:sp>
      <p:sp>
        <p:nvSpPr>
          <p:cNvPr id="23" name="矩形 22">
            <a:extLst>
              <a:ext uri="{FF2B5EF4-FFF2-40B4-BE49-F238E27FC236}">
                <a16:creationId xmlns:a16="http://schemas.microsoft.com/office/drawing/2014/main" id="{F78198CE-7567-464F-AF30-7EE3C5869A72}"/>
              </a:ext>
            </a:extLst>
          </p:cNvPr>
          <p:cNvSpPr/>
          <p:nvPr/>
        </p:nvSpPr>
        <p:spPr bwMode="auto">
          <a:xfrm>
            <a:off x="3074485" y="2490094"/>
            <a:ext cx="1026263" cy="1095315"/>
          </a:xfrm>
          <a:prstGeom prst="rect">
            <a:avLst/>
          </a:prstGeom>
          <a:solidFill>
            <a:schemeClr val="accent2">
              <a:alpha val="85000"/>
            </a:schemeClr>
          </a:solidFill>
          <a:ln>
            <a:noFill/>
          </a:ln>
          <a:effectLst/>
        </p:spPr>
        <p:txBody>
          <a:bodyPr anchor="ctr"/>
          <a:lstStyle/>
          <a:p>
            <a:pPr algn="ctr">
              <a:lnSpc>
                <a:spcPct val="130000"/>
              </a:lnSpc>
              <a:defRPr/>
            </a:pPr>
            <a:endParaRPr lang="zh-CN" altLang="en-US" sz="1050" dirty="0">
              <a:solidFill>
                <a:srgbClr val="F8F8F8"/>
              </a:solidFill>
              <a:latin typeface="冬青黑体简体中文 W3" panose="020B0300000000000000" pitchFamily="34" charset="-122"/>
              <a:ea typeface="冬青黑体简体中文 W3" panose="020B0300000000000000" pitchFamily="34" charset="-122"/>
            </a:endParaRPr>
          </a:p>
        </p:txBody>
      </p:sp>
      <p:sp>
        <p:nvSpPr>
          <p:cNvPr id="24" name="矩形 23">
            <a:extLst>
              <a:ext uri="{FF2B5EF4-FFF2-40B4-BE49-F238E27FC236}">
                <a16:creationId xmlns:a16="http://schemas.microsoft.com/office/drawing/2014/main" id="{45ADCE44-264D-4E47-995B-544F72182533}"/>
              </a:ext>
            </a:extLst>
          </p:cNvPr>
          <p:cNvSpPr/>
          <p:nvPr/>
        </p:nvSpPr>
        <p:spPr bwMode="auto">
          <a:xfrm>
            <a:off x="7041824" y="2412708"/>
            <a:ext cx="1026263" cy="1095315"/>
          </a:xfrm>
          <a:prstGeom prst="rect">
            <a:avLst/>
          </a:prstGeom>
          <a:solidFill>
            <a:schemeClr val="accent4">
              <a:alpha val="85000"/>
            </a:schemeClr>
          </a:solidFill>
          <a:ln>
            <a:noFill/>
          </a:ln>
          <a:effectLst/>
        </p:spPr>
        <p:txBody>
          <a:bodyPr anchor="ctr"/>
          <a:lstStyle/>
          <a:p>
            <a:pPr algn="ctr">
              <a:lnSpc>
                <a:spcPct val="130000"/>
              </a:lnSpc>
              <a:defRPr/>
            </a:pPr>
            <a:endParaRPr lang="zh-CN" altLang="en-US" sz="1050" dirty="0">
              <a:solidFill>
                <a:srgbClr val="F8F8F8"/>
              </a:solidFill>
              <a:latin typeface="冬青黑体简体中文 W3" panose="020B0300000000000000" pitchFamily="34" charset="-122"/>
              <a:ea typeface="冬青黑体简体中文 W3" panose="020B0300000000000000" pitchFamily="34" charset="-122"/>
            </a:endParaRPr>
          </a:p>
        </p:txBody>
      </p:sp>
      <p:sp>
        <p:nvSpPr>
          <p:cNvPr id="25" name="矩形 24">
            <a:extLst>
              <a:ext uri="{FF2B5EF4-FFF2-40B4-BE49-F238E27FC236}">
                <a16:creationId xmlns:a16="http://schemas.microsoft.com/office/drawing/2014/main" id="{D6794468-CE7C-4B58-8234-7F904059E39E}"/>
              </a:ext>
            </a:extLst>
          </p:cNvPr>
          <p:cNvSpPr/>
          <p:nvPr/>
        </p:nvSpPr>
        <p:spPr bwMode="auto">
          <a:xfrm>
            <a:off x="5063638" y="2412708"/>
            <a:ext cx="1026263" cy="1095315"/>
          </a:xfrm>
          <a:prstGeom prst="rect">
            <a:avLst/>
          </a:prstGeom>
          <a:solidFill>
            <a:schemeClr val="accent3">
              <a:alpha val="85000"/>
            </a:schemeClr>
          </a:solidFill>
          <a:ln>
            <a:noFill/>
          </a:ln>
          <a:effectLst/>
        </p:spPr>
        <p:txBody>
          <a:bodyPr anchor="ctr"/>
          <a:lstStyle/>
          <a:p>
            <a:pPr algn="ctr">
              <a:lnSpc>
                <a:spcPct val="130000"/>
              </a:lnSpc>
              <a:defRPr/>
            </a:pPr>
            <a:endParaRPr lang="zh-CN" altLang="en-US" sz="1050" dirty="0">
              <a:solidFill>
                <a:srgbClr val="F8F8F8"/>
              </a:solidFill>
              <a:latin typeface="冬青黑体简体中文 W3" panose="020B0300000000000000" pitchFamily="34" charset="-122"/>
              <a:ea typeface="冬青黑体简体中文 W3" panose="020B0300000000000000" pitchFamily="34" charset="-122"/>
            </a:endParaRPr>
          </a:p>
        </p:txBody>
      </p:sp>
      <p:sp>
        <p:nvSpPr>
          <p:cNvPr id="26" name="文本框 25">
            <a:extLst>
              <a:ext uri="{FF2B5EF4-FFF2-40B4-BE49-F238E27FC236}">
                <a16:creationId xmlns:a16="http://schemas.microsoft.com/office/drawing/2014/main" id="{2877922B-477B-4F9D-93F7-FA03CAC175A0}"/>
              </a:ext>
            </a:extLst>
          </p:cNvPr>
          <p:cNvSpPr txBox="1">
            <a:spLocks noChangeArrowheads="1"/>
          </p:cNvSpPr>
          <p:nvPr/>
        </p:nvSpPr>
        <p:spPr bwMode="auto">
          <a:xfrm>
            <a:off x="1243743" y="2910360"/>
            <a:ext cx="720407" cy="25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ts val="0"/>
              </a:spcBef>
              <a:buNone/>
            </a:pPr>
            <a:r>
              <a:rPr lang="zh-CN" altLang="en-US" sz="996" dirty="0">
                <a:solidFill>
                  <a:schemeClr val="bg1"/>
                </a:solidFill>
                <a:latin typeface="Arial" panose="020B0604020202020204" pitchFamily="34" charset="0"/>
                <a:cs typeface="Arial" panose="020B0604020202020204" pitchFamily="34" charset="0"/>
                <a:sym typeface="Arial" panose="020B0604020202020204" pitchFamily="34" charset="0"/>
              </a:rPr>
              <a:t>文字内容</a:t>
            </a:r>
            <a:endParaRPr lang="en-US" altLang="zh-CN" sz="996" b="1"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27" name="Content Placeholder 2">
            <a:extLst>
              <a:ext uri="{FF2B5EF4-FFF2-40B4-BE49-F238E27FC236}">
                <a16:creationId xmlns:a16="http://schemas.microsoft.com/office/drawing/2014/main" id="{88C4BA3C-5C79-4820-8C6E-CE452DA26A2D}"/>
              </a:ext>
            </a:extLst>
          </p:cNvPr>
          <p:cNvSpPr txBox="1">
            <a:spLocks/>
          </p:cNvSpPr>
          <p:nvPr/>
        </p:nvSpPr>
        <p:spPr>
          <a:xfrm>
            <a:off x="651151" y="4072615"/>
            <a:ext cx="1550463" cy="254396"/>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 name="Content Placeholder 2">
            <a:extLst>
              <a:ext uri="{FF2B5EF4-FFF2-40B4-BE49-F238E27FC236}">
                <a16:creationId xmlns:a16="http://schemas.microsoft.com/office/drawing/2014/main" id="{DB8D7DAE-30D2-4FD0-9852-F1F0EA009718}"/>
              </a:ext>
            </a:extLst>
          </p:cNvPr>
          <p:cNvSpPr txBox="1">
            <a:spLocks/>
          </p:cNvSpPr>
          <p:nvPr/>
        </p:nvSpPr>
        <p:spPr>
          <a:xfrm>
            <a:off x="651151" y="4259013"/>
            <a:ext cx="1811455" cy="632893"/>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9" name="Content Placeholder 2">
            <a:extLst>
              <a:ext uri="{FF2B5EF4-FFF2-40B4-BE49-F238E27FC236}">
                <a16:creationId xmlns:a16="http://schemas.microsoft.com/office/drawing/2014/main" id="{0FA85A52-E465-4243-B5FA-4D46B327BD5F}"/>
              </a:ext>
            </a:extLst>
          </p:cNvPr>
          <p:cNvSpPr txBox="1">
            <a:spLocks/>
          </p:cNvSpPr>
          <p:nvPr/>
        </p:nvSpPr>
        <p:spPr>
          <a:xfrm>
            <a:off x="2724193" y="4072615"/>
            <a:ext cx="1550463" cy="254396"/>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0" name="Content Placeholder 2">
            <a:extLst>
              <a:ext uri="{FF2B5EF4-FFF2-40B4-BE49-F238E27FC236}">
                <a16:creationId xmlns:a16="http://schemas.microsoft.com/office/drawing/2014/main" id="{24EC1EDB-1EDD-4A6F-B6B7-9A833A476D46}"/>
              </a:ext>
            </a:extLst>
          </p:cNvPr>
          <p:cNvSpPr txBox="1">
            <a:spLocks/>
          </p:cNvSpPr>
          <p:nvPr/>
        </p:nvSpPr>
        <p:spPr>
          <a:xfrm>
            <a:off x="2724193" y="4259013"/>
            <a:ext cx="1811455" cy="632893"/>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1" name="Content Placeholder 2">
            <a:extLst>
              <a:ext uri="{FF2B5EF4-FFF2-40B4-BE49-F238E27FC236}">
                <a16:creationId xmlns:a16="http://schemas.microsoft.com/office/drawing/2014/main" id="{D229BD3C-C79D-4699-A379-AE355296FC20}"/>
              </a:ext>
            </a:extLst>
          </p:cNvPr>
          <p:cNvSpPr txBox="1">
            <a:spLocks/>
          </p:cNvSpPr>
          <p:nvPr/>
        </p:nvSpPr>
        <p:spPr>
          <a:xfrm>
            <a:off x="4707103" y="4072615"/>
            <a:ext cx="1550463" cy="254396"/>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2" name="Content Placeholder 2">
            <a:extLst>
              <a:ext uri="{FF2B5EF4-FFF2-40B4-BE49-F238E27FC236}">
                <a16:creationId xmlns:a16="http://schemas.microsoft.com/office/drawing/2014/main" id="{1EA37D4A-0382-4693-AE6E-796410EC8DE1}"/>
              </a:ext>
            </a:extLst>
          </p:cNvPr>
          <p:cNvSpPr txBox="1">
            <a:spLocks/>
          </p:cNvSpPr>
          <p:nvPr/>
        </p:nvSpPr>
        <p:spPr>
          <a:xfrm>
            <a:off x="4707103" y="4259013"/>
            <a:ext cx="1811455" cy="632893"/>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3" name="Content Placeholder 2">
            <a:extLst>
              <a:ext uri="{FF2B5EF4-FFF2-40B4-BE49-F238E27FC236}">
                <a16:creationId xmlns:a16="http://schemas.microsoft.com/office/drawing/2014/main" id="{714A24A8-0375-4975-838D-BF3D24FFA881}"/>
              </a:ext>
            </a:extLst>
          </p:cNvPr>
          <p:cNvSpPr txBox="1">
            <a:spLocks/>
          </p:cNvSpPr>
          <p:nvPr/>
        </p:nvSpPr>
        <p:spPr>
          <a:xfrm>
            <a:off x="6715765" y="4072615"/>
            <a:ext cx="1550463" cy="254396"/>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4" name="Content Placeholder 2">
            <a:extLst>
              <a:ext uri="{FF2B5EF4-FFF2-40B4-BE49-F238E27FC236}">
                <a16:creationId xmlns:a16="http://schemas.microsoft.com/office/drawing/2014/main" id="{B0953252-2CBE-4F3A-95B6-D07807924B9B}"/>
              </a:ext>
            </a:extLst>
          </p:cNvPr>
          <p:cNvSpPr txBox="1">
            <a:spLocks/>
          </p:cNvSpPr>
          <p:nvPr/>
        </p:nvSpPr>
        <p:spPr>
          <a:xfrm>
            <a:off x="6715765" y="4259013"/>
            <a:ext cx="1811455" cy="632893"/>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5" name="文本框 34">
            <a:extLst>
              <a:ext uri="{FF2B5EF4-FFF2-40B4-BE49-F238E27FC236}">
                <a16:creationId xmlns:a16="http://schemas.microsoft.com/office/drawing/2014/main" id="{E48F5DDD-CDA6-48A5-8FE2-D82205014A46}"/>
              </a:ext>
            </a:extLst>
          </p:cNvPr>
          <p:cNvSpPr txBox="1">
            <a:spLocks noChangeArrowheads="1"/>
          </p:cNvSpPr>
          <p:nvPr/>
        </p:nvSpPr>
        <p:spPr bwMode="auto">
          <a:xfrm>
            <a:off x="3220735" y="2910360"/>
            <a:ext cx="720407" cy="25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ts val="0"/>
              </a:spcBef>
              <a:buNone/>
            </a:pPr>
            <a:r>
              <a:rPr lang="zh-CN" altLang="en-US" sz="996" dirty="0">
                <a:solidFill>
                  <a:schemeClr val="bg1"/>
                </a:solidFill>
                <a:latin typeface="Arial" panose="020B0604020202020204" pitchFamily="34" charset="0"/>
                <a:cs typeface="Arial" panose="020B0604020202020204" pitchFamily="34" charset="0"/>
                <a:sym typeface="Arial" panose="020B0604020202020204" pitchFamily="34" charset="0"/>
              </a:rPr>
              <a:t>文字内容</a:t>
            </a:r>
            <a:endParaRPr lang="en-US" altLang="zh-CN" sz="996" b="1"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36" name="文本框 35">
            <a:extLst>
              <a:ext uri="{FF2B5EF4-FFF2-40B4-BE49-F238E27FC236}">
                <a16:creationId xmlns:a16="http://schemas.microsoft.com/office/drawing/2014/main" id="{E52012BE-10E5-4F9F-9F91-9AFA1B6D27AF}"/>
              </a:ext>
            </a:extLst>
          </p:cNvPr>
          <p:cNvSpPr txBox="1">
            <a:spLocks noChangeArrowheads="1"/>
          </p:cNvSpPr>
          <p:nvPr/>
        </p:nvSpPr>
        <p:spPr bwMode="auto">
          <a:xfrm>
            <a:off x="5217431" y="2910360"/>
            <a:ext cx="720407" cy="25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ts val="0"/>
              </a:spcBef>
              <a:buNone/>
            </a:pPr>
            <a:r>
              <a:rPr lang="zh-CN" altLang="en-US" sz="996" dirty="0">
                <a:solidFill>
                  <a:schemeClr val="bg1"/>
                </a:solidFill>
                <a:latin typeface="Arial" panose="020B0604020202020204" pitchFamily="34" charset="0"/>
                <a:cs typeface="Arial" panose="020B0604020202020204" pitchFamily="34" charset="0"/>
                <a:sym typeface="Arial" panose="020B0604020202020204" pitchFamily="34" charset="0"/>
              </a:rPr>
              <a:t>文字内容</a:t>
            </a:r>
            <a:endParaRPr lang="en-US" altLang="zh-CN" sz="996" b="1"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37" name="文本框 36">
            <a:extLst>
              <a:ext uri="{FF2B5EF4-FFF2-40B4-BE49-F238E27FC236}">
                <a16:creationId xmlns:a16="http://schemas.microsoft.com/office/drawing/2014/main" id="{E1B86FC1-C5E8-4F93-9AC6-64687B55CA6B}"/>
              </a:ext>
            </a:extLst>
          </p:cNvPr>
          <p:cNvSpPr txBox="1">
            <a:spLocks noChangeArrowheads="1"/>
          </p:cNvSpPr>
          <p:nvPr/>
        </p:nvSpPr>
        <p:spPr bwMode="auto">
          <a:xfrm>
            <a:off x="7181287" y="2910360"/>
            <a:ext cx="720407" cy="25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ts val="0"/>
              </a:spcBef>
              <a:buNone/>
            </a:pPr>
            <a:r>
              <a:rPr lang="zh-CN" altLang="en-US" sz="996" dirty="0">
                <a:solidFill>
                  <a:schemeClr val="bg1"/>
                </a:solidFill>
                <a:latin typeface="Arial" panose="020B0604020202020204" pitchFamily="34" charset="0"/>
                <a:cs typeface="Arial" panose="020B0604020202020204" pitchFamily="34" charset="0"/>
                <a:sym typeface="Arial" panose="020B0604020202020204" pitchFamily="34" charset="0"/>
              </a:rPr>
              <a:t>文字内容</a:t>
            </a:r>
            <a:endParaRPr lang="en-US" altLang="zh-CN" sz="996" b="1"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1956324383"/>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250"/>
                                  </p:stCondLst>
                                  <p:childTnLst>
                                    <p:set>
                                      <p:cBhvr>
                                        <p:cTn id="13" dur="1" fill="hold">
                                          <p:stCondLst>
                                            <p:cond delay="0"/>
                                          </p:stCondLst>
                                        </p:cTn>
                                        <p:tgtEl>
                                          <p:spTgt spid="19"/>
                                        </p:tgtEl>
                                        <p:attrNameLst>
                                          <p:attrName>style.visibility</p:attrName>
                                        </p:attrNameLst>
                                      </p:cBhvr>
                                      <p:to>
                                        <p:strVal val="visible"/>
                                      </p:to>
                                    </p:set>
                                    <p:anim calcmode="lin" valueType="num">
                                      <p:cBhvr>
                                        <p:cTn id="14" dur="1000" fill="hold"/>
                                        <p:tgtEl>
                                          <p:spTgt spid="19"/>
                                        </p:tgtEl>
                                        <p:attrNameLst>
                                          <p:attrName>ppt_w</p:attrName>
                                        </p:attrNameLst>
                                      </p:cBhvr>
                                      <p:tavLst>
                                        <p:tav tm="0">
                                          <p:val>
                                            <p:fltVal val="0"/>
                                          </p:val>
                                        </p:tav>
                                        <p:tav tm="100000">
                                          <p:val>
                                            <p:strVal val="#ppt_w"/>
                                          </p:val>
                                        </p:tav>
                                      </p:tavLst>
                                    </p:anim>
                                    <p:anim calcmode="lin" valueType="num">
                                      <p:cBhvr>
                                        <p:cTn id="15" dur="1000" fill="hold"/>
                                        <p:tgtEl>
                                          <p:spTgt spid="19"/>
                                        </p:tgtEl>
                                        <p:attrNameLst>
                                          <p:attrName>ppt_h</p:attrName>
                                        </p:attrNameLst>
                                      </p:cBhvr>
                                      <p:tavLst>
                                        <p:tav tm="0">
                                          <p:val>
                                            <p:fltVal val="0"/>
                                          </p:val>
                                        </p:tav>
                                        <p:tav tm="100000">
                                          <p:val>
                                            <p:strVal val="#ppt_h"/>
                                          </p:val>
                                        </p:tav>
                                      </p:tavLst>
                                    </p:anim>
                                    <p:anim calcmode="lin" valueType="num">
                                      <p:cBhvr>
                                        <p:cTn id="16"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250"/>
                            </p:stCondLst>
                            <p:childTnLst>
                              <p:par>
                                <p:cTn id="19" presetID="15" presetClass="entr" presetSubtype="0" fill="hold" grpId="0" nodeType="afterEffect">
                                  <p:stCondLst>
                                    <p:cond delay="500"/>
                                  </p:stCondLst>
                                  <p:childTnLst>
                                    <p:set>
                                      <p:cBhvr>
                                        <p:cTn id="20" dur="1" fill="hold">
                                          <p:stCondLst>
                                            <p:cond delay="0"/>
                                          </p:stCondLst>
                                        </p:cTn>
                                        <p:tgtEl>
                                          <p:spTgt spid="20"/>
                                        </p:tgtEl>
                                        <p:attrNameLst>
                                          <p:attrName>style.visibility</p:attrName>
                                        </p:attrNameLst>
                                      </p:cBhvr>
                                      <p:to>
                                        <p:strVal val="visible"/>
                                      </p:to>
                                    </p:set>
                                    <p:anim calcmode="lin" valueType="num">
                                      <p:cBhvr>
                                        <p:cTn id="21" dur="1000" fill="hold"/>
                                        <p:tgtEl>
                                          <p:spTgt spid="20"/>
                                        </p:tgtEl>
                                        <p:attrNameLst>
                                          <p:attrName>ppt_w</p:attrName>
                                        </p:attrNameLst>
                                      </p:cBhvr>
                                      <p:tavLst>
                                        <p:tav tm="0">
                                          <p:val>
                                            <p:fltVal val="0"/>
                                          </p:val>
                                        </p:tav>
                                        <p:tav tm="100000">
                                          <p:val>
                                            <p:strVal val="#ppt_w"/>
                                          </p:val>
                                        </p:tav>
                                      </p:tavLst>
                                    </p:anim>
                                    <p:anim calcmode="lin" valueType="num">
                                      <p:cBhvr>
                                        <p:cTn id="22" dur="1000" fill="hold"/>
                                        <p:tgtEl>
                                          <p:spTgt spid="20"/>
                                        </p:tgtEl>
                                        <p:attrNameLst>
                                          <p:attrName>ppt_h</p:attrName>
                                        </p:attrNameLst>
                                      </p:cBhvr>
                                      <p:tavLst>
                                        <p:tav tm="0">
                                          <p:val>
                                            <p:fltVal val="0"/>
                                          </p:val>
                                        </p:tav>
                                        <p:tav tm="100000">
                                          <p:val>
                                            <p:strVal val="#ppt_h"/>
                                          </p:val>
                                        </p:tav>
                                      </p:tavLst>
                                    </p:anim>
                                    <p:anim calcmode="lin" valueType="num">
                                      <p:cBhvr>
                                        <p:cTn id="23"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750"/>
                            </p:stCondLst>
                            <p:childTnLst>
                              <p:par>
                                <p:cTn id="26" presetID="15" presetClass="entr" presetSubtype="0" fill="hold" grpId="0" nodeType="afterEffect">
                                  <p:stCondLst>
                                    <p:cond delay="750"/>
                                  </p:stCondLst>
                                  <p:childTnLst>
                                    <p:set>
                                      <p:cBhvr>
                                        <p:cTn id="27" dur="1" fill="hold">
                                          <p:stCondLst>
                                            <p:cond delay="0"/>
                                          </p:stCondLst>
                                        </p:cTn>
                                        <p:tgtEl>
                                          <p:spTgt spid="21"/>
                                        </p:tgtEl>
                                        <p:attrNameLst>
                                          <p:attrName>style.visibility</p:attrName>
                                        </p:attrNameLst>
                                      </p:cBhvr>
                                      <p:to>
                                        <p:strVal val="visible"/>
                                      </p:to>
                                    </p:set>
                                    <p:anim calcmode="lin" valueType="num">
                                      <p:cBhvr>
                                        <p:cTn id="28" dur="1000" fill="hold"/>
                                        <p:tgtEl>
                                          <p:spTgt spid="21"/>
                                        </p:tgtEl>
                                        <p:attrNameLst>
                                          <p:attrName>ppt_w</p:attrName>
                                        </p:attrNameLst>
                                      </p:cBhvr>
                                      <p:tavLst>
                                        <p:tav tm="0">
                                          <p:val>
                                            <p:fltVal val="0"/>
                                          </p:val>
                                        </p:tav>
                                        <p:tav tm="100000">
                                          <p:val>
                                            <p:strVal val="#ppt_w"/>
                                          </p:val>
                                        </p:tav>
                                      </p:tavLst>
                                    </p:anim>
                                    <p:anim calcmode="lin" valueType="num">
                                      <p:cBhvr>
                                        <p:cTn id="29" dur="1000" fill="hold"/>
                                        <p:tgtEl>
                                          <p:spTgt spid="21"/>
                                        </p:tgtEl>
                                        <p:attrNameLst>
                                          <p:attrName>ppt_h</p:attrName>
                                        </p:attrNameLst>
                                      </p:cBhvr>
                                      <p:tavLst>
                                        <p:tav tm="0">
                                          <p:val>
                                            <p:fltVal val="0"/>
                                          </p:val>
                                        </p:tav>
                                        <p:tav tm="100000">
                                          <p:val>
                                            <p:strVal val="#ppt_h"/>
                                          </p:val>
                                        </p:tav>
                                      </p:tavLst>
                                    </p:anim>
                                    <p:anim calcmode="lin" valueType="num">
                                      <p:cBhvr>
                                        <p:cTn id="30"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5500"/>
                            </p:stCondLst>
                            <p:childTnLst>
                              <p:par>
                                <p:cTn id="33" presetID="22" presetClass="entr" presetSubtype="1"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up)">
                                      <p:cBhvr>
                                        <p:cTn id="35" dur="500"/>
                                        <p:tgtEl>
                                          <p:spTgt spid="22"/>
                                        </p:tgtEl>
                                      </p:cBhvr>
                                    </p:animEffect>
                                  </p:childTnLst>
                                </p:cTn>
                              </p:par>
                            </p:childTnLst>
                          </p:cTn>
                        </p:par>
                        <p:par>
                          <p:cTn id="36" fill="hold">
                            <p:stCondLst>
                              <p:cond delay="6000"/>
                            </p:stCondLst>
                            <p:childTnLst>
                              <p:par>
                                <p:cTn id="37" presetID="53" presetClass="entr" presetSubtype="16"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childTnLst>
                          </p:cTn>
                        </p:par>
                        <p:par>
                          <p:cTn id="42" fill="hold">
                            <p:stCondLst>
                              <p:cond delay="6500"/>
                            </p:stCondLst>
                            <p:childTnLst>
                              <p:par>
                                <p:cTn id="43" presetID="22" presetClass="entr" presetSubtype="8"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750"/>
                                        <p:tgtEl>
                                          <p:spTgt spid="27"/>
                                        </p:tgtEl>
                                      </p:cBhvr>
                                    </p:animEffect>
                                  </p:childTnLst>
                                </p:cTn>
                              </p:par>
                            </p:childTnLst>
                          </p:cTn>
                        </p:par>
                        <p:par>
                          <p:cTn id="46" fill="hold">
                            <p:stCondLst>
                              <p:cond delay="7250"/>
                            </p:stCondLst>
                            <p:childTnLst>
                              <p:par>
                                <p:cTn id="47" presetID="22" presetClass="entr" presetSubtype="8"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750"/>
                                        <p:tgtEl>
                                          <p:spTgt spid="28"/>
                                        </p:tgtEl>
                                      </p:cBhvr>
                                    </p:animEffect>
                                  </p:childTnLst>
                                </p:cTn>
                              </p:par>
                            </p:childTnLst>
                          </p:cTn>
                        </p:par>
                        <p:par>
                          <p:cTn id="50" fill="hold">
                            <p:stCondLst>
                              <p:cond delay="8000"/>
                            </p:stCondLst>
                            <p:childTnLst>
                              <p:par>
                                <p:cTn id="51" presetID="22" presetClass="entr" presetSubtype="1"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up)">
                                      <p:cBhvr>
                                        <p:cTn id="53" dur="500"/>
                                        <p:tgtEl>
                                          <p:spTgt spid="23"/>
                                        </p:tgtEl>
                                      </p:cBhvr>
                                    </p:animEffect>
                                  </p:childTnLst>
                                </p:cTn>
                              </p:par>
                            </p:childTnLst>
                          </p:cTn>
                        </p:par>
                        <p:par>
                          <p:cTn id="54" fill="hold">
                            <p:stCondLst>
                              <p:cond delay="8500"/>
                            </p:stCondLst>
                            <p:childTnLst>
                              <p:par>
                                <p:cTn id="55" presetID="53" presetClass="entr" presetSubtype="16"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fill="hold"/>
                                        <p:tgtEl>
                                          <p:spTgt spid="35"/>
                                        </p:tgtEl>
                                        <p:attrNameLst>
                                          <p:attrName>ppt_w</p:attrName>
                                        </p:attrNameLst>
                                      </p:cBhvr>
                                      <p:tavLst>
                                        <p:tav tm="0">
                                          <p:val>
                                            <p:fltVal val="0"/>
                                          </p:val>
                                        </p:tav>
                                        <p:tav tm="100000">
                                          <p:val>
                                            <p:strVal val="#ppt_w"/>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animEffect transition="in" filter="fade">
                                      <p:cBhvr>
                                        <p:cTn id="59" dur="500"/>
                                        <p:tgtEl>
                                          <p:spTgt spid="35"/>
                                        </p:tgtEl>
                                      </p:cBhvr>
                                    </p:animEffect>
                                  </p:childTnLst>
                                </p:cTn>
                              </p:par>
                            </p:childTnLst>
                          </p:cTn>
                        </p:par>
                        <p:par>
                          <p:cTn id="60" fill="hold">
                            <p:stCondLst>
                              <p:cond delay="9000"/>
                            </p:stCondLst>
                            <p:childTnLst>
                              <p:par>
                                <p:cTn id="61" presetID="22" presetClass="entr" presetSubtype="8"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left)">
                                      <p:cBhvr>
                                        <p:cTn id="63" dur="750"/>
                                        <p:tgtEl>
                                          <p:spTgt spid="29"/>
                                        </p:tgtEl>
                                      </p:cBhvr>
                                    </p:animEffect>
                                  </p:childTnLst>
                                </p:cTn>
                              </p:par>
                            </p:childTnLst>
                          </p:cTn>
                        </p:par>
                        <p:par>
                          <p:cTn id="64" fill="hold">
                            <p:stCondLst>
                              <p:cond delay="9750"/>
                            </p:stCondLst>
                            <p:childTnLst>
                              <p:par>
                                <p:cTn id="65" presetID="22" presetClass="entr" presetSubtype="8"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750"/>
                                        <p:tgtEl>
                                          <p:spTgt spid="30"/>
                                        </p:tgtEl>
                                      </p:cBhvr>
                                    </p:animEffect>
                                  </p:childTnLst>
                                </p:cTn>
                              </p:par>
                            </p:childTnLst>
                          </p:cTn>
                        </p:par>
                        <p:par>
                          <p:cTn id="68" fill="hold">
                            <p:stCondLst>
                              <p:cond delay="10500"/>
                            </p:stCondLst>
                            <p:childTnLst>
                              <p:par>
                                <p:cTn id="69" presetID="22" presetClass="entr" presetSubtype="1"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up)">
                                      <p:cBhvr>
                                        <p:cTn id="71" dur="500"/>
                                        <p:tgtEl>
                                          <p:spTgt spid="25"/>
                                        </p:tgtEl>
                                      </p:cBhvr>
                                    </p:animEffect>
                                  </p:childTnLst>
                                </p:cTn>
                              </p:par>
                            </p:childTnLst>
                          </p:cTn>
                        </p:par>
                        <p:par>
                          <p:cTn id="72" fill="hold">
                            <p:stCondLst>
                              <p:cond delay="11000"/>
                            </p:stCondLst>
                            <p:childTnLst>
                              <p:par>
                                <p:cTn id="73" presetID="53" presetClass="entr" presetSubtype="16"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childTnLst>
                          </p:cTn>
                        </p:par>
                        <p:par>
                          <p:cTn id="78" fill="hold">
                            <p:stCondLst>
                              <p:cond delay="11500"/>
                            </p:stCondLst>
                            <p:childTnLst>
                              <p:par>
                                <p:cTn id="79" presetID="22" presetClass="entr" presetSubtype="8" fill="hold" grpId="0" nodeType="after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left)">
                                      <p:cBhvr>
                                        <p:cTn id="81" dur="750"/>
                                        <p:tgtEl>
                                          <p:spTgt spid="31"/>
                                        </p:tgtEl>
                                      </p:cBhvr>
                                    </p:animEffect>
                                  </p:childTnLst>
                                </p:cTn>
                              </p:par>
                            </p:childTnLst>
                          </p:cTn>
                        </p:par>
                        <p:par>
                          <p:cTn id="82" fill="hold">
                            <p:stCondLst>
                              <p:cond delay="12250"/>
                            </p:stCondLst>
                            <p:childTnLst>
                              <p:par>
                                <p:cTn id="83" presetID="22" presetClass="entr" presetSubtype="8"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wipe(left)">
                                      <p:cBhvr>
                                        <p:cTn id="85" dur="750"/>
                                        <p:tgtEl>
                                          <p:spTgt spid="32"/>
                                        </p:tgtEl>
                                      </p:cBhvr>
                                    </p:animEffect>
                                  </p:childTnLst>
                                </p:cTn>
                              </p:par>
                            </p:childTnLst>
                          </p:cTn>
                        </p:par>
                        <p:par>
                          <p:cTn id="86" fill="hold">
                            <p:stCondLst>
                              <p:cond delay="13000"/>
                            </p:stCondLst>
                            <p:childTnLst>
                              <p:par>
                                <p:cTn id="87" presetID="22" presetClass="entr" presetSubtype="1"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up)">
                                      <p:cBhvr>
                                        <p:cTn id="89" dur="500"/>
                                        <p:tgtEl>
                                          <p:spTgt spid="24"/>
                                        </p:tgtEl>
                                      </p:cBhvr>
                                    </p:animEffect>
                                  </p:childTnLst>
                                </p:cTn>
                              </p:par>
                            </p:childTnLst>
                          </p:cTn>
                        </p:par>
                        <p:par>
                          <p:cTn id="90" fill="hold">
                            <p:stCondLst>
                              <p:cond delay="13500"/>
                            </p:stCondLst>
                            <p:childTnLst>
                              <p:par>
                                <p:cTn id="91" presetID="53" presetClass="entr" presetSubtype="16" fill="hold" grpId="0" nodeType="afterEffect">
                                  <p:stCondLst>
                                    <p:cond delay="0"/>
                                  </p:stCondLst>
                                  <p:childTnLst>
                                    <p:set>
                                      <p:cBhvr>
                                        <p:cTn id="92" dur="1" fill="hold">
                                          <p:stCondLst>
                                            <p:cond delay="0"/>
                                          </p:stCondLst>
                                        </p:cTn>
                                        <p:tgtEl>
                                          <p:spTgt spid="37"/>
                                        </p:tgtEl>
                                        <p:attrNameLst>
                                          <p:attrName>style.visibility</p:attrName>
                                        </p:attrNameLst>
                                      </p:cBhvr>
                                      <p:to>
                                        <p:strVal val="visible"/>
                                      </p:to>
                                    </p:set>
                                    <p:anim calcmode="lin" valueType="num">
                                      <p:cBhvr>
                                        <p:cTn id="93" dur="500" fill="hold"/>
                                        <p:tgtEl>
                                          <p:spTgt spid="37"/>
                                        </p:tgtEl>
                                        <p:attrNameLst>
                                          <p:attrName>ppt_w</p:attrName>
                                        </p:attrNameLst>
                                      </p:cBhvr>
                                      <p:tavLst>
                                        <p:tav tm="0">
                                          <p:val>
                                            <p:fltVal val="0"/>
                                          </p:val>
                                        </p:tav>
                                        <p:tav tm="100000">
                                          <p:val>
                                            <p:strVal val="#ppt_w"/>
                                          </p:val>
                                        </p:tav>
                                      </p:tavLst>
                                    </p:anim>
                                    <p:anim calcmode="lin" valueType="num">
                                      <p:cBhvr>
                                        <p:cTn id="94" dur="500" fill="hold"/>
                                        <p:tgtEl>
                                          <p:spTgt spid="37"/>
                                        </p:tgtEl>
                                        <p:attrNameLst>
                                          <p:attrName>ppt_h</p:attrName>
                                        </p:attrNameLst>
                                      </p:cBhvr>
                                      <p:tavLst>
                                        <p:tav tm="0">
                                          <p:val>
                                            <p:fltVal val="0"/>
                                          </p:val>
                                        </p:tav>
                                        <p:tav tm="100000">
                                          <p:val>
                                            <p:strVal val="#ppt_h"/>
                                          </p:val>
                                        </p:tav>
                                      </p:tavLst>
                                    </p:anim>
                                    <p:animEffect transition="in" filter="fade">
                                      <p:cBhvr>
                                        <p:cTn id="95" dur="500"/>
                                        <p:tgtEl>
                                          <p:spTgt spid="37"/>
                                        </p:tgtEl>
                                      </p:cBhvr>
                                    </p:animEffect>
                                  </p:childTnLst>
                                </p:cTn>
                              </p:par>
                            </p:childTnLst>
                          </p:cTn>
                        </p:par>
                        <p:par>
                          <p:cTn id="96" fill="hold">
                            <p:stCondLst>
                              <p:cond delay="14000"/>
                            </p:stCondLst>
                            <p:childTnLst>
                              <p:par>
                                <p:cTn id="97" presetID="22" presetClass="entr" presetSubtype="8" fill="hold" grpId="0"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left)">
                                      <p:cBhvr>
                                        <p:cTn id="99" dur="750"/>
                                        <p:tgtEl>
                                          <p:spTgt spid="33"/>
                                        </p:tgtEl>
                                      </p:cBhvr>
                                    </p:animEffect>
                                  </p:childTnLst>
                                </p:cTn>
                              </p:par>
                            </p:childTnLst>
                          </p:cTn>
                        </p:par>
                        <p:par>
                          <p:cTn id="100" fill="hold">
                            <p:stCondLst>
                              <p:cond delay="14750"/>
                            </p:stCondLst>
                            <p:childTnLst>
                              <p:par>
                                <p:cTn id="101" presetID="22" presetClass="entr" presetSubtype="8" fill="hold" grpId="0" nodeType="after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wipe(left)">
                                      <p:cBhvr>
                                        <p:cTn id="103"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P spid="34" grpId="0"/>
      <p:bldP spid="35" grpId="0"/>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753391" y="-14004"/>
            <a:ext cx="4250072" cy="5166872"/>
          </a:xfrm>
          <a:prstGeom prst="parallelogram">
            <a:avLst>
              <a:gd name="adj" fmla="val 13361"/>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9" name="MH_Entry_1"/>
          <p:cNvSpPr>
            <a:spLocks noChangeArrowheads="1"/>
          </p:cNvSpPr>
          <p:nvPr>
            <p:custDataLst>
              <p:tags r:id="rId2"/>
            </p:custDataLst>
          </p:nvPr>
        </p:nvSpPr>
        <p:spPr bwMode="auto">
          <a:xfrm flipH="1">
            <a:off x="4944498" y="2752038"/>
            <a:ext cx="3210559" cy="367665"/>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199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点击添加相关标题文字</a:t>
            </a:r>
          </a:p>
        </p:txBody>
      </p:sp>
      <p:sp>
        <p:nvSpPr>
          <p:cNvPr id="20" name="MH_Entry_1"/>
          <p:cNvSpPr>
            <a:spLocks noChangeArrowheads="1"/>
          </p:cNvSpPr>
          <p:nvPr>
            <p:custDataLst>
              <p:tags r:id="rId3"/>
            </p:custDataLst>
          </p:nvPr>
        </p:nvSpPr>
        <p:spPr bwMode="auto">
          <a:xfrm flipH="1">
            <a:off x="4944499" y="2058519"/>
            <a:ext cx="612863" cy="572336"/>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en-US" altLang="zh-CN" sz="3413" dirty="0">
                <a:solidFill>
                  <a:schemeClr val="accent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3413"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平行四边形 17"/>
          <p:cNvSpPr/>
          <p:nvPr/>
        </p:nvSpPr>
        <p:spPr>
          <a:xfrm>
            <a:off x="1704482" y="-14004"/>
            <a:ext cx="3052832" cy="4633982"/>
          </a:xfrm>
          <a:prstGeom prst="parallelogram">
            <a:avLst>
              <a:gd name="adj" fmla="val 589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4" name="平行四边形 23"/>
          <p:cNvSpPr/>
          <p:nvPr/>
        </p:nvSpPr>
        <p:spPr>
          <a:xfrm>
            <a:off x="2734822" y="1881977"/>
            <a:ext cx="1792199" cy="3285037"/>
          </a:xfrm>
          <a:prstGeom prst="parallelogram">
            <a:avLst>
              <a:gd name="adj" fmla="val 7103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5" name="MH_Entry_1"/>
          <p:cNvSpPr>
            <a:spLocks noChangeArrowheads="1"/>
          </p:cNvSpPr>
          <p:nvPr>
            <p:custDataLst>
              <p:tags r:id="rId4"/>
            </p:custDataLst>
          </p:nvPr>
        </p:nvSpPr>
        <p:spPr bwMode="auto">
          <a:xfrm flipH="1">
            <a:off x="4944498" y="3193482"/>
            <a:ext cx="3210559" cy="351763"/>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995"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Tree>
    <p:custDataLst>
      <p:tags r:id="rId1"/>
    </p:custDataLst>
    <p:extLst>
      <p:ext uri="{BB962C8B-B14F-4D97-AF65-F5344CB8AC3E}">
        <p14:creationId xmlns:p14="http://schemas.microsoft.com/office/powerpoint/2010/main" val="4034334454"/>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20"/>
                                        </p:tgtEl>
                                        <p:attrNameLst>
                                          <p:attrName>style.visibility</p:attrName>
                                        </p:attrNameLst>
                                      </p:cBhvr>
                                      <p:to>
                                        <p:strVal val="visible"/>
                                      </p:to>
                                    </p:set>
                                    <p:anim by="(-#ppt_w*2)" calcmode="lin" valueType="num">
                                      <p:cBhvr rctx="PPT">
                                        <p:cTn id="25" dur="500" autoRev="1" fill="hold">
                                          <p:stCondLst>
                                            <p:cond delay="0"/>
                                          </p:stCondLst>
                                        </p:cTn>
                                        <p:tgtEl>
                                          <p:spTgt spid="20"/>
                                        </p:tgtEl>
                                        <p:attrNameLst>
                                          <p:attrName>ppt_w</p:attrName>
                                        </p:attrNameLst>
                                      </p:cBhvr>
                                    </p:anim>
                                    <p:anim by="(#ppt_w*0.50)" calcmode="lin" valueType="num">
                                      <p:cBhvr>
                                        <p:cTn id="26" dur="500" decel="50000" autoRev="1" fill="hold">
                                          <p:stCondLst>
                                            <p:cond delay="0"/>
                                          </p:stCondLst>
                                        </p:cTn>
                                        <p:tgtEl>
                                          <p:spTgt spid="20"/>
                                        </p:tgtEl>
                                        <p:attrNameLst>
                                          <p:attrName>ppt_x</p:attrName>
                                        </p:attrNameLst>
                                      </p:cBhvr>
                                    </p:anim>
                                    <p:anim from="(-#ppt_h/2)" to="(#ppt_y)" calcmode="lin" valueType="num">
                                      <p:cBhvr>
                                        <p:cTn id="27" dur="1000" fill="hold">
                                          <p:stCondLst>
                                            <p:cond delay="0"/>
                                          </p:stCondLst>
                                        </p:cTn>
                                        <p:tgtEl>
                                          <p:spTgt spid="20"/>
                                        </p:tgtEl>
                                        <p:attrNameLst>
                                          <p:attrName>ppt_y</p:attrName>
                                        </p:attrNameLst>
                                      </p:cBhvr>
                                    </p:anim>
                                    <p:animRot by="21600000">
                                      <p:cBhvr>
                                        <p:cTn id="28" dur="1000" fill="hold">
                                          <p:stCondLst>
                                            <p:cond delay="0"/>
                                          </p:stCondLst>
                                        </p:cTn>
                                        <p:tgtEl>
                                          <p:spTgt spid="20"/>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grpId="0" nodeType="clickEffect">
                                  <p:stCondLst>
                                    <p:cond delay="0"/>
                                  </p:stCondLst>
                                  <p:iterate type="lt">
                                    <p:tmPct val="10000"/>
                                  </p:iterate>
                                  <p:childTnLst>
                                    <p:set>
                                      <p:cBhvr>
                                        <p:cTn id="32" dur="1" fill="hold">
                                          <p:stCondLst>
                                            <p:cond delay="0"/>
                                          </p:stCondLst>
                                        </p:cTn>
                                        <p:tgtEl>
                                          <p:spTgt spid="19"/>
                                        </p:tgtEl>
                                        <p:attrNameLst>
                                          <p:attrName>style.visibility</p:attrName>
                                        </p:attrNameLst>
                                      </p:cBhvr>
                                      <p:to>
                                        <p:strVal val="visible"/>
                                      </p:to>
                                    </p:set>
                                    <p:anim by="(-#ppt_w*2)" calcmode="lin" valueType="num">
                                      <p:cBhvr rctx="PPT">
                                        <p:cTn id="33" dur="500" autoRev="1" fill="hold">
                                          <p:stCondLst>
                                            <p:cond delay="0"/>
                                          </p:stCondLst>
                                        </p:cTn>
                                        <p:tgtEl>
                                          <p:spTgt spid="19"/>
                                        </p:tgtEl>
                                        <p:attrNameLst>
                                          <p:attrName>ppt_w</p:attrName>
                                        </p:attrNameLst>
                                      </p:cBhvr>
                                    </p:anim>
                                    <p:anim by="(#ppt_w*0.50)" calcmode="lin" valueType="num">
                                      <p:cBhvr>
                                        <p:cTn id="34" dur="500" decel="50000" autoRev="1" fill="hold">
                                          <p:stCondLst>
                                            <p:cond delay="0"/>
                                          </p:stCondLst>
                                        </p:cTn>
                                        <p:tgtEl>
                                          <p:spTgt spid="19"/>
                                        </p:tgtEl>
                                        <p:attrNameLst>
                                          <p:attrName>ppt_x</p:attrName>
                                        </p:attrNameLst>
                                      </p:cBhvr>
                                    </p:anim>
                                    <p:anim from="(-#ppt_h/2)" to="(#ppt_y)" calcmode="lin" valueType="num">
                                      <p:cBhvr>
                                        <p:cTn id="35" dur="1000" fill="hold">
                                          <p:stCondLst>
                                            <p:cond delay="0"/>
                                          </p:stCondLst>
                                        </p:cTn>
                                        <p:tgtEl>
                                          <p:spTgt spid="19"/>
                                        </p:tgtEl>
                                        <p:attrNameLst>
                                          <p:attrName>ppt_y</p:attrName>
                                        </p:attrNameLst>
                                      </p:cBhvr>
                                    </p:anim>
                                    <p:animRot by="21600000">
                                      <p:cBhvr>
                                        <p:cTn id="36" dur="1000" fill="hold">
                                          <p:stCondLst>
                                            <p:cond delay="0"/>
                                          </p:stCondLst>
                                        </p:cTn>
                                        <p:tgtEl>
                                          <p:spTgt spid="19"/>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grpId="0" nodeType="clickEffect">
                                  <p:stCondLst>
                                    <p:cond delay="0"/>
                                  </p:stCondLst>
                                  <p:iterate type="lt">
                                    <p:tmPct val="10000"/>
                                  </p:iterate>
                                  <p:childTnLst>
                                    <p:set>
                                      <p:cBhvr>
                                        <p:cTn id="40" dur="1" fill="hold">
                                          <p:stCondLst>
                                            <p:cond delay="0"/>
                                          </p:stCondLst>
                                        </p:cTn>
                                        <p:tgtEl>
                                          <p:spTgt spid="25"/>
                                        </p:tgtEl>
                                        <p:attrNameLst>
                                          <p:attrName>style.visibility</p:attrName>
                                        </p:attrNameLst>
                                      </p:cBhvr>
                                      <p:to>
                                        <p:strVal val="visible"/>
                                      </p:to>
                                    </p:set>
                                    <p:anim by="(-#ppt_w*2)" calcmode="lin" valueType="num">
                                      <p:cBhvr rctx="PPT">
                                        <p:cTn id="41" dur="500" autoRev="1" fill="hold">
                                          <p:stCondLst>
                                            <p:cond delay="0"/>
                                          </p:stCondLst>
                                        </p:cTn>
                                        <p:tgtEl>
                                          <p:spTgt spid="25"/>
                                        </p:tgtEl>
                                        <p:attrNameLst>
                                          <p:attrName>ppt_w</p:attrName>
                                        </p:attrNameLst>
                                      </p:cBhvr>
                                    </p:anim>
                                    <p:anim by="(#ppt_w*0.50)" calcmode="lin" valueType="num">
                                      <p:cBhvr>
                                        <p:cTn id="42" dur="500" decel="50000" autoRev="1" fill="hold">
                                          <p:stCondLst>
                                            <p:cond delay="0"/>
                                          </p:stCondLst>
                                        </p:cTn>
                                        <p:tgtEl>
                                          <p:spTgt spid="25"/>
                                        </p:tgtEl>
                                        <p:attrNameLst>
                                          <p:attrName>ppt_x</p:attrName>
                                        </p:attrNameLst>
                                      </p:cBhvr>
                                    </p:anim>
                                    <p:anim from="(-#ppt_h/2)" to="(#ppt_y)" calcmode="lin" valueType="num">
                                      <p:cBhvr>
                                        <p:cTn id="43" dur="1000" fill="hold">
                                          <p:stCondLst>
                                            <p:cond delay="0"/>
                                          </p:stCondLst>
                                        </p:cTn>
                                        <p:tgtEl>
                                          <p:spTgt spid="25"/>
                                        </p:tgtEl>
                                        <p:attrNameLst>
                                          <p:attrName>ppt_y</p:attrName>
                                        </p:attrNameLst>
                                      </p:cBhvr>
                                    </p:anim>
                                    <p:animRot by="21600000">
                                      <p:cBhvr>
                                        <p:cTn id="44" dur="1000"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18" grpId="0" animBg="1"/>
      <p:bldP spid="24" grpId="0" animBg="1"/>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22" name="TextBox 21"/>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pic>
        <p:nvPicPr>
          <p:cNvPr id="23" name="图片占位符 5">
            <a:extLst>
              <a:ext uri="{FF2B5EF4-FFF2-40B4-BE49-F238E27FC236}">
                <a16:creationId xmlns:a16="http://schemas.microsoft.com/office/drawing/2014/main" id="{50CE8A87-1548-4037-800F-1A31EA0B0505}"/>
              </a:ext>
            </a:extLst>
          </p:cNvPr>
          <p:cNvPicPr>
            <a:picLocks noChangeAspect="1"/>
          </p:cNvPicPr>
          <p:nvPr/>
        </p:nvPicPr>
        <p:blipFill>
          <a:blip r:embed="rId3">
            <a:extLst>
              <a:ext uri="{28A0092B-C50C-407E-A947-70E740481C1C}">
                <a14:useLocalDpi xmlns:a14="http://schemas.microsoft.com/office/drawing/2010/main" val="0"/>
              </a:ext>
            </a:extLst>
          </a:blip>
          <a:srcRect l="30369" r="30369"/>
          <a:stretch>
            <a:fillRect/>
          </a:stretch>
        </p:blipFill>
        <p:spPr>
          <a:xfrm>
            <a:off x="656035" y="1401934"/>
            <a:ext cx="1538017" cy="2937326"/>
          </a:xfrm>
          <a:prstGeom prst="rect">
            <a:avLst/>
          </a:prstGeom>
        </p:spPr>
      </p:pic>
      <p:pic>
        <p:nvPicPr>
          <p:cNvPr id="24" name="图片占位符 7">
            <a:extLst>
              <a:ext uri="{FF2B5EF4-FFF2-40B4-BE49-F238E27FC236}">
                <a16:creationId xmlns:a16="http://schemas.microsoft.com/office/drawing/2014/main" id="{C438D571-6987-418C-A7F1-903F2C508315}"/>
              </a:ext>
            </a:extLst>
          </p:cNvPr>
          <p:cNvPicPr>
            <a:picLocks noChangeAspect="1"/>
          </p:cNvPicPr>
          <p:nvPr/>
        </p:nvPicPr>
        <p:blipFill>
          <a:blip r:embed="rId4" cstate="print">
            <a:extLst>
              <a:ext uri="{28A0092B-C50C-407E-A947-70E740481C1C}">
                <a14:useLocalDpi xmlns:a14="http://schemas.microsoft.com/office/drawing/2010/main" val="0"/>
              </a:ext>
            </a:extLst>
          </a:blip>
          <a:srcRect l="32550" r="32550"/>
          <a:stretch>
            <a:fillRect/>
          </a:stretch>
        </p:blipFill>
        <p:spPr>
          <a:xfrm>
            <a:off x="4429605" y="1401934"/>
            <a:ext cx="1538017" cy="2937326"/>
          </a:xfrm>
          <a:prstGeom prst="rect">
            <a:avLst/>
          </a:prstGeom>
        </p:spPr>
      </p:pic>
      <p:pic>
        <p:nvPicPr>
          <p:cNvPr id="25" name="图片占位符 11">
            <a:extLst>
              <a:ext uri="{FF2B5EF4-FFF2-40B4-BE49-F238E27FC236}">
                <a16:creationId xmlns:a16="http://schemas.microsoft.com/office/drawing/2014/main" id="{3CAA5B53-C53E-4378-BB6A-7E30E06EB9BD}"/>
              </a:ext>
            </a:extLst>
          </p:cNvPr>
          <p:cNvPicPr>
            <a:picLocks noChangeAspect="1"/>
          </p:cNvPicPr>
          <p:nvPr/>
        </p:nvPicPr>
        <p:blipFill>
          <a:blip r:embed="rId5" cstate="print">
            <a:extLst>
              <a:ext uri="{28A0092B-C50C-407E-A947-70E740481C1C}">
                <a14:useLocalDpi xmlns:a14="http://schemas.microsoft.com/office/drawing/2010/main" val="0"/>
              </a:ext>
            </a:extLst>
          </a:blip>
          <a:srcRect l="32561" r="32561"/>
          <a:stretch>
            <a:fillRect/>
          </a:stretch>
        </p:blipFill>
        <p:spPr>
          <a:xfrm>
            <a:off x="2542820" y="1401934"/>
            <a:ext cx="1538017" cy="2937326"/>
          </a:xfrm>
          <a:prstGeom prst="rect">
            <a:avLst/>
          </a:prstGeom>
        </p:spPr>
      </p:pic>
      <p:sp>
        <p:nvSpPr>
          <p:cNvPr id="26" name="椭圆 12">
            <a:extLst>
              <a:ext uri="{FF2B5EF4-FFF2-40B4-BE49-F238E27FC236}">
                <a16:creationId xmlns:a16="http://schemas.microsoft.com/office/drawing/2014/main" id="{AA470095-FB50-41A6-AE32-EF8C72FCE86A}"/>
              </a:ext>
            </a:extLst>
          </p:cNvPr>
          <p:cNvSpPr/>
          <p:nvPr/>
        </p:nvSpPr>
        <p:spPr>
          <a:xfrm>
            <a:off x="6377261" y="1530803"/>
            <a:ext cx="225674" cy="371475"/>
          </a:xfrm>
          <a:custGeom>
            <a:avLst/>
            <a:gdLst>
              <a:gd name="connsiteX0" fmla="*/ 139276 w 369275"/>
              <a:gd name="connsiteY0" fmla="*/ 570066 h 607851"/>
              <a:gd name="connsiteX1" fmla="*/ 156809 w 369275"/>
              <a:gd name="connsiteY1" fmla="*/ 570811 h 607851"/>
              <a:gd name="connsiteX2" fmla="*/ 212465 w 369275"/>
              <a:gd name="connsiteY2" fmla="*/ 570811 h 607851"/>
              <a:gd name="connsiteX3" fmla="*/ 229998 w 369275"/>
              <a:gd name="connsiteY3" fmla="*/ 570066 h 607851"/>
              <a:gd name="connsiteX4" fmla="*/ 230818 w 369275"/>
              <a:gd name="connsiteY4" fmla="*/ 587580 h 607851"/>
              <a:gd name="connsiteX5" fmla="*/ 184637 w 369275"/>
              <a:gd name="connsiteY5" fmla="*/ 607851 h 607851"/>
              <a:gd name="connsiteX6" fmla="*/ 138456 w 369275"/>
              <a:gd name="connsiteY6" fmla="*/ 587580 h 607851"/>
              <a:gd name="connsiteX7" fmla="*/ 139276 w 369275"/>
              <a:gd name="connsiteY7" fmla="*/ 570066 h 607851"/>
              <a:gd name="connsiteX8" fmla="*/ 273919 w 369275"/>
              <a:gd name="connsiteY8" fmla="*/ 497785 h 607851"/>
              <a:gd name="connsiteX9" fmla="*/ 288986 w 369275"/>
              <a:gd name="connsiteY9" fmla="*/ 506874 h 607851"/>
              <a:gd name="connsiteX10" fmla="*/ 279961 w 369275"/>
              <a:gd name="connsiteY10" fmla="*/ 521849 h 607851"/>
              <a:gd name="connsiteX11" fmla="*/ 95356 w 369275"/>
              <a:gd name="connsiteY11" fmla="*/ 567966 h 607851"/>
              <a:gd name="connsiteX12" fmla="*/ 80289 w 369275"/>
              <a:gd name="connsiteY12" fmla="*/ 558951 h 607851"/>
              <a:gd name="connsiteX13" fmla="*/ 89314 w 369275"/>
              <a:gd name="connsiteY13" fmla="*/ 543902 h 607851"/>
              <a:gd name="connsiteX14" fmla="*/ 273919 w 369275"/>
              <a:gd name="connsiteY14" fmla="*/ 497785 h 607851"/>
              <a:gd name="connsiteX15" fmla="*/ 273919 w 369275"/>
              <a:gd name="connsiteY15" fmla="*/ 452696 h 607851"/>
              <a:gd name="connsiteX16" fmla="*/ 288986 w 369275"/>
              <a:gd name="connsiteY16" fmla="*/ 461701 h 607851"/>
              <a:gd name="connsiteX17" fmla="*/ 279961 w 369275"/>
              <a:gd name="connsiteY17" fmla="*/ 476736 h 607851"/>
              <a:gd name="connsiteX18" fmla="*/ 95356 w 369275"/>
              <a:gd name="connsiteY18" fmla="*/ 522731 h 607851"/>
              <a:gd name="connsiteX19" fmla="*/ 80289 w 369275"/>
              <a:gd name="connsiteY19" fmla="*/ 513726 h 607851"/>
              <a:gd name="connsiteX20" fmla="*/ 89314 w 369275"/>
              <a:gd name="connsiteY20" fmla="*/ 498691 h 607851"/>
              <a:gd name="connsiteX21" fmla="*/ 273919 w 369275"/>
              <a:gd name="connsiteY21" fmla="*/ 452696 h 607851"/>
              <a:gd name="connsiteX22" fmla="*/ 184673 w 369275"/>
              <a:gd name="connsiteY22" fmla="*/ 227009 h 607851"/>
              <a:gd name="connsiteX23" fmla="*/ 198173 w 369275"/>
              <a:gd name="connsiteY23" fmla="*/ 227456 h 607851"/>
              <a:gd name="connsiteX24" fmla="*/ 211748 w 369275"/>
              <a:gd name="connsiteY24" fmla="*/ 228947 h 607851"/>
              <a:gd name="connsiteX25" fmla="*/ 225248 w 369275"/>
              <a:gd name="connsiteY25" fmla="*/ 231406 h 607851"/>
              <a:gd name="connsiteX26" fmla="*/ 238674 w 369275"/>
              <a:gd name="connsiteY26" fmla="*/ 234908 h 607851"/>
              <a:gd name="connsiteX27" fmla="*/ 242776 w 369275"/>
              <a:gd name="connsiteY27" fmla="*/ 256593 h 607851"/>
              <a:gd name="connsiteX28" fmla="*/ 241657 w 369275"/>
              <a:gd name="connsiteY28" fmla="*/ 257562 h 607851"/>
              <a:gd name="connsiteX29" fmla="*/ 240464 w 369275"/>
              <a:gd name="connsiteY29" fmla="*/ 258680 h 607851"/>
              <a:gd name="connsiteX30" fmla="*/ 239271 w 369275"/>
              <a:gd name="connsiteY30" fmla="*/ 260021 h 607851"/>
              <a:gd name="connsiteX31" fmla="*/ 238003 w 369275"/>
              <a:gd name="connsiteY31" fmla="*/ 261586 h 607851"/>
              <a:gd name="connsiteX32" fmla="*/ 236735 w 369275"/>
              <a:gd name="connsiteY32" fmla="*/ 263449 h 607851"/>
              <a:gd name="connsiteX33" fmla="*/ 235467 w 369275"/>
              <a:gd name="connsiteY33" fmla="*/ 265461 h 607851"/>
              <a:gd name="connsiteX34" fmla="*/ 234199 w 369275"/>
              <a:gd name="connsiteY34" fmla="*/ 267697 h 607851"/>
              <a:gd name="connsiteX35" fmla="*/ 233080 w 369275"/>
              <a:gd name="connsiteY35" fmla="*/ 269932 h 607851"/>
              <a:gd name="connsiteX36" fmla="*/ 231812 w 369275"/>
              <a:gd name="connsiteY36" fmla="*/ 272615 h 607851"/>
              <a:gd name="connsiteX37" fmla="*/ 230618 w 369275"/>
              <a:gd name="connsiteY37" fmla="*/ 275521 h 607851"/>
              <a:gd name="connsiteX38" fmla="*/ 229425 w 369275"/>
              <a:gd name="connsiteY38" fmla="*/ 278726 h 607851"/>
              <a:gd name="connsiteX39" fmla="*/ 228232 w 369275"/>
              <a:gd name="connsiteY39" fmla="*/ 282079 h 607851"/>
              <a:gd name="connsiteX40" fmla="*/ 227113 w 369275"/>
              <a:gd name="connsiteY40" fmla="*/ 285656 h 607851"/>
              <a:gd name="connsiteX41" fmla="*/ 225994 w 369275"/>
              <a:gd name="connsiteY41" fmla="*/ 289457 h 607851"/>
              <a:gd name="connsiteX42" fmla="*/ 224950 w 369275"/>
              <a:gd name="connsiteY42" fmla="*/ 293555 h 607851"/>
              <a:gd name="connsiteX43" fmla="*/ 223906 w 369275"/>
              <a:gd name="connsiteY43" fmla="*/ 297803 h 607851"/>
              <a:gd name="connsiteX44" fmla="*/ 222936 w 369275"/>
              <a:gd name="connsiteY44" fmla="*/ 302274 h 607851"/>
              <a:gd name="connsiteX45" fmla="*/ 221071 w 369275"/>
              <a:gd name="connsiteY45" fmla="*/ 311813 h 607851"/>
              <a:gd name="connsiteX46" fmla="*/ 219430 w 369275"/>
              <a:gd name="connsiteY46" fmla="*/ 322245 h 607851"/>
              <a:gd name="connsiteX47" fmla="*/ 218237 w 369275"/>
              <a:gd name="connsiteY47" fmla="*/ 330964 h 607851"/>
              <a:gd name="connsiteX48" fmla="*/ 216969 w 369275"/>
              <a:gd name="connsiteY48" fmla="*/ 342887 h 607851"/>
              <a:gd name="connsiteX49" fmla="*/ 215776 w 369275"/>
              <a:gd name="connsiteY49" fmla="*/ 355630 h 607851"/>
              <a:gd name="connsiteX50" fmla="*/ 214880 w 369275"/>
              <a:gd name="connsiteY50" fmla="*/ 369193 h 607851"/>
              <a:gd name="connsiteX51" fmla="*/ 201753 w 369275"/>
              <a:gd name="connsiteY51" fmla="*/ 380818 h 607851"/>
              <a:gd name="connsiteX52" fmla="*/ 190117 w 369275"/>
              <a:gd name="connsiteY52" fmla="*/ 367702 h 607851"/>
              <a:gd name="connsiteX53" fmla="*/ 191385 w 369275"/>
              <a:gd name="connsiteY53" fmla="*/ 349221 h 607851"/>
              <a:gd name="connsiteX54" fmla="*/ 192206 w 369275"/>
              <a:gd name="connsiteY54" fmla="*/ 340428 h 607851"/>
              <a:gd name="connsiteX55" fmla="*/ 193101 w 369275"/>
              <a:gd name="connsiteY55" fmla="*/ 332007 h 607851"/>
              <a:gd name="connsiteX56" fmla="*/ 194071 w 369275"/>
              <a:gd name="connsiteY56" fmla="*/ 323959 h 607851"/>
              <a:gd name="connsiteX57" fmla="*/ 194816 w 369275"/>
              <a:gd name="connsiteY57" fmla="*/ 318743 h 607851"/>
              <a:gd name="connsiteX58" fmla="*/ 196010 w 369275"/>
              <a:gd name="connsiteY58" fmla="*/ 311216 h 607851"/>
              <a:gd name="connsiteX59" fmla="*/ 197203 w 369275"/>
              <a:gd name="connsiteY59" fmla="*/ 303988 h 607851"/>
              <a:gd name="connsiteX60" fmla="*/ 198620 w 369275"/>
              <a:gd name="connsiteY60" fmla="*/ 297132 h 607851"/>
              <a:gd name="connsiteX61" fmla="*/ 200038 w 369275"/>
              <a:gd name="connsiteY61" fmla="*/ 290574 h 607851"/>
              <a:gd name="connsiteX62" fmla="*/ 201604 w 369275"/>
              <a:gd name="connsiteY62" fmla="*/ 284389 h 607851"/>
              <a:gd name="connsiteX63" fmla="*/ 203319 w 369275"/>
              <a:gd name="connsiteY63" fmla="*/ 278502 h 607851"/>
              <a:gd name="connsiteX64" fmla="*/ 205110 w 369275"/>
              <a:gd name="connsiteY64" fmla="*/ 272839 h 607851"/>
              <a:gd name="connsiteX65" fmla="*/ 207049 w 369275"/>
              <a:gd name="connsiteY65" fmla="*/ 267548 h 607851"/>
              <a:gd name="connsiteX66" fmla="*/ 209137 w 369275"/>
              <a:gd name="connsiteY66" fmla="*/ 262629 h 607851"/>
              <a:gd name="connsiteX67" fmla="*/ 211300 w 369275"/>
              <a:gd name="connsiteY67" fmla="*/ 257935 h 607851"/>
              <a:gd name="connsiteX68" fmla="*/ 212419 w 369275"/>
              <a:gd name="connsiteY68" fmla="*/ 255848 h 607851"/>
              <a:gd name="connsiteX69" fmla="*/ 213240 w 369275"/>
              <a:gd name="connsiteY69" fmla="*/ 254358 h 607851"/>
              <a:gd name="connsiteX70" fmla="*/ 208093 w 369275"/>
              <a:gd name="connsiteY70" fmla="*/ 253538 h 607851"/>
              <a:gd name="connsiteX71" fmla="*/ 196383 w 369275"/>
              <a:gd name="connsiteY71" fmla="*/ 252197 h 607851"/>
              <a:gd name="connsiteX72" fmla="*/ 184673 w 369275"/>
              <a:gd name="connsiteY72" fmla="*/ 251824 h 607851"/>
              <a:gd name="connsiteX73" fmla="*/ 172962 w 369275"/>
              <a:gd name="connsiteY73" fmla="*/ 252197 h 607851"/>
              <a:gd name="connsiteX74" fmla="*/ 161252 w 369275"/>
              <a:gd name="connsiteY74" fmla="*/ 253538 h 607851"/>
              <a:gd name="connsiteX75" fmla="*/ 156106 w 369275"/>
              <a:gd name="connsiteY75" fmla="*/ 254358 h 607851"/>
              <a:gd name="connsiteX76" fmla="*/ 157001 w 369275"/>
              <a:gd name="connsiteY76" fmla="*/ 255848 h 607851"/>
              <a:gd name="connsiteX77" fmla="*/ 158045 w 369275"/>
              <a:gd name="connsiteY77" fmla="*/ 257935 h 607851"/>
              <a:gd name="connsiteX78" fmla="*/ 160208 w 369275"/>
              <a:gd name="connsiteY78" fmla="*/ 262629 h 607851"/>
              <a:gd name="connsiteX79" fmla="*/ 162296 w 369275"/>
              <a:gd name="connsiteY79" fmla="*/ 267548 h 607851"/>
              <a:gd name="connsiteX80" fmla="*/ 164236 w 369275"/>
              <a:gd name="connsiteY80" fmla="*/ 272839 h 607851"/>
              <a:gd name="connsiteX81" fmla="*/ 166026 w 369275"/>
              <a:gd name="connsiteY81" fmla="*/ 278502 h 607851"/>
              <a:gd name="connsiteX82" fmla="*/ 167741 w 369275"/>
              <a:gd name="connsiteY82" fmla="*/ 284389 h 607851"/>
              <a:gd name="connsiteX83" fmla="*/ 169308 w 369275"/>
              <a:gd name="connsiteY83" fmla="*/ 290574 h 607851"/>
              <a:gd name="connsiteX84" fmla="*/ 170725 w 369275"/>
              <a:gd name="connsiteY84" fmla="*/ 297132 h 607851"/>
              <a:gd name="connsiteX85" fmla="*/ 172142 w 369275"/>
              <a:gd name="connsiteY85" fmla="*/ 303988 h 607851"/>
              <a:gd name="connsiteX86" fmla="*/ 173410 w 369275"/>
              <a:gd name="connsiteY86" fmla="*/ 311216 h 607851"/>
              <a:gd name="connsiteX87" fmla="*/ 174529 w 369275"/>
              <a:gd name="connsiteY87" fmla="*/ 318743 h 607851"/>
              <a:gd name="connsiteX88" fmla="*/ 176244 w 369275"/>
              <a:gd name="connsiteY88" fmla="*/ 332007 h 607851"/>
              <a:gd name="connsiteX89" fmla="*/ 177960 w 369275"/>
              <a:gd name="connsiteY89" fmla="*/ 349221 h 607851"/>
              <a:gd name="connsiteX90" fmla="*/ 179228 w 369275"/>
              <a:gd name="connsiteY90" fmla="*/ 367702 h 607851"/>
              <a:gd name="connsiteX91" fmla="*/ 167592 w 369275"/>
              <a:gd name="connsiteY91" fmla="*/ 380818 h 607851"/>
              <a:gd name="connsiteX92" fmla="*/ 154465 w 369275"/>
              <a:gd name="connsiteY92" fmla="*/ 369193 h 607851"/>
              <a:gd name="connsiteX93" fmla="*/ 153570 w 369275"/>
              <a:gd name="connsiteY93" fmla="*/ 355630 h 607851"/>
              <a:gd name="connsiteX94" fmla="*/ 152451 w 369275"/>
              <a:gd name="connsiteY94" fmla="*/ 342887 h 607851"/>
              <a:gd name="connsiteX95" fmla="*/ 151108 w 369275"/>
              <a:gd name="connsiteY95" fmla="*/ 330964 h 607851"/>
              <a:gd name="connsiteX96" fmla="*/ 149915 w 369275"/>
              <a:gd name="connsiteY96" fmla="*/ 322245 h 607851"/>
              <a:gd name="connsiteX97" fmla="*/ 148274 w 369275"/>
              <a:gd name="connsiteY97" fmla="*/ 311813 h 607851"/>
              <a:gd name="connsiteX98" fmla="*/ 146409 w 369275"/>
              <a:gd name="connsiteY98" fmla="*/ 302274 h 607851"/>
              <a:gd name="connsiteX99" fmla="*/ 144395 w 369275"/>
              <a:gd name="connsiteY99" fmla="*/ 293555 h 607851"/>
              <a:gd name="connsiteX100" fmla="*/ 142232 w 369275"/>
              <a:gd name="connsiteY100" fmla="*/ 285656 h 607851"/>
              <a:gd name="connsiteX101" fmla="*/ 141113 w 369275"/>
              <a:gd name="connsiteY101" fmla="*/ 282079 h 607851"/>
              <a:gd name="connsiteX102" fmla="*/ 139920 w 369275"/>
              <a:gd name="connsiteY102" fmla="*/ 278726 h 607851"/>
              <a:gd name="connsiteX103" fmla="*/ 138727 w 369275"/>
              <a:gd name="connsiteY103" fmla="*/ 275521 h 607851"/>
              <a:gd name="connsiteX104" fmla="*/ 137533 w 369275"/>
              <a:gd name="connsiteY104" fmla="*/ 272615 h 607851"/>
              <a:gd name="connsiteX105" fmla="*/ 136265 w 369275"/>
              <a:gd name="connsiteY105" fmla="*/ 269932 h 607851"/>
              <a:gd name="connsiteX106" fmla="*/ 135146 w 369275"/>
              <a:gd name="connsiteY106" fmla="*/ 267697 h 607851"/>
              <a:gd name="connsiteX107" fmla="*/ 133878 w 369275"/>
              <a:gd name="connsiteY107" fmla="*/ 265461 h 607851"/>
              <a:gd name="connsiteX108" fmla="*/ 132611 w 369275"/>
              <a:gd name="connsiteY108" fmla="*/ 263449 h 607851"/>
              <a:gd name="connsiteX109" fmla="*/ 131343 w 369275"/>
              <a:gd name="connsiteY109" fmla="*/ 261586 h 607851"/>
              <a:gd name="connsiteX110" fmla="*/ 130075 w 369275"/>
              <a:gd name="connsiteY110" fmla="*/ 260021 h 607851"/>
              <a:gd name="connsiteX111" fmla="*/ 128881 w 369275"/>
              <a:gd name="connsiteY111" fmla="*/ 258680 h 607851"/>
              <a:gd name="connsiteX112" fmla="*/ 127688 w 369275"/>
              <a:gd name="connsiteY112" fmla="*/ 257562 h 607851"/>
              <a:gd name="connsiteX113" fmla="*/ 126569 w 369275"/>
              <a:gd name="connsiteY113" fmla="*/ 256593 h 607851"/>
              <a:gd name="connsiteX114" fmla="*/ 130671 w 369275"/>
              <a:gd name="connsiteY114" fmla="*/ 234908 h 607851"/>
              <a:gd name="connsiteX115" fmla="*/ 144097 w 369275"/>
              <a:gd name="connsiteY115" fmla="*/ 231406 h 607851"/>
              <a:gd name="connsiteX116" fmla="*/ 157597 w 369275"/>
              <a:gd name="connsiteY116" fmla="*/ 228947 h 607851"/>
              <a:gd name="connsiteX117" fmla="*/ 171172 w 369275"/>
              <a:gd name="connsiteY117" fmla="*/ 227456 h 607851"/>
              <a:gd name="connsiteX118" fmla="*/ 184673 w 369275"/>
              <a:gd name="connsiteY118" fmla="*/ 227009 h 607851"/>
              <a:gd name="connsiteX119" fmla="*/ 184638 w 369275"/>
              <a:gd name="connsiteY119" fmla="*/ 0 h 607851"/>
              <a:gd name="connsiteX120" fmla="*/ 336088 w 369275"/>
              <a:gd name="connsiteY120" fmla="*/ 78887 h 607851"/>
              <a:gd name="connsiteX121" fmla="*/ 357873 w 369275"/>
              <a:gd name="connsiteY121" fmla="*/ 248058 h 607851"/>
              <a:gd name="connsiteX122" fmla="*/ 262900 w 369275"/>
              <a:gd name="connsiteY122" fmla="*/ 410227 h 607851"/>
              <a:gd name="connsiteX123" fmla="*/ 273941 w 369275"/>
              <a:gd name="connsiteY123" fmla="*/ 407471 h 607851"/>
              <a:gd name="connsiteX124" fmla="*/ 289012 w 369275"/>
              <a:gd name="connsiteY124" fmla="*/ 416484 h 607851"/>
              <a:gd name="connsiteX125" fmla="*/ 279984 w 369275"/>
              <a:gd name="connsiteY125" fmla="*/ 431532 h 607851"/>
              <a:gd name="connsiteX126" fmla="*/ 95334 w 369275"/>
              <a:gd name="connsiteY126" fmla="*/ 477642 h 607851"/>
              <a:gd name="connsiteX127" fmla="*/ 80263 w 369275"/>
              <a:gd name="connsiteY127" fmla="*/ 468554 h 607851"/>
              <a:gd name="connsiteX128" fmla="*/ 89291 w 369275"/>
              <a:gd name="connsiteY128" fmla="*/ 453507 h 607851"/>
              <a:gd name="connsiteX129" fmla="*/ 240145 w 369275"/>
              <a:gd name="connsiteY129" fmla="*/ 415888 h 607851"/>
              <a:gd name="connsiteX130" fmla="*/ 238205 w 369275"/>
              <a:gd name="connsiteY130" fmla="*/ 407396 h 607851"/>
              <a:gd name="connsiteX131" fmla="*/ 240965 w 369275"/>
              <a:gd name="connsiteY131" fmla="*/ 392051 h 607851"/>
              <a:gd name="connsiteX132" fmla="*/ 245069 w 369275"/>
              <a:gd name="connsiteY132" fmla="*/ 377674 h 607851"/>
              <a:gd name="connsiteX133" fmla="*/ 250216 w 369275"/>
              <a:gd name="connsiteY133" fmla="*/ 364265 h 607851"/>
              <a:gd name="connsiteX134" fmla="*/ 256185 w 369275"/>
              <a:gd name="connsiteY134" fmla="*/ 351751 h 607851"/>
              <a:gd name="connsiteX135" fmla="*/ 262900 w 369275"/>
              <a:gd name="connsiteY135" fmla="*/ 340205 h 607851"/>
              <a:gd name="connsiteX136" fmla="*/ 270062 w 369275"/>
              <a:gd name="connsiteY136" fmla="*/ 329403 h 607851"/>
              <a:gd name="connsiteX137" fmla="*/ 277522 w 369275"/>
              <a:gd name="connsiteY137" fmla="*/ 319347 h 607851"/>
              <a:gd name="connsiteX138" fmla="*/ 285058 w 369275"/>
              <a:gd name="connsiteY138" fmla="*/ 309812 h 607851"/>
              <a:gd name="connsiteX139" fmla="*/ 292593 w 369275"/>
              <a:gd name="connsiteY139" fmla="*/ 300724 h 607851"/>
              <a:gd name="connsiteX140" fmla="*/ 299531 w 369275"/>
              <a:gd name="connsiteY140" fmla="*/ 292530 h 607851"/>
              <a:gd name="connsiteX141" fmla="*/ 303038 w 369275"/>
              <a:gd name="connsiteY141" fmla="*/ 288284 h 607851"/>
              <a:gd name="connsiteX142" fmla="*/ 309827 w 369275"/>
              <a:gd name="connsiteY142" fmla="*/ 279941 h 607851"/>
              <a:gd name="connsiteX143" fmla="*/ 316168 w 369275"/>
              <a:gd name="connsiteY143" fmla="*/ 271821 h 607851"/>
              <a:gd name="connsiteX144" fmla="*/ 321838 w 369275"/>
              <a:gd name="connsiteY144" fmla="*/ 263776 h 607851"/>
              <a:gd name="connsiteX145" fmla="*/ 326837 w 369275"/>
              <a:gd name="connsiteY145" fmla="*/ 255731 h 607851"/>
              <a:gd name="connsiteX146" fmla="*/ 331090 w 369275"/>
              <a:gd name="connsiteY146" fmla="*/ 247686 h 607851"/>
              <a:gd name="connsiteX147" fmla="*/ 334596 w 369275"/>
              <a:gd name="connsiteY147" fmla="*/ 239492 h 607851"/>
              <a:gd name="connsiteX148" fmla="*/ 315721 w 369275"/>
              <a:gd name="connsiteY148" fmla="*/ 93115 h 607851"/>
              <a:gd name="connsiteX149" fmla="*/ 184638 w 369275"/>
              <a:gd name="connsiteY149" fmla="*/ 24806 h 607851"/>
              <a:gd name="connsiteX150" fmla="*/ 53554 w 369275"/>
              <a:gd name="connsiteY150" fmla="*/ 93115 h 607851"/>
              <a:gd name="connsiteX151" fmla="*/ 34679 w 369275"/>
              <a:gd name="connsiteY151" fmla="*/ 239492 h 607851"/>
              <a:gd name="connsiteX152" fmla="*/ 37066 w 369275"/>
              <a:gd name="connsiteY152" fmla="*/ 245302 h 607851"/>
              <a:gd name="connsiteX153" fmla="*/ 39827 w 369275"/>
              <a:gd name="connsiteY153" fmla="*/ 251038 h 607851"/>
              <a:gd name="connsiteX154" fmla="*/ 43035 w 369275"/>
              <a:gd name="connsiteY154" fmla="*/ 256699 h 607851"/>
              <a:gd name="connsiteX155" fmla="*/ 46541 w 369275"/>
              <a:gd name="connsiteY155" fmla="*/ 262361 h 607851"/>
              <a:gd name="connsiteX156" fmla="*/ 50421 w 369275"/>
              <a:gd name="connsiteY156" fmla="*/ 268096 h 607851"/>
              <a:gd name="connsiteX157" fmla="*/ 52957 w 369275"/>
              <a:gd name="connsiteY157" fmla="*/ 271598 h 607851"/>
              <a:gd name="connsiteX158" fmla="*/ 57359 w 369275"/>
              <a:gd name="connsiteY158" fmla="*/ 277333 h 607851"/>
              <a:gd name="connsiteX159" fmla="*/ 61985 w 369275"/>
              <a:gd name="connsiteY159" fmla="*/ 283144 h 607851"/>
              <a:gd name="connsiteX160" fmla="*/ 66909 w 369275"/>
              <a:gd name="connsiteY160" fmla="*/ 289103 h 607851"/>
              <a:gd name="connsiteX161" fmla="*/ 72579 w 369275"/>
              <a:gd name="connsiteY161" fmla="*/ 295882 h 607851"/>
              <a:gd name="connsiteX162" fmla="*/ 78547 w 369275"/>
              <a:gd name="connsiteY162" fmla="*/ 302959 h 607851"/>
              <a:gd name="connsiteX163" fmla="*/ 83844 w 369275"/>
              <a:gd name="connsiteY163" fmla="*/ 309365 h 607851"/>
              <a:gd name="connsiteX164" fmla="*/ 89216 w 369275"/>
              <a:gd name="connsiteY164" fmla="*/ 315995 h 607851"/>
              <a:gd name="connsiteX165" fmla="*/ 94513 w 369275"/>
              <a:gd name="connsiteY165" fmla="*/ 322922 h 607851"/>
              <a:gd name="connsiteX166" fmla="*/ 99736 w 369275"/>
              <a:gd name="connsiteY166" fmla="*/ 330223 h 607851"/>
              <a:gd name="connsiteX167" fmla="*/ 104883 w 369275"/>
              <a:gd name="connsiteY167" fmla="*/ 337821 h 607851"/>
              <a:gd name="connsiteX168" fmla="*/ 107868 w 369275"/>
              <a:gd name="connsiteY168" fmla="*/ 342737 h 607851"/>
              <a:gd name="connsiteX169" fmla="*/ 112642 w 369275"/>
              <a:gd name="connsiteY169" fmla="*/ 350931 h 607851"/>
              <a:gd name="connsiteX170" fmla="*/ 116970 w 369275"/>
              <a:gd name="connsiteY170" fmla="*/ 359572 h 607851"/>
              <a:gd name="connsiteX171" fmla="*/ 120998 w 369275"/>
              <a:gd name="connsiteY171" fmla="*/ 368735 h 607851"/>
              <a:gd name="connsiteX172" fmla="*/ 124505 w 369275"/>
              <a:gd name="connsiteY172" fmla="*/ 378344 h 607851"/>
              <a:gd name="connsiteX173" fmla="*/ 127415 w 369275"/>
              <a:gd name="connsiteY173" fmla="*/ 388401 h 607851"/>
              <a:gd name="connsiteX174" fmla="*/ 118462 w 369275"/>
              <a:gd name="connsiteY174" fmla="*/ 403523 h 607851"/>
              <a:gd name="connsiteX175" fmla="*/ 103391 w 369275"/>
              <a:gd name="connsiteY175" fmla="*/ 394584 h 607851"/>
              <a:gd name="connsiteX176" fmla="*/ 11402 w 369275"/>
              <a:gd name="connsiteY176" fmla="*/ 248058 h 607851"/>
              <a:gd name="connsiteX177" fmla="*/ 33187 w 369275"/>
              <a:gd name="connsiteY177" fmla="*/ 78887 h 607851"/>
              <a:gd name="connsiteX178" fmla="*/ 184638 w 369275"/>
              <a:gd name="connsiteY178"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369275" h="607851">
                <a:moveTo>
                  <a:pt x="139276" y="570066"/>
                </a:moveTo>
                <a:cubicBezTo>
                  <a:pt x="144275" y="565371"/>
                  <a:pt x="152183" y="565744"/>
                  <a:pt x="156809" y="570811"/>
                </a:cubicBezTo>
                <a:cubicBezTo>
                  <a:pt x="171730" y="587133"/>
                  <a:pt x="197544" y="587133"/>
                  <a:pt x="212465" y="570811"/>
                </a:cubicBezTo>
                <a:cubicBezTo>
                  <a:pt x="217091" y="565744"/>
                  <a:pt x="224999" y="565371"/>
                  <a:pt x="229998" y="570066"/>
                </a:cubicBezTo>
                <a:cubicBezTo>
                  <a:pt x="235071" y="574687"/>
                  <a:pt x="235444" y="582512"/>
                  <a:pt x="230818" y="587580"/>
                </a:cubicBezTo>
                <a:cubicBezTo>
                  <a:pt x="218956" y="600473"/>
                  <a:pt x="202170" y="607851"/>
                  <a:pt x="184637" y="607851"/>
                </a:cubicBezTo>
                <a:cubicBezTo>
                  <a:pt x="167105" y="607851"/>
                  <a:pt x="150318" y="600473"/>
                  <a:pt x="138456" y="587580"/>
                </a:cubicBezTo>
                <a:cubicBezTo>
                  <a:pt x="133830" y="582512"/>
                  <a:pt x="134203" y="574687"/>
                  <a:pt x="139276" y="570066"/>
                </a:cubicBezTo>
                <a:close/>
                <a:moveTo>
                  <a:pt x="273919" y="497785"/>
                </a:moveTo>
                <a:cubicBezTo>
                  <a:pt x="280558" y="496146"/>
                  <a:pt x="287345" y="500169"/>
                  <a:pt x="288986" y="506874"/>
                </a:cubicBezTo>
                <a:cubicBezTo>
                  <a:pt x="290627" y="513505"/>
                  <a:pt x="286599" y="520210"/>
                  <a:pt x="279961" y="521849"/>
                </a:cubicBezTo>
                <a:cubicBezTo>
                  <a:pt x="218426" y="537271"/>
                  <a:pt x="156891" y="552619"/>
                  <a:pt x="95356" y="567966"/>
                </a:cubicBezTo>
                <a:cubicBezTo>
                  <a:pt x="88717" y="569605"/>
                  <a:pt x="81930" y="565582"/>
                  <a:pt x="80289" y="558951"/>
                </a:cubicBezTo>
                <a:cubicBezTo>
                  <a:pt x="78648" y="552321"/>
                  <a:pt x="82676" y="545541"/>
                  <a:pt x="89314" y="543902"/>
                </a:cubicBezTo>
                <a:cubicBezTo>
                  <a:pt x="150849" y="528554"/>
                  <a:pt x="212384" y="513207"/>
                  <a:pt x="273919" y="497785"/>
                </a:cubicBezTo>
                <a:close/>
                <a:moveTo>
                  <a:pt x="273919" y="452696"/>
                </a:moveTo>
                <a:cubicBezTo>
                  <a:pt x="280558" y="450984"/>
                  <a:pt x="287345" y="455003"/>
                  <a:pt x="288986" y="461701"/>
                </a:cubicBezTo>
                <a:cubicBezTo>
                  <a:pt x="290627" y="468325"/>
                  <a:pt x="286599" y="475024"/>
                  <a:pt x="279961" y="476736"/>
                </a:cubicBezTo>
                <a:cubicBezTo>
                  <a:pt x="218426" y="492067"/>
                  <a:pt x="156891" y="507399"/>
                  <a:pt x="95356" y="522731"/>
                </a:cubicBezTo>
                <a:cubicBezTo>
                  <a:pt x="88717" y="524443"/>
                  <a:pt x="81930" y="520350"/>
                  <a:pt x="80289" y="513726"/>
                </a:cubicBezTo>
                <a:cubicBezTo>
                  <a:pt x="78648" y="507102"/>
                  <a:pt x="82676" y="500403"/>
                  <a:pt x="89314" y="498691"/>
                </a:cubicBezTo>
                <a:cubicBezTo>
                  <a:pt x="150849" y="483360"/>
                  <a:pt x="212384" y="468028"/>
                  <a:pt x="273919" y="452696"/>
                </a:cubicBezTo>
                <a:close/>
                <a:moveTo>
                  <a:pt x="184673" y="227009"/>
                </a:moveTo>
                <a:cubicBezTo>
                  <a:pt x="189222" y="227009"/>
                  <a:pt x="193698" y="227158"/>
                  <a:pt x="198173" y="227456"/>
                </a:cubicBezTo>
                <a:cubicBezTo>
                  <a:pt x="202723" y="227829"/>
                  <a:pt x="207273" y="228276"/>
                  <a:pt x="211748" y="228947"/>
                </a:cubicBezTo>
                <a:cubicBezTo>
                  <a:pt x="216223" y="229617"/>
                  <a:pt x="220773" y="230437"/>
                  <a:pt x="225248" y="231406"/>
                </a:cubicBezTo>
                <a:cubicBezTo>
                  <a:pt x="229723" y="232449"/>
                  <a:pt x="234199" y="233567"/>
                  <a:pt x="238674" y="234908"/>
                </a:cubicBezTo>
                <a:cubicBezTo>
                  <a:pt x="248370" y="237740"/>
                  <a:pt x="250757" y="250408"/>
                  <a:pt x="242776" y="256593"/>
                </a:cubicBezTo>
                <a:cubicBezTo>
                  <a:pt x="242403" y="256891"/>
                  <a:pt x="242030" y="257190"/>
                  <a:pt x="241657" y="257562"/>
                </a:cubicBezTo>
                <a:cubicBezTo>
                  <a:pt x="241284" y="257935"/>
                  <a:pt x="240837" y="258307"/>
                  <a:pt x="240464" y="258680"/>
                </a:cubicBezTo>
                <a:cubicBezTo>
                  <a:pt x="240091" y="259127"/>
                  <a:pt x="239644" y="259574"/>
                  <a:pt x="239271" y="260021"/>
                </a:cubicBezTo>
                <a:cubicBezTo>
                  <a:pt x="238823" y="260543"/>
                  <a:pt x="238450" y="261065"/>
                  <a:pt x="238003" y="261586"/>
                </a:cubicBezTo>
                <a:cubicBezTo>
                  <a:pt x="237555" y="262182"/>
                  <a:pt x="237182" y="262779"/>
                  <a:pt x="236735" y="263449"/>
                </a:cubicBezTo>
                <a:cubicBezTo>
                  <a:pt x="236287" y="264120"/>
                  <a:pt x="235914" y="264791"/>
                  <a:pt x="235467" y="265461"/>
                </a:cubicBezTo>
                <a:cubicBezTo>
                  <a:pt x="235019" y="266206"/>
                  <a:pt x="234646" y="266952"/>
                  <a:pt x="234199" y="267697"/>
                </a:cubicBezTo>
                <a:cubicBezTo>
                  <a:pt x="233826" y="268442"/>
                  <a:pt x="233453" y="269187"/>
                  <a:pt x="233080" y="269932"/>
                </a:cubicBezTo>
                <a:cubicBezTo>
                  <a:pt x="232632" y="270827"/>
                  <a:pt x="232259" y="271721"/>
                  <a:pt x="231812" y="272615"/>
                </a:cubicBezTo>
                <a:cubicBezTo>
                  <a:pt x="231439" y="273584"/>
                  <a:pt x="230991" y="274553"/>
                  <a:pt x="230618" y="275521"/>
                </a:cubicBezTo>
                <a:cubicBezTo>
                  <a:pt x="230171" y="276565"/>
                  <a:pt x="229798" y="277608"/>
                  <a:pt x="229425" y="278726"/>
                </a:cubicBezTo>
                <a:cubicBezTo>
                  <a:pt x="228978" y="279844"/>
                  <a:pt x="228605" y="280961"/>
                  <a:pt x="228232" y="282079"/>
                </a:cubicBezTo>
                <a:cubicBezTo>
                  <a:pt x="227859" y="283271"/>
                  <a:pt x="227486" y="284464"/>
                  <a:pt x="227113" y="285656"/>
                </a:cubicBezTo>
                <a:cubicBezTo>
                  <a:pt x="226740" y="286923"/>
                  <a:pt x="226367" y="288190"/>
                  <a:pt x="225994" y="289457"/>
                </a:cubicBezTo>
                <a:cubicBezTo>
                  <a:pt x="225621" y="290798"/>
                  <a:pt x="225248" y="292214"/>
                  <a:pt x="224950" y="293555"/>
                </a:cubicBezTo>
                <a:cubicBezTo>
                  <a:pt x="224577" y="294971"/>
                  <a:pt x="224204" y="296387"/>
                  <a:pt x="223906" y="297803"/>
                </a:cubicBezTo>
                <a:cubicBezTo>
                  <a:pt x="223533" y="299293"/>
                  <a:pt x="223234" y="300784"/>
                  <a:pt x="222936" y="302274"/>
                </a:cubicBezTo>
                <a:cubicBezTo>
                  <a:pt x="222265" y="305478"/>
                  <a:pt x="221593" y="308608"/>
                  <a:pt x="221071" y="311813"/>
                </a:cubicBezTo>
                <a:cubicBezTo>
                  <a:pt x="220475" y="315315"/>
                  <a:pt x="219878" y="318817"/>
                  <a:pt x="219430" y="322245"/>
                </a:cubicBezTo>
                <a:cubicBezTo>
                  <a:pt x="218983" y="325152"/>
                  <a:pt x="218610" y="328058"/>
                  <a:pt x="218237" y="330964"/>
                </a:cubicBezTo>
                <a:cubicBezTo>
                  <a:pt x="217789" y="334914"/>
                  <a:pt x="217342" y="338938"/>
                  <a:pt x="216969" y="342887"/>
                </a:cubicBezTo>
                <a:cubicBezTo>
                  <a:pt x="216521" y="347135"/>
                  <a:pt x="216148" y="351383"/>
                  <a:pt x="215776" y="355630"/>
                </a:cubicBezTo>
                <a:cubicBezTo>
                  <a:pt x="215477" y="360101"/>
                  <a:pt x="215179" y="364647"/>
                  <a:pt x="214880" y="369193"/>
                </a:cubicBezTo>
                <a:cubicBezTo>
                  <a:pt x="214508" y="376049"/>
                  <a:pt x="208615" y="381265"/>
                  <a:pt x="201753" y="380818"/>
                </a:cubicBezTo>
                <a:cubicBezTo>
                  <a:pt x="194891" y="380445"/>
                  <a:pt x="189670" y="374558"/>
                  <a:pt x="190117" y="367702"/>
                </a:cubicBezTo>
                <a:cubicBezTo>
                  <a:pt x="190490" y="361517"/>
                  <a:pt x="190863" y="355332"/>
                  <a:pt x="191385" y="349221"/>
                </a:cubicBezTo>
                <a:cubicBezTo>
                  <a:pt x="191684" y="346241"/>
                  <a:pt x="191908" y="343334"/>
                  <a:pt x="192206" y="340428"/>
                </a:cubicBezTo>
                <a:cubicBezTo>
                  <a:pt x="192504" y="337596"/>
                  <a:pt x="192803" y="334839"/>
                  <a:pt x="193101" y="332007"/>
                </a:cubicBezTo>
                <a:cubicBezTo>
                  <a:pt x="193399" y="329325"/>
                  <a:pt x="193772" y="326642"/>
                  <a:pt x="194071" y="323959"/>
                </a:cubicBezTo>
                <a:cubicBezTo>
                  <a:pt x="194294" y="322171"/>
                  <a:pt x="194593" y="320457"/>
                  <a:pt x="194816" y="318743"/>
                </a:cubicBezTo>
                <a:cubicBezTo>
                  <a:pt x="195189" y="316209"/>
                  <a:pt x="195562" y="313750"/>
                  <a:pt x="196010" y="311216"/>
                </a:cubicBezTo>
                <a:cubicBezTo>
                  <a:pt x="196383" y="308832"/>
                  <a:pt x="196756" y="306447"/>
                  <a:pt x="197203" y="303988"/>
                </a:cubicBezTo>
                <a:cubicBezTo>
                  <a:pt x="197651" y="301752"/>
                  <a:pt x="198098" y="299442"/>
                  <a:pt x="198620" y="297132"/>
                </a:cubicBezTo>
                <a:cubicBezTo>
                  <a:pt x="199068" y="294971"/>
                  <a:pt x="199515" y="292810"/>
                  <a:pt x="200038" y="290574"/>
                </a:cubicBezTo>
                <a:cubicBezTo>
                  <a:pt x="200560" y="288488"/>
                  <a:pt x="201082" y="286476"/>
                  <a:pt x="201604" y="284389"/>
                </a:cubicBezTo>
                <a:cubicBezTo>
                  <a:pt x="202126" y="282377"/>
                  <a:pt x="202723" y="280440"/>
                  <a:pt x="203319" y="278502"/>
                </a:cubicBezTo>
                <a:cubicBezTo>
                  <a:pt x="203916" y="276565"/>
                  <a:pt x="204513" y="274702"/>
                  <a:pt x="205110" y="272839"/>
                </a:cubicBezTo>
                <a:cubicBezTo>
                  <a:pt x="205706" y="271125"/>
                  <a:pt x="206378" y="269336"/>
                  <a:pt x="207049" y="267548"/>
                </a:cubicBezTo>
                <a:cubicBezTo>
                  <a:pt x="207720" y="265908"/>
                  <a:pt x="208391" y="264269"/>
                  <a:pt x="209137" y="262629"/>
                </a:cubicBezTo>
                <a:cubicBezTo>
                  <a:pt x="209809" y="260990"/>
                  <a:pt x="210554" y="259425"/>
                  <a:pt x="211300" y="257935"/>
                </a:cubicBezTo>
                <a:cubicBezTo>
                  <a:pt x="211673" y="257190"/>
                  <a:pt x="212046" y="256519"/>
                  <a:pt x="212419" y="255848"/>
                </a:cubicBezTo>
                <a:cubicBezTo>
                  <a:pt x="212643" y="255401"/>
                  <a:pt x="212941" y="254879"/>
                  <a:pt x="213240" y="254358"/>
                </a:cubicBezTo>
                <a:cubicBezTo>
                  <a:pt x="211524" y="254060"/>
                  <a:pt x="209809" y="253762"/>
                  <a:pt x="208093" y="253538"/>
                </a:cubicBezTo>
                <a:cubicBezTo>
                  <a:pt x="204214" y="252942"/>
                  <a:pt x="200336" y="252495"/>
                  <a:pt x="196383" y="252197"/>
                </a:cubicBezTo>
                <a:cubicBezTo>
                  <a:pt x="192504" y="251973"/>
                  <a:pt x="188551" y="251824"/>
                  <a:pt x="184673" y="251824"/>
                </a:cubicBezTo>
                <a:cubicBezTo>
                  <a:pt x="180794" y="251824"/>
                  <a:pt x="176841" y="251899"/>
                  <a:pt x="172962" y="252197"/>
                </a:cubicBezTo>
                <a:cubicBezTo>
                  <a:pt x="169009" y="252495"/>
                  <a:pt x="165131" y="252942"/>
                  <a:pt x="161252" y="253538"/>
                </a:cubicBezTo>
                <a:cubicBezTo>
                  <a:pt x="159537" y="253762"/>
                  <a:pt x="157821" y="254060"/>
                  <a:pt x="156106" y="254358"/>
                </a:cubicBezTo>
                <a:cubicBezTo>
                  <a:pt x="156404" y="254879"/>
                  <a:pt x="156702" y="255401"/>
                  <a:pt x="157001" y="255848"/>
                </a:cubicBezTo>
                <a:cubicBezTo>
                  <a:pt x="157299" y="256519"/>
                  <a:pt x="157672" y="257190"/>
                  <a:pt x="158045" y="257935"/>
                </a:cubicBezTo>
                <a:cubicBezTo>
                  <a:pt x="158791" y="259425"/>
                  <a:pt x="159537" y="260990"/>
                  <a:pt x="160208" y="262629"/>
                </a:cubicBezTo>
                <a:cubicBezTo>
                  <a:pt x="160954" y="264269"/>
                  <a:pt x="161625" y="265908"/>
                  <a:pt x="162296" y="267548"/>
                </a:cubicBezTo>
                <a:cubicBezTo>
                  <a:pt x="162968" y="269336"/>
                  <a:pt x="163639" y="271125"/>
                  <a:pt x="164236" y="272839"/>
                </a:cubicBezTo>
                <a:cubicBezTo>
                  <a:pt x="164832" y="274702"/>
                  <a:pt x="165429" y="276565"/>
                  <a:pt x="166026" y="278502"/>
                </a:cubicBezTo>
                <a:cubicBezTo>
                  <a:pt x="166622" y="280440"/>
                  <a:pt x="167219" y="282377"/>
                  <a:pt x="167741" y="284389"/>
                </a:cubicBezTo>
                <a:cubicBezTo>
                  <a:pt x="168263" y="286476"/>
                  <a:pt x="168785" y="288488"/>
                  <a:pt x="169308" y="290574"/>
                </a:cubicBezTo>
                <a:cubicBezTo>
                  <a:pt x="169830" y="292810"/>
                  <a:pt x="170277" y="294971"/>
                  <a:pt x="170725" y="297132"/>
                </a:cubicBezTo>
                <a:cubicBezTo>
                  <a:pt x="171247" y="299442"/>
                  <a:pt x="171694" y="301752"/>
                  <a:pt x="172142" y="303988"/>
                </a:cubicBezTo>
                <a:cubicBezTo>
                  <a:pt x="172589" y="306447"/>
                  <a:pt x="172962" y="308832"/>
                  <a:pt x="173410" y="311216"/>
                </a:cubicBezTo>
                <a:cubicBezTo>
                  <a:pt x="173783" y="313750"/>
                  <a:pt x="174156" y="316209"/>
                  <a:pt x="174529" y="318743"/>
                </a:cubicBezTo>
                <a:cubicBezTo>
                  <a:pt x="175200" y="323140"/>
                  <a:pt x="175722" y="327611"/>
                  <a:pt x="176244" y="332007"/>
                </a:cubicBezTo>
                <a:cubicBezTo>
                  <a:pt x="176915" y="337745"/>
                  <a:pt x="177438" y="343483"/>
                  <a:pt x="177960" y="349221"/>
                </a:cubicBezTo>
                <a:cubicBezTo>
                  <a:pt x="178482" y="355332"/>
                  <a:pt x="178929" y="361517"/>
                  <a:pt x="179228" y="367702"/>
                </a:cubicBezTo>
                <a:cubicBezTo>
                  <a:pt x="179675" y="374558"/>
                  <a:pt x="174454" y="380445"/>
                  <a:pt x="167592" y="380818"/>
                </a:cubicBezTo>
                <a:cubicBezTo>
                  <a:pt x="160730" y="381265"/>
                  <a:pt x="154838" y="376049"/>
                  <a:pt x="154465" y="369193"/>
                </a:cubicBezTo>
                <a:cubicBezTo>
                  <a:pt x="154166" y="364647"/>
                  <a:pt x="153868" y="360101"/>
                  <a:pt x="153570" y="355630"/>
                </a:cubicBezTo>
                <a:cubicBezTo>
                  <a:pt x="153197" y="351383"/>
                  <a:pt x="152824" y="347135"/>
                  <a:pt x="152451" y="342887"/>
                </a:cubicBezTo>
                <a:cubicBezTo>
                  <a:pt x="152003" y="338938"/>
                  <a:pt x="151556" y="334914"/>
                  <a:pt x="151108" y="330964"/>
                </a:cubicBezTo>
                <a:cubicBezTo>
                  <a:pt x="150735" y="328058"/>
                  <a:pt x="150362" y="325152"/>
                  <a:pt x="149915" y="322245"/>
                </a:cubicBezTo>
                <a:cubicBezTo>
                  <a:pt x="149467" y="318817"/>
                  <a:pt x="148871" y="315315"/>
                  <a:pt x="148274" y="311813"/>
                </a:cubicBezTo>
                <a:cubicBezTo>
                  <a:pt x="147752" y="308608"/>
                  <a:pt x="147080" y="305404"/>
                  <a:pt x="146409" y="302274"/>
                </a:cubicBezTo>
                <a:cubicBezTo>
                  <a:pt x="145812" y="299368"/>
                  <a:pt x="145141" y="296387"/>
                  <a:pt x="144395" y="293555"/>
                </a:cubicBezTo>
                <a:cubicBezTo>
                  <a:pt x="143799" y="290872"/>
                  <a:pt x="143053" y="288264"/>
                  <a:pt x="142232" y="285656"/>
                </a:cubicBezTo>
                <a:cubicBezTo>
                  <a:pt x="141859" y="284464"/>
                  <a:pt x="141486" y="283271"/>
                  <a:pt x="141113" y="282079"/>
                </a:cubicBezTo>
                <a:cubicBezTo>
                  <a:pt x="140741" y="280961"/>
                  <a:pt x="140368" y="279844"/>
                  <a:pt x="139920" y="278726"/>
                </a:cubicBezTo>
                <a:cubicBezTo>
                  <a:pt x="139547" y="277608"/>
                  <a:pt x="139174" y="276565"/>
                  <a:pt x="138727" y="275521"/>
                </a:cubicBezTo>
                <a:cubicBezTo>
                  <a:pt x="138354" y="274553"/>
                  <a:pt x="137906" y="273584"/>
                  <a:pt x="137533" y="272615"/>
                </a:cubicBezTo>
                <a:cubicBezTo>
                  <a:pt x="137086" y="271721"/>
                  <a:pt x="136713" y="270827"/>
                  <a:pt x="136265" y="269932"/>
                </a:cubicBezTo>
                <a:cubicBezTo>
                  <a:pt x="135892" y="269187"/>
                  <a:pt x="135519" y="268442"/>
                  <a:pt x="135146" y="267697"/>
                </a:cubicBezTo>
                <a:cubicBezTo>
                  <a:pt x="134699" y="266952"/>
                  <a:pt x="134326" y="266206"/>
                  <a:pt x="133878" y="265461"/>
                </a:cubicBezTo>
                <a:cubicBezTo>
                  <a:pt x="133431" y="264791"/>
                  <a:pt x="133058" y="264120"/>
                  <a:pt x="132611" y="263449"/>
                </a:cubicBezTo>
                <a:cubicBezTo>
                  <a:pt x="132163" y="262779"/>
                  <a:pt x="131790" y="262182"/>
                  <a:pt x="131343" y="261586"/>
                </a:cubicBezTo>
                <a:cubicBezTo>
                  <a:pt x="130895" y="261065"/>
                  <a:pt x="130522" y="260543"/>
                  <a:pt x="130075" y="260021"/>
                </a:cubicBezTo>
                <a:cubicBezTo>
                  <a:pt x="129702" y="259574"/>
                  <a:pt x="129254" y="259127"/>
                  <a:pt x="128881" y="258680"/>
                </a:cubicBezTo>
                <a:cubicBezTo>
                  <a:pt x="128508" y="258307"/>
                  <a:pt x="128061" y="257935"/>
                  <a:pt x="127688" y="257562"/>
                </a:cubicBezTo>
                <a:cubicBezTo>
                  <a:pt x="127315" y="257190"/>
                  <a:pt x="126942" y="256891"/>
                  <a:pt x="126569" y="256593"/>
                </a:cubicBezTo>
                <a:cubicBezTo>
                  <a:pt x="118588" y="250408"/>
                  <a:pt x="120975" y="237740"/>
                  <a:pt x="130671" y="234908"/>
                </a:cubicBezTo>
                <a:cubicBezTo>
                  <a:pt x="135146" y="233567"/>
                  <a:pt x="139622" y="232449"/>
                  <a:pt x="144097" y="231406"/>
                </a:cubicBezTo>
                <a:cubicBezTo>
                  <a:pt x="148572" y="230437"/>
                  <a:pt x="153122" y="229617"/>
                  <a:pt x="157597" y="228947"/>
                </a:cubicBezTo>
                <a:cubicBezTo>
                  <a:pt x="162147" y="228276"/>
                  <a:pt x="166622" y="227829"/>
                  <a:pt x="171172" y="227456"/>
                </a:cubicBezTo>
                <a:cubicBezTo>
                  <a:pt x="175647" y="227158"/>
                  <a:pt x="180123" y="227009"/>
                  <a:pt x="184673" y="227009"/>
                </a:cubicBezTo>
                <a:close/>
                <a:moveTo>
                  <a:pt x="184638" y="0"/>
                </a:moveTo>
                <a:cubicBezTo>
                  <a:pt x="244994" y="0"/>
                  <a:pt x="301546" y="29424"/>
                  <a:pt x="336088" y="78887"/>
                </a:cubicBezTo>
                <a:cubicBezTo>
                  <a:pt x="370631" y="128350"/>
                  <a:pt x="378763" y="191444"/>
                  <a:pt x="357873" y="248058"/>
                </a:cubicBezTo>
                <a:cubicBezTo>
                  <a:pt x="336461" y="306087"/>
                  <a:pt x="272822" y="336703"/>
                  <a:pt x="262900" y="410227"/>
                </a:cubicBezTo>
                <a:cubicBezTo>
                  <a:pt x="266555" y="409259"/>
                  <a:pt x="270286" y="408365"/>
                  <a:pt x="273941" y="407471"/>
                </a:cubicBezTo>
                <a:cubicBezTo>
                  <a:pt x="280581" y="405757"/>
                  <a:pt x="287370" y="409855"/>
                  <a:pt x="289012" y="416484"/>
                </a:cubicBezTo>
                <a:cubicBezTo>
                  <a:pt x="290653" y="423114"/>
                  <a:pt x="286624" y="429893"/>
                  <a:pt x="279984" y="431532"/>
                </a:cubicBezTo>
                <a:cubicBezTo>
                  <a:pt x="218434" y="446877"/>
                  <a:pt x="156884" y="462222"/>
                  <a:pt x="95334" y="477642"/>
                </a:cubicBezTo>
                <a:cubicBezTo>
                  <a:pt x="88694" y="479281"/>
                  <a:pt x="81905" y="475258"/>
                  <a:pt x="80263" y="468554"/>
                </a:cubicBezTo>
                <a:cubicBezTo>
                  <a:pt x="78622" y="461924"/>
                  <a:pt x="82651" y="455220"/>
                  <a:pt x="89291" y="453507"/>
                </a:cubicBezTo>
                <a:cubicBezTo>
                  <a:pt x="139575" y="440992"/>
                  <a:pt x="189860" y="428403"/>
                  <a:pt x="240145" y="415888"/>
                </a:cubicBezTo>
                <a:cubicBezTo>
                  <a:pt x="238354" y="413132"/>
                  <a:pt x="237757" y="410599"/>
                  <a:pt x="238205" y="407396"/>
                </a:cubicBezTo>
                <a:cubicBezTo>
                  <a:pt x="238876" y="402182"/>
                  <a:pt x="239772" y="397116"/>
                  <a:pt x="240965" y="392051"/>
                </a:cubicBezTo>
                <a:cubicBezTo>
                  <a:pt x="242084" y="387134"/>
                  <a:pt x="243427" y="382367"/>
                  <a:pt x="245069" y="377674"/>
                </a:cubicBezTo>
                <a:cubicBezTo>
                  <a:pt x="246561" y="373130"/>
                  <a:pt x="248277" y="368660"/>
                  <a:pt x="250216" y="364265"/>
                </a:cubicBezTo>
                <a:cubicBezTo>
                  <a:pt x="252007" y="360019"/>
                  <a:pt x="254021" y="355848"/>
                  <a:pt x="256185" y="351751"/>
                </a:cubicBezTo>
                <a:cubicBezTo>
                  <a:pt x="258274" y="347877"/>
                  <a:pt x="260587" y="344004"/>
                  <a:pt x="262900" y="340205"/>
                </a:cubicBezTo>
                <a:cubicBezTo>
                  <a:pt x="265212" y="336554"/>
                  <a:pt x="267600" y="332979"/>
                  <a:pt x="270062" y="329403"/>
                </a:cubicBezTo>
                <a:cubicBezTo>
                  <a:pt x="272449" y="325977"/>
                  <a:pt x="274986" y="322624"/>
                  <a:pt x="277522" y="319347"/>
                </a:cubicBezTo>
                <a:cubicBezTo>
                  <a:pt x="279984" y="316069"/>
                  <a:pt x="282521" y="312941"/>
                  <a:pt x="285058" y="309812"/>
                </a:cubicBezTo>
                <a:cubicBezTo>
                  <a:pt x="287594" y="306758"/>
                  <a:pt x="290056" y="303704"/>
                  <a:pt x="292593" y="300724"/>
                </a:cubicBezTo>
                <a:cubicBezTo>
                  <a:pt x="294906" y="297968"/>
                  <a:pt x="297218" y="295211"/>
                  <a:pt x="299531" y="292530"/>
                </a:cubicBezTo>
                <a:cubicBezTo>
                  <a:pt x="300725" y="291114"/>
                  <a:pt x="301919" y="289699"/>
                  <a:pt x="303038" y="288284"/>
                </a:cubicBezTo>
                <a:cubicBezTo>
                  <a:pt x="305351" y="285528"/>
                  <a:pt x="307663" y="282771"/>
                  <a:pt x="309827" y="279941"/>
                </a:cubicBezTo>
                <a:cubicBezTo>
                  <a:pt x="311990" y="277259"/>
                  <a:pt x="314079" y="274577"/>
                  <a:pt x="316168" y="271821"/>
                </a:cubicBezTo>
                <a:cubicBezTo>
                  <a:pt x="318108" y="269214"/>
                  <a:pt x="320048" y="266532"/>
                  <a:pt x="321838" y="263776"/>
                </a:cubicBezTo>
                <a:cubicBezTo>
                  <a:pt x="323554" y="261169"/>
                  <a:pt x="325270" y="258487"/>
                  <a:pt x="326837" y="255731"/>
                </a:cubicBezTo>
                <a:cubicBezTo>
                  <a:pt x="328329" y="253124"/>
                  <a:pt x="329747" y="250442"/>
                  <a:pt x="331090" y="247686"/>
                </a:cubicBezTo>
                <a:cubicBezTo>
                  <a:pt x="332358" y="245004"/>
                  <a:pt x="333552" y="242248"/>
                  <a:pt x="334596" y="239492"/>
                </a:cubicBezTo>
                <a:cubicBezTo>
                  <a:pt x="352651" y="190550"/>
                  <a:pt x="345563" y="135873"/>
                  <a:pt x="315721" y="93115"/>
                </a:cubicBezTo>
                <a:cubicBezTo>
                  <a:pt x="285804" y="50282"/>
                  <a:pt x="236862" y="24806"/>
                  <a:pt x="184638" y="24806"/>
                </a:cubicBezTo>
                <a:cubicBezTo>
                  <a:pt x="132413" y="24806"/>
                  <a:pt x="83471" y="50282"/>
                  <a:pt x="53554" y="93115"/>
                </a:cubicBezTo>
                <a:cubicBezTo>
                  <a:pt x="23712" y="135873"/>
                  <a:pt x="16624" y="190550"/>
                  <a:pt x="34679" y="239492"/>
                </a:cubicBezTo>
                <a:cubicBezTo>
                  <a:pt x="35425" y="241428"/>
                  <a:pt x="36246" y="243365"/>
                  <a:pt x="37066" y="245302"/>
                </a:cubicBezTo>
                <a:cubicBezTo>
                  <a:pt x="37962" y="247239"/>
                  <a:pt x="38857" y="249175"/>
                  <a:pt x="39827" y="251038"/>
                </a:cubicBezTo>
                <a:cubicBezTo>
                  <a:pt x="40871" y="252975"/>
                  <a:pt x="41916" y="254837"/>
                  <a:pt x="43035" y="256699"/>
                </a:cubicBezTo>
                <a:cubicBezTo>
                  <a:pt x="44154" y="258636"/>
                  <a:pt x="45273" y="260498"/>
                  <a:pt x="46541" y="262361"/>
                </a:cubicBezTo>
                <a:cubicBezTo>
                  <a:pt x="47810" y="264297"/>
                  <a:pt x="49078" y="266234"/>
                  <a:pt x="50421" y="268096"/>
                </a:cubicBezTo>
                <a:cubicBezTo>
                  <a:pt x="51241" y="269288"/>
                  <a:pt x="52062" y="270406"/>
                  <a:pt x="52957" y="271598"/>
                </a:cubicBezTo>
                <a:cubicBezTo>
                  <a:pt x="54375" y="273534"/>
                  <a:pt x="55867" y="275471"/>
                  <a:pt x="57359" y="277333"/>
                </a:cubicBezTo>
                <a:cubicBezTo>
                  <a:pt x="58851" y="279345"/>
                  <a:pt x="60418" y="281281"/>
                  <a:pt x="61985" y="283144"/>
                </a:cubicBezTo>
                <a:cubicBezTo>
                  <a:pt x="63626" y="285155"/>
                  <a:pt x="65267" y="287092"/>
                  <a:pt x="66909" y="289103"/>
                </a:cubicBezTo>
                <a:cubicBezTo>
                  <a:pt x="68774" y="291338"/>
                  <a:pt x="70714" y="293573"/>
                  <a:pt x="72579" y="295882"/>
                </a:cubicBezTo>
                <a:cubicBezTo>
                  <a:pt x="74593" y="298191"/>
                  <a:pt x="76608" y="300575"/>
                  <a:pt x="78547" y="302959"/>
                </a:cubicBezTo>
                <a:cubicBezTo>
                  <a:pt x="80338" y="305119"/>
                  <a:pt x="82128" y="307205"/>
                  <a:pt x="83844" y="309365"/>
                </a:cubicBezTo>
                <a:cubicBezTo>
                  <a:pt x="85635" y="311600"/>
                  <a:pt x="87425" y="313760"/>
                  <a:pt x="89216" y="315995"/>
                </a:cubicBezTo>
                <a:cubicBezTo>
                  <a:pt x="91007" y="318304"/>
                  <a:pt x="92797" y="320613"/>
                  <a:pt x="94513" y="322922"/>
                </a:cubicBezTo>
                <a:cubicBezTo>
                  <a:pt x="96304" y="325306"/>
                  <a:pt x="98020" y="327764"/>
                  <a:pt x="99736" y="330223"/>
                </a:cubicBezTo>
                <a:cubicBezTo>
                  <a:pt x="101526" y="332681"/>
                  <a:pt x="103167" y="335214"/>
                  <a:pt x="104883" y="337821"/>
                </a:cubicBezTo>
                <a:cubicBezTo>
                  <a:pt x="105928" y="339460"/>
                  <a:pt x="106898" y="341024"/>
                  <a:pt x="107868" y="342737"/>
                </a:cubicBezTo>
                <a:cubicBezTo>
                  <a:pt x="109509" y="345419"/>
                  <a:pt x="111076" y="348175"/>
                  <a:pt x="112642" y="350931"/>
                </a:cubicBezTo>
                <a:cubicBezTo>
                  <a:pt x="114135" y="353762"/>
                  <a:pt x="115627" y="356667"/>
                  <a:pt x="116970" y="359572"/>
                </a:cubicBezTo>
                <a:cubicBezTo>
                  <a:pt x="118387" y="362627"/>
                  <a:pt x="119730" y="365681"/>
                  <a:pt x="120998" y="368735"/>
                </a:cubicBezTo>
                <a:cubicBezTo>
                  <a:pt x="122267" y="371938"/>
                  <a:pt x="123386" y="375141"/>
                  <a:pt x="124505" y="378344"/>
                </a:cubicBezTo>
                <a:cubicBezTo>
                  <a:pt x="125549" y="381697"/>
                  <a:pt x="126519" y="385049"/>
                  <a:pt x="127415" y="388401"/>
                </a:cubicBezTo>
                <a:cubicBezTo>
                  <a:pt x="129131" y="395031"/>
                  <a:pt x="125102" y="401809"/>
                  <a:pt x="118462" y="403523"/>
                </a:cubicBezTo>
                <a:cubicBezTo>
                  <a:pt x="111822" y="405236"/>
                  <a:pt x="105033" y="401213"/>
                  <a:pt x="103391" y="394584"/>
                </a:cubicBezTo>
                <a:cubicBezTo>
                  <a:pt x="87276" y="332085"/>
                  <a:pt x="31247" y="301767"/>
                  <a:pt x="11402" y="248058"/>
                </a:cubicBezTo>
                <a:cubicBezTo>
                  <a:pt x="-9488" y="191444"/>
                  <a:pt x="-1356" y="128350"/>
                  <a:pt x="33187" y="78887"/>
                </a:cubicBezTo>
                <a:cubicBezTo>
                  <a:pt x="67729" y="29424"/>
                  <a:pt x="124281" y="0"/>
                  <a:pt x="1846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sp>
        <p:nvSpPr>
          <p:cNvPr id="27" name="椭圆 13">
            <a:extLst>
              <a:ext uri="{FF2B5EF4-FFF2-40B4-BE49-F238E27FC236}">
                <a16:creationId xmlns:a16="http://schemas.microsoft.com/office/drawing/2014/main" id="{B03096D5-5646-4831-9D23-B1B742E97BFA}"/>
              </a:ext>
            </a:extLst>
          </p:cNvPr>
          <p:cNvSpPr/>
          <p:nvPr/>
        </p:nvSpPr>
        <p:spPr>
          <a:xfrm>
            <a:off x="6304360" y="3009156"/>
            <a:ext cx="371475" cy="342008"/>
          </a:xfrm>
          <a:custGeom>
            <a:avLst/>
            <a:gdLst>
              <a:gd name="T0" fmla="*/ 164 w 580"/>
              <a:gd name="T1" fmla="*/ 525 h 535"/>
              <a:gd name="T2" fmla="*/ 196 w 580"/>
              <a:gd name="T3" fmla="*/ 526 h 535"/>
              <a:gd name="T4" fmla="*/ 570 w 580"/>
              <a:gd name="T5" fmla="*/ 187 h 535"/>
              <a:gd name="T6" fmla="*/ 572 w 580"/>
              <a:gd name="T7" fmla="*/ 155 h 535"/>
              <a:gd name="T8" fmla="*/ 475 w 580"/>
              <a:gd name="T9" fmla="*/ 49 h 535"/>
              <a:gd name="T10" fmla="*/ 443 w 580"/>
              <a:gd name="T11" fmla="*/ 47 h 535"/>
              <a:gd name="T12" fmla="*/ 124 w 580"/>
              <a:gd name="T13" fmla="*/ 335 h 535"/>
              <a:gd name="T14" fmla="*/ 123 w 580"/>
              <a:gd name="T15" fmla="*/ 367 h 535"/>
              <a:gd name="T16" fmla="*/ 175 w 580"/>
              <a:gd name="T17" fmla="*/ 425 h 535"/>
              <a:gd name="T18" fmla="*/ 207 w 580"/>
              <a:gd name="T19" fmla="*/ 426 h 535"/>
              <a:gd name="T20" fmla="*/ 341 w 580"/>
              <a:gd name="T21" fmla="*/ 305 h 535"/>
              <a:gd name="T22" fmla="*/ 343 w 580"/>
              <a:gd name="T23" fmla="*/ 273 h 535"/>
              <a:gd name="T24" fmla="*/ 327 w 580"/>
              <a:gd name="T25" fmla="*/ 256 h 535"/>
              <a:gd name="T26" fmla="*/ 193 w 580"/>
              <a:gd name="T27" fmla="*/ 378 h 535"/>
              <a:gd name="T28" fmla="*/ 172 w 580"/>
              <a:gd name="T29" fmla="*/ 354 h 535"/>
              <a:gd name="T30" fmla="*/ 457 w 580"/>
              <a:gd name="T31" fmla="*/ 96 h 535"/>
              <a:gd name="T32" fmla="*/ 523 w 580"/>
              <a:gd name="T33" fmla="*/ 169 h 535"/>
              <a:gd name="T34" fmla="*/ 182 w 580"/>
              <a:gd name="T35" fmla="*/ 478 h 535"/>
              <a:gd name="T36" fmla="*/ 58 w 580"/>
              <a:gd name="T37" fmla="*/ 340 h 535"/>
              <a:gd name="T38" fmla="*/ 404 w 580"/>
              <a:gd name="T39" fmla="*/ 26 h 535"/>
              <a:gd name="T40" fmla="*/ 389 w 580"/>
              <a:gd name="T41" fmla="*/ 10 h 535"/>
              <a:gd name="T42" fmla="*/ 357 w 580"/>
              <a:gd name="T43" fmla="*/ 8 h 535"/>
              <a:gd name="T44" fmla="*/ 10 w 580"/>
              <a:gd name="T45" fmla="*/ 322 h 535"/>
              <a:gd name="T46" fmla="*/ 9 w 580"/>
              <a:gd name="T47" fmla="*/ 354 h 535"/>
              <a:gd name="T48" fmla="*/ 164 w 580"/>
              <a:gd name="T49" fmla="*/ 52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35">
                <a:moveTo>
                  <a:pt x="164" y="525"/>
                </a:moveTo>
                <a:cubicBezTo>
                  <a:pt x="172" y="534"/>
                  <a:pt x="186" y="535"/>
                  <a:pt x="196" y="526"/>
                </a:cubicBezTo>
                <a:lnTo>
                  <a:pt x="570" y="187"/>
                </a:lnTo>
                <a:cubicBezTo>
                  <a:pt x="579" y="179"/>
                  <a:pt x="580" y="165"/>
                  <a:pt x="572" y="155"/>
                </a:cubicBezTo>
                <a:lnTo>
                  <a:pt x="475" y="49"/>
                </a:lnTo>
                <a:cubicBezTo>
                  <a:pt x="466" y="39"/>
                  <a:pt x="452" y="39"/>
                  <a:pt x="443" y="47"/>
                </a:cubicBezTo>
                <a:lnTo>
                  <a:pt x="124" y="335"/>
                </a:lnTo>
                <a:cubicBezTo>
                  <a:pt x="115" y="344"/>
                  <a:pt x="114" y="358"/>
                  <a:pt x="123" y="367"/>
                </a:cubicBezTo>
                <a:lnTo>
                  <a:pt x="175" y="425"/>
                </a:lnTo>
                <a:cubicBezTo>
                  <a:pt x="183" y="434"/>
                  <a:pt x="198" y="435"/>
                  <a:pt x="207" y="426"/>
                </a:cubicBezTo>
                <a:lnTo>
                  <a:pt x="341" y="305"/>
                </a:lnTo>
                <a:cubicBezTo>
                  <a:pt x="350" y="297"/>
                  <a:pt x="351" y="282"/>
                  <a:pt x="343" y="273"/>
                </a:cubicBezTo>
                <a:lnTo>
                  <a:pt x="327" y="256"/>
                </a:lnTo>
                <a:lnTo>
                  <a:pt x="193" y="378"/>
                </a:lnTo>
                <a:lnTo>
                  <a:pt x="172" y="354"/>
                </a:lnTo>
                <a:lnTo>
                  <a:pt x="457" y="96"/>
                </a:lnTo>
                <a:lnTo>
                  <a:pt x="523" y="169"/>
                </a:lnTo>
                <a:lnTo>
                  <a:pt x="182" y="478"/>
                </a:lnTo>
                <a:lnTo>
                  <a:pt x="58" y="340"/>
                </a:lnTo>
                <a:lnTo>
                  <a:pt x="404" y="26"/>
                </a:lnTo>
                <a:lnTo>
                  <a:pt x="389" y="10"/>
                </a:lnTo>
                <a:cubicBezTo>
                  <a:pt x="380" y="0"/>
                  <a:pt x="366" y="0"/>
                  <a:pt x="357" y="8"/>
                </a:cubicBezTo>
                <a:lnTo>
                  <a:pt x="10" y="322"/>
                </a:lnTo>
                <a:cubicBezTo>
                  <a:pt x="1" y="330"/>
                  <a:pt x="0" y="344"/>
                  <a:pt x="9" y="354"/>
                </a:cubicBezTo>
                <a:lnTo>
                  <a:pt x="164" y="5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sp>
        <p:nvSpPr>
          <p:cNvPr id="28" name="矩形 27">
            <a:extLst>
              <a:ext uri="{FF2B5EF4-FFF2-40B4-BE49-F238E27FC236}">
                <a16:creationId xmlns:a16="http://schemas.microsoft.com/office/drawing/2014/main" id="{7E490409-CF25-4879-B40E-4788C8453E66}"/>
              </a:ext>
            </a:extLst>
          </p:cNvPr>
          <p:cNvSpPr/>
          <p:nvPr/>
        </p:nvSpPr>
        <p:spPr>
          <a:xfrm>
            <a:off x="6304360" y="1945867"/>
            <a:ext cx="2031206" cy="10618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chemeClr val="tx1">
                    <a:lumMod val="50000"/>
                    <a:lumOff val="50000"/>
                  </a:schemeClr>
                </a:solidFill>
              </a:rPr>
              <a:t>某某科技发展公司是全球领先的综合通信解决方案提供商。公司将为全球</a:t>
            </a:r>
            <a:r>
              <a:rPr lang="en-US" altLang="zh-CN" sz="1050" dirty="0">
                <a:solidFill>
                  <a:schemeClr val="tx1">
                    <a:lumMod val="50000"/>
                    <a:lumOff val="50000"/>
                  </a:schemeClr>
                </a:solidFill>
              </a:rPr>
              <a:t>160</a:t>
            </a:r>
            <a:r>
              <a:rPr lang="zh-CN" altLang="en-US" sz="1050" dirty="0">
                <a:solidFill>
                  <a:schemeClr val="tx1">
                    <a:lumMod val="50000"/>
                    <a:lumOff val="50000"/>
                  </a:schemeClr>
                </a:solidFill>
              </a:rPr>
              <a:t>多个国家和地区的电信运营商和企业网客户提供创新技术与产品解决方案</a:t>
            </a:r>
          </a:p>
        </p:txBody>
      </p:sp>
      <p:sp>
        <p:nvSpPr>
          <p:cNvPr id="29" name="矩形 28">
            <a:extLst>
              <a:ext uri="{FF2B5EF4-FFF2-40B4-BE49-F238E27FC236}">
                <a16:creationId xmlns:a16="http://schemas.microsoft.com/office/drawing/2014/main" id="{F1B82BAB-FF31-4185-883B-C30F50A8345A}"/>
              </a:ext>
            </a:extLst>
          </p:cNvPr>
          <p:cNvSpPr/>
          <p:nvPr/>
        </p:nvSpPr>
        <p:spPr>
          <a:xfrm>
            <a:off x="6675835" y="1555343"/>
            <a:ext cx="1563290" cy="3693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500" b="1" dirty="0">
                <a:solidFill>
                  <a:schemeClr val="tx1">
                    <a:lumMod val="65000"/>
                    <a:lumOff val="35000"/>
                  </a:schemeClr>
                </a:solidFill>
              </a:rPr>
              <a:t>标题文字添加</a:t>
            </a:r>
          </a:p>
        </p:txBody>
      </p:sp>
      <p:sp>
        <p:nvSpPr>
          <p:cNvPr id="30" name="矩形 29">
            <a:extLst>
              <a:ext uri="{FF2B5EF4-FFF2-40B4-BE49-F238E27FC236}">
                <a16:creationId xmlns:a16="http://schemas.microsoft.com/office/drawing/2014/main" id="{4FE682EF-97BB-41A6-9848-49C6D46D5C15}"/>
              </a:ext>
            </a:extLst>
          </p:cNvPr>
          <p:cNvSpPr/>
          <p:nvPr/>
        </p:nvSpPr>
        <p:spPr>
          <a:xfrm>
            <a:off x="6304360" y="3394472"/>
            <a:ext cx="2031206" cy="10618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050" dirty="0">
                <a:solidFill>
                  <a:schemeClr val="tx1">
                    <a:lumMod val="50000"/>
                    <a:lumOff val="50000"/>
                  </a:schemeClr>
                </a:solidFill>
              </a:rPr>
              <a:t>让全世界用户享有语音、数据、多媒体、无线宽带等全方位沟通。公司成立于</a:t>
            </a:r>
            <a:r>
              <a:rPr lang="en-US" altLang="zh-CN" sz="1050" dirty="0">
                <a:solidFill>
                  <a:schemeClr val="tx1">
                    <a:lumMod val="50000"/>
                    <a:lumOff val="50000"/>
                  </a:schemeClr>
                </a:solidFill>
              </a:rPr>
              <a:t>2018</a:t>
            </a:r>
            <a:r>
              <a:rPr lang="zh-CN" altLang="en-US" sz="1050" dirty="0">
                <a:solidFill>
                  <a:schemeClr val="tx1">
                    <a:lumMod val="50000"/>
                    <a:lumOff val="50000"/>
                  </a:schemeClr>
                </a:solidFill>
              </a:rPr>
              <a:t>年</a:t>
            </a:r>
            <a:r>
              <a:rPr lang="en-US" altLang="zh-CN" sz="1050" dirty="0">
                <a:solidFill>
                  <a:schemeClr val="tx1">
                    <a:lumMod val="50000"/>
                    <a:lumOff val="50000"/>
                  </a:schemeClr>
                </a:solidFill>
              </a:rPr>
              <a:t>,</a:t>
            </a:r>
            <a:r>
              <a:rPr lang="zh-CN" altLang="en-US" sz="1050" dirty="0">
                <a:solidFill>
                  <a:schemeClr val="tx1">
                    <a:lumMod val="50000"/>
                    <a:lumOff val="50000"/>
                  </a:schemeClr>
                </a:solidFill>
              </a:rPr>
              <a:t>未来将在香港和深圳两地上，是中国最大的通信设备上市公司</a:t>
            </a:r>
          </a:p>
        </p:txBody>
      </p:sp>
      <p:sp>
        <p:nvSpPr>
          <p:cNvPr id="31" name="矩形 30">
            <a:extLst>
              <a:ext uri="{FF2B5EF4-FFF2-40B4-BE49-F238E27FC236}">
                <a16:creationId xmlns:a16="http://schemas.microsoft.com/office/drawing/2014/main" id="{64A3DD16-1E69-4DF5-ACB2-58FB4509F93F}"/>
              </a:ext>
            </a:extLst>
          </p:cNvPr>
          <p:cNvSpPr/>
          <p:nvPr/>
        </p:nvSpPr>
        <p:spPr>
          <a:xfrm>
            <a:off x="6675835" y="3003947"/>
            <a:ext cx="1563290" cy="3693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500" b="1" dirty="0">
                <a:solidFill>
                  <a:schemeClr val="tx1">
                    <a:lumMod val="65000"/>
                    <a:lumOff val="35000"/>
                  </a:schemeClr>
                </a:solidFill>
              </a:rPr>
              <a:t>标题文字添加</a:t>
            </a:r>
          </a:p>
        </p:txBody>
      </p:sp>
    </p:spTree>
    <p:extLst>
      <p:ext uri="{BB962C8B-B14F-4D97-AF65-F5344CB8AC3E}">
        <p14:creationId xmlns:p14="http://schemas.microsoft.com/office/powerpoint/2010/main" val="2241502813"/>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1000"/>
                                        <p:tgtEl>
                                          <p:spTgt spid="29"/>
                                        </p:tgtEl>
                                      </p:cBhvr>
                                    </p:animEffect>
                                    <p:anim calcmode="lin" valueType="num">
                                      <p:cBhvr>
                                        <p:cTn id="31" dur="1000" fill="hold"/>
                                        <p:tgtEl>
                                          <p:spTgt spid="29"/>
                                        </p:tgtEl>
                                        <p:attrNameLst>
                                          <p:attrName>ppt_x</p:attrName>
                                        </p:attrNameLst>
                                      </p:cBhvr>
                                      <p:tavLst>
                                        <p:tav tm="0">
                                          <p:val>
                                            <p:strVal val="#ppt_x"/>
                                          </p:val>
                                        </p:tav>
                                        <p:tav tm="100000">
                                          <p:val>
                                            <p:strVal val="#ppt_x"/>
                                          </p:val>
                                        </p:tav>
                                      </p:tavLst>
                                    </p:anim>
                                    <p:anim calcmode="lin" valueType="num">
                                      <p:cBhvr>
                                        <p:cTn id="32" dur="1000" fill="hold"/>
                                        <p:tgtEl>
                                          <p:spTgt spid="2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1000"/>
                                        <p:tgtEl>
                                          <p:spTgt spid="30"/>
                                        </p:tgtEl>
                                      </p:cBhvr>
                                    </p:animEffect>
                                    <p:anim calcmode="lin" valueType="num">
                                      <p:cBhvr>
                                        <p:cTn id="41" dur="1000" fill="hold"/>
                                        <p:tgtEl>
                                          <p:spTgt spid="30"/>
                                        </p:tgtEl>
                                        <p:attrNameLst>
                                          <p:attrName>ppt_x</p:attrName>
                                        </p:attrNameLst>
                                      </p:cBhvr>
                                      <p:tavLst>
                                        <p:tav tm="0">
                                          <p:val>
                                            <p:strVal val="#ppt_x"/>
                                          </p:val>
                                        </p:tav>
                                        <p:tav tm="100000">
                                          <p:val>
                                            <p:strVal val="#ppt_x"/>
                                          </p:val>
                                        </p:tav>
                                      </p:tavLst>
                                    </p:anim>
                                    <p:anim calcmode="lin" valueType="num">
                                      <p:cBhvr>
                                        <p:cTn id="42" dur="1000" fill="hold"/>
                                        <p:tgtEl>
                                          <p:spTgt spid="30"/>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1000"/>
                                        <p:tgtEl>
                                          <p:spTgt spid="31"/>
                                        </p:tgtEl>
                                      </p:cBhvr>
                                    </p:animEffect>
                                    <p:anim calcmode="lin" valueType="num">
                                      <p:cBhvr>
                                        <p:cTn id="46" dur="1000" fill="hold"/>
                                        <p:tgtEl>
                                          <p:spTgt spid="31"/>
                                        </p:tgtEl>
                                        <p:attrNameLst>
                                          <p:attrName>ppt_x</p:attrName>
                                        </p:attrNameLst>
                                      </p:cBhvr>
                                      <p:tavLst>
                                        <p:tav tm="0">
                                          <p:val>
                                            <p:strVal val="#ppt_x"/>
                                          </p:val>
                                        </p:tav>
                                        <p:tav tm="100000">
                                          <p:val>
                                            <p:strVal val="#ppt_x"/>
                                          </p:val>
                                        </p:tav>
                                      </p:tavLst>
                                    </p:anim>
                                    <p:anim calcmode="lin" valueType="num">
                                      <p:cBhvr>
                                        <p:cTn id="4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p:bldP spid="29" grpId="0"/>
      <p:bldP spid="30" grpId="0"/>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9"/>
          <p:cNvSpPr/>
          <p:nvPr/>
        </p:nvSpPr>
        <p:spPr bwMode="auto">
          <a:xfrm>
            <a:off x="6406538" y="2059480"/>
            <a:ext cx="1165115" cy="227883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4" name="Rectangle 68"/>
          <p:cNvSpPr/>
          <p:nvPr/>
        </p:nvSpPr>
        <p:spPr bwMode="auto">
          <a:xfrm>
            <a:off x="5174382" y="2059481"/>
            <a:ext cx="1165115" cy="110941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5" name="Rectangle 69"/>
          <p:cNvSpPr/>
          <p:nvPr/>
        </p:nvSpPr>
        <p:spPr bwMode="auto">
          <a:xfrm>
            <a:off x="5174382" y="3228904"/>
            <a:ext cx="1165115" cy="110941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866" tIns="27866" rIns="27866" bIns="27866" numCol="1" spcCol="0" rtlCol="0" fromWordArt="0" anchor="t" anchorCtr="0" forceAA="0" compatLnSpc="1">
            <a:prstTxWarp prst="textNoShape">
              <a:avLst/>
            </a:prstTxWarp>
            <a:noAutofit/>
          </a:bodyPr>
          <a:lstStyle/>
          <a:p>
            <a:pPr defTabSz="557131" fontAlgn="base">
              <a:lnSpc>
                <a:spcPct val="80000"/>
              </a:lnSpc>
              <a:spcBef>
                <a:spcPct val="0"/>
              </a:spcBef>
              <a:spcAft>
                <a:spcPct val="0"/>
              </a:spcAft>
            </a:pPr>
            <a:endParaRPr lang="en-US" altLang="zh-CN"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defTabSz="557131" fontAlgn="base">
              <a:lnSpc>
                <a:spcPct val="80000"/>
              </a:lnSpc>
              <a:spcBef>
                <a:spcPct val="0"/>
              </a:spcBef>
              <a:spcAft>
                <a:spcPct val="0"/>
              </a:spcAft>
            </a:pPr>
            <a:r>
              <a:rPr lang="zh-CN" altLang="en-US" sz="1200" spc="-31"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单击添加标题</a:t>
            </a:r>
          </a:p>
        </p:txBody>
      </p:sp>
      <p:sp>
        <p:nvSpPr>
          <p:cNvPr id="6" name="Right Arrow 74"/>
          <p:cNvSpPr/>
          <p:nvPr/>
        </p:nvSpPr>
        <p:spPr bwMode="auto">
          <a:xfrm rot="16200000" flipV="1">
            <a:off x="6291250" y="3050715"/>
            <a:ext cx="2068558"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7" name="TextBox 6"/>
          <p:cNvSpPr txBox="1"/>
          <p:nvPr/>
        </p:nvSpPr>
        <p:spPr>
          <a:xfrm>
            <a:off x="6536952" y="3206631"/>
            <a:ext cx="860972"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+80%</a:t>
            </a:r>
          </a:p>
        </p:txBody>
      </p:sp>
      <p:sp>
        <p:nvSpPr>
          <p:cNvPr id="9" name="Right Arrow 76"/>
          <p:cNvSpPr/>
          <p:nvPr/>
        </p:nvSpPr>
        <p:spPr bwMode="auto">
          <a:xfrm rot="5400000" flipV="1">
            <a:off x="5747639" y="2139607"/>
            <a:ext cx="670465"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0" name="TextBox 9"/>
          <p:cNvSpPr txBox="1"/>
          <p:nvPr/>
        </p:nvSpPr>
        <p:spPr>
          <a:xfrm>
            <a:off x="5301045" y="3917279"/>
            <a:ext cx="998412"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+50%</a:t>
            </a:r>
          </a:p>
        </p:txBody>
      </p:sp>
      <p:sp>
        <p:nvSpPr>
          <p:cNvPr id="11" name="Right Arrow 78"/>
          <p:cNvSpPr/>
          <p:nvPr/>
        </p:nvSpPr>
        <p:spPr bwMode="auto">
          <a:xfrm rot="16200000">
            <a:off x="5678989" y="3680479"/>
            <a:ext cx="807770" cy="504697"/>
          </a:xfrm>
          <a:prstGeom prst="rightArrow">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5729" tIns="27866" rIns="55729" bIns="27866" numCol="1" rtlCol="0" anchor="ctr" anchorCtr="0" compatLnSpc="1">
            <a:prstTxWarp prst="textNoShape">
              <a:avLst/>
            </a:prstTxWarp>
          </a:bodyPr>
          <a:lstStyle/>
          <a:p>
            <a:pPr algn="ctr" defTabSz="557131" fontAlgn="base">
              <a:spcBef>
                <a:spcPct val="0"/>
              </a:spcBef>
              <a:spcAft>
                <a:spcPct val="0"/>
              </a:spcAft>
            </a:pPr>
            <a:endParaRPr lang="en-US" sz="120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12" name="TextBox 11"/>
          <p:cNvSpPr txBox="1"/>
          <p:nvPr/>
        </p:nvSpPr>
        <p:spPr>
          <a:xfrm>
            <a:off x="5276510" y="2226030"/>
            <a:ext cx="998411" cy="230833"/>
          </a:xfrm>
          <a:prstGeom prst="rect">
            <a:avLst/>
          </a:prstGeom>
          <a:noFill/>
        </p:spPr>
        <p:txBody>
          <a:bodyPr wrap="square" lIns="0" tIns="0" rIns="0" bIns="0" rtlCol="0">
            <a:spAutoFit/>
          </a:bodyPr>
          <a:lstStyle/>
          <a:p>
            <a:r>
              <a:rPr lang="en-US" sz="1500" b="1" dirty="0">
                <a:gradFill>
                  <a:gsLst>
                    <a:gs pos="0">
                      <a:srgbClr val="FFFFFF"/>
                    </a:gs>
                    <a:gs pos="86000">
                      <a:srgbClr val="FFFFFF"/>
                    </a:gs>
                  </a:gsLst>
                  <a:lin ang="5400000" scaled="0"/>
                </a:gradFill>
                <a:latin typeface="微软雅黑" pitchFamily="34" charset="-122"/>
                <a:ea typeface="微软雅黑" pitchFamily="34" charset="-122"/>
              </a:rPr>
              <a:t>-30%   </a:t>
            </a:r>
          </a:p>
        </p:txBody>
      </p:sp>
      <p:graphicFrame>
        <p:nvGraphicFramePr>
          <p:cNvPr id="13" name="Chart 2"/>
          <p:cNvGraphicFramePr/>
          <p:nvPr>
            <p:extLst/>
          </p:nvPr>
        </p:nvGraphicFramePr>
        <p:xfrm>
          <a:off x="1413895" y="1707654"/>
          <a:ext cx="3653916" cy="2733178"/>
        </p:xfrm>
        <a:graphic>
          <a:graphicData uri="http://schemas.openxmlformats.org/drawingml/2006/chart">
            <c:chart xmlns:c="http://schemas.openxmlformats.org/drawingml/2006/chart" xmlns:r="http://schemas.openxmlformats.org/officeDocument/2006/relationships" r:id="rId3"/>
          </a:graphicData>
        </a:graphic>
      </p:graphicFrame>
      <p:sp>
        <p:nvSpPr>
          <p:cNvPr id="14" name="Content Placeholder 2"/>
          <p:cNvSpPr txBox="1">
            <a:spLocks/>
          </p:cNvSpPr>
          <p:nvPr/>
        </p:nvSpPr>
        <p:spPr>
          <a:xfrm>
            <a:off x="1122464" y="1438945"/>
            <a:ext cx="2729456" cy="888635"/>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latin typeface="微软雅黑" pitchFamily="34" charset="-122"/>
                <a:ea typeface="微软雅黑" pitchFamily="34" charset="-122"/>
              </a:rPr>
              <a:t>您的内容打在这里，或者通过复制您的文本后，在此框中选择粘贴，并选择只保留文字。</a:t>
            </a:r>
            <a:endParaRPr lang="en-US" sz="1200" dirty="0">
              <a:latin typeface="微软雅黑" pitchFamily="34" charset="-122"/>
              <a:ea typeface="微软雅黑" pitchFamily="34" charset="-122"/>
            </a:endParaRPr>
          </a:p>
        </p:txBody>
      </p:sp>
      <p:sp>
        <p:nvSpPr>
          <p:cNvPr id="15" name="Title 13"/>
          <p:cNvSpPr txBox="1">
            <a:spLocks/>
          </p:cNvSpPr>
          <p:nvPr/>
        </p:nvSpPr>
        <p:spPr>
          <a:xfrm>
            <a:off x="1108862" y="1052494"/>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accent1"/>
                </a:solidFill>
                <a:latin typeface="微软雅黑" pitchFamily="34" charset="-122"/>
                <a:ea typeface="微软雅黑" pitchFamily="34" charset="-122"/>
              </a:rPr>
              <a:t>单击此处添加标题</a:t>
            </a:r>
          </a:p>
        </p:txBody>
      </p:sp>
      <p:sp>
        <p:nvSpPr>
          <p:cNvPr id="16" name="矩形 15"/>
          <p:cNvSpPr/>
          <p:nvPr/>
        </p:nvSpPr>
        <p:spPr>
          <a:xfrm>
            <a:off x="1533618"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7" name="矩形 16"/>
          <p:cNvSpPr/>
          <p:nvPr/>
        </p:nvSpPr>
        <p:spPr>
          <a:xfrm>
            <a:off x="2391703"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8" name="矩形 17"/>
          <p:cNvSpPr/>
          <p:nvPr/>
        </p:nvSpPr>
        <p:spPr>
          <a:xfrm>
            <a:off x="3272181"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19" name="矩形 18"/>
          <p:cNvSpPr/>
          <p:nvPr/>
        </p:nvSpPr>
        <p:spPr>
          <a:xfrm>
            <a:off x="4160111" y="4439540"/>
            <a:ext cx="840743" cy="241605"/>
          </a:xfrm>
          <a:prstGeom prst="rect">
            <a:avLst/>
          </a:prstGeom>
        </p:spPr>
        <p:txBody>
          <a:bodyPr wrap="none" lIns="68580" tIns="34290" rIns="68580" bIns="34290">
            <a:spAutoFit/>
          </a:bodyPr>
          <a:lstStyle/>
          <a:p>
            <a:pPr defTabSz="557131" fontAlgn="base">
              <a:lnSpc>
                <a:spcPct val="80000"/>
              </a:lnSpc>
              <a:spcBef>
                <a:spcPct val="0"/>
              </a:spcBef>
              <a:spcAft>
                <a:spcPct val="0"/>
              </a:spcAft>
            </a:pPr>
            <a:r>
              <a:rPr lang="zh-CN" altLang="en-US" sz="1400" spc="-31" dirty="0">
                <a:solidFill>
                  <a:schemeClr val="tx1">
                    <a:lumMod val="85000"/>
                    <a:lumOff val="15000"/>
                  </a:schemeClr>
                </a:solidFill>
                <a:latin typeface="微软雅黑" pitchFamily="34" charset="-122"/>
                <a:ea typeface="微软雅黑" pitchFamily="34" charset="-122"/>
                <a:cs typeface="Segoe UI" pitchFamily="34" charset="0"/>
              </a:rPr>
              <a:t>添加标题</a:t>
            </a:r>
          </a:p>
        </p:txBody>
      </p:sp>
      <p:sp>
        <p:nvSpPr>
          <p:cNvPr id="20" name="TextBox 19"/>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21" name="TextBox 20"/>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291902138"/>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1000"/>
                                        <p:tgtEl>
                                          <p:spTgt spid="13"/>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par>
                          <p:cTn id="49" fill="hold">
                            <p:stCondLst>
                              <p:cond delay="5000"/>
                            </p:stCondLst>
                            <p:childTnLst>
                              <p:par>
                                <p:cTn id="50" presetID="22" presetClass="entr" presetSubtype="4"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down)">
                                      <p:cBhvr>
                                        <p:cTn id="52" dur="500"/>
                                        <p:tgtEl>
                                          <p:spTgt spid="6"/>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animBg="1"/>
      <p:bldP spid="10" grpId="0"/>
      <p:bldP spid="11" grpId="0" animBg="1"/>
      <p:bldP spid="12" grpId="0"/>
      <p:bldGraphic spid="13" grpId="0">
        <p:bldAsOne/>
      </p:bldGraphic>
      <p:bldP spid="14" grpId="0"/>
      <p:bldP spid="15" grpId="0"/>
      <p:bldP spid="16" grpId="0"/>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a:noFill/>
          </a:ln>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2435171" y="1419622"/>
            <a:ext cx="701804" cy="702078"/>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6" name="椭圆 5"/>
          <p:cNvSpPr/>
          <p:nvPr/>
        </p:nvSpPr>
        <p:spPr bwMode="auto">
          <a:xfrm>
            <a:off x="4031927" y="2637864"/>
            <a:ext cx="586805" cy="587034"/>
          </a:xfrm>
          <a:prstGeom prst="ellipse">
            <a:avLst/>
          </a:prstGeom>
          <a:solidFill>
            <a:schemeClr val="bg1">
              <a:lumMod val="50000"/>
            </a:schemeClr>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7" name="TextBox 6"/>
          <p:cNvSpPr txBox="1"/>
          <p:nvPr/>
        </p:nvSpPr>
        <p:spPr>
          <a:xfrm>
            <a:off x="2483768" y="1562912"/>
            <a:ext cx="667454" cy="377008"/>
          </a:xfrm>
          <a:prstGeom prst="rect">
            <a:avLst/>
          </a:prstGeom>
          <a:noFill/>
        </p:spPr>
        <p:txBody>
          <a:bodyPr wrap="none" lIns="68562" tIns="34281" rIns="68562" bIns="34281"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algn="ct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2925994" y="3219822"/>
            <a:ext cx="1399336" cy="438563"/>
          </a:xfrm>
          <a:prstGeom prst="rect">
            <a:avLst/>
          </a:prstGeom>
          <a:noFill/>
        </p:spPr>
        <p:txBody>
          <a:bodyPr wrap="square" lIns="68562" tIns="34281" rIns="68562" bIns="34281" rtlCol="0">
            <a:spAutoFit/>
          </a:bodyPr>
          <a:lstStyle/>
          <a:p>
            <a:pPr algn="ctr"/>
            <a:r>
              <a:rPr lang="zh-CN" altLang="en-US" sz="1200" dirty="0">
                <a:solidFill>
                  <a:srgbClr val="F8F8F8"/>
                </a:solidFill>
                <a:latin typeface="微软雅黑" panose="020B0503020204020204" pitchFamily="34" charset="-122"/>
                <a:ea typeface="微软雅黑" panose="020B0503020204020204" pitchFamily="34" charset="-122"/>
              </a:rPr>
              <a:t>请输入您的文字对实际情况进行说明</a:t>
            </a:r>
          </a:p>
        </p:txBody>
      </p:sp>
      <p:sp>
        <p:nvSpPr>
          <p:cNvPr id="14" name="TextBox 13"/>
          <p:cNvSpPr txBox="1"/>
          <p:nvPr/>
        </p:nvSpPr>
        <p:spPr>
          <a:xfrm>
            <a:off x="3461571" y="1475823"/>
            <a:ext cx="4298963" cy="807895"/>
          </a:xfrm>
          <a:prstGeom prst="rect">
            <a:avLst/>
          </a:prstGeom>
          <a:noFill/>
        </p:spPr>
        <p:txBody>
          <a:bodyPr wrap="square" lIns="68562" tIns="34281" rIns="68562" bIns="34281"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024" y="2947341"/>
            <a:ext cx="3600399" cy="992561"/>
          </a:xfrm>
          <a:prstGeom prst="rect">
            <a:avLst/>
          </a:prstGeom>
          <a:noFill/>
        </p:spPr>
        <p:txBody>
          <a:bodyPr wrap="square" lIns="68562" tIns="34281" rIns="68562" bIns="34281"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17" name="TextBox 16"/>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896395692"/>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p:stCondLst>
                              <p:cond delay="25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5"/>
                                        </p:tgtEl>
                                        <p:attrNameLst>
                                          <p:attrName>ppt_x</p:attrName>
                                          <p:attrName>ppt_y</p:attrName>
                                        </p:attrNameLst>
                                      </p:cBhvr>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
                                        </p:tgtEl>
                                        <p:attrNameLst>
                                          <p:attrName>ppt_x</p:attrName>
                                          <p:attrName>ppt_y</p:attrName>
                                        </p:attrNameLst>
                                      </p:cBhvr>
                                    </p:animMotion>
                                    <p:animEffect transition="in" filter="fade">
                                      <p:cBhvr>
                                        <p:cTn id="60" dur="1000"/>
                                        <p:tgtEl>
                                          <p:spTgt spid="7"/>
                                        </p:tgtEl>
                                      </p:cBhvr>
                                    </p:animEffect>
                                  </p:childTnLst>
                                </p:cTn>
                              </p:par>
                            </p:childTnLst>
                          </p:cTn>
                        </p:par>
                        <p:par>
                          <p:cTn id="61" fill="hold">
                            <p:stCondLst>
                              <p:cond delay="35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40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p:stCondLst>
                              <p:cond delay="45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6"/>
                                        </p:tgtEl>
                                        <p:attrNameLst>
                                          <p:attrName>ppt_x</p:attrName>
                                          <p:attrName>ppt_y</p:attrName>
                                        </p:attrNameLst>
                                      </p:cBhvr>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9"/>
                                        </p:tgtEl>
                                        <p:attrNameLst>
                                          <p:attrName>ppt_x</p:attrName>
                                          <p:attrName>ppt_y</p:attrName>
                                        </p:attrNameLst>
                                      </p:cBhvr>
                                    </p:animMotion>
                                    <p:animEffect transition="in" filter="fade">
                                      <p:cBhvr>
                                        <p:cTn id="88" dur="1000"/>
                                        <p:tgtEl>
                                          <p:spTgt spid="9"/>
                                        </p:tgtEl>
                                      </p:cBhvr>
                                    </p:animEffect>
                                  </p:childTnLst>
                                </p:cTn>
                              </p:par>
                            </p:childTnLst>
                          </p:cTn>
                        </p:par>
                        <p:par>
                          <p:cTn id="89" fill="hold">
                            <p:stCondLst>
                              <p:cond delay="55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6"/>
          <p:cNvSpPr/>
          <p:nvPr/>
        </p:nvSpPr>
        <p:spPr>
          <a:xfrm rot="16200000">
            <a:off x="3840301" y="2811506"/>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grpSp>
        <p:nvGrpSpPr>
          <p:cNvPr id="47" name="Group 1"/>
          <p:cNvGrpSpPr/>
          <p:nvPr/>
        </p:nvGrpSpPr>
        <p:grpSpPr>
          <a:xfrm rot="16200000">
            <a:off x="3186642" y="2269744"/>
            <a:ext cx="40469" cy="1278632"/>
            <a:chOff x="6077893" y="2108487"/>
            <a:chExt cx="36214" cy="1552769"/>
          </a:xfrm>
          <a:solidFill>
            <a:schemeClr val="accent2">
              <a:lumMod val="75000"/>
            </a:schemeClr>
          </a:solidFill>
        </p:grpSpPr>
        <p:cxnSp>
          <p:nvCxnSpPr>
            <p:cNvPr id="48" name="Straight Connector 14"/>
            <p:cNvCxnSpPr/>
            <p:nvPr/>
          </p:nvCxnSpPr>
          <p:spPr>
            <a:xfrm>
              <a:off x="6114107"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9" name="Straight Connector 24"/>
            <p:cNvCxnSpPr/>
            <p:nvPr/>
          </p:nvCxnSpPr>
          <p:spPr>
            <a:xfrm>
              <a:off x="6077893" y="2108487"/>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0" name="Group 2"/>
          <p:cNvGrpSpPr/>
          <p:nvPr/>
        </p:nvGrpSpPr>
        <p:grpSpPr>
          <a:xfrm rot="16200000">
            <a:off x="4573515" y="2350291"/>
            <a:ext cx="40473" cy="1129452"/>
            <a:chOff x="6077893" y="3797444"/>
            <a:chExt cx="36214" cy="1371599"/>
          </a:xfrm>
          <a:solidFill>
            <a:schemeClr val="accent2">
              <a:lumMod val="75000"/>
            </a:schemeClr>
          </a:solidFill>
        </p:grpSpPr>
        <p:cxnSp>
          <p:nvCxnSpPr>
            <p:cNvPr id="51" name="Straight Connector 19"/>
            <p:cNvCxnSpPr/>
            <p:nvPr/>
          </p:nvCxnSpPr>
          <p:spPr>
            <a:xfrm>
              <a:off x="6114107"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25"/>
            <p:cNvCxnSpPr/>
            <p:nvPr/>
          </p:nvCxnSpPr>
          <p:spPr>
            <a:xfrm>
              <a:off x="6077893" y="3797444"/>
              <a:ext cx="0" cy="137159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53" name="Group 3"/>
          <p:cNvGrpSpPr/>
          <p:nvPr/>
        </p:nvGrpSpPr>
        <p:grpSpPr>
          <a:xfrm rot="16200000">
            <a:off x="5987203" y="2277133"/>
            <a:ext cx="40471" cy="1278634"/>
            <a:chOff x="6077893" y="5305231"/>
            <a:chExt cx="36214" cy="1552769"/>
          </a:xfrm>
          <a:solidFill>
            <a:schemeClr val="accent2">
              <a:lumMod val="75000"/>
            </a:schemeClr>
          </a:solidFill>
        </p:grpSpPr>
        <p:cxnSp>
          <p:nvCxnSpPr>
            <p:cNvPr id="54" name="Straight Connector 21"/>
            <p:cNvCxnSpPr/>
            <p:nvPr/>
          </p:nvCxnSpPr>
          <p:spPr>
            <a:xfrm>
              <a:off x="6114107"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Straight Connector 26"/>
            <p:cNvCxnSpPr/>
            <p:nvPr/>
          </p:nvCxnSpPr>
          <p:spPr>
            <a:xfrm>
              <a:off x="6077893" y="5305231"/>
              <a:ext cx="0" cy="1552769"/>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56" name="Oval 40"/>
          <p:cNvSpPr/>
          <p:nvPr/>
        </p:nvSpPr>
        <p:spPr>
          <a:xfrm rot="16200000">
            <a:off x="2369529" y="2798567"/>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57" name="Oval 41"/>
          <p:cNvSpPr/>
          <p:nvPr/>
        </p:nvSpPr>
        <p:spPr>
          <a:xfrm rot="16200000">
            <a:off x="5162181" y="2813768"/>
            <a:ext cx="185022" cy="19242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58" name="Isosceles Triangle 45"/>
          <p:cNvSpPr/>
          <p:nvPr/>
        </p:nvSpPr>
        <p:spPr>
          <a:xfrm>
            <a:off x="2421598" y="2603540"/>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59" name="Isosceles Triangle 48"/>
          <p:cNvSpPr/>
          <p:nvPr/>
        </p:nvSpPr>
        <p:spPr>
          <a:xfrm rot="10800000" flipH="1">
            <a:off x="3892235" y="304079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60" name="Isosceles Triangle 69"/>
          <p:cNvSpPr/>
          <p:nvPr/>
        </p:nvSpPr>
        <p:spPr>
          <a:xfrm>
            <a:off x="5204973" y="2621957"/>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61" name="Rectangle 70"/>
          <p:cNvSpPr/>
          <p:nvPr/>
        </p:nvSpPr>
        <p:spPr>
          <a:xfrm>
            <a:off x="1331640" y="1387737"/>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62" name="TextBox 61"/>
          <p:cNvSpPr txBox="1"/>
          <p:nvPr/>
        </p:nvSpPr>
        <p:spPr>
          <a:xfrm>
            <a:off x="1331640" y="1710165"/>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63" name="TextBox 62"/>
          <p:cNvSpPr txBox="1"/>
          <p:nvPr/>
        </p:nvSpPr>
        <p:spPr>
          <a:xfrm>
            <a:off x="1331640" y="1401233"/>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项目一完成情况</a:t>
            </a:r>
            <a:endParaRPr lang="id-ID" sz="1200" b="1" dirty="0">
              <a:solidFill>
                <a:schemeClr val="bg1"/>
              </a:solidFill>
              <a:latin typeface="微软雅黑" pitchFamily="34" charset="-122"/>
              <a:ea typeface="微软雅黑" pitchFamily="34" charset="-122"/>
            </a:endParaRPr>
          </a:p>
        </p:txBody>
      </p:sp>
      <p:sp>
        <p:nvSpPr>
          <p:cNvPr id="64" name="Oval 40"/>
          <p:cNvSpPr/>
          <p:nvPr/>
        </p:nvSpPr>
        <p:spPr>
          <a:xfrm rot="16200000">
            <a:off x="6655263" y="2817019"/>
            <a:ext cx="185022" cy="19242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sp>
        <p:nvSpPr>
          <p:cNvPr id="65" name="Isosceles Triangle 45"/>
          <p:cNvSpPr/>
          <p:nvPr/>
        </p:nvSpPr>
        <p:spPr>
          <a:xfrm rot="10800000">
            <a:off x="6707197" y="3056158"/>
            <a:ext cx="94094" cy="1642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000"/>
          </a:p>
        </p:txBody>
      </p:sp>
      <p:grpSp>
        <p:nvGrpSpPr>
          <p:cNvPr id="66" name="Group 1"/>
          <p:cNvGrpSpPr/>
          <p:nvPr/>
        </p:nvGrpSpPr>
        <p:grpSpPr>
          <a:xfrm rot="16200000">
            <a:off x="7703961" y="2034884"/>
            <a:ext cx="40515" cy="1760461"/>
            <a:chOff x="6077892" y="2108486"/>
            <a:chExt cx="36254" cy="2137898"/>
          </a:xfrm>
          <a:solidFill>
            <a:schemeClr val="accent2">
              <a:lumMod val="75000"/>
            </a:schemeClr>
          </a:solidFill>
        </p:grpSpPr>
        <p:cxnSp>
          <p:nvCxnSpPr>
            <p:cNvPr id="67" name="Straight Connector 14"/>
            <p:cNvCxnSpPr/>
            <p:nvPr/>
          </p:nvCxnSpPr>
          <p:spPr>
            <a:xfrm rot="5400000" flipV="1">
              <a:off x="5045170" y="3177408"/>
              <a:ext cx="2137897" cy="54"/>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8" name="Straight Connector 24"/>
            <p:cNvCxnSpPr/>
            <p:nvPr/>
          </p:nvCxnSpPr>
          <p:spPr>
            <a:xfrm rot="5400000" flipV="1">
              <a:off x="5008945" y="3177435"/>
              <a:ext cx="2137896" cy="1"/>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69" name="Group 1"/>
          <p:cNvGrpSpPr/>
          <p:nvPr/>
        </p:nvGrpSpPr>
        <p:grpSpPr>
          <a:xfrm rot="16200000">
            <a:off x="1396086" y="1946032"/>
            <a:ext cx="41039" cy="1926701"/>
            <a:chOff x="6077893" y="1321466"/>
            <a:chExt cx="36727" cy="2339790"/>
          </a:xfrm>
          <a:solidFill>
            <a:schemeClr val="accent2">
              <a:lumMod val="75000"/>
            </a:schemeClr>
          </a:solidFill>
        </p:grpSpPr>
        <p:cxnSp>
          <p:nvCxnSpPr>
            <p:cNvPr id="70" name="Straight Connector 14"/>
            <p:cNvCxnSpPr/>
            <p:nvPr/>
          </p:nvCxnSpPr>
          <p:spPr>
            <a:xfrm rot="5400000">
              <a:off x="4944469" y="2491105"/>
              <a:ext cx="2339789" cy="513"/>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24"/>
            <p:cNvCxnSpPr/>
            <p:nvPr/>
          </p:nvCxnSpPr>
          <p:spPr>
            <a:xfrm rot="5400000">
              <a:off x="4908253" y="2491106"/>
              <a:ext cx="2339789" cy="510"/>
            </a:xfrm>
            <a:prstGeom prst="line">
              <a:avLst/>
            </a:prstGeom>
            <a:grpFill/>
            <a:ln w="19050" cmpd="sng">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72" name="Oval 71"/>
          <p:cNvSpPr/>
          <p:nvPr/>
        </p:nvSpPr>
        <p:spPr>
          <a:xfrm>
            <a:off x="3346110" y="1131921"/>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1</a:t>
            </a:r>
            <a:endParaRPr lang="id-ID" sz="2300" b="1" dirty="0">
              <a:solidFill>
                <a:schemeClr val="accent1"/>
              </a:solidFill>
              <a:latin typeface="微软雅黑" pitchFamily="34" charset="-122"/>
              <a:ea typeface="微软雅黑" pitchFamily="34" charset="-122"/>
            </a:endParaRPr>
          </a:p>
        </p:txBody>
      </p:sp>
      <p:sp>
        <p:nvSpPr>
          <p:cNvPr id="73" name="TextBox 72"/>
          <p:cNvSpPr txBox="1"/>
          <p:nvPr/>
        </p:nvSpPr>
        <p:spPr>
          <a:xfrm rot="16200000">
            <a:off x="5201896" y="1879196"/>
            <a:ext cx="471924" cy="238527"/>
          </a:xfrm>
          <a:prstGeom prst="rect">
            <a:avLst/>
          </a:prstGeom>
          <a:noFill/>
        </p:spPr>
        <p:txBody>
          <a:bodyPr wrap="none" lIns="68580" tIns="34290" rIns="68580" bIns="34290" rtlCol="0">
            <a:spAutoFit/>
          </a:bodyPr>
          <a:lstStyle/>
          <a:p>
            <a:r>
              <a:rPr lang="id-ID" sz="1100" dirty="0">
                <a:solidFill>
                  <a:schemeClr val="bg1"/>
                </a:solidFill>
                <a:latin typeface="微软雅黑" pitchFamily="34" charset="-122"/>
                <a:ea typeface="微软雅黑" pitchFamily="34" charset="-122"/>
              </a:rPr>
              <a:t>2014</a:t>
            </a:r>
          </a:p>
        </p:txBody>
      </p:sp>
      <p:sp>
        <p:nvSpPr>
          <p:cNvPr id="74" name="Rectangle 70"/>
          <p:cNvSpPr/>
          <p:nvPr/>
        </p:nvSpPr>
        <p:spPr>
          <a:xfrm>
            <a:off x="4106831" y="1387405"/>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75" name="TextBox 74"/>
          <p:cNvSpPr txBox="1"/>
          <p:nvPr/>
        </p:nvSpPr>
        <p:spPr>
          <a:xfrm>
            <a:off x="4106831" y="1709834"/>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76" name="TextBox 75"/>
          <p:cNvSpPr txBox="1"/>
          <p:nvPr/>
        </p:nvSpPr>
        <p:spPr>
          <a:xfrm>
            <a:off x="4106831" y="1400902"/>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项目三完成情况</a:t>
            </a:r>
            <a:endParaRPr lang="id-ID" sz="1200" b="1" dirty="0">
              <a:solidFill>
                <a:schemeClr val="bg1"/>
              </a:solidFill>
              <a:latin typeface="微软雅黑" pitchFamily="34" charset="-122"/>
              <a:ea typeface="微软雅黑" pitchFamily="34" charset="-122"/>
            </a:endParaRPr>
          </a:p>
        </p:txBody>
      </p:sp>
      <p:sp>
        <p:nvSpPr>
          <p:cNvPr id="77" name="Oval 71"/>
          <p:cNvSpPr/>
          <p:nvPr/>
        </p:nvSpPr>
        <p:spPr>
          <a:xfrm>
            <a:off x="6121301" y="1131590"/>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3</a:t>
            </a:r>
            <a:endParaRPr lang="id-ID" sz="2300" b="1" dirty="0">
              <a:solidFill>
                <a:schemeClr val="accent1"/>
              </a:solidFill>
              <a:latin typeface="微软雅黑" pitchFamily="34" charset="-122"/>
              <a:ea typeface="微软雅黑" pitchFamily="34" charset="-122"/>
            </a:endParaRPr>
          </a:p>
        </p:txBody>
      </p:sp>
      <p:sp>
        <p:nvSpPr>
          <p:cNvPr id="78" name="Rectangle 70"/>
          <p:cNvSpPr/>
          <p:nvPr/>
        </p:nvSpPr>
        <p:spPr>
          <a:xfrm>
            <a:off x="2797167" y="3452400"/>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79" name="TextBox 78"/>
          <p:cNvSpPr txBox="1"/>
          <p:nvPr/>
        </p:nvSpPr>
        <p:spPr>
          <a:xfrm>
            <a:off x="2797167" y="3774828"/>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80" name="TextBox 79"/>
          <p:cNvSpPr txBox="1"/>
          <p:nvPr/>
        </p:nvSpPr>
        <p:spPr>
          <a:xfrm>
            <a:off x="2797167" y="3465896"/>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项目二完成情况</a:t>
            </a:r>
            <a:endParaRPr lang="id-ID" sz="1200" b="1" dirty="0">
              <a:solidFill>
                <a:schemeClr val="bg1"/>
              </a:solidFill>
              <a:latin typeface="微软雅黑" pitchFamily="34" charset="-122"/>
              <a:ea typeface="微软雅黑" pitchFamily="34" charset="-122"/>
            </a:endParaRPr>
          </a:p>
        </p:txBody>
      </p:sp>
      <p:sp>
        <p:nvSpPr>
          <p:cNvPr id="81" name="Oval 71"/>
          <p:cNvSpPr/>
          <p:nvPr/>
        </p:nvSpPr>
        <p:spPr>
          <a:xfrm>
            <a:off x="4811638" y="3196584"/>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2</a:t>
            </a:r>
            <a:endParaRPr lang="id-ID" sz="2300" b="1" dirty="0">
              <a:solidFill>
                <a:schemeClr val="accent1"/>
              </a:solidFill>
              <a:latin typeface="微软雅黑" pitchFamily="34" charset="-122"/>
              <a:ea typeface="微软雅黑" pitchFamily="34" charset="-122"/>
            </a:endParaRPr>
          </a:p>
        </p:txBody>
      </p:sp>
      <p:sp>
        <p:nvSpPr>
          <p:cNvPr id="82" name="TextBox 81"/>
          <p:cNvSpPr txBox="1"/>
          <p:nvPr/>
        </p:nvSpPr>
        <p:spPr>
          <a:xfrm rot="16200000">
            <a:off x="6708746" y="3943632"/>
            <a:ext cx="471924" cy="238527"/>
          </a:xfrm>
          <a:prstGeom prst="rect">
            <a:avLst/>
          </a:prstGeom>
          <a:noFill/>
        </p:spPr>
        <p:txBody>
          <a:bodyPr wrap="none" lIns="68580" tIns="34290" rIns="68580" bIns="34290" rtlCol="0">
            <a:spAutoFit/>
          </a:bodyPr>
          <a:lstStyle/>
          <a:p>
            <a:r>
              <a:rPr lang="id-ID" sz="1100" dirty="0">
                <a:solidFill>
                  <a:schemeClr val="bg1"/>
                </a:solidFill>
                <a:latin typeface="微软雅黑" pitchFamily="34" charset="-122"/>
                <a:ea typeface="微软雅黑" pitchFamily="34" charset="-122"/>
              </a:rPr>
              <a:t>2014</a:t>
            </a:r>
          </a:p>
        </p:txBody>
      </p:sp>
      <p:sp>
        <p:nvSpPr>
          <p:cNvPr id="83" name="Rectangle 70"/>
          <p:cNvSpPr/>
          <p:nvPr/>
        </p:nvSpPr>
        <p:spPr>
          <a:xfrm>
            <a:off x="5613681" y="3451842"/>
            <a:ext cx="2295722" cy="1063566"/>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sz="1100">
              <a:latin typeface="微软雅黑" pitchFamily="34" charset="-122"/>
              <a:ea typeface="微软雅黑" pitchFamily="34" charset="-122"/>
            </a:endParaRPr>
          </a:p>
        </p:txBody>
      </p:sp>
      <p:sp>
        <p:nvSpPr>
          <p:cNvPr id="84" name="TextBox 83"/>
          <p:cNvSpPr txBox="1"/>
          <p:nvPr/>
        </p:nvSpPr>
        <p:spPr>
          <a:xfrm>
            <a:off x="5613681" y="3774270"/>
            <a:ext cx="2295722" cy="577081"/>
          </a:xfrm>
          <a:prstGeom prst="rect">
            <a:avLst/>
          </a:prstGeom>
          <a:noFill/>
        </p:spPr>
        <p:txBody>
          <a:bodyPr wrap="square" lIns="68580" tIns="34290" rIns="68580" bIns="3429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id-ID" sz="1100" dirty="0">
              <a:solidFill>
                <a:schemeClr val="bg1"/>
              </a:solidFill>
              <a:latin typeface="微软雅黑" pitchFamily="34" charset="-122"/>
              <a:ea typeface="微软雅黑" pitchFamily="34" charset="-122"/>
            </a:endParaRPr>
          </a:p>
        </p:txBody>
      </p:sp>
      <p:sp>
        <p:nvSpPr>
          <p:cNvPr id="85" name="TextBox 84"/>
          <p:cNvSpPr txBox="1"/>
          <p:nvPr/>
        </p:nvSpPr>
        <p:spPr>
          <a:xfrm>
            <a:off x="5613681" y="3465338"/>
            <a:ext cx="2295722" cy="253916"/>
          </a:xfrm>
          <a:prstGeom prst="rect">
            <a:avLst/>
          </a:prstGeom>
          <a:solidFill>
            <a:schemeClr val="accent1"/>
          </a:solidFill>
          <a:ln>
            <a:noFill/>
          </a:ln>
        </p:spPr>
        <p:txBody>
          <a:bodyPr wrap="square" lIns="68580" tIns="34290" rIns="68580" bIns="34290" rtlCol="0">
            <a:spAutoFit/>
          </a:bodyPr>
          <a:lstStyle/>
          <a:p>
            <a:pPr algn="ctr"/>
            <a:r>
              <a:rPr lang="zh-CN" altLang="en-US" sz="1200" b="1" dirty="0">
                <a:solidFill>
                  <a:schemeClr val="bg1"/>
                </a:solidFill>
                <a:latin typeface="微软雅黑" pitchFamily="34" charset="-122"/>
                <a:ea typeface="微软雅黑" pitchFamily="34" charset="-122"/>
              </a:rPr>
              <a:t>项目四完成情况</a:t>
            </a:r>
            <a:endParaRPr lang="id-ID" sz="1200" b="1" dirty="0">
              <a:solidFill>
                <a:schemeClr val="bg1"/>
              </a:solidFill>
              <a:latin typeface="微软雅黑" pitchFamily="34" charset="-122"/>
              <a:ea typeface="微软雅黑" pitchFamily="34" charset="-122"/>
            </a:endParaRPr>
          </a:p>
        </p:txBody>
      </p:sp>
      <p:sp>
        <p:nvSpPr>
          <p:cNvPr id="86" name="Oval 71"/>
          <p:cNvSpPr/>
          <p:nvPr/>
        </p:nvSpPr>
        <p:spPr>
          <a:xfrm>
            <a:off x="7628152" y="3196027"/>
            <a:ext cx="479053" cy="479053"/>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300" b="1" dirty="0">
                <a:solidFill>
                  <a:schemeClr val="accent1"/>
                </a:solidFill>
                <a:latin typeface="微软雅黑" pitchFamily="34" charset="-122"/>
                <a:ea typeface="微软雅黑" pitchFamily="34" charset="-122"/>
              </a:rPr>
              <a:t>4</a:t>
            </a:r>
            <a:endParaRPr lang="id-ID" sz="2300" b="1" dirty="0">
              <a:solidFill>
                <a:schemeClr val="accent1"/>
              </a:solidFill>
              <a:latin typeface="微软雅黑" pitchFamily="34" charset="-122"/>
              <a:ea typeface="微软雅黑" pitchFamily="34" charset="-122"/>
            </a:endParaRPr>
          </a:p>
        </p:txBody>
      </p:sp>
      <p:sp>
        <p:nvSpPr>
          <p:cNvPr id="43" name="TextBox 42"/>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44" name="TextBox 43"/>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357023065"/>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3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6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9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12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18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24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27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33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36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39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42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48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51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54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57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6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63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66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72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7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78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81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84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87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9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0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p:stCondLst>
                              <p:cond delay="103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p:stCondLst>
                              <p:cond delay="106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6" grpId="0" animBg="1"/>
      <p:bldP spid="57" grpId="0" animBg="1"/>
      <p:bldP spid="58" grpId="0" animBg="1"/>
      <p:bldP spid="59" grpId="0" animBg="1"/>
      <p:bldP spid="60" grpId="0" animBg="1"/>
      <p:bldP spid="61" grpId="0" animBg="1"/>
      <p:bldP spid="62" grpId="0"/>
      <p:bldP spid="63" grpId="0" animBg="1"/>
      <p:bldP spid="64" grpId="0" animBg="1"/>
      <p:bldP spid="65" grpId="0" animBg="1"/>
      <p:bldP spid="72" grpId="0" animBg="1"/>
      <p:bldP spid="73" grpId="0"/>
      <p:bldP spid="74" grpId="0" animBg="1"/>
      <p:bldP spid="75" grpId="0"/>
      <p:bldP spid="76" grpId="0" animBg="1"/>
      <p:bldP spid="77" grpId="0" animBg="1"/>
      <p:bldP spid="78" grpId="0" animBg="1"/>
      <p:bldP spid="79" grpId="0"/>
      <p:bldP spid="80" grpId="0" animBg="1"/>
      <p:bldP spid="81" grpId="0" animBg="1"/>
      <p:bldP spid="82" grpId="0"/>
      <p:bldP spid="83" grpId="0" animBg="1"/>
      <p:bldP spid="84" grpId="0"/>
      <p:bldP spid="85" grpId="0" animBg="1"/>
      <p:bldP spid="8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753391" y="-14004"/>
            <a:ext cx="4250072" cy="5166872"/>
          </a:xfrm>
          <a:prstGeom prst="parallelogram">
            <a:avLst>
              <a:gd name="adj" fmla="val 13361"/>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9" name="MH_Entry_1"/>
          <p:cNvSpPr>
            <a:spLocks noChangeArrowheads="1"/>
          </p:cNvSpPr>
          <p:nvPr>
            <p:custDataLst>
              <p:tags r:id="rId2"/>
            </p:custDataLst>
          </p:nvPr>
        </p:nvSpPr>
        <p:spPr bwMode="auto">
          <a:xfrm flipH="1">
            <a:off x="4944498" y="2752038"/>
            <a:ext cx="3210559" cy="367665"/>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199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点击添加相关标题文字</a:t>
            </a:r>
          </a:p>
        </p:txBody>
      </p:sp>
      <p:sp>
        <p:nvSpPr>
          <p:cNvPr id="20" name="MH_Entry_1"/>
          <p:cNvSpPr>
            <a:spLocks noChangeArrowheads="1"/>
          </p:cNvSpPr>
          <p:nvPr>
            <p:custDataLst>
              <p:tags r:id="rId3"/>
            </p:custDataLst>
          </p:nvPr>
        </p:nvSpPr>
        <p:spPr bwMode="auto">
          <a:xfrm flipH="1">
            <a:off x="4944499" y="2058519"/>
            <a:ext cx="612863" cy="572336"/>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en-US" altLang="zh-CN" sz="3413" dirty="0">
                <a:solidFill>
                  <a:schemeClr val="accent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3413"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平行四边形 17"/>
          <p:cNvSpPr/>
          <p:nvPr/>
        </p:nvSpPr>
        <p:spPr>
          <a:xfrm>
            <a:off x="1704482" y="-14004"/>
            <a:ext cx="3052832" cy="4633982"/>
          </a:xfrm>
          <a:prstGeom prst="parallelogram">
            <a:avLst>
              <a:gd name="adj" fmla="val 589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4" name="平行四边形 23"/>
          <p:cNvSpPr/>
          <p:nvPr/>
        </p:nvSpPr>
        <p:spPr>
          <a:xfrm>
            <a:off x="2734822" y="1881977"/>
            <a:ext cx="1792199" cy="3285037"/>
          </a:xfrm>
          <a:prstGeom prst="parallelogram">
            <a:avLst>
              <a:gd name="adj" fmla="val 7103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5" name="MH_Entry_1"/>
          <p:cNvSpPr>
            <a:spLocks noChangeArrowheads="1"/>
          </p:cNvSpPr>
          <p:nvPr>
            <p:custDataLst>
              <p:tags r:id="rId4"/>
            </p:custDataLst>
          </p:nvPr>
        </p:nvSpPr>
        <p:spPr bwMode="auto">
          <a:xfrm flipH="1">
            <a:off x="4944498" y="3193482"/>
            <a:ext cx="3210559" cy="351763"/>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995"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Tree>
    <p:custDataLst>
      <p:tags r:id="rId1"/>
    </p:custDataLst>
    <p:extLst>
      <p:ext uri="{BB962C8B-B14F-4D97-AF65-F5344CB8AC3E}">
        <p14:creationId xmlns:p14="http://schemas.microsoft.com/office/powerpoint/2010/main" val="545582367"/>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20"/>
                                        </p:tgtEl>
                                        <p:attrNameLst>
                                          <p:attrName>style.visibility</p:attrName>
                                        </p:attrNameLst>
                                      </p:cBhvr>
                                      <p:to>
                                        <p:strVal val="visible"/>
                                      </p:to>
                                    </p:set>
                                    <p:anim by="(-#ppt_w*2)" calcmode="lin" valueType="num">
                                      <p:cBhvr rctx="PPT">
                                        <p:cTn id="25" dur="500" autoRev="1" fill="hold">
                                          <p:stCondLst>
                                            <p:cond delay="0"/>
                                          </p:stCondLst>
                                        </p:cTn>
                                        <p:tgtEl>
                                          <p:spTgt spid="20"/>
                                        </p:tgtEl>
                                        <p:attrNameLst>
                                          <p:attrName>ppt_w</p:attrName>
                                        </p:attrNameLst>
                                      </p:cBhvr>
                                    </p:anim>
                                    <p:anim by="(#ppt_w*0.50)" calcmode="lin" valueType="num">
                                      <p:cBhvr>
                                        <p:cTn id="26" dur="500" decel="50000" autoRev="1" fill="hold">
                                          <p:stCondLst>
                                            <p:cond delay="0"/>
                                          </p:stCondLst>
                                        </p:cTn>
                                        <p:tgtEl>
                                          <p:spTgt spid="20"/>
                                        </p:tgtEl>
                                        <p:attrNameLst>
                                          <p:attrName>ppt_x</p:attrName>
                                        </p:attrNameLst>
                                      </p:cBhvr>
                                    </p:anim>
                                    <p:anim from="(-#ppt_h/2)" to="(#ppt_y)" calcmode="lin" valueType="num">
                                      <p:cBhvr>
                                        <p:cTn id="27" dur="1000" fill="hold">
                                          <p:stCondLst>
                                            <p:cond delay="0"/>
                                          </p:stCondLst>
                                        </p:cTn>
                                        <p:tgtEl>
                                          <p:spTgt spid="20"/>
                                        </p:tgtEl>
                                        <p:attrNameLst>
                                          <p:attrName>ppt_y</p:attrName>
                                        </p:attrNameLst>
                                      </p:cBhvr>
                                    </p:anim>
                                    <p:animRot by="21600000">
                                      <p:cBhvr>
                                        <p:cTn id="28" dur="1000" fill="hold">
                                          <p:stCondLst>
                                            <p:cond delay="0"/>
                                          </p:stCondLst>
                                        </p:cTn>
                                        <p:tgtEl>
                                          <p:spTgt spid="20"/>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grpId="0" nodeType="clickEffect">
                                  <p:stCondLst>
                                    <p:cond delay="0"/>
                                  </p:stCondLst>
                                  <p:iterate type="lt">
                                    <p:tmPct val="10000"/>
                                  </p:iterate>
                                  <p:childTnLst>
                                    <p:set>
                                      <p:cBhvr>
                                        <p:cTn id="32" dur="1" fill="hold">
                                          <p:stCondLst>
                                            <p:cond delay="0"/>
                                          </p:stCondLst>
                                        </p:cTn>
                                        <p:tgtEl>
                                          <p:spTgt spid="19"/>
                                        </p:tgtEl>
                                        <p:attrNameLst>
                                          <p:attrName>style.visibility</p:attrName>
                                        </p:attrNameLst>
                                      </p:cBhvr>
                                      <p:to>
                                        <p:strVal val="visible"/>
                                      </p:to>
                                    </p:set>
                                    <p:anim by="(-#ppt_w*2)" calcmode="lin" valueType="num">
                                      <p:cBhvr rctx="PPT">
                                        <p:cTn id="33" dur="500" autoRev="1" fill="hold">
                                          <p:stCondLst>
                                            <p:cond delay="0"/>
                                          </p:stCondLst>
                                        </p:cTn>
                                        <p:tgtEl>
                                          <p:spTgt spid="19"/>
                                        </p:tgtEl>
                                        <p:attrNameLst>
                                          <p:attrName>ppt_w</p:attrName>
                                        </p:attrNameLst>
                                      </p:cBhvr>
                                    </p:anim>
                                    <p:anim by="(#ppt_w*0.50)" calcmode="lin" valueType="num">
                                      <p:cBhvr>
                                        <p:cTn id="34" dur="500" decel="50000" autoRev="1" fill="hold">
                                          <p:stCondLst>
                                            <p:cond delay="0"/>
                                          </p:stCondLst>
                                        </p:cTn>
                                        <p:tgtEl>
                                          <p:spTgt spid="19"/>
                                        </p:tgtEl>
                                        <p:attrNameLst>
                                          <p:attrName>ppt_x</p:attrName>
                                        </p:attrNameLst>
                                      </p:cBhvr>
                                    </p:anim>
                                    <p:anim from="(-#ppt_h/2)" to="(#ppt_y)" calcmode="lin" valueType="num">
                                      <p:cBhvr>
                                        <p:cTn id="35" dur="1000" fill="hold">
                                          <p:stCondLst>
                                            <p:cond delay="0"/>
                                          </p:stCondLst>
                                        </p:cTn>
                                        <p:tgtEl>
                                          <p:spTgt spid="19"/>
                                        </p:tgtEl>
                                        <p:attrNameLst>
                                          <p:attrName>ppt_y</p:attrName>
                                        </p:attrNameLst>
                                      </p:cBhvr>
                                    </p:anim>
                                    <p:animRot by="21600000">
                                      <p:cBhvr>
                                        <p:cTn id="36" dur="1000" fill="hold">
                                          <p:stCondLst>
                                            <p:cond delay="0"/>
                                          </p:stCondLst>
                                        </p:cTn>
                                        <p:tgtEl>
                                          <p:spTgt spid="19"/>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grpId="0" nodeType="clickEffect">
                                  <p:stCondLst>
                                    <p:cond delay="0"/>
                                  </p:stCondLst>
                                  <p:iterate type="lt">
                                    <p:tmPct val="10000"/>
                                  </p:iterate>
                                  <p:childTnLst>
                                    <p:set>
                                      <p:cBhvr>
                                        <p:cTn id="40" dur="1" fill="hold">
                                          <p:stCondLst>
                                            <p:cond delay="0"/>
                                          </p:stCondLst>
                                        </p:cTn>
                                        <p:tgtEl>
                                          <p:spTgt spid="25"/>
                                        </p:tgtEl>
                                        <p:attrNameLst>
                                          <p:attrName>style.visibility</p:attrName>
                                        </p:attrNameLst>
                                      </p:cBhvr>
                                      <p:to>
                                        <p:strVal val="visible"/>
                                      </p:to>
                                    </p:set>
                                    <p:anim by="(-#ppt_w*2)" calcmode="lin" valueType="num">
                                      <p:cBhvr rctx="PPT">
                                        <p:cTn id="41" dur="500" autoRev="1" fill="hold">
                                          <p:stCondLst>
                                            <p:cond delay="0"/>
                                          </p:stCondLst>
                                        </p:cTn>
                                        <p:tgtEl>
                                          <p:spTgt spid="25"/>
                                        </p:tgtEl>
                                        <p:attrNameLst>
                                          <p:attrName>ppt_w</p:attrName>
                                        </p:attrNameLst>
                                      </p:cBhvr>
                                    </p:anim>
                                    <p:anim by="(#ppt_w*0.50)" calcmode="lin" valueType="num">
                                      <p:cBhvr>
                                        <p:cTn id="42" dur="500" decel="50000" autoRev="1" fill="hold">
                                          <p:stCondLst>
                                            <p:cond delay="0"/>
                                          </p:stCondLst>
                                        </p:cTn>
                                        <p:tgtEl>
                                          <p:spTgt spid="25"/>
                                        </p:tgtEl>
                                        <p:attrNameLst>
                                          <p:attrName>ppt_x</p:attrName>
                                        </p:attrNameLst>
                                      </p:cBhvr>
                                    </p:anim>
                                    <p:anim from="(-#ppt_h/2)" to="(#ppt_y)" calcmode="lin" valueType="num">
                                      <p:cBhvr>
                                        <p:cTn id="43" dur="1000" fill="hold">
                                          <p:stCondLst>
                                            <p:cond delay="0"/>
                                          </p:stCondLst>
                                        </p:cTn>
                                        <p:tgtEl>
                                          <p:spTgt spid="25"/>
                                        </p:tgtEl>
                                        <p:attrNameLst>
                                          <p:attrName>ppt_y</p:attrName>
                                        </p:attrNameLst>
                                      </p:cBhvr>
                                    </p:anim>
                                    <p:animRot by="21600000">
                                      <p:cBhvr>
                                        <p:cTn id="44" dur="1000"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18" grpId="0" animBg="1"/>
      <p:bldP spid="24" grpId="0" animBg="1"/>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endParaRPr lang="zh-CN" altLang="en-US" sz="19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2843808" y="2153786"/>
            <a:ext cx="1540705" cy="1396021"/>
            <a:chOff x="1214414" y="2786058"/>
            <a:chExt cx="1935848" cy="1751017"/>
          </a:xfrm>
        </p:grpSpPr>
        <p:grpSp>
          <p:nvGrpSpPr>
            <p:cNvPr id="33" name="Group 6"/>
            <p:cNvGrpSpPr>
              <a:grpSpLocks/>
            </p:cNvGrpSpPr>
            <p:nvPr/>
          </p:nvGrpSpPr>
          <p:grpSpPr bwMode="auto">
            <a:xfrm>
              <a:off x="1295400" y="2786058"/>
              <a:ext cx="1753450" cy="1751017"/>
              <a:chOff x="1823" y="2371"/>
              <a:chExt cx="1801" cy="1801"/>
            </a:xfrm>
          </p:grpSpPr>
          <p:sp>
            <p:nvSpPr>
              <p:cNvPr id="3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36"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grpSp>
        <p:sp>
          <p:nvSpPr>
            <p:cNvPr id="34" name="Text Box 9"/>
            <p:cNvSpPr txBox="1">
              <a:spLocks noChangeArrowheads="1"/>
            </p:cNvSpPr>
            <p:nvPr/>
          </p:nvSpPr>
          <p:spPr bwMode="auto">
            <a:xfrm>
              <a:off x="1214414" y="3533074"/>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grpSp>
        <p:nvGrpSpPr>
          <p:cNvPr id="37" name="组合 36"/>
          <p:cNvGrpSpPr>
            <a:grpSpLocks/>
          </p:cNvGrpSpPr>
          <p:nvPr/>
        </p:nvGrpSpPr>
        <p:grpSpPr bwMode="auto">
          <a:xfrm>
            <a:off x="4637716" y="2153786"/>
            <a:ext cx="1540704" cy="1396021"/>
            <a:chOff x="1214414" y="2786058"/>
            <a:chExt cx="1935848" cy="1751017"/>
          </a:xfrm>
        </p:grpSpPr>
        <p:grpSp>
          <p:nvGrpSpPr>
            <p:cNvPr id="38" name="Group 6"/>
            <p:cNvGrpSpPr>
              <a:grpSpLocks/>
            </p:cNvGrpSpPr>
            <p:nvPr/>
          </p:nvGrpSpPr>
          <p:grpSpPr bwMode="auto">
            <a:xfrm>
              <a:off x="1295400" y="2786058"/>
              <a:ext cx="1753450" cy="1751017"/>
              <a:chOff x="1823" y="2371"/>
              <a:chExt cx="1801" cy="1801"/>
            </a:xfrm>
          </p:grpSpPr>
          <p:sp>
            <p:nvSpPr>
              <p:cNvPr id="4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41"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grpSp>
        <p:sp>
          <p:nvSpPr>
            <p:cNvPr id="39" name="Text Box 9"/>
            <p:cNvSpPr txBox="1">
              <a:spLocks noChangeArrowheads="1"/>
            </p:cNvSpPr>
            <p:nvPr/>
          </p:nvSpPr>
          <p:spPr bwMode="auto">
            <a:xfrm>
              <a:off x="1214414" y="351402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grpSp>
        <p:nvGrpSpPr>
          <p:cNvPr id="42" name="组合 41"/>
          <p:cNvGrpSpPr>
            <a:grpSpLocks/>
          </p:cNvGrpSpPr>
          <p:nvPr/>
        </p:nvGrpSpPr>
        <p:grpSpPr bwMode="auto">
          <a:xfrm>
            <a:off x="6429017" y="2153786"/>
            <a:ext cx="1540705" cy="1396021"/>
            <a:chOff x="1214414" y="2786058"/>
            <a:chExt cx="1935848" cy="1751017"/>
          </a:xfrm>
        </p:grpSpPr>
        <p:grpSp>
          <p:nvGrpSpPr>
            <p:cNvPr id="43" name="Group 6"/>
            <p:cNvGrpSpPr>
              <a:grpSpLocks/>
            </p:cNvGrpSpPr>
            <p:nvPr/>
          </p:nvGrpSpPr>
          <p:grpSpPr bwMode="auto">
            <a:xfrm>
              <a:off x="1295400" y="2786058"/>
              <a:ext cx="1753450" cy="1751017"/>
              <a:chOff x="1823" y="2371"/>
              <a:chExt cx="1801" cy="1801"/>
            </a:xfrm>
          </p:grpSpPr>
          <p:sp>
            <p:nvSpPr>
              <p:cNvPr id="45"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46" name="Oval 8"/>
              <p:cNvSpPr>
                <a:spLocks noChangeArrowheads="1"/>
              </p:cNvSpPr>
              <p:nvPr/>
            </p:nvSpPr>
            <p:spPr bwMode="auto">
              <a:xfrm>
                <a:off x="1945" y="2493"/>
                <a:ext cx="1556" cy="1556"/>
              </a:xfrm>
              <a:prstGeom prst="ellipse">
                <a:avLst/>
              </a:prstGeom>
              <a:solidFill>
                <a:schemeClr val="accent2"/>
              </a:solidFill>
              <a:ln w="381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grpSp>
        <p:sp>
          <p:nvSpPr>
            <p:cNvPr id="44"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grpSp>
        <p:nvGrpSpPr>
          <p:cNvPr id="47" name="组合 40"/>
          <p:cNvGrpSpPr>
            <a:grpSpLocks/>
          </p:cNvGrpSpPr>
          <p:nvPr/>
        </p:nvGrpSpPr>
        <p:grpSpPr bwMode="auto">
          <a:xfrm>
            <a:off x="1043608" y="2153786"/>
            <a:ext cx="1540705" cy="1396021"/>
            <a:chOff x="1214414" y="2786058"/>
            <a:chExt cx="1935848" cy="1751017"/>
          </a:xfrm>
        </p:grpSpPr>
        <p:grpSp>
          <p:nvGrpSpPr>
            <p:cNvPr id="48" name="Group 6"/>
            <p:cNvGrpSpPr>
              <a:grpSpLocks/>
            </p:cNvGrpSpPr>
            <p:nvPr/>
          </p:nvGrpSpPr>
          <p:grpSpPr bwMode="auto">
            <a:xfrm>
              <a:off x="1295400" y="2786058"/>
              <a:ext cx="1753450" cy="1751017"/>
              <a:chOff x="1823" y="2371"/>
              <a:chExt cx="1801" cy="1801"/>
            </a:xfrm>
          </p:grpSpPr>
          <p:sp>
            <p:nvSpPr>
              <p:cNvPr id="50"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400">
                  <a:solidFill>
                    <a:schemeClr val="bg1"/>
                  </a:solidFill>
                  <a:latin typeface="微软雅黑" pitchFamily="34" charset="-122"/>
                  <a:ea typeface="微软雅黑" pitchFamily="34" charset="-122"/>
                </a:endParaRPr>
              </a:p>
            </p:txBody>
          </p:sp>
          <p:sp>
            <p:nvSpPr>
              <p:cNvPr id="51" name="Oval 8"/>
              <p:cNvSpPr>
                <a:spLocks noChangeArrowheads="1"/>
              </p:cNvSpPr>
              <p:nvPr/>
            </p:nvSpPr>
            <p:spPr bwMode="auto">
              <a:xfrm>
                <a:off x="1946" y="2493"/>
                <a:ext cx="1556" cy="1556"/>
              </a:xfrm>
              <a:prstGeom prst="ellipse">
                <a:avLst/>
              </a:prstGeom>
              <a:solidFill>
                <a:schemeClr val="accent1"/>
              </a:solidFill>
              <a:ln w="38100">
                <a:solidFill>
                  <a:srgbClr val="FFFFFF"/>
                </a:solidFill>
                <a:round/>
                <a:headEnd/>
                <a:tailEnd/>
              </a:ln>
            </p:spPr>
            <p:txBody>
              <a:bodyPr/>
              <a:lstStyle/>
              <a:p>
                <a:endParaRPr lang="zh-CN" altLang="en-US" sz="1400">
                  <a:solidFill>
                    <a:schemeClr val="bg1"/>
                  </a:solidFill>
                  <a:latin typeface="微软雅黑" pitchFamily="34" charset="-122"/>
                  <a:ea typeface="微软雅黑" pitchFamily="34" charset="-122"/>
                </a:endParaRPr>
              </a:p>
            </p:txBody>
          </p:sp>
        </p:grpSp>
        <p:sp>
          <p:nvSpPr>
            <p:cNvPr id="49" name="Text Box 9"/>
            <p:cNvSpPr txBox="1">
              <a:spLocks noChangeArrowheads="1"/>
            </p:cNvSpPr>
            <p:nvPr/>
          </p:nvSpPr>
          <p:spPr bwMode="auto">
            <a:xfrm>
              <a:off x="1214414" y="3496890"/>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写入文本</a:t>
              </a: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3125689" y="3836502"/>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55" name="Rectangle 28"/>
          <p:cNvSpPr>
            <a:spLocks noChangeArrowheads="1"/>
          </p:cNvSpPr>
          <p:nvPr/>
        </p:nvSpPr>
        <p:spPr bwMode="auto">
          <a:xfrm>
            <a:off x="1379903" y="1347614"/>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4925950" y="1347614"/>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6743863" y="3836502"/>
            <a:ext cx="1335665" cy="49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100" dirty="0">
                <a:solidFill>
                  <a:schemeClr val="tx1">
                    <a:lumMod val="85000"/>
                    <a:lumOff val="15000"/>
                  </a:schemeClr>
                </a:solidFill>
                <a:latin typeface="微软雅黑" pitchFamily="34" charset="-122"/>
                <a:ea typeface="微软雅黑" pitchFamily="34" charset="-122"/>
              </a:rPr>
              <a:t>单击此处添加文字</a:t>
            </a:r>
          </a:p>
        </p:txBody>
      </p:sp>
      <p:sp>
        <p:nvSpPr>
          <p:cNvPr id="60" name="TextBox 59"/>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61" name="TextBox 60"/>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167765766"/>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1905" y="1212"/>
            <a:ext cx="5737387" cy="3267580"/>
          </a:xfrm>
          <a:custGeom>
            <a:avLst/>
            <a:gdLst>
              <a:gd name="T0" fmla="*/ 2665 w 2665"/>
              <a:gd name="T1" fmla="*/ 0 h 1127"/>
              <a:gd name="T2" fmla="*/ 0 w 2665"/>
              <a:gd name="T3" fmla="*/ 0 h 1127"/>
              <a:gd name="T4" fmla="*/ 652 w 2665"/>
              <a:gd name="T5" fmla="*/ 1127 h 1127"/>
              <a:gd name="T6" fmla="*/ 2665 w 2665"/>
              <a:gd name="T7" fmla="*/ 0 h 1127"/>
              <a:gd name="connsiteX0" fmla="*/ 10000 w 10000"/>
              <a:gd name="connsiteY0" fmla="*/ 0 h 13164"/>
              <a:gd name="connsiteX1" fmla="*/ 0 w 10000"/>
              <a:gd name="connsiteY1" fmla="*/ 0 h 13164"/>
              <a:gd name="connsiteX2" fmla="*/ 16 w 10000"/>
              <a:gd name="connsiteY2" fmla="*/ 13164 h 13164"/>
              <a:gd name="connsiteX3" fmla="*/ 10000 w 10000"/>
              <a:gd name="connsiteY3" fmla="*/ 0 h 13164"/>
            </a:gdLst>
            <a:ahLst/>
            <a:cxnLst>
              <a:cxn ang="0">
                <a:pos x="connsiteX0" y="connsiteY0"/>
              </a:cxn>
              <a:cxn ang="0">
                <a:pos x="connsiteX1" y="connsiteY1"/>
              </a:cxn>
              <a:cxn ang="0">
                <a:pos x="connsiteX2" y="connsiteY2"/>
              </a:cxn>
              <a:cxn ang="0">
                <a:pos x="connsiteX3" y="connsiteY3"/>
              </a:cxn>
            </a:cxnLst>
            <a:rect l="l" t="t" r="r" b="b"/>
            <a:pathLst>
              <a:path w="10000" h="13164">
                <a:moveTo>
                  <a:pt x="10000" y="0"/>
                </a:moveTo>
                <a:lnTo>
                  <a:pt x="0" y="0"/>
                </a:lnTo>
                <a:cubicBezTo>
                  <a:pt x="5" y="4388"/>
                  <a:pt x="11" y="8776"/>
                  <a:pt x="16" y="13164"/>
                </a:cubicBezTo>
                <a:lnTo>
                  <a:pt x="10000" y="0"/>
                </a:lnTo>
                <a:close/>
              </a:path>
            </a:pathLst>
          </a:custGeom>
          <a:blipFill dpi="0" rotWithShape="1">
            <a:blip r:embed="rId13">
              <a:extLst>
                <a:ext uri="{BEBA8EAE-BF5A-486C-A8C5-ECC9F3942E4B}">
                  <a14:imgProps xmlns:a14="http://schemas.microsoft.com/office/drawing/2010/main">
                    <a14:imgLayer r:embed="rId14">
                      <a14:imgEffect>
                        <a14:saturation sat="66000"/>
                      </a14:imgEffect>
                    </a14:imgLayer>
                  </a14:imgProps>
                </a:ext>
                <a:ext uri="{28A0092B-C50C-407E-A947-70E740481C1C}">
                  <a14:useLocalDpi xmlns:a14="http://schemas.microsoft.com/office/drawing/2010/main" val="0"/>
                </a:ext>
              </a:extLst>
            </a:blip>
            <a:srcRect/>
            <a:stretch>
              <a:fillRect/>
            </a:stretch>
          </a:blipFill>
          <a:ln>
            <a:noFill/>
          </a:ln>
          <a:extLst/>
        </p:spPr>
        <p:txBody>
          <a:bodyPr vert="horz" wrap="square" lIns="91396" tIns="45698" rIns="91396" bIns="45698" numCol="1" anchor="t" anchorCtr="0" compatLnSpc="1">
            <a:prstTxWarp prst="textNoShape">
              <a:avLst/>
            </a:prstTxWarp>
          </a:bodyPr>
          <a:lstStyle/>
          <a:p>
            <a:endParaRPr lang="zh-CN" altLang="en-US" sz="1422"/>
          </a:p>
        </p:txBody>
      </p:sp>
      <p:sp>
        <p:nvSpPr>
          <p:cNvPr id="10" name="任意多边形 9"/>
          <p:cNvSpPr>
            <a:spLocks/>
          </p:cNvSpPr>
          <p:nvPr/>
        </p:nvSpPr>
        <p:spPr bwMode="auto">
          <a:xfrm>
            <a:off x="1904" y="1213"/>
            <a:ext cx="5422795" cy="5141075"/>
          </a:xfrm>
          <a:custGeom>
            <a:avLst/>
            <a:gdLst>
              <a:gd name="connsiteX0" fmla="*/ 0 w 6303578"/>
              <a:gd name="connsiteY0" fmla="*/ 5940123 h 7232650"/>
              <a:gd name="connsiteX1" fmla="*/ 707864 w 6303578"/>
              <a:gd name="connsiteY1" fmla="*/ 7232650 h 7232650"/>
              <a:gd name="connsiteX2" fmla="*/ 0 w 6303578"/>
              <a:gd name="connsiteY2" fmla="*/ 7232650 h 7232650"/>
              <a:gd name="connsiteX3" fmla="*/ 0 w 6303578"/>
              <a:gd name="connsiteY3" fmla="*/ 0 h 7232650"/>
              <a:gd name="connsiteX4" fmla="*/ 2087752 w 6303578"/>
              <a:gd name="connsiteY4" fmla="*/ 0 h 7232650"/>
              <a:gd name="connsiteX5" fmla="*/ 6303578 w 6303578"/>
              <a:gd name="connsiteY5" fmla="*/ 7232650 h 7232650"/>
              <a:gd name="connsiteX6" fmla="*/ 707865 w 6303578"/>
              <a:gd name="connsiteY6" fmla="*/ 7232650 h 7232650"/>
              <a:gd name="connsiteX7" fmla="*/ 0 w 6303578"/>
              <a:gd name="connsiteY7" fmla="*/ 5940123 h 723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03578" h="7232650">
                <a:moveTo>
                  <a:pt x="0" y="5940123"/>
                </a:moveTo>
                <a:lnTo>
                  <a:pt x="707864" y="7232650"/>
                </a:lnTo>
                <a:lnTo>
                  <a:pt x="0" y="7232650"/>
                </a:lnTo>
                <a:close/>
                <a:moveTo>
                  <a:pt x="0" y="0"/>
                </a:moveTo>
                <a:lnTo>
                  <a:pt x="2087752" y="0"/>
                </a:lnTo>
                <a:lnTo>
                  <a:pt x="6303578" y="7232650"/>
                </a:lnTo>
                <a:lnTo>
                  <a:pt x="707865" y="7232650"/>
                </a:lnTo>
                <a:lnTo>
                  <a:pt x="0" y="5940123"/>
                </a:lnTo>
                <a:close/>
              </a:path>
            </a:pathLst>
          </a:custGeom>
          <a:solidFill>
            <a:srgbClr val="37B4C6">
              <a:alpha val="80000"/>
            </a:srgbClr>
          </a:solidFill>
          <a:ln>
            <a:noFill/>
          </a:ln>
          <a:effectLst/>
          <a:extLst/>
        </p:spPr>
        <p:txBody>
          <a:bodyPr vert="horz" wrap="square" lIns="91396" tIns="45698" rIns="91396" bIns="45698" numCol="1" anchor="t" anchorCtr="0" compatLnSpc="1">
            <a:prstTxWarp prst="textNoShape">
              <a:avLst/>
            </a:prstTxWarp>
            <a:noAutofit/>
          </a:bodyPr>
          <a:lstStyle/>
          <a:p>
            <a:endParaRPr lang="zh-CN" altLang="en-US" sz="1422"/>
          </a:p>
        </p:txBody>
      </p:sp>
      <p:sp>
        <p:nvSpPr>
          <p:cNvPr id="11" name="MH_Number_1"/>
          <p:cNvSpPr/>
          <p:nvPr>
            <p:custDataLst>
              <p:tags r:id="rId1"/>
            </p:custDataLst>
          </p:nvPr>
        </p:nvSpPr>
        <p:spPr>
          <a:xfrm>
            <a:off x="4985761" y="1242338"/>
            <a:ext cx="269873" cy="269873"/>
          </a:xfrm>
          <a:prstGeom prst="ellipse">
            <a:avLst/>
          </a:prstGeom>
          <a:solidFill>
            <a:srgbClr val="37B4C6"/>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49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149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2" name="MH_Entry_1"/>
          <p:cNvSpPr/>
          <p:nvPr>
            <p:custDataLst>
              <p:tags r:id="rId2"/>
            </p:custDataLst>
          </p:nvPr>
        </p:nvSpPr>
        <p:spPr>
          <a:xfrm>
            <a:off x="5424699" y="1118991"/>
            <a:ext cx="2325243" cy="568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55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输入标题文字</a:t>
            </a:r>
            <a:endParaRPr lang="en-US" altLang="zh-CN" sz="255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en-US" altLang="zh-CN" sz="113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13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MH_Number_2"/>
          <p:cNvSpPr/>
          <p:nvPr>
            <p:custDataLst>
              <p:tags r:id="rId3"/>
            </p:custDataLst>
          </p:nvPr>
        </p:nvSpPr>
        <p:spPr>
          <a:xfrm>
            <a:off x="4985761" y="2075985"/>
            <a:ext cx="269873" cy="269873"/>
          </a:xfrm>
          <a:prstGeom prst="ellipse">
            <a:avLst/>
          </a:prstGeom>
          <a:solidFill>
            <a:srgbClr val="053750"/>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49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149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4" name="MH_Entry_2"/>
          <p:cNvSpPr/>
          <p:nvPr>
            <p:custDataLst>
              <p:tags r:id="rId4"/>
            </p:custDataLst>
          </p:nvPr>
        </p:nvSpPr>
        <p:spPr>
          <a:xfrm>
            <a:off x="5424699" y="1952637"/>
            <a:ext cx="2325243" cy="568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55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输入标题文字</a:t>
            </a:r>
            <a:endParaRPr lang="en-US" altLang="zh-CN" sz="255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13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13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MH_Number_3"/>
          <p:cNvSpPr/>
          <p:nvPr>
            <p:custDataLst>
              <p:tags r:id="rId5"/>
            </p:custDataLst>
          </p:nvPr>
        </p:nvSpPr>
        <p:spPr>
          <a:xfrm>
            <a:off x="4985761" y="2909631"/>
            <a:ext cx="269873" cy="269873"/>
          </a:xfrm>
          <a:prstGeom prst="ellipse">
            <a:avLst/>
          </a:prstGeom>
          <a:solidFill>
            <a:srgbClr val="37B4C6"/>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49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149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6" name="MH_Entry_3"/>
          <p:cNvSpPr/>
          <p:nvPr>
            <p:custDataLst>
              <p:tags r:id="rId6"/>
            </p:custDataLst>
          </p:nvPr>
        </p:nvSpPr>
        <p:spPr>
          <a:xfrm>
            <a:off x="5424699" y="2786285"/>
            <a:ext cx="2325243" cy="568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55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输入标题文字</a:t>
            </a:r>
            <a:endParaRPr lang="en-US" altLang="zh-CN" sz="255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13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SUCCESSFUL PROJECT</a:t>
            </a:r>
            <a:endParaRPr lang="zh-CN" altLang="en-US" sz="113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Number_4"/>
          <p:cNvSpPr/>
          <p:nvPr>
            <p:custDataLst>
              <p:tags r:id="rId7"/>
            </p:custDataLst>
          </p:nvPr>
        </p:nvSpPr>
        <p:spPr>
          <a:xfrm>
            <a:off x="4985761" y="3743278"/>
            <a:ext cx="269873" cy="269873"/>
          </a:xfrm>
          <a:prstGeom prst="ellipse">
            <a:avLst/>
          </a:prstGeom>
          <a:solidFill>
            <a:srgbClr val="053750"/>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49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149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8" name="MH_Entry_4"/>
          <p:cNvSpPr/>
          <p:nvPr>
            <p:custDataLst>
              <p:tags r:id="rId8"/>
            </p:custDataLst>
          </p:nvPr>
        </p:nvSpPr>
        <p:spPr>
          <a:xfrm>
            <a:off x="5424699" y="3619930"/>
            <a:ext cx="2325243" cy="568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55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输入标题文字</a:t>
            </a:r>
            <a:endParaRPr lang="en-US" altLang="zh-CN" sz="2559"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13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137"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MH_Others_1"/>
          <p:cNvSpPr txBox="1"/>
          <p:nvPr>
            <p:custDataLst>
              <p:tags r:id="rId9"/>
            </p:custDataLst>
          </p:nvPr>
        </p:nvSpPr>
        <p:spPr>
          <a:xfrm>
            <a:off x="425840" y="1642385"/>
            <a:ext cx="2625455" cy="962571"/>
          </a:xfrm>
          <a:prstGeom prst="rect">
            <a:avLst/>
          </a:prstGeom>
          <a:noFill/>
        </p:spPr>
        <p:txBody>
          <a:bodyPr vert="horz" wrap="square" lIns="0" tIns="0" rIns="0" bIns="0" rtlCol="0" anchor="ctr" anchorCtr="0">
            <a:spAutoFit/>
          </a:bodyPr>
          <a:lstStyle/>
          <a:p>
            <a:pPr algn="ctr"/>
            <a:r>
              <a:rPr lang="zh-CN" altLang="en-US" sz="6255" b="1" dirty="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20" name="MH_Others_2"/>
          <p:cNvSpPr txBox="1"/>
          <p:nvPr>
            <p:custDataLst>
              <p:tags r:id="rId10"/>
            </p:custDataLst>
          </p:nvPr>
        </p:nvSpPr>
        <p:spPr>
          <a:xfrm>
            <a:off x="574091" y="2567037"/>
            <a:ext cx="2328954" cy="437492"/>
          </a:xfrm>
          <a:prstGeom prst="rect">
            <a:avLst/>
          </a:prstGeom>
          <a:noFill/>
        </p:spPr>
        <p:txBody>
          <a:bodyPr vert="horz" wrap="square" lIns="0" tIns="0" rIns="0" bIns="0">
            <a:spAutoFit/>
          </a:bodyPr>
          <a:lstStyle/>
          <a:p>
            <a:pPr algn="ctr">
              <a:defRPr/>
            </a:pPr>
            <a:r>
              <a:rPr lang="en-US" altLang="zh-CN" sz="2843"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43"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03799692"/>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19"/>
                                        </p:tgtEl>
                                        <p:attrNameLst>
                                          <p:attrName>style.visibility</p:attrName>
                                        </p:attrNameLst>
                                      </p:cBhvr>
                                      <p:to>
                                        <p:strVal val="visible"/>
                                      </p:to>
                                    </p:set>
                                    <p:anim by="(-#ppt_w*2)" calcmode="lin" valueType="num">
                                      <p:cBhvr rctx="PPT">
                                        <p:cTn id="15" dur="500" autoRev="1" fill="hold">
                                          <p:stCondLst>
                                            <p:cond delay="0"/>
                                          </p:stCondLst>
                                        </p:cTn>
                                        <p:tgtEl>
                                          <p:spTgt spid="19"/>
                                        </p:tgtEl>
                                        <p:attrNameLst>
                                          <p:attrName>ppt_w</p:attrName>
                                        </p:attrNameLst>
                                      </p:cBhvr>
                                    </p:anim>
                                    <p:anim by="(#ppt_w*0.50)" calcmode="lin" valueType="num">
                                      <p:cBhvr>
                                        <p:cTn id="16" dur="500" decel="50000" autoRev="1" fill="hold">
                                          <p:stCondLst>
                                            <p:cond delay="0"/>
                                          </p:stCondLst>
                                        </p:cTn>
                                        <p:tgtEl>
                                          <p:spTgt spid="19"/>
                                        </p:tgtEl>
                                        <p:attrNameLst>
                                          <p:attrName>ppt_x</p:attrName>
                                        </p:attrNameLst>
                                      </p:cBhvr>
                                    </p:anim>
                                    <p:anim from="(-#ppt_h/2)" to="(#ppt_y)" calcmode="lin" valueType="num">
                                      <p:cBhvr>
                                        <p:cTn id="17" dur="1000" fill="hold">
                                          <p:stCondLst>
                                            <p:cond delay="0"/>
                                          </p:stCondLst>
                                        </p:cTn>
                                        <p:tgtEl>
                                          <p:spTgt spid="19"/>
                                        </p:tgtEl>
                                        <p:attrNameLst>
                                          <p:attrName>ppt_y</p:attrName>
                                        </p:attrNameLst>
                                      </p:cBhvr>
                                    </p:anim>
                                    <p:animRot by="21600000">
                                      <p:cBhvr>
                                        <p:cTn id="18" dur="1000" fill="hold">
                                          <p:stCondLst>
                                            <p:cond delay="0"/>
                                          </p:stCondLst>
                                        </p:cTn>
                                        <p:tgtEl>
                                          <p:spTgt spid="19"/>
                                        </p:tgtEl>
                                        <p:attrNameLst>
                                          <p:attrName>r</p:attrName>
                                        </p:attrNameLst>
                                      </p:cBhvr>
                                    </p:animRot>
                                  </p:childTnLst>
                                </p:cTn>
                              </p:par>
                              <p:par>
                                <p:cTn id="19" presetID="56" presetClass="entr" presetSubtype="0" fill="hold" grpId="0" nodeType="withEffect">
                                  <p:stCondLst>
                                    <p:cond delay="0"/>
                                  </p:stCondLst>
                                  <p:iterate type="lt">
                                    <p:tmPct val="10000"/>
                                  </p:iterate>
                                  <p:childTnLst>
                                    <p:set>
                                      <p:cBhvr>
                                        <p:cTn id="20" dur="1" fill="hold">
                                          <p:stCondLst>
                                            <p:cond delay="0"/>
                                          </p:stCondLst>
                                        </p:cTn>
                                        <p:tgtEl>
                                          <p:spTgt spid="20"/>
                                        </p:tgtEl>
                                        <p:attrNameLst>
                                          <p:attrName>style.visibility</p:attrName>
                                        </p:attrNameLst>
                                      </p:cBhvr>
                                      <p:to>
                                        <p:strVal val="visible"/>
                                      </p:to>
                                    </p:set>
                                    <p:anim by="(-#ppt_w*2)" calcmode="lin" valueType="num">
                                      <p:cBhvr rctx="PPT">
                                        <p:cTn id="21" dur="500" autoRev="1" fill="hold">
                                          <p:stCondLst>
                                            <p:cond delay="0"/>
                                          </p:stCondLst>
                                        </p:cTn>
                                        <p:tgtEl>
                                          <p:spTgt spid="20"/>
                                        </p:tgtEl>
                                        <p:attrNameLst>
                                          <p:attrName>ppt_w</p:attrName>
                                        </p:attrNameLst>
                                      </p:cBhvr>
                                    </p:anim>
                                    <p:anim by="(#ppt_w*0.50)" calcmode="lin" valueType="num">
                                      <p:cBhvr>
                                        <p:cTn id="22" dur="500" decel="50000" autoRev="1" fill="hold">
                                          <p:stCondLst>
                                            <p:cond delay="0"/>
                                          </p:stCondLst>
                                        </p:cTn>
                                        <p:tgtEl>
                                          <p:spTgt spid="20"/>
                                        </p:tgtEl>
                                        <p:attrNameLst>
                                          <p:attrName>ppt_x</p:attrName>
                                        </p:attrNameLst>
                                      </p:cBhvr>
                                    </p:anim>
                                    <p:anim from="(-#ppt_h/2)" to="(#ppt_y)" calcmode="lin" valueType="num">
                                      <p:cBhvr>
                                        <p:cTn id="23" dur="1000" fill="hold">
                                          <p:stCondLst>
                                            <p:cond delay="0"/>
                                          </p:stCondLst>
                                        </p:cTn>
                                        <p:tgtEl>
                                          <p:spTgt spid="20"/>
                                        </p:tgtEl>
                                        <p:attrNameLst>
                                          <p:attrName>ppt_y</p:attrName>
                                        </p:attrNameLst>
                                      </p:cBhvr>
                                    </p:anim>
                                    <p:animRot by="21600000">
                                      <p:cBhvr>
                                        <p:cTn id="24" dur="1000" fill="hold">
                                          <p:stCondLst>
                                            <p:cond delay="0"/>
                                          </p:stCondLst>
                                        </p:cTn>
                                        <p:tgtEl>
                                          <p:spTgt spid="20"/>
                                        </p:tgtEl>
                                        <p:attrNameLst>
                                          <p:attrName>r</p:attrName>
                                        </p:attrNameLst>
                                      </p:cBhvr>
                                    </p:animRot>
                                  </p:childTnLst>
                                </p:cTn>
                              </p:par>
                            </p:childTnLst>
                          </p:cTn>
                        </p:par>
                        <p:par>
                          <p:cTn id="25" fill="hold">
                            <p:stCondLst>
                              <p:cond delay="27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par>
                          <p:cTn id="46" fill="hold">
                            <p:stCondLst>
                              <p:cond delay="3200"/>
                            </p:stCondLst>
                            <p:childTnLst>
                              <p:par>
                                <p:cTn id="47" presetID="22" presetClass="entr" presetSubtype="4"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down)">
                                      <p:cBhvr>
                                        <p:cTn id="49" dur="500"/>
                                        <p:tgtEl>
                                          <p:spTgt spid="12"/>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down)">
                                      <p:cBhvr>
                                        <p:cTn id="55" dur="500"/>
                                        <p:tgtEl>
                                          <p:spTgt spid="16"/>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p:bldP spid="13" grpId="0" animBg="1"/>
      <p:bldP spid="14" grpId="0"/>
      <p:bldP spid="15" grpId="0" animBg="1"/>
      <p:bldP spid="16" grpId="0"/>
      <p:bldP spid="17" grpId="0" animBg="1"/>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27" name="TextBox 26"/>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8" name="íṩľíḍè-Frame 2">
            <a:extLst>
              <a:ext uri="{FF2B5EF4-FFF2-40B4-BE49-F238E27FC236}">
                <a16:creationId xmlns:a16="http://schemas.microsoft.com/office/drawing/2014/main" id="{B3C941D7-6069-4A8C-BB3E-9BC549A82A6F}"/>
              </a:ext>
            </a:extLst>
          </p:cNvPr>
          <p:cNvSpPr/>
          <p:nvPr/>
        </p:nvSpPr>
        <p:spPr>
          <a:xfrm rot="18900000">
            <a:off x="4739549" y="2092663"/>
            <a:ext cx="808997" cy="808997"/>
          </a:xfrm>
          <a:prstGeom prst="frame">
            <a:avLst>
              <a:gd name="adj1" fmla="val 7164"/>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29" name="íṩľíḍè-Frame 3">
            <a:extLst>
              <a:ext uri="{FF2B5EF4-FFF2-40B4-BE49-F238E27FC236}">
                <a16:creationId xmlns:a16="http://schemas.microsoft.com/office/drawing/2014/main" id="{258D6905-BA83-4768-BC8D-F199DCA0B11B}"/>
              </a:ext>
            </a:extLst>
          </p:cNvPr>
          <p:cNvSpPr/>
          <p:nvPr/>
        </p:nvSpPr>
        <p:spPr>
          <a:xfrm rot="18900000">
            <a:off x="3595455" y="2092663"/>
            <a:ext cx="808997" cy="808997"/>
          </a:xfrm>
          <a:prstGeom prst="frame">
            <a:avLst>
              <a:gd name="adj1" fmla="val 7164"/>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pic>
        <p:nvPicPr>
          <p:cNvPr id="30" name="图片占位符 7">
            <a:extLst>
              <a:ext uri="{FF2B5EF4-FFF2-40B4-BE49-F238E27FC236}">
                <a16:creationId xmlns:a16="http://schemas.microsoft.com/office/drawing/2014/main" id="{02EA82FD-036E-47BF-A3AF-F89D93740E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4214" y="1580575"/>
            <a:ext cx="1849139" cy="1844866"/>
          </a:xfrm>
          <a:prstGeom prst="rect">
            <a:avLst/>
          </a:prstGeom>
        </p:spPr>
      </p:pic>
      <p:pic>
        <p:nvPicPr>
          <p:cNvPr id="31" name="图片占位符 8">
            <a:extLst>
              <a:ext uri="{FF2B5EF4-FFF2-40B4-BE49-F238E27FC236}">
                <a16:creationId xmlns:a16="http://schemas.microsoft.com/office/drawing/2014/main" id="{BFC68486-0E6D-4BC1-8327-542C9C6416D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80648" y="1580575"/>
            <a:ext cx="1849139" cy="1844865"/>
          </a:xfrm>
          <a:prstGeom prst="rect">
            <a:avLst/>
          </a:prstGeom>
        </p:spPr>
      </p:pic>
      <p:sp>
        <p:nvSpPr>
          <p:cNvPr id="32" name="íṩľíḍè-Oval 21">
            <a:extLst>
              <a:ext uri="{FF2B5EF4-FFF2-40B4-BE49-F238E27FC236}">
                <a16:creationId xmlns:a16="http://schemas.microsoft.com/office/drawing/2014/main" id="{ABD3321D-8F01-48F0-BD05-BA6B3B6F9669}"/>
              </a:ext>
            </a:extLst>
          </p:cNvPr>
          <p:cNvSpPr/>
          <p:nvPr/>
        </p:nvSpPr>
        <p:spPr>
          <a:xfrm>
            <a:off x="2655941" y="1751911"/>
            <a:ext cx="499346" cy="499343"/>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sz="1350" dirty="0"/>
          </a:p>
        </p:txBody>
      </p:sp>
      <p:sp>
        <p:nvSpPr>
          <p:cNvPr id="33" name="íṩľíḍè-Freeform 70">
            <a:extLst>
              <a:ext uri="{FF2B5EF4-FFF2-40B4-BE49-F238E27FC236}">
                <a16:creationId xmlns:a16="http://schemas.microsoft.com/office/drawing/2014/main" id="{E5D810C5-3138-470F-83B2-EE85055ECF75}"/>
              </a:ext>
            </a:extLst>
          </p:cNvPr>
          <p:cNvSpPr>
            <a:spLocks noEditPoints="1"/>
          </p:cNvSpPr>
          <p:nvPr/>
        </p:nvSpPr>
        <p:spPr bwMode="auto">
          <a:xfrm>
            <a:off x="2790821" y="1891016"/>
            <a:ext cx="229586" cy="221132"/>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a:extLst/>
        </p:spPr>
        <p:txBody>
          <a:bodyPr vert="horz" wrap="square" lIns="216000" tIns="68562" rIns="137124" bIns="68562"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1371257">
              <a:lnSpc>
                <a:spcPct val="150000"/>
              </a:lnSpc>
            </a:pPr>
            <a:endParaRPr lang="en-GB" sz="2699" kern="0" dirty="0">
              <a:solidFill>
                <a:sysClr val="windowText" lastClr="000000"/>
              </a:solidFill>
              <a:cs typeface="+mn-ea"/>
              <a:sym typeface="+mn-lt"/>
            </a:endParaRPr>
          </a:p>
        </p:txBody>
      </p:sp>
      <p:sp>
        <p:nvSpPr>
          <p:cNvPr id="34" name="íṩľíḍè-Oval 19">
            <a:extLst>
              <a:ext uri="{FF2B5EF4-FFF2-40B4-BE49-F238E27FC236}">
                <a16:creationId xmlns:a16="http://schemas.microsoft.com/office/drawing/2014/main" id="{9646BACF-EEEF-4739-ADF2-CD3DD1AFC6EC}"/>
              </a:ext>
            </a:extLst>
          </p:cNvPr>
          <p:cNvSpPr/>
          <p:nvPr/>
        </p:nvSpPr>
        <p:spPr>
          <a:xfrm>
            <a:off x="5988714" y="1751911"/>
            <a:ext cx="499346" cy="499343"/>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sz="1350" dirty="0"/>
          </a:p>
        </p:txBody>
      </p:sp>
      <p:sp>
        <p:nvSpPr>
          <p:cNvPr id="35" name="íṩľíḍè-university7">
            <a:extLst>
              <a:ext uri="{FF2B5EF4-FFF2-40B4-BE49-F238E27FC236}">
                <a16:creationId xmlns:a16="http://schemas.microsoft.com/office/drawing/2014/main" id="{9B9844DE-60EA-4851-8E2D-6E363E887ECA}"/>
              </a:ext>
            </a:extLst>
          </p:cNvPr>
          <p:cNvSpPr>
            <a:spLocks/>
          </p:cNvSpPr>
          <p:nvPr/>
        </p:nvSpPr>
        <p:spPr bwMode="auto">
          <a:xfrm>
            <a:off x="6123594" y="1891016"/>
            <a:ext cx="229586" cy="221132"/>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a:extLst/>
        </p:spPr>
        <p:txBody>
          <a:bodyPr vert="horz" wrap="square" lIns="68580" tIns="34290" rIns="68580" bIns="3429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sz="1350" dirty="0"/>
          </a:p>
        </p:txBody>
      </p:sp>
      <p:sp>
        <p:nvSpPr>
          <p:cNvPr id="36" name="íṩľíḍè-Oval 17">
            <a:extLst>
              <a:ext uri="{FF2B5EF4-FFF2-40B4-BE49-F238E27FC236}">
                <a16:creationId xmlns:a16="http://schemas.microsoft.com/office/drawing/2014/main" id="{1A5C5D5F-FA0B-4EC9-9D0E-BCB9AA8BE626}"/>
              </a:ext>
            </a:extLst>
          </p:cNvPr>
          <p:cNvSpPr/>
          <p:nvPr/>
        </p:nvSpPr>
        <p:spPr>
          <a:xfrm>
            <a:off x="3189111" y="3133725"/>
            <a:ext cx="499346" cy="499343"/>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sz="1350" dirty="0"/>
          </a:p>
        </p:txBody>
      </p:sp>
      <p:sp>
        <p:nvSpPr>
          <p:cNvPr id="37" name="íṩľíḍè-Freeform 428">
            <a:extLst>
              <a:ext uri="{FF2B5EF4-FFF2-40B4-BE49-F238E27FC236}">
                <a16:creationId xmlns:a16="http://schemas.microsoft.com/office/drawing/2014/main" id="{B37EDAA9-4C18-49CE-98F7-BA774221C33D}"/>
              </a:ext>
            </a:extLst>
          </p:cNvPr>
          <p:cNvSpPr>
            <a:spLocks/>
          </p:cNvSpPr>
          <p:nvPr/>
        </p:nvSpPr>
        <p:spPr bwMode="auto">
          <a:xfrm>
            <a:off x="3323991" y="3272830"/>
            <a:ext cx="229586" cy="221132"/>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vert="horz" wrap="square" lIns="137124" tIns="68562" rIns="137124" bIns="68562"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5399"/>
          </a:p>
        </p:txBody>
      </p:sp>
      <p:sp>
        <p:nvSpPr>
          <p:cNvPr id="38" name="íṩľíḍè-Oval 15">
            <a:extLst>
              <a:ext uri="{FF2B5EF4-FFF2-40B4-BE49-F238E27FC236}">
                <a16:creationId xmlns:a16="http://schemas.microsoft.com/office/drawing/2014/main" id="{8A60DE1C-5067-4829-8EA8-49EF865B0812}"/>
              </a:ext>
            </a:extLst>
          </p:cNvPr>
          <p:cNvSpPr/>
          <p:nvPr/>
        </p:nvSpPr>
        <p:spPr>
          <a:xfrm>
            <a:off x="5455545" y="3133725"/>
            <a:ext cx="499346" cy="499343"/>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zh-CN" altLang="en-US" sz="1350" dirty="0"/>
          </a:p>
        </p:txBody>
      </p:sp>
      <p:sp>
        <p:nvSpPr>
          <p:cNvPr id="39" name="íṩľíḍè-AutoShape 75">
            <a:extLst>
              <a:ext uri="{FF2B5EF4-FFF2-40B4-BE49-F238E27FC236}">
                <a16:creationId xmlns:a16="http://schemas.microsoft.com/office/drawing/2014/main" id="{6236D5C2-20DB-45ED-9FC5-4414DD503540}"/>
              </a:ext>
            </a:extLst>
          </p:cNvPr>
          <p:cNvSpPr>
            <a:spLocks/>
          </p:cNvSpPr>
          <p:nvPr/>
        </p:nvSpPr>
        <p:spPr bwMode="auto">
          <a:xfrm>
            <a:off x="5590425" y="3272830"/>
            <a:ext cx="229586" cy="221132"/>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chemeClr val="bg1"/>
          </a:solidFill>
          <a:ln>
            <a:noFill/>
          </a:ln>
          <a:effectLst/>
          <a:extLst/>
        </p:spPr>
        <p:txBody>
          <a:bodyPr lIns="91416" tIns="91416" rIns="91416" bIns="91416" anchor="ct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fontAlgn="base" hangingPunct="0">
              <a:spcBef>
                <a:spcPct val="0"/>
              </a:spcBef>
              <a:spcAft>
                <a:spcPct val="0"/>
              </a:spcAft>
            </a:pPr>
            <a:endParaRPr lang="zh-CN" altLang="zh-CN" sz="4799">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grpSp>
        <p:nvGrpSpPr>
          <p:cNvPr id="40" name="组合 39">
            <a:extLst>
              <a:ext uri="{FF2B5EF4-FFF2-40B4-BE49-F238E27FC236}">
                <a16:creationId xmlns:a16="http://schemas.microsoft.com/office/drawing/2014/main" id="{EC8FA6DD-11E6-468F-A27A-ED8EBD59C751}"/>
              </a:ext>
            </a:extLst>
          </p:cNvPr>
          <p:cNvGrpSpPr/>
          <p:nvPr/>
        </p:nvGrpSpPr>
        <p:grpSpPr>
          <a:xfrm>
            <a:off x="642013" y="1528227"/>
            <a:ext cx="1938791" cy="864325"/>
            <a:chOff x="5354322" y="1967781"/>
            <a:chExt cx="2585055" cy="1152433"/>
          </a:xfrm>
        </p:grpSpPr>
        <p:sp>
          <p:nvSpPr>
            <p:cNvPr id="41" name="矩形 40">
              <a:extLst>
                <a:ext uri="{FF2B5EF4-FFF2-40B4-BE49-F238E27FC236}">
                  <a16:creationId xmlns:a16="http://schemas.microsoft.com/office/drawing/2014/main" id="{5900FBA5-8EFE-4823-B58C-503E899F8D96}"/>
                </a:ext>
              </a:extLst>
            </p:cNvPr>
            <p:cNvSpPr/>
            <p:nvPr/>
          </p:nvSpPr>
          <p:spPr>
            <a:xfrm>
              <a:off x="5354322" y="2332306"/>
              <a:ext cx="2585055" cy="78790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900" dirty="0">
                  <a:solidFill>
                    <a:schemeClr val="tx1">
                      <a:lumMod val="75000"/>
                      <a:lumOff val="25000"/>
                    </a:schemeClr>
                  </a:solidFill>
                </a:rPr>
                <a:t>用户可以在投影仪或者计算机上可以将演示文稿打印出来制作成胶片以便应用到更广泛的领域中</a:t>
              </a:r>
            </a:p>
          </p:txBody>
        </p:sp>
        <p:sp>
          <p:nvSpPr>
            <p:cNvPr id="42" name="矩形 41">
              <a:extLst>
                <a:ext uri="{FF2B5EF4-FFF2-40B4-BE49-F238E27FC236}">
                  <a16:creationId xmlns:a16="http://schemas.microsoft.com/office/drawing/2014/main" id="{8D7ED0FA-ED84-432C-9156-B6F3CD8BCE5B}"/>
                </a:ext>
              </a:extLst>
            </p:cNvPr>
            <p:cNvSpPr/>
            <p:nvPr/>
          </p:nvSpPr>
          <p:spPr>
            <a:xfrm>
              <a:off x="5854990" y="1967781"/>
              <a:ext cx="2084387" cy="3724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013" b="1" dirty="0">
                  <a:solidFill>
                    <a:schemeClr val="tx1">
                      <a:lumMod val="75000"/>
                      <a:lumOff val="25000"/>
                    </a:schemeClr>
                  </a:solidFill>
                </a:rPr>
                <a:t>标题文字添加</a:t>
              </a:r>
            </a:p>
          </p:txBody>
        </p:sp>
      </p:grpSp>
      <p:grpSp>
        <p:nvGrpSpPr>
          <p:cNvPr id="43" name="组合 42">
            <a:extLst>
              <a:ext uri="{FF2B5EF4-FFF2-40B4-BE49-F238E27FC236}">
                <a16:creationId xmlns:a16="http://schemas.microsoft.com/office/drawing/2014/main" id="{B1336AB8-C372-483C-AA78-8BAB5FA3D197}"/>
              </a:ext>
            </a:extLst>
          </p:cNvPr>
          <p:cNvGrpSpPr/>
          <p:nvPr/>
        </p:nvGrpSpPr>
        <p:grpSpPr>
          <a:xfrm>
            <a:off x="1454927" y="3367691"/>
            <a:ext cx="1938791" cy="864325"/>
            <a:chOff x="5354322" y="1967781"/>
            <a:chExt cx="2585055" cy="1152433"/>
          </a:xfrm>
        </p:grpSpPr>
        <p:sp>
          <p:nvSpPr>
            <p:cNvPr id="44" name="矩形 43">
              <a:extLst>
                <a:ext uri="{FF2B5EF4-FFF2-40B4-BE49-F238E27FC236}">
                  <a16:creationId xmlns:a16="http://schemas.microsoft.com/office/drawing/2014/main" id="{1BC23462-D5A0-4276-B054-020372472B16}"/>
                </a:ext>
              </a:extLst>
            </p:cNvPr>
            <p:cNvSpPr/>
            <p:nvPr/>
          </p:nvSpPr>
          <p:spPr>
            <a:xfrm>
              <a:off x="5354322" y="2332306"/>
              <a:ext cx="2585055" cy="787908"/>
            </a:xfrm>
            <a:prstGeom prst="rect">
              <a:avLst/>
            </a:prstGeom>
          </p:spPr>
          <p:txBody>
            <a:bodyPr wrap="square">
              <a:spAutoFit/>
              <a:scene3d>
                <a:camera prst="orthographicFront"/>
                <a:lightRig rig="threePt" dir="t"/>
              </a:scene3d>
              <a:sp3d contourW="12700"/>
            </a:bodyPr>
            <a:lstStyle/>
            <a:p>
              <a:pPr>
                <a:lnSpc>
                  <a:spcPct val="120000"/>
                </a:lnSpc>
              </a:pPr>
              <a:r>
                <a:rPr lang="zh-CN" altLang="en-US" sz="900" dirty="0">
                  <a:solidFill>
                    <a:schemeClr val="tx1">
                      <a:lumMod val="75000"/>
                      <a:lumOff val="25000"/>
                    </a:schemeClr>
                  </a:solidFill>
                </a:rPr>
                <a:t>用户可以在投影仪或者计算机上可以将演示文稿打印出来制作成胶片以便应用到更广泛的领域中</a:t>
              </a:r>
            </a:p>
          </p:txBody>
        </p:sp>
        <p:sp>
          <p:nvSpPr>
            <p:cNvPr id="59" name="矩形 58">
              <a:extLst>
                <a:ext uri="{FF2B5EF4-FFF2-40B4-BE49-F238E27FC236}">
                  <a16:creationId xmlns:a16="http://schemas.microsoft.com/office/drawing/2014/main" id="{2A7AC3A5-4B70-4594-A26D-A1A4DA3DEACD}"/>
                </a:ext>
              </a:extLst>
            </p:cNvPr>
            <p:cNvSpPr/>
            <p:nvPr/>
          </p:nvSpPr>
          <p:spPr>
            <a:xfrm>
              <a:off x="5354323" y="1967781"/>
              <a:ext cx="2084387" cy="372496"/>
            </a:xfrm>
            <a:prstGeom prst="rect">
              <a:avLst/>
            </a:prstGeom>
          </p:spPr>
          <p:txBody>
            <a:bodyPr wrap="square">
              <a:spAutoFit/>
              <a:scene3d>
                <a:camera prst="orthographicFront"/>
                <a:lightRig rig="threePt" dir="t"/>
              </a:scene3d>
              <a:sp3d contourW="12700"/>
            </a:bodyPr>
            <a:lstStyle/>
            <a:p>
              <a:pPr>
                <a:lnSpc>
                  <a:spcPct val="120000"/>
                </a:lnSpc>
              </a:pPr>
              <a:r>
                <a:rPr lang="zh-CN" altLang="en-US" sz="1013" b="1" dirty="0">
                  <a:solidFill>
                    <a:schemeClr val="tx1">
                      <a:lumMod val="75000"/>
                      <a:lumOff val="25000"/>
                    </a:schemeClr>
                  </a:solidFill>
                </a:rPr>
                <a:t>标题文字添加</a:t>
              </a:r>
            </a:p>
          </p:txBody>
        </p:sp>
      </p:grpSp>
      <p:grpSp>
        <p:nvGrpSpPr>
          <p:cNvPr id="60" name="组合 59">
            <a:extLst>
              <a:ext uri="{FF2B5EF4-FFF2-40B4-BE49-F238E27FC236}">
                <a16:creationId xmlns:a16="http://schemas.microsoft.com/office/drawing/2014/main" id="{A0072506-0840-4242-8CE3-DBBB9502F097}"/>
              </a:ext>
            </a:extLst>
          </p:cNvPr>
          <p:cNvGrpSpPr/>
          <p:nvPr/>
        </p:nvGrpSpPr>
        <p:grpSpPr>
          <a:xfrm>
            <a:off x="6560061" y="1528227"/>
            <a:ext cx="1938791" cy="864325"/>
            <a:chOff x="5354322" y="1967781"/>
            <a:chExt cx="2585055" cy="1152433"/>
          </a:xfrm>
        </p:grpSpPr>
        <p:sp>
          <p:nvSpPr>
            <p:cNvPr id="61" name="矩形 60">
              <a:extLst>
                <a:ext uri="{FF2B5EF4-FFF2-40B4-BE49-F238E27FC236}">
                  <a16:creationId xmlns:a16="http://schemas.microsoft.com/office/drawing/2014/main" id="{3F7F069C-303D-4016-8869-0913BE452DDA}"/>
                </a:ext>
              </a:extLst>
            </p:cNvPr>
            <p:cNvSpPr/>
            <p:nvPr/>
          </p:nvSpPr>
          <p:spPr>
            <a:xfrm>
              <a:off x="5354322" y="2332306"/>
              <a:ext cx="2585055" cy="787908"/>
            </a:xfrm>
            <a:prstGeom prst="rect">
              <a:avLst/>
            </a:prstGeom>
          </p:spPr>
          <p:txBody>
            <a:bodyPr wrap="square">
              <a:spAutoFit/>
              <a:scene3d>
                <a:camera prst="orthographicFront"/>
                <a:lightRig rig="threePt" dir="t"/>
              </a:scene3d>
              <a:sp3d contourW="12700"/>
            </a:bodyPr>
            <a:lstStyle/>
            <a:p>
              <a:pPr>
                <a:lnSpc>
                  <a:spcPct val="120000"/>
                </a:lnSpc>
              </a:pPr>
              <a:r>
                <a:rPr lang="zh-CN" altLang="en-US" sz="900" dirty="0">
                  <a:solidFill>
                    <a:schemeClr val="tx1">
                      <a:lumMod val="75000"/>
                      <a:lumOff val="25000"/>
                    </a:schemeClr>
                  </a:solidFill>
                </a:rPr>
                <a:t>用户可以在投影仪或者计算机上可以将演示文稿打印出来制作成胶片以便应用到更广泛的领域中</a:t>
              </a:r>
            </a:p>
          </p:txBody>
        </p:sp>
        <p:sp>
          <p:nvSpPr>
            <p:cNvPr id="62" name="矩形 61">
              <a:extLst>
                <a:ext uri="{FF2B5EF4-FFF2-40B4-BE49-F238E27FC236}">
                  <a16:creationId xmlns:a16="http://schemas.microsoft.com/office/drawing/2014/main" id="{F059F2DA-D2E2-4677-872F-E8C9396190BF}"/>
                </a:ext>
              </a:extLst>
            </p:cNvPr>
            <p:cNvSpPr/>
            <p:nvPr/>
          </p:nvSpPr>
          <p:spPr>
            <a:xfrm>
              <a:off x="5354322" y="1967781"/>
              <a:ext cx="2084387" cy="372496"/>
            </a:xfrm>
            <a:prstGeom prst="rect">
              <a:avLst/>
            </a:prstGeom>
          </p:spPr>
          <p:txBody>
            <a:bodyPr wrap="square">
              <a:spAutoFit/>
              <a:scene3d>
                <a:camera prst="orthographicFront"/>
                <a:lightRig rig="threePt" dir="t"/>
              </a:scene3d>
              <a:sp3d contourW="12700"/>
            </a:bodyPr>
            <a:lstStyle/>
            <a:p>
              <a:pPr>
                <a:lnSpc>
                  <a:spcPct val="120000"/>
                </a:lnSpc>
              </a:pPr>
              <a:r>
                <a:rPr lang="zh-CN" altLang="en-US" sz="1013" b="1" dirty="0">
                  <a:solidFill>
                    <a:schemeClr val="tx1">
                      <a:lumMod val="75000"/>
                      <a:lumOff val="25000"/>
                    </a:schemeClr>
                  </a:solidFill>
                </a:rPr>
                <a:t>标题文字添加</a:t>
              </a:r>
            </a:p>
          </p:txBody>
        </p:sp>
      </p:grpSp>
      <p:grpSp>
        <p:nvGrpSpPr>
          <p:cNvPr id="63" name="组合 62">
            <a:extLst>
              <a:ext uri="{FF2B5EF4-FFF2-40B4-BE49-F238E27FC236}">
                <a16:creationId xmlns:a16="http://schemas.microsoft.com/office/drawing/2014/main" id="{3C434813-DB48-40FD-BA36-BA883777EC70}"/>
              </a:ext>
            </a:extLst>
          </p:cNvPr>
          <p:cNvGrpSpPr/>
          <p:nvPr/>
        </p:nvGrpSpPr>
        <p:grpSpPr>
          <a:xfrm>
            <a:off x="5860055" y="3367691"/>
            <a:ext cx="1938791" cy="864325"/>
            <a:chOff x="5354322" y="1967781"/>
            <a:chExt cx="2585055" cy="1152433"/>
          </a:xfrm>
        </p:grpSpPr>
        <p:sp>
          <p:nvSpPr>
            <p:cNvPr id="64" name="矩形 63">
              <a:extLst>
                <a:ext uri="{FF2B5EF4-FFF2-40B4-BE49-F238E27FC236}">
                  <a16:creationId xmlns:a16="http://schemas.microsoft.com/office/drawing/2014/main" id="{66401DD2-8BED-4E8F-8632-3C443CD6F53D}"/>
                </a:ext>
              </a:extLst>
            </p:cNvPr>
            <p:cNvSpPr/>
            <p:nvPr/>
          </p:nvSpPr>
          <p:spPr>
            <a:xfrm>
              <a:off x="5354322" y="2332306"/>
              <a:ext cx="2585055" cy="78790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900" dirty="0">
                  <a:solidFill>
                    <a:schemeClr val="tx1">
                      <a:lumMod val="75000"/>
                      <a:lumOff val="25000"/>
                    </a:schemeClr>
                  </a:solidFill>
                </a:rPr>
                <a:t>用户可以在投影仪或者计算机上可以将演示文稿打印出来制作成胶片以便应用到更广泛的领域中</a:t>
              </a:r>
            </a:p>
          </p:txBody>
        </p:sp>
        <p:sp>
          <p:nvSpPr>
            <p:cNvPr id="65" name="矩形 64">
              <a:extLst>
                <a:ext uri="{FF2B5EF4-FFF2-40B4-BE49-F238E27FC236}">
                  <a16:creationId xmlns:a16="http://schemas.microsoft.com/office/drawing/2014/main" id="{B443451C-93BB-4641-9C12-B5BDE33AF1A8}"/>
                </a:ext>
              </a:extLst>
            </p:cNvPr>
            <p:cNvSpPr/>
            <p:nvPr/>
          </p:nvSpPr>
          <p:spPr>
            <a:xfrm>
              <a:off x="5854990" y="1967781"/>
              <a:ext cx="2084387" cy="37249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013" b="1" dirty="0">
                  <a:solidFill>
                    <a:schemeClr val="tx1">
                      <a:lumMod val="75000"/>
                      <a:lumOff val="25000"/>
                    </a:schemeClr>
                  </a:solidFill>
                </a:rPr>
                <a:t>标题文字添加</a:t>
              </a:r>
            </a:p>
          </p:txBody>
        </p:sp>
      </p:grpSp>
    </p:spTree>
    <p:extLst>
      <p:ext uri="{BB962C8B-B14F-4D97-AF65-F5344CB8AC3E}">
        <p14:creationId xmlns:p14="http://schemas.microsoft.com/office/powerpoint/2010/main" val="635696996"/>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1000"/>
                                        <p:tgtEl>
                                          <p:spTgt spid="33"/>
                                        </p:tgtEl>
                                      </p:cBhvr>
                                    </p:animEffect>
                                    <p:anim calcmode="lin" valueType="num">
                                      <p:cBhvr>
                                        <p:cTn id="33" dur="1000" fill="hold"/>
                                        <p:tgtEl>
                                          <p:spTgt spid="33"/>
                                        </p:tgtEl>
                                        <p:attrNameLst>
                                          <p:attrName>ppt_x</p:attrName>
                                        </p:attrNameLst>
                                      </p:cBhvr>
                                      <p:tavLst>
                                        <p:tav tm="0">
                                          <p:val>
                                            <p:strVal val="#ppt_x"/>
                                          </p:val>
                                        </p:tav>
                                        <p:tav tm="100000">
                                          <p:val>
                                            <p:strVal val="#ppt_x"/>
                                          </p:val>
                                        </p:tav>
                                      </p:tavLst>
                                    </p:anim>
                                    <p:anim calcmode="lin" valueType="num">
                                      <p:cBhvr>
                                        <p:cTn id="34" dur="1000" fill="hold"/>
                                        <p:tgtEl>
                                          <p:spTgt spid="3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1000"/>
                                        <p:tgtEl>
                                          <p:spTgt spid="34"/>
                                        </p:tgtEl>
                                      </p:cBhvr>
                                    </p:animEffect>
                                    <p:anim calcmode="lin" valueType="num">
                                      <p:cBhvr>
                                        <p:cTn id="38" dur="1000" fill="hold"/>
                                        <p:tgtEl>
                                          <p:spTgt spid="34"/>
                                        </p:tgtEl>
                                        <p:attrNameLst>
                                          <p:attrName>ppt_x</p:attrName>
                                        </p:attrNameLst>
                                      </p:cBhvr>
                                      <p:tavLst>
                                        <p:tav tm="0">
                                          <p:val>
                                            <p:strVal val="#ppt_x"/>
                                          </p:val>
                                        </p:tav>
                                        <p:tav tm="100000">
                                          <p:val>
                                            <p:strVal val="#ppt_x"/>
                                          </p:val>
                                        </p:tav>
                                      </p:tavLst>
                                    </p:anim>
                                    <p:anim calcmode="lin" valueType="num">
                                      <p:cBhvr>
                                        <p:cTn id="39" dur="1000" fill="hold"/>
                                        <p:tgtEl>
                                          <p:spTgt spid="3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1000"/>
                                        <p:tgtEl>
                                          <p:spTgt spid="35"/>
                                        </p:tgtEl>
                                      </p:cBhvr>
                                    </p:animEffect>
                                    <p:anim calcmode="lin" valueType="num">
                                      <p:cBhvr>
                                        <p:cTn id="43" dur="1000" fill="hold"/>
                                        <p:tgtEl>
                                          <p:spTgt spid="35"/>
                                        </p:tgtEl>
                                        <p:attrNameLst>
                                          <p:attrName>ppt_x</p:attrName>
                                        </p:attrNameLst>
                                      </p:cBhvr>
                                      <p:tavLst>
                                        <p:tav tm="0">
                                          <p:val>
                                            <p:strVal val="#ppt_x"/>
                                          </p:val>
                                        </p:tav>
                                        <p:tav tm="100000">
                                          <p:val>
                                            <p:strVal val="#ppt_x"/>
                                          </p:val>
                                        </p:tav>
                                      </p:tavLst>
                                    </p:anim>
                                    <p:anim calcmode="lin" valueType="num">
                                      <p:cBhvr>
                                        <p:cTn id="44" dur="1000" fill="hold"/>
                                        <p:tgtEl>
                                          <p:spTgt spid="3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1000"/>
                                        <p:tgtEl>
                                          <p:spTgt spid="38"/>
                                        </p:tgtEl>
                                      </p:cBhvr>
                                    </p:animEffect>
                                    <p:anim calcmode="lin" valueType="num">
                                      <p:cBhvr>
                                        <p:cTn id="58" dur="1000" fill="hold"/>
                                        <p:tgtEl>
                                          <p:spTgt spid="38"/>
                                        </p:tgtEl>
                                        <p:attrNameLst>
                                          <p:attrName>ppt_x</p:attrName>
                                        </p:attrNameLst>
                                      </p:cBhvr>
                                      <p:tavLst>
                                        <p:tav tm="0">
                                          <p:val>
                                            <p:strVal val="#ppt_x"/>
                                          </p:val>
                                        </p:tav>
                                        <p:tav tm="100000">
                                          <p:val>
                                            <p:strVal val="#ppt_x"/>
                                          </p:val>
                                        </p:tav>
                                      </p:tavLst>
                                    </p:anim>
                                    <p:anim calcmode="lin" valueType="num">
                                      <p:cBhvr>
                                        <p:cTn id="59" dur="1000" fill="hold"/>
                                        <p:tgtEl>
                                          <p:spTgt spid="3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anim calcmode="lin" valueType="num">
                                      <p:cBhvr>
                                        <p:cTn id="63" dur="1000" fill="hold"/>
                                        <p:tgtEl>
                                          <p:spTgt spid="39"/>
                                        </p:tgtEl>
                                        <p:attrNameLst>
                                          <p:attrName>ppt_x</p:attrName>
                                        </p:attrNameLst>
                                      </p:cBhvr>
                                      <p:tavLst>
                                        <p:tav tm="0">
                                          <p:val>
                                            <p:strVal val="#ppt_x"/>
                                          </p:val>
                                        </p:tav>
                                        <p:tav tm="100000">
                                          <p:val>
                                            <p:strVal val="#ppt_x"/>
                                          </p:val>
                                        </p:tav>
                                      </p:tavLst>
                                    </p:anim>
                                    <p:anim calcmode="lin" valueType="num">
                                      <p:cBhvr>
                                        <p:cTn id="64" dur="1000" fill="hold"/>
                                        <p:tgtEl>
                                          <p:spTgt spid="39"/>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2" presetClass="entr" presetSubtype="8" fill="hold" nodeType="afterEffect">
                                  <p:stCondLst>
                                    <p:cond delay="0"/>
                                  </p:stCondLst>
                                  <p:childTnLst>
                                    <p:set>
                                      <p:cBhvr>
                                        <p:cTn id="67" dur="1" fill="hold">
                                          <p:stCondLst>
                                            <p:cond delay="0"/>
                                          </p:stCondLst>
                                        </p:cTn>
                                        <p:tgtEl>
                                          <p:spTgt spid="40"/>
                                        </p:tgtEl>
                                        <p:attrNameLst>
                                          <p:attrName>style.visibility</p:attrName>
                                        </p:attrNameLst>
                                      </p:cBhvr>
                                      <p:to>
                                        <p:strVal val="visible"/>
                                      </p:to>
                                    </p:set>
                                    <p:anim calcmode="lin" valueType="num">
                                      <p:cBhvr additive="base">
                                        <p:cTn id="68" dur="500" fill="hold"/>
                                        <p:tgtEl>
                                          <p:spTgt spid="40"/>
                                        </p:tgtEl>
                                        <p:attrNameLst>
                                          <p:attrName>ppt_x</p:attrName>
                                        </p:attrNameLst>
                                      </p:cBhvr>
                                      <p:tavLst>
                                        <p:tav tm="0">
                                          <p:val>
                                            <p:strVal val="0-#ppt_w/2"/>
                                          </p:val>
                                        </p:tav>
                                        <p:tav tm="100000">
                                          <p:val>
                                            <p:strVal val="#ppt_x"/>
                                          </p:val>
                                        </p:tav>
                                      </p:tavLst>
                                    </p:anim>
                                    <p:anim calcmode="lin" valueType="num">
                                      <p:cBhvr additive="base">
                                        <p:cTn id="69" dur="500" fill="hold"/>
                                        <p:tgtEl>
                                          <p:spTgt spid="40"/>
                                        </p:tgtEl>
                                        <p:attrNameLst>
                                          <p:attrName>ppt_y</p:attrName>
                                        </p:attrNameLst>
                                      </p:cBhvr>
                                      <p:tavLst>
                                        <p:tav tm="0">
                                          <p:val>
                                            <p:strVal val="#ppt_y"/>
                                          </p:val>
                                        </p:tav>
                                        <p:tav tm="100000">
                                          <p:val>
                                            <p:strVal val="#ppt_y"/>
                                          </p:val>
                                        </p:tav>
                                      </p:tavLst>
                                    </p:anim>
                                  </p:childTnLst>
                                </p:cTn>
                              </p:par>
                              <p:par>
                                <p:cTn id="70" presetID="2" presetClass="entr" presetSubtype="8" fill="hold"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additive="base">
                                        <p:cTn id="72" dur="500" fill="hold"/>
                                        <p:tgtEl>
                                          <p:spTgt spid="43"/>
                                        </p:tgtEl>
                                        <p:attrNameLst>
                                          <p:attrName>ppt_x</p:attrName>
                                        </p:attrNameLst>
                                      </p:cBhvr>
                                      <p:tavLst>
                                        <p:tav tm="0">
                                          <p:val>
                                            <p:strVal val="0-#ppt_w/2"/>
                                          </p:val>
                                        </p:tav>
                                        <p:tav tm="100000">
                                          <p:val>
                                            <p:strVal val="#ppt_x"/>
                                          </p:val>
                                        </p:tav>
                                      </p:tavLst>
                                    </p:anim>
                                    <p:anim calcmode="lin" valueType="num">
                                      <p:cBhvr additive="base">
                                        <p:cTn id="73" dur="500" fill="hold"/>
                                        <p:tgtEl>
                                          <p:spTgt spid="43"/>
                                        </p:tgtEl>
                                        <p:attrNameLst>
                                          <p:attrName>ppt_y</p:attrName>
                                        </p:attrNameLst>
                                      </p:cBhvr>
                                      <p:tavLst>
                                        <p:tav tm="0">
                                          <p:val>
                                            <p:strVal val="#ppt_y"/>
                                          </p:val>
                                        </p:tav>
                                        <p:tav tm="100000">
                                          <p:val>
                                            <p:strVal val="#ppt_y"/>
                                          </p:val>
                                        </p:tav>
                                      </p:tavLst>
                                    </p:anim>
                                  </p:childTnLst>
                                </p:cTn>
                              </p:par>
                              <p:par>
                                <p:cTn id="74" presetID="2" presetClass="entr" presetSubtype="2" fill="hold" nodeType="withEffect">
                                  <p:stCondLst>
                                    <p:cond delay="0"/>
                                  </p:stCondLst>
                                  <p:childTnLst>
                                    <p:set>
                                      <p:cBhvr>
                                        <p:cTn id="75" dur="1" fill="hold">
                                          <p:stCondLst>
                                            <p:cond delay="0"/>
                                          </p:stCondLst>
                                        </p:cTn>
                                        <p:tgtEl>
                                          <p:spTgt spid="60"/>
                                        </p:tgtEl>
                                        <p:attrNameLst>
                                          <p:attrName>style.visibility</p:attrName>
                                        </p:attrNameLst>
                                      </p:cBhvr>
                                      <p:to>
                                        <p:strVal val="visible"/>
                                      </p:to>
                                    </p:set>
                                    <p:anim calcmode="lin" valueType="num">
                                      <p:cBhvr additive="base">
                                        <p:cTn id="76" dur="500" fill="hold"/>
                                        <p:tgtEl>
                                          <p:spTgt spid="60"/>
                                        </p:tgtEl>
                                        <p:attrNameLst>
                                          <p:attrName>ppt_x</p:attrName>
                                        </p:attrNameLst>
                                      </p:cBhvr>
                                      <p:tavLst>
                                        <p:tav tm="0">
                                          <p:val>
                                            <p:strVal val="1+#ppt_w/2"/>
                                          </p:val>
                                        </p:tav>
                                        <p:tav tm="100000">
                                          <p:val>
                                            <p:strVal val="#ppt_x"/>
                                          </p:val>
                                        </p:tav>
                                      </p:tavLst>
                                    </p:anim>
                                    <p:anim calcmode="lin" valueType="num">
                                      <p:cBhvr additive="base">
                                        <p:cTn id="77" dur="500" fill="hold"/>
                                        <p:tgtEl>
                                          <p:spTgt spid="60"/>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0"/>
                                  </p:stCondLst>
                                  <p:childTnLst>
                                    <p:set>
                                      <p:cBhvr>
                                        <p:cTn id="79" dur="1" fill="hold">
                                          <p:stCondLst>
                                            <p:cond delay="0"/>
                                          </p:stCondLst>
                                        </p:cTn>
                                        <p:tgtEl>
                                          <p:spTgt spid="63"/>
                                        </p:tgtEl>
                                        <p:attrNameLst>
                                          <p:attrName>style.visibility</p:attrName>
                                        </p:attrNameLst>
                                      </p:cBhvr>
                                      <p:to>
                                        <p:strVal val="visible"/>
                                      </p:to>
                                    </p:set>
                                    <p:anim calcmode="lin" valueType="num">
                                      <p:cBhvr additive="base">
                                        <p:cTn id="80" dur="500" fill="hold"/>
                                        <p:tgtEl>
                                          <p:spTgt spid="63"/>
                                        </p:tgtEl>
                                        <p:attrNameLst>
                                          <p:attrName>ppt_x</p:attrName>
                                        </p:attrNameLst>
                                      </p:cBhvr>
                                      <p:tavLst>
                                        <p:tav tm="0">
                                          <p:val>
                                            <p:strVal val="1+#ppt_w/2"/>
                                          </p:val>
                                        </p:tav>
                                        <p:tav tm="100000">
                                          <p:val>
                                            <p:strVal val="#ppt_x"/>
                                          </p:val>
                                        </p:tav>
                                      </p:tavLst>
                                    </p:anim>
                                    <p:anim calcmode="lin" valueType="num">
                                      <p:cBhvr additive="base">
                                        <p:cTn id="81"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24" name="TextBox 23"/>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25" name="矩形 24">
            <a:extLst>
              <a:ext uri="{FF2B5EF4-FFF2-40B4-BE49-F238E27FC236}">
                <a16:creationId xmlns:a16="http://schemas.microsoft.com/office/drawing/2014/main" id="{61D72240-50D0-4C62-A793-9F2668B05F95}"/>
              </a:ext>
            </a:extLst>
          </p:cNvPr>
          <p:cNvSpPr/>
          <p:nvPr/>
        </p:nvSpPr>
        <p:spPr>
          <a:xfrm>
            <a:off x="2931818" y="937681"/>
            <a:ext cx="5888654" cy="394273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6" name="矩形 3">
            <a:extLst>
              <a:ext uri="{FF2B5EF4-FFF2-40B4-BE49-F238E27FC236}">
                <a16:creationId xmlns:a16="http://schemas.microsoft.com/office/drawing/2014/main" id="{76D87866-1041-4A9F-AAF6-4473B2B69265}"/>
              </a:ext>
            </a:extLst>
          </p:cNvPr>
          <p:cNvSpPr>
            <a:spLocks noChangeArrowheads="1"/>
          </p:cNvSpPr>
          <p:nvPr/>
        </p:nvSpPr>
        <p:spPr bwMode="auto">
          <a:xfrm>
            <a:off x="349422" y="3038484"/>
            <a:ext cx="2980688" cy="1350095"/>
          </a:xfrm>
          <a:prstGeom prst="rect">
            <a:avLst/>
          </a:prstGeom>
          <a:solidFill>
            <a:schemeClr val="accent1">
              <a:alpha val="76862"/>
            </a:schemeClr>
          </a:solidFill>
          <a:ln>
            <a:noFill/>
          </a:ln>
          <a:extLst/>
        </p:spPr>
        <p:txBody>
          <a:bodyPr lIns="134992" tIns="80996" rIns="134992" bIns="80996"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a:lnSpc>
                <a:spcPct val="150000"/>
              </a:lnSpc>
              <a:spcBef>
                <a:spcPts val="0"/>
              </a:spcBef>
              <a:buNone/>
            </a:pPr>
            <a:r>
              <a:rPr lang="zh-CN" altLang="en-US" sz="569" dirty="0">
                <a:solidFill>
                  <a:schemeClr val="bg1"/>
                </a:solidFill>
                <a:latin typeface="Arial" panose="020B0604020202020204" pitchFamily="34" charset="0"/>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27" name="Content Placeholder 2">
            <a:extLst>
              <a:ext uri="{FF2B5EF4-FFF2-40B4-BE49-F238E27FC236}">
                <a16:creationId xmlns:a16="http://schemas.microsoft.com/office/drawing/2014/main" id="{822C8A64-B93A-47AC-B4B0-E55A080ADE27}"/>
              </a:ext>
            </a:extLst>
          </p:cNvPr>
          <p:cNvSpPr txBox="1">
            <a:spLocks/>
          </p:cNvSpPr>
          <p:nvPr/>
        </p:nvSpPr>
        <p:spPr>
          <a:xfrm>
            <a:off x="422268" y="1091298"/>
            <a:ext cx="1321401" cy="254396"/>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 name="Content Placeholder 2">
            <a:extLst>
              <a:ext uri="{FF2B5EF4-FFF2-40B4-BE49-F238E27FC236}">
                <a16:creationId xmlns:a16="http://schemas.microsoft.com/office/drawing/2014/main" id="{150FE5E0-A9F1-4B9C-97F8-07A6EF3D9412}"/>
              </a:ext>
            </a:extLst>
          </p:cNvPr>
          <p:cNvSpPr txBox="1">
            <a:spLocks/>
          </p:cNvSpPr>
          <p:nvPr/>
        </p:nvSpPr>
        <p:spPr>
          <a:xfrm>
            <a:off x="422268" y="1368307"/>
            <a:ext cx="2202317" cy="1054338"/>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4120776169"/>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750"/>
                                        <p:tgtEl>
                                          <p:spTgt spid="27"/>
                                        </p:tgtEl>
                                      </p:cBhvr>
                                    </p:animEffect>
                                  </p:childTnLst>
                                </p:cTn>
                              </p:par>
                            </p:childTnLst>
                          </p:cTn>
                        </p:par>
                        <p:par>
                          <p:cTn id="12" fill="hold">
                            <p:stCondLst>
                              <p:cond delay="125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750"/>
                                        <p:tgtEl>
                                          <p:spTgt spid="28"/>
                                        </p:tgtEl>
                                      </p:cBhvr>
                                    </p:animEffect>
                                  </p:childTnLst>
                                </p:cTn>
                              </p:par>
                            </p:childTnLst>
                          </p:cTn>
                        </p:par>
                        <p:par>
                          <p:cTn id="16" fill="hold">
                            <p:stCondLst>
                              <p:cond delay="2000"/>
                            </p:stCondLst>
                            <p:childTnLst>
                              <p:par>
                                <p:cTn id="17" presetID="6" presetClass="entr" presetSubtype="16"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circle(in)">
                                      <p:cBhvr>
                                        <p:cTn id="19"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2"/>
          <p:cNvGrpSpPr>
            <a:grpSpLocks/>
          </p:cNvGrpSpPr>
          <p:nvPr/>
        </p:nvGrpSpPr>
        <p:grpSpPr bwMode="auto">
          <a:xfrm rot="-1142007">
            <a:off x="1264073" y="1831372"/>
            <a:ext cx="1556078" cy="1558119"/>
            <a:chOff x="0" y="0"/>
            <a:chExt cx="1200" cy="1200"/>
          </a:xfrm>
          <a:solidFill>
            <a:schemeClr val="accent1"/>
          </a:solidFill>
        </p:grpSpPr>
        <p:sp>
          <p:nvSpPr>
            <p:cNvPr id="125"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26" name="Group 4"/>
            <p:cNvGrpSpPr>
              <a:grpSpLocks/>
            </p:cNvGrpSpPr>
            <p:nvPr/>
          </p:nvGrpSpPr>
          <p:grpSpPr bwMode="auto">
            <a:xfrm>
              <a:off x="456" y="0"/>
              <a:ext cx="288" cy="1200"/>
              <a:chOff x="0" y="0"/>
              <a:chExt cx="288" cy="1200"/>
            </a:xfrm>
            <a:grpFill/>
          </p:grpSpPr>
          <p:sp>
            <p:nvSpPr>
              <p:cNvPr id="136"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7"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7" name="Group 7"/>
            <p:cNvGrpSpPr>
              <a:grpSpLocks/>
            </p:cNvGrpSpPr>
            <p:nvPr/>
          </p:nvGrpSpPr>
          <p:grpSpPr bwMode="auto">
            <a:xfrm rot="-5400000">
              <a:off x="456" y="0"/>
              <a:ext cx="288" cy="1200"/>
              <a:chOff x="0" y="0"/>
              <a:chExt cx="288" cy="1200"/>
            </a:xfrm>
            <a:grpFill/>
          </p:grpSpPr>
          <p:sp>
            <p:nvSpPr>
              <p:cNvPr id="134"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5"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8" name="Group 10"/>
            <p:cNvGrpSpPr>
              <a:grpSpLocks/>
            </p:cNvGrpSpPr>
            <p:nvPr/>
          </p:nvGrpSpPr>
          <p:grpSpPr bwMode="auto">
            <a:xfrm rot="-2700000">
              <a:off x="456" y="0"/>
              <a:ext cx="288" cy="1200"/>
              <a:chOff x="0" y="0"/>
              <a:chExt cx="288" cy="1200"/>
            </a:xfrm>
            <a:grpFill/>
          </p:grpSpPr>
          <p:sp>
            <p:nvSpPr>
              <p:cNvPr id="132"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3"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29" name="Group 13"/>
            <p:cNvGrpSpPr>
              <a:grpSpLocks/>
            </p:cNvGrpSpPr>
            <p:nvPr/>
          </p:nvGrpSpPr>
          <p:grpSpPr bwMode="auto">
            <a:xfrm rot="2700000" flipH="1">
              <a:off x="457" y="0"/>
              <a:ext cx="288" cy="1200"/>
              <a:chOff x="0" y="0"/>
              <a:chExt cx="288" cy="1200"/>
            </a:xfrm>
            <a:grpFill/>
          </p:grpSpPr>
          <p:sp>
            <p:nvSpPr>
              <p:cNvPr id="130"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31"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38" name="Group 16"/>
          <p:cNvGrpSpPr>
            <a:grpSpLocks/>
          </p:cNvGrpSpPr>
          <p:nvPr/>
        </p:nvGrpSpPr>
        <p:grpSpPr bwMode="auto">
          <a:xfrm rot="-1142007">
            <a:off x="1264073" y="1830971"/>
            <a:ext cx="1556078" cy="1558119"/>
            <a:chOff x="0" y="0"/>
            <a:chExt cx="1200" cy="1200"/>
          </a:xfrm>
          <a:solidFill>
            <a:schemeClr val="accent1"/>
          </a:solidFill>
        </p:grpSpPr>
        <p:sp>
          <p:nvSpPr>
            <p:cNvPr id="139"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40" name="Group 18"/>
            <p:cNvGrpSpPr>
              <a:grpSpLocks/>
            </p:cNvGrpSpPr>
            <p:nvPr/>
          </p:nvGrpSpPr>
          <p:grpSpPr bwMode="auto">
            <a:xfrm>
              <a:off x="456" y="0"/>
              <a:ext cx="288" cy="1200"/>
              <a:chOff x="0" y="0"/>
              <a:chExt cx="288" cy="1200"/>
            </a:xfrm>
            <a:grpFill/>
          </p:grpSpPr>
          <p:sp>
            <p:nvSpPr>
              <p:cNvPr id="150"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1"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1" name="Group 21"/>
            <p:cNvGrpSpPr>
              <a:grpSpLocks/>
            </p:cNvGrpSpPr>
            <p:nvPr/>
          </p:nvGrpSpPr>
          <p:grpSpPr bwMode="auto">
            <a:xfrm rot="-5400000">
              <a:off x="456" y="0"/>
              <a:ext cx="288" cy="1200"/>
              <a:chOff x="0" y="0"/>
              <a:chExt cx="288" cy="1200"/>
            </a:xfrm>
            <a:grpFill/>
          </p:grpSpPr>
          <p:sp>
            <p:nvSpPr>
              <p:cNvPr id="148"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9"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2" name="Group 24"/>
            <p:cNvGrpSpPr>
              <a:grpSpLocks/>
            </p:cNvGrpSpPr>
            <p:nvPr/>
          </p:nvGrpSpPr>
          <p:grpSpPr bwMode="auto">
            <a:xfrm rot="-2700000">
              <a:off x="456" y="0"/>
              <a:ext cx="288" cy="1200"/>
              <a:chOff x="0" y="0"/>
              <a:chExt cx="288" cy="1200"/>
            </a:xfrm>
            <a:grpFill/>
          </p:grpSpPr>
          <p:sp>
            <p:nvSpPr>
              <p:cNvPr id="146"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7"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43" name="Group 27"/>
            <p:cNvGrpSpPr>
              <a:grpSpLocks/>
            </p:cNvGrpSpPr>
            <p:nvPr/>
          </p:nvGrpSpPr>
          <p:grpSpPr bwMode="auto">
            <a:xfrm rot="2700000" flipH="1">
              <a:off x="457" y="0"/>
              <a:ext cx="288" cy="1200"/>
              <a:chOff x="0" y="0"/>
              <a:chExt cx="288" cy="1200"/>
            </a:xfrm>
            <a:grpFill/>
          </p:grpSpPr>
          <p:sp>
            <p:nvSpPr>
              <p:cNvPr id="144"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45"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52" name="Group 30"/>
          <p:cNvGrpSpPr>
            <a:grpSpLocks/>
          </p:cNvGrpSpPr>
          <p:nvPr/>
        </p:nvGrpSpPr>
        <p:grpSpPr bwMode="auto">
          <a:xfrm>
            <a:off x="2569066" y="2229537"/>
            <a:ext cx="2136912" cy="2139715"/>
            <a:chOff x="0" y="0"/>
            <a:chExt cx="1200" cy="1200"/>
          </a:xfrm>
          <a:solidFill>
            <a:schemeClr val="accent2"/>
          </a:solidFill>
        </p:grpSpPr>
        <p:sp>
          <p:nvSpPr>
            <p:cNvPr id="153"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54" name="Group 32"/>
            <p:cNvGrpSpPr>
              <a:grpSpLocks/>
            </p:cNvGrpSpPr>
            <p:nvPr/>
          </p:nvGrpSpPr>
          <p:grpSpPr bwMode="auto">
            <a:xfrm>
              <a:off x="456" y="0"/>
              <a:ext cx="288" cy="1200"/>
              <a:chOff x="0" y="0"/>
              <a:chExt cx="288" cy="1200"/>
            </a:xfrm>
            <a:grpFill/>
          </p:grpSpPr>
          <p:sp>
            <p:nvSpPr>
              <p:cNvPr id="164"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5"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5" name="Group 35"/>
            <p:cNvGrpSpPr>
              <a:grpSpLocks/>
            </p:cNvGrpSpPr>
            <p:nvPr/>
          </p:nvGrpSpPr>
          <p:grpSpPr bwMode="auto">
            <a:xfrm rot="-5400000">
              <a:off x="456" y="0"/>
              <a:ext cx="288" cy="1200"/>
              <a:chOff x="0" y="0"/>
              <a:chExt cx="288" cy="1200"/>
            </a:xfrm>
            <a:grpFill/>
          </p:grpSpPr>
          <p:sp>
            <p:nvSpPr>
              <p:cNvPr id="162"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3"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6" name="Group 38"/>
            <p:cNvGrpSpPr>
              <a:grpSpLocks/>
            </p:cNvGrpSpPr>
            <p:nvPr/>
          </p:nvGrpSpPr>
          <p:grpSpPr bwMode="auto">
            <a:xfrm rot="-2700000">
              <a:off x="456" y="0"/>
              <a:ext cx="288" cy="1200"/>
              <a:chOff x="0" y="0"/>
              <a:chExt cx="288" cy="1200"/>
            </a:xfrm>
            <a:grpFill/>
          </p:grpSpPr>
          <p:sp>
            <p:nvSpPr>
              <p:cNvPr id="160"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61"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57" name="Group 41"/>
            <p:cNvGrpSpPr>
              <a:grpSpLocks/>
            </p:cNvGrpSpPr>
            <p:nvPr/>
          </p:nvGrpSpPr>
          <p:grpSpPr bwMode="auto">
            <a:xfrm rot="2700000" flipH="1">
              <a:off x="457" y="0"/>
              <a:ext cx="288" cy="1200"/>
              <a:chOff x="0" y="0"/>
              <a:chExt cx="288" cy="1200"/>
            </a:xfrm>
            <a:grpFill/>
          </p:grpSpPr>
          <p:sp>
            <p:nvSpPr>
              <p:cNvPr id="158"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59"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66" name="Group 44"/>
          <p:cNvGrpSpPr>
            <a:grpSpLocks/>
          </p:cNvGrpSpPr>
          <p:nvPr/>
        </p:nvGrpSpPr>
        <p:grpSpPr bwMode="auto">
          <a:xfrm>
            <a:off x="2564756" y="2226838"/>
            <a:ext cx="2142300" cy="2145112"/>
            <a:chOff x="0" y="0"/>
            <a:chExt cx="1200" cy="1200"/>
          </a:xfrm>
          <a:solidFill>
            <a:schemeClr val="accent2"/>
          </a:solidFill>
        </p:grpSpPr>
        <p:sp>
          <p:nvSpPr>
            <p:cNvPr id="167"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68" name="Group 46"/>
            <p:cNvGrpSpPr>
              <a:grpSpLocks/>
            </p:cNvGrpSpPr>
            <p:nvPr/>
          </p:nvGrpSpPr>
          <p:grpSpPr bwMode="auto">
            <a:xfrm>
              <a:off x="456" y="0"/>
              <a:ext cx="288" cy="1200"/>
              <a:chOff x="0" y="0"/>
              <a:chExt cx="288" cy="1200"/>
            </a:xfrm>
            <a:grpFill/>
          </p:grpSpPr>
          <p:sp>
            <p:nvSpPr>
              <p:cNvPr id="178"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9"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69" name="Group 49"/>
            <p:cNvGrpSpPr>
              <a:grpSpLocks/>
            </p:cNvGrpSpPr>
            <p:nvPr/>
          </p:nvGrpSpPr>
          <p:grpSpPr bwMode="auto">
            <a:xfrm rot="-5400000">
              <a:off x="456" y="0"/>
              <a:ext cx="288" cy="1200"/>
              <a:chOff x="0" y="0"/>
              <a:chExt cx="288" cy="1200"/>
            </a:xfrm>
            <a:grpFill/>
          </p:grpSpPr>
          <p:sp>
            <p:nvSpPr>
              <p:cNvPr id="176"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7"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0" name="Group 52"/>
            <p:cNvGrpSpPr>
              <a:grpSpLocks/>
            </p:cNvGrpSpPr>
            <p:nvPr/>
          </p:nvGrpSpPr>
          <p:grpSpPr bwMode="auto">
            <a:xfrm rot="-2700000">
              <a:off x="456" y="0"/>
              <a:ext cx="288" cy="1200"/>
              <a:chOff x="0" y="0"/>
              <a:chExt cx="288" cy="1200"/>
            </a:xfrm>
            <a:grpFill/>
          </p:grpSpPr>
          <p:sp>
            <p:nvSpPr>
              <p:cNvPr id="174"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5"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71" name="Group 55"/>
            <p:cNvGrpSpPr>
              <a:grpSpLocks/>
            </p:cNvGrpSpPr>
            <p:nvPr/>
          </p:nvGrpSpPr>
          <p:grpSpPr bwMode="auto">
            <a:xfrm rot="2700000" flipH="1">
              <a:off x="457" y="0"/>
              <a:ext cx="288" cy="1200"/>
              <a:chOff x="0" y="0"/>
              <a:chExt cx="288" cy="1200"/>
            </a:xfrm>
            <a:grpFill/>
          </p:grpSpPr>
          <p:sp>
            <p:nvSpPr>
              <p:cNvPr id="172"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73"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80" name="Group 58"/>
          <p:cNvGrpSpPr>
            <a:grpSpLocks/>
          </p:cNvGrpSpPr>
          <p:nvPr/>
        </p:nvGrpSpPr>
        <p:grpSpPr bwMode="auto">
          <a:xfrm rot="1282349">
            <a:off x="4440883" y="1597225"/>
            <a:ext cx="1901993" cy="1904487"/>
            <a:chOff x="0" y="0"/>
            <a:chExt cx="1200" cy="1200"/>
          </a:xfrm>
          <a:solidFill>
            <a:schemeClr val="accent3"/>
          </a:solidFill>
        </p:grpSpPr>
        <p:sp>
          <p:nvSpPr>
            <p:cNvPr id="181"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82" name="Group 60"/>
            <p:cNvGrpSpPr>
              <a:grpSpLocks/>
            </p:cNvGrpSpPr>
            <p:nvPr/>
          </p:nvGrpSpPr>
          <p:grpSpPr bwMode="auto">
            <a:xfrm>
              <a:off x="456" y="0"/>
              <a:ext cx="288" cy="1200"/>
              <a:chOff x="0" y="0"/>
              <a:chExt cx="288" cy="1200"/>
            </a:xfrm>
            <a:grpFill/>
          </p:grpSpPr>
          <p:sp>
            <p:nvSpPr>
              <p:cNvPr id="192"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3"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3" name="Group 63"/>
            <p:cNvGrpSpPr>
              <a:grpSpLocks/>
            </p:cNvGrpSpPr>
            <p:nvPr/>
          </p:nvGrpSpPr>
          <p:grpSpPr bwMode="auto">
            <a:xfrm rot="-5400000">
              <a:off x="456" y="0"/>
              <a:ext cx="288" cy="1200"/>
              <a:chOff x="0" y="0"/>
              <a:chExt cx="288" cy="1200"/>
            </a:xfrm>
            <a:grpFill/>
          </p:grpSpPr>
          <p:sp>
            <p:nvSpPr>
              <p:cNvPr id="190"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91"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4" name="Group 66"/>
            <p:cNvGrpSpPr>
              <a:grpSpLocks/>
            </p:cNvGrpSpPr>
            <p:nvPr/>
          </p:nvGrpSpPr>
          <p:grpSpPr bwMode="auto">
            <a:xfrm rot="-2700000">
              <a:off x="456" y="0"/>
              <a:ext cx="288" cy="1200"/>
              <a:chOff x="0" y="0"/>
              <a:chExt cx="288" cy="1200"/>
            </a:xfrm>
            <a:grpFill/>
          </p:grpSpPr>
          <p:sp>
            <p:nvSpPr>
              <p:cNvPr id="188"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9"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85" name="Group 69"/>
            <p:cNvGrpSpPr>
              <a:grpSpLocks/>
            </p:cNvGrpSpPr>
            <p:nvPr/>
          </p:nvGrpSpPr>
          <p:grpSpPr bwMode="auto">
            <a:xfrm rot="2700000" flipH="1">
              <a:off x="457" y="0"/>
              <a:ext cx="288" cy="1200"/>
              <a:chOff x="0" y="0"/>
              <a:chExt cx="288" cy="1200"/>
            </a:xfrm>
            <a:grpFill/>
          </p:grpSpPr>
          <p:sp>
            <p:nvSpPr>
              <p:cNvPr id="186"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187"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194" name="Group 72"/>
          <p:cNvGrpSpPr>
            <a:grpSpLocks/>
          </p:cNvGrpSpPr>
          <p:nvPr/>
        </p:nvGrpSpPr>
        <p:grpSpPr bwMode="auto">
          <a:xfrm rot="1283135">
            <a:off x="4443197" y="1596242"/>
            <a:ext cx="1906303" cy="1908804"/>
            <a:chOff x="0" y="0"/>
            <a:chExt cx="1200" cy="1200"/>
          </a:xfrm>
          <a:solidFill>
            <a:schemeClr val="accent1"/>
          </a:solidFill>
        </p:grpSpPr>
        <p:sp>
          <p:nvSpPr>
            <p:cNvPr id="195"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196" name="Group 74"/>
            <p:cNvGrpSpPr>
              <a:grpSpLocks/>
            </p:cNvGrpSpPr>
            <p:nvPr/>
          </p:nvGrpSpPr>
          <p:grpSpPr bwMode="auto">
            <a:xfrm>
              <a:off x="456" y="0"/>
              <a:ext cx="288" cy="1200"/>
              <a:chOff x="0" y="0"/>
              <a:chExt cx="288" cy="1200"/>
            </a:xfrm>
            <a:grpFill/>
          </p:grpSpPr>
          <p:sp>
            <p:nvSpPr>
              <p:cNvPr id="206"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7"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7" name="Group 77"/>
            <p:cNvGrpSpPr>
              <a:grpSpLocks/>
            </p:cNvGrpSpPr>
            <p:nvPr/>
          </p:nvGrpSpPr>
          <p:grpSpPr bwMode="auto">
            <a:xfrm rot="-5400000">
              <a:off x="456" y="0"/>
              <a:ext cx="288" cy="1200"/>
              <a:chOff x="0" y="0"/>
              <a:chExt cx="288" cy="1200"/>
            </a:xfrm>
            <a:grpFill/>
          </p:grpSpPr>
          <p:sp>
            <p:nvSpPr>
              <p:cNvPr id="204"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5"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8" name="Group 80"/>
            <p:cNvGrpSpPr>
              <a:grpSpLocks/>
            </p:cNvGrpSpPr>
            <p:nvPr/>
          </p:nvGrpSpPr>
          <p:grpSpPr bwMode="auto">
            <a:xfrm rot="-2700000">
              <a:off x="456" y="0"/>
              <a:ext cx="288" cy="1200"/>
              <a:chOff x="0" y="0"/>
              <a:chExt cx="288" cy="1200"/>
            </a:xfrm>
            <a:grpFill/>
          </p:grpSpPr>
          <p:sp>
            <p:nvSpPr>
              <p:cNvPr id="202"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3"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199" name="Group 83"/>
            <p:cNvGrpSpPr>
              <a:grpSpLocks/>
            </p:cNvGrpSpPr>
            <p:nvPr/>
          </p:nvGrpSpPr>
          <p:grpSpPr bwMode="auto">
            <a:xfrm rot="2700000" flipH="1">
              <a:off x="457" y="0"/>
              <a:ext cx="288" cy="1200"/>
              <a:chOff x="0" y="0"/>
              <a:chExt cx="288" cy="1200"/>
            </a:xfrm>
            <a:grpFill/>
          </p:grpSpPr>
          <p:sp>
            <p:nvSpPr>
              <p:cNvPr id="200"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01"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08" name="Group 86"/>
          <p:cNvGrpSpPr>
            <a:grpSpLocks/>
          </p:cNvGrpSpPr>
          <p:nvPr/>
        </p:nvGrpSpPr>
        <p:grpSpPr bwMode="auto">
          <a:xfrm>
            <a:off x="6156447" y="2417286"/>
            <a:ext cx="1511896" cy="1513879"/>
            <a:chOff x="0" y="0"/>
            <a:chExt cx="1200" cy="1200"/>
          </a:xfrm>
          <a:solidFill>
            <a:schemeClr val="accent4"/>
          </a:solidFill>
        </p:grpSpPr>
        <p:sp>
          <p:nvSpPr>
            <p:cNvPr id="209"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10" name="Group 88"/>
            <p:cNvGrpSpPr>
              <a:grpSpLocks/>
            </p:cNvGrpSpPr>
            <p:nvPr/>
          </p:nvGrpSpPr>
          <p:grpSpPr bwMode="auto">
            <a:xfrm>
              <a:off x="456" y="0"/>
              <a:ext cx="288" cy="1200"/>
              <a:chOff x="0" y="0"/>
              <a:chExt cx="288" cy="1200"/>
            </a:xfrm>
            <a:grpFill/>
          </p:grpSpPr>
          <p:sp>
            <p:nvSpPr>
              <p:cNvPr id="220"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1"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1" name="Group 91"/>
            <p:cNvGrpSpPr>
              <a:grpSpLocks/>
            </p:cNvGrpSpPr>
            <p:nvPr/>
          </p:nvGrpSpPr>
          <p:grpSpPr bwMode="auto">
            <a:xfrm rot="-5400000">
              <a:off x="456" y="0"/>
              <a:ext cx="288" cy="1200"/>
              <a:chOff x="0" y="0"/>
              <a:chExt cx="288" cy="1200"/>
            </a:xfrm>
            <a:grpFill/>
          </p:grpSpPr>
          <p:sp>
            <p:nvSpPr>
              <p:cNvPr id="218"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9"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2" name="Group 94"/>
            <p:cNvGrpSpPr>
              <a:grpSpLocks/>
            </p:cNvGrpSpPr>
            <p:nvPr/>
          </p:nvGrpSpPr>
          <p:grpSpPr bwMode="auto">
            <a:xfrm rot="-2700000">
              <a:off x="456" y="0"/>
              <a:ext cx="288" cy="1200"/>
              <a:chOff x="0" y="0"/>
              <a:chExt cx="288" cy="1200"/>
            </a:xfrm>
            <a:grpFill/>
          </p:grpSpPr>
          <p:sp>
            <p:nvSpPr>
              <p:cNvPr id="216"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7"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13" name="Group 97"/>
            <p:cNvGrpSpPr>
              <a:grpSpLocks/>
            </p:cNvGrpSpPr>
            <p:nvPr/>
          </p:nvGrpSpPr>
          <p:grpSpPr bwMode="auto">
            <a:xfrm rot="2700000" flipH="1">
              <a:off x="457" y="0"/>
              <a:ext cx="288" cy="1200"/>
              <a:chOff x="0" y="0"/>
              <a:chExt cx="288" cy="1200"/>
            </a:xfrm>
            <a:grpFill/>
          </p:grpSpPr>
          <p:sp>
            <p:nvSpPr>
              <p:cNvPr id="214"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15"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grpSp>
        <p:nvGrpSpPr>
          <p:cNvPr id="222" name="Group 100"/>
          <p:cNvGrpSpPr>
            <a:grpSpLocks/>
          </p:cNvGrpSpPr>
          <p:nvPr/>
        </p:nvGrpSpPr>
        <p:grpSpPr bwMode="auto">
          <a:xfrm>
            <a:off x="6152139" y="2424666"/>
            <a:ext cx="1516205" cy="1518195"/>
            <a:chOff x="0" y="0"/>
            <a:chExt cx="1200" cy="1200"/>
          </a:xfrm>
          <a:solidFill>
            <a:schemeClr val="accent2"/>
          </a:solidFill>
        </p:grpSpPr>
        <p:sp>
          <p:nvSpPr>
            <p:cNvPr id="223"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24" name="Group 102"/>
            <p:cNvGrpSpPr>
              <a:grpSpLocks/>
            </p:cNvGrpSpPr>
            <p:nvPr/>
          </p:nvGrpSpPr>
          <p:grpSpPr bwMode="auto">
            <a:xfrm>
              <a:off x="456" y="0"/>
              <a:ext cx="288" cy="1200"/>
              <a:chOff x="0" y="0"/>
              <a:chExt cx="288" cy="1200"/>
            </a:xfrm>
            <a:grpFill/>
          </p:grpSpPr>
          <p:sp>
            <p:nvSpPr>
              <p:cNvPr id="234"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5"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5" name="Group 105"/>
            <p:cNvGrpSpPr>
              <a:grpSpLocks/>
            </p:cNvGrpSpPr>
            <p:nvPr/>
          </p:nvGrpSpPr>
          <p:grpSpPr bwMode="auto">
            <a:xfrm rot="-5400000">
              <a:off x="456" y="0"/>
              <a:ext cx="288" cy="1200"/>
              <a:chOff x="0" y="0"/>
              <a:chExt cx="288" cy="1200"/>
            </a:xfrm>
            <a:grpFill/>
          </p:grpSpPr>
          <p:sp>
            <p:nvSpPr>
              <p:cNvPr id="232"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3"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6" name="Group 108"/>
            <p:cNvGrpSpPr>
              <a:grpSpLocks/>
            </p:cNvGrpSpPr>
            <p:nvPr/>
          </p:nvGrpSpPr>
          <p:grpSpPr bwMode="auto">
            <a:xfrm rot="-2700000">
              <a:off x="456" y="0"/>
              <a:ext cx="288" cy="1200"/>
              <a:chOff x="0" y="0"/>
              <a:chExt cx="288" cy="1200"/>
            </a:xfrm>
            <a:grpFill/>
          </p:grpSpPr>
          <p:sp>
            <p:nvSpPr>
              <p:cNvPr id="230"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31"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nvGrpSpPr>
            <p:cNvPr id="227" name="Group 111"/>
            <p:cNvGrpSpPr>
              <a:grpSpLocks/>
            </p:cNvGrpSpPr>
            <p:nvPr/>
          </p:nvGrpSpPr>
          <p:grpSpPr bwMode="auto">
            <a:xfrm rot="2700000" flipH="1">
              <a:off x="457" y="0"/>
              <a:ext cx="288" cy="1200"/>
              <a:chOff x="0" y="0"/>
              <a:chExt cx="288" cy="1200"/>
            </a:xfrm>
            <a:grpFill/>
          </p:grpSpPr>
          <p:sp>
            <p:nvSpPr>
              <p:cNvPr id="228"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29"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grpSp>
      <p:sp>
        <p:nvSpPr>
          <p:cNvPr id="236" name="AutoShape 143"/>
          <p:cNvSpPr>
            <a:spLocks noChangeArrowheads="1"/>
          </p:cNvSpPr>
          <p:nvPr/>
        </p:nvSpPr>
        <p:spPr bwMode="auto">
          <a:xfrm>
            <a:off x="1410630" y="145155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37" name="AutoShape 144"/>
          <p:cNvSpPr>
            <a:spLocks noChangeArrowheads="1"/>
          </p:cNvSpPr>
          <p:nvPr/>
        </p:nvSpPr>
        <p:spPr bwMode="auto">
          <a:xfrm>
            <a:off x="2947310" y="176231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38" name="AutoShape 145"/>
          <p:cNvSpPr>
            <a:spLocks noChangeArrowheads="1"/>
          </p:cNvSpPr>
          <p:nvPr/>
        </p:nvSpPr>
        <p:spPr bwMode="auto">
          <a:xfrm>
            <a:off x="4717833" y="3620407"/>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a:solidFill>
                  <a:schemeClr val="accent1"/>
                </a:solidFill>
                <a:latin typeface="微软雅黑" panose="020B0503020204020204" pitchFamily="34" charset="-122"/>
                <a:ea typeface="微软雅黑" panose="020B0503020204020204" pitchFamily="34" charset="-122"/>
              </a:rPr>
              <a:t>添加段落文字</a:t>
            </a:r>
          </a:p>
        </p:txBody>
      </p:sp>
      <p:sp>
        <p:nvSpPr>
          <p:cNvPr id="239" name="AutoShape 146"/>
          <p:cNvSpPr>
            <a:spLocks noChangeArrowheads="1"/>
          </p:cNvSpPr>
          <p:nvPr/>
        </p:nvSpPr>
        <p:spPr bwMode="auto">
          <a:xfrm>
            <a:off x="6194167" y="1854034"/>
            <a:ext cx="1396590" cy="390607"/>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添加段落文字</a:t>
            </a:r>
          </a:p>
        </p:txBody>
      </p:sp>
      <p:sp>
        <p:nvSpPr>
          <p:cNvPr id="240" name="Rectangle 147"/>
          <p:cNvSpPr>
            <a:spLocks noChangeArrowheads="1"/>
          </p:cNvSpPr>
          <p:nvPr/>
        </p:nvSpPr>
        <p:spPr bwMode="auto">
          <a:xfrm>
            <a:off x="1535633" y="2217666"/>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1" name="Rectangle 148"/>
          <p:cNvSpPr>
            <a:spLocks noChangeArrowheads="1"/>
          </p:cNvSpPr>
          <p:nvPr/>
        </p:nvSpPr>
        <p:spPr bwMode="auto">
          <a:xfrm>
            <a:off x="3120806" y="2919035"/>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2" name="Rectangle 149"/>
          <p:cNvSpPr>
            <a:spLocks noChangeArrowheads="1"/>
          </p:cNvSpPr>
          <p:nvPr/>
        </p:nvSpPr>
        <p:spPr bwMode="auto">
          <a:xfrm>
            <a:off x="4875165" y="2157240"/>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12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243" name="Rectangle 150"/>
          <p:cNvSpPr>
            <a:spLocks noChangeArrowheads="1"/>
          </p:cNvSpPr>
          <p:nvPr/>
        </p:nvSpPr>
        <p:spPr bwMode="auto">
          <a:xfrm>
            <a:off x="6407536" y="2783078"/>
            <a:ext cx="989252" cy="76611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2084" tIns="31042" rIns="62084" bIns="31042"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a:p>
            <a:pPr algn="ctr" eaLnBrk="1" hangingPunct="1"/>
            <a:r>
              <a:rPr lang="zh-CN" altLang="en-US" sz="900" b="0" dirty="0">
                <a:solidFill>
                  <a:schemeClr val="tx1">
                    <a:lumMod val="85000"/>
                    <a:lumOff val="15000"/>
                  </a:schemeClr>
                </a:solidFill>
                <a:latin typeface="微软雅黑" panose="020B0503020204020204" pitchFamily="34" charset="-122"/>
                <a:ea typeface="微软雅黑" panose="020B0503020204020204" pitchFamily="34" charset="-122"/>
              </a:rPr>
              <a:t>点击添加文本</a:t>
            </a:r>
          </a:p>
        </p:txBody>
      </p:sp>
      <p:sp>
        <p:nvSpPr>
          <p:cNvPr id="122" name="TextBox 121"/>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123" name="TextBox 122"/>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035016057"/>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300" fill="hold"/>
                                        <p:tgtEl>
                                          <p:spTgt spid="124"/>
                                        </p:tgtEl>
                                        <p:attrNameLst>
                                          <p:attrName>ppt_w</p:attrName>
                                        </p:attrNameLst>
                                      </p:cBhvr>
                                      <p:tavLst>
                                        <p:tav tm="0">
                                          <p:val>
                                            <p:fltVal val="0"/>
                                          </p:val>
                                        </p:tav>
                                        <p:tav tm="100000">
                                          <p:val>
                                            <p:strVal val="#ppt_w"/>
                                          </p:val>
                                        </p:tav>
                                      </p:tavLst>
                                    </p:anim>
                                    <p:anim calcmode="lin" valueType="num">
                                      <p:cBhvr>
                                        <p:cTn id="8" dur="300" fill="hold"/>
                                        <p:tgtEl>
                                          <p:spTgt spid="124"/>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38"/>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38"/>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38"/>
                                        </p:tgtEl>
                                      </p:cBhvr>
                                    </p:animEffect>
                                    <p:set>
                                      <p:cBhvr>
                                        <p:cTn id="15" dur="1" fill="hold">
                                          <p:stCondLst>
                                            <p:cond delay="199"/>
                                          </p:stCondLst>
                                        </p:cTn>
                                        <p:tgtEl>
                                          <p:spTgt spid="138"/>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p:cTn id="19" dur="300" fill="hold"/>
                                        <p:tgtEl>
                                          <p:spTgt spid="152"/>
                                        </p:tgtEl>
                                        <p:attrNameLst>
                                          <p:attrName>ppt_w</p:attrName>
                                        </p:attrNameLst>
                                      </p:cBhvr>
                                      <p:tavLst>
                                        <p:tav tm="0">
                                          <p:val>
                                            <p:fltVal val="0"/>
                                          </p:val>
                                        </p:tav>
                                        <p:tav tm="100000">
                                          <p:val>
                                            <p:strVal val="#ppt_w"/>
                                          </p:val>
                                        </p:tav>
                                      </p:tavLst>
                                    </p:anim>
                                    <p:anim calcmode="lin" valueType="num">
                                      <p:cBhvr>
                                        <p:cTn id="20" dur="300" fill="hold"/>
                                        <p:tgtEl>
                                          <p:spTgt spid="152"/>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166"/>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166"/>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166"/>
                                        </p:tgtEl>
                                      </p:cBhvr>
                                    </p:animEffect>
                                    <p:set>
                                      <p:cBhvr>
                                        <p:cTn id="27" dur="1" fill="hold">
                                          <p:stCondLst>
                                            <p:cond delay="199"/>
                                          </p:stCondLst>
                                        </p:cTn>
                                        <p:tgtEl>
                                          <p:spTgt spid="166"/>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180"/>
                                        </p:tgtEl>
                                        <p:attrNameLst>
                                          <p:attrName>style.visibility</p:attrName>
                                        </p:attrNameLst>
                                      </p:cBhvr>
                                      <p:to>
                                        <p:strVal val="visible"/>
                                      </p:to>
                                    </p:set>
                                    <p:anim calcmode="lin" valueType="num">
                                      <p:cBhvr>
                                        <p:cTn id="31" dur="300" fill="hold"/>
                                        <p:tgtEl>
                                          <p:spTgt spid="180"/>
                                        </p:tgtEl>
                                        <p:attrNameLst>
                                          <p:attrName>ppt_w</p:attrName>
                                        </p:attrNameLst>
                                      </p:cBhvr>
                                      <p:tavLst>
                                        <p:tav tm="0">
                                          <p:val>
                                            <p:fltVal val="0"/>
                                          </p:val>
                                        </p:tav>
                                        <p:tav tm="100000">
                                          <p:val>
                                            <p:strVal val="#ppt_w"/>
                                          </p:val>
                                        </p:tav>
                                      </p:tavLst>
                                    </p:anim>
                                    <p:anim calcmode="lin" valueType="num">
                                      <p:cBhvr>
                                        <p:cTn id="32" dur="300" fill="hold"/>
                                        <p:tgtEl>
                                          <p:spTgt spid="180"/>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194"/>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194"/>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194"/>
                                        </p:tgtEl>
                                      </p:cBhvr>
                                    </p:animEffect>
                                    <p:set>
                                      <p:cBhvr>
                                        <p:cTn id="39" dur="1" fill="hold">
                                          <p:stCondLst>
                                            <p:cond delay="199"/>
                                          </p:stCondLst>
                                        </p:cTn>
                                        <p:tgtEl>
                                          <p:spTgt spid="194"/>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208"/>
                                        </p:tgtEl>
                                        <p:attrNameLst>
                                          <p:attrName>style.visibility</p:attrName>
                                        </p:attrNameLst>
                                      </p:cBhvr>
                                      <p:to>
                                        <p:strVal val="visible"/>
                                      </p:to>
                                    </p:set>
                                    <p:anim calcmode="lin" valueType="num">
                                      <p:cBhvr>
                                        <p:cTn id="43" dur="300" fill="hold"/>
                                        <p:tgtEl>
                                          <p:spTgt spid="208"/>
                                        </p:tgtEl>
                                        <p:attrNameLst>
                                          <p:attrName>ppt_w</p:attrName>
                                        </p:attrNameLst>
                                      </p:cBhvr>
                                      <p:tavLst>
                                        <p:tav tm="0">
                                          <p:val>
                                            <p:fltVal val="0"/>
                                          </p:val>
                                        </p:tav>
                                        <p:tav tm="100000">
                                          <p:val>
                                            <p:strVal val="#ppt_w"/>
                                          </p:val>
                                        </p:tav>
                                      </p:tavLst>
                                    </p:anim>
                                    <p:anim calcmode="lin" valueType="num">
                                      <p:cBhvr>
                                        <p:cTn id="44" dur="300" fill="hold"/>
                                        <p:tgtEl>
                                          <p:spTgt spid="208"/>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222"/>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222"/>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222"/>
                                        </p:tgtEl>
                                      </p:cBhvr>
                                    </p:animEffect>
                                    <p:set>
                                      <p:cBhvr>
                                        <p:cTn id="51" dur="1" fill="hold">
                                          <p:stCondLst>
                                            <p:cond delay="199"/>
                                          </p:stCondLst>
                                        </p:cTn>
                                        <p:tgtEl>
                                          <p:spTgt spid="222"/>
                                        </p:tgtEl>
                                        <p:attrNameLst>
                                          <p:attrName>style.visibility</p:attrName>
                                        </p:attrNameLst>
                                      </p:cBhvr>
                                      <p:to>
                                        <p:strVal val="hidden"/>
                                      </p:to>
                                    </p:set>
                                  </p:childTnLst>
                                </p:cTn>
                              </p:par>
                            </p:childTnLst>
                          </p:cTn>
                        </p:par>
                        <p:par>
                          <p:cTn id="52" fill="hold">
                            <p:stCondLst>
                              <p:cond delay="2000"/>
                            </p:stCondLst>
                            <p:childTnLst>
                              <p:par>
                                <p:cTn id="53" presetID="8" presetClass="emph" presetSubtype="0" fill="hold" nodeType="afterEffect">
                                  <p:stCondLst>
                                    <p:cond delay="0"/>
                                  </p:stCondLst>
                                  <p:childTnLst>
                                    <p:animRot by="-43199941">
                                      <p:cBhvr>
                                        <p:cTn id="54" dur="2000" fill="hold"/>
                                        <p:tgtEl>
                                          <p:spTgt spid="124"/>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152"/>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180"/>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208"/>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236"/>
                                        </p:tgtEl>
                                        <p:attrNameLst>
                                          <p:attrName>style.visibility</p:attrName>
                                        </p:attrNameLst>
                                      </p:cBhvr>
                                      <p:to>
                                        <p:strVal val="visible"/>
                                      </p:to>
                                    </p:set>
                                    <p:animEffect transition="in" filter="fade">
                                      <p:cBhvr>
                                        <p:cTn id="63" dur="1000"/>
                                        <p:tgtEl>
                                          <p:spTgt spid="236"/>
                                        </p:tgtEl>
                                      </p:cBhvr>
                                    </p:animEffect>
                                    <p:anim calcmode="lin" valueType="num">
                                      <p:cBhvr>
                                        <p:cTn id="64" dur="1000" fill="hold"/>
                                        <p:tgtEl>
                                          <p:spTgt spid="236"/>
                                        </p:tgtEl>
                                        <p:attrNameLst>
                                          <p:attrName>ppt_x</p:attrName>
                                        </p:attrNameLst>
                                      </p:cBhvr>
                                      <p:tavLst>
                                        <p:tav tm="0">
                                          <p:val>
                                            <p:strVal val="#ppt_x"/>
                                          </p:val>
                                        </p:tav>
                                        <p:tav tm="100000">
                                          <p:val>
                                            <p:strVal val="#ppt_x"/>
                                          </p:val>
                                        </p:tav>
                                      </p:tavLst>
                                    </p:anim>
                                    <p:anim calcmode="lin" valueType="num">
                                      <p:cBhvr>
                                        <p:cTn id="65" dur="1000" fill="hold"/>
                                        <p:tgtEl>
                                          <p:spTgt spid="23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237"/>
                                        </p:tgtEl>
                                        <p:attrNameLst>
                                          <p:attrName>style.visibility</p:attrName>
                                        </p:attrNameLst>
                                      </p:cBhvr>
                                      <p:to>
                                        <p:strVal val="visible"/>
                                      </p:to>
                                    </p:set>
                                    <p:animEffect transition="in" filter="fade">
                                      <p:cBhvr>
                                        <p:cTn id="68" dur="1000"/>
                                        <p:tgtEl>
                                          <p:spTgt spid="237"/>
                                        </p:tgtEl>
                                      </p:cBhvr>
                                    </p:animEffect>
                                    <p:anim calcmode="lin" valueType="num">
                                      <p:cBhvr>
                                        <p:cTn id="69" dur="1000" fill="hold"/>
                                        <p:tgtEl>
                                          <p:spTgt spid="237"/>
                                        </p:tgtEl>
                                        <p:attrNameLst>
                                          <p:attrName>ppt_x</p:attrName>
                                        </p:attrNameLst>
                                      </p:cBhvr>
                                      <p:tavLst>
                                        <p:tav tm="0">
                                          <p:val>
                                            <p:strVal val="#ppt_x"/>
                                          </p:val>
                                        </p:tav>
                                        <p:tav tm="100000">
                                          <p:val>
                                            <p:strVal val="#ppt_x"/>
                                          </p:val>
                                        </p:tav>
                                      </p:tavLst>
                                    </p:anim>
                                    <p:anim calcmode="lin" valueType="num">
                                      <p:cBhvr>
                                        <p:cTn id="70" dur="1000" fill="hold"/>
                                        <p:tgtEl>
                                          <p:spTgt spid="23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238"/>
                                        </p:tgtEl>
                                        <p:attrNameLst>
                                          <p:attrName>style.visibility</p:attrName>
                                        </p:attrNameLst>
                                      </p:cBhvr>
                                      <p:to>
                                        <p:strVal val="visible"/>
                                      </p:to>
                                    </p:set>
                                    <p:animEffect transition="in" filter="fade">
                                      <p:cBhvr>
                                        <p:cTn id="73" dur="1000"/>
                                        <p:tgtEl>
                                          <p:spTgt spid="238"/>
                                        </p:tgtEl>
                                      </p:cBhvr>
                                    </p:animEffect>
                                    <p:anim calcmode="lin" valueType="num">
                                      <p:cBhvr>
                                        <p:cTn id="74" dur="1000" fill="hold"/>
                                        <p:tgtEl>
                                          <p:spTgt spid="238"/>
                                        </p:tgtEl>
                                        <p:attrNameLst>
                                          <p:attrName>ppt_x</p:attrName>
                                        </p:attrNameLst>
                                      </p:cBhvr>
                                      <p:tavLst>
                                        <p:tav tm="0">
                                          <p:val>
                                            <p:strVal val="#ppt_x"/>
                                          </p:val>
                                        </p:tav>
                                        <p:tav tm="100000">
                                          <p:val>
                                            <p:strVal val="#ppt_x"/>
                                          </p:val>
                                        </p:tav>
                                      </p:tavLst>
                                    </p:anim>
                                    <p:anim calcmode="lin" valueType="num">
                                      <p:cBhvr>
                                        <p:cTn id="75" dur="1000" fill="hold"/>
                                        <p:tgtEl>
                                          <p:spTgt spid="23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239"/>
                                        </p:tgtEl>
                                        <p:attrNameLst>
                                          <p:attrName>style.visibility</p:attrName>
                                        </p:attrNameLst>
                                      </p:cBhvr>
                                      <p:to>
                                        <p:strVal val="visible"/>
                                      </p:to>
                                    </p:set>
                                    <p:animEffect transition="in" filter="fade">
                                      <p:cBhvr>
                                        <p:cTn id="78" dur="1000"/>
                                        <p:tgtEl>
                                          <p:spTgt spid="239"/>
                                        </p:tgtEl>
                                      </p:cBhvr>
                                    </p:animEffect>
                                    <p:anim calcmode="lin" valueType="num">
                                      <p:cBhvr>
                                        <p:cTn id="79" dur="1000" fill="hold"/>
                                        <p:tgtEl>
                                          <p:spTgt spid="239"/>
                                        </p:tgtEl>
                                        <p:attrNameLst>
                                          <p:attrName>ppt_x</p:attrName>
                                        </p:attrNameLst>
                                      </p:cBhvr>
                                      <p:tavLst>
                                        <p:tav tm="0">
                                          <p:val>
                                            <p:strVal val="#ppt_x"/>
                                          </p:val>
                                        </p:tav>
                                        <p:tav tm="100000">
                                          <p:val>
                                            <p:strVal val="#ppt_x"/>
                                          </p:val>
                                        </p:tav>
                                      </p:tavLst>
                                    </p:anim>
                                    <p:anim calcmode="lin" valueType="num">
                                      <p:cBhvr>
                                        <p:cTn id="80" dur="1000" fill="hold"/>
                                        <p:tgtEl>
                                          <p:spTgt spid="239"/>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240"/>
                                        </p:tgtEl>
                                        <p:attrNameLst>
                                          <p:attrName>style.visibility</p:attrName>
                                        </p:attrNameLst>
                                      </p:cBhvr>
                                      <p:to>
                                        <p:strVal val="visible"/>
                                      </p:to>
                                    </p:set>
                                    <p:animEffect transition="in" filter="fade">
                                      <p:cBhvr>
                                        <p:cTn id="83" dur="800"/>
                                        <p:tgtEl>
                                          <p:spTgt spid="24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41"/>
                                        </p:tgtEl>
                                        <p:attrNameLst>
                                          <p:attrName>style.visibility</p:attrName>
                                        </p:attrNameLst>
                                      </p:cBhvr>
                                      <p:to>
                                        <p:strVal val="visible"/>
                                      </p:to>
                                    </p:set>
                                    <p:animEffect transition="in" filter="fade">
                                      <p:cBhvr>
                                        <p:cTn id="86" dur="800"/>
                                        <p:tgtEl>
                                          <p:spTgt spid="241"/>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242"/>
                                        </p:tgtEl>
                                        <p:attrNameLst>
                                          <p:attrName>style.visibility</p:attrName>
                                        </p:attrNameLst>
                                      </p:cBhvr>
                                      <p:to>
                                        <p:strVal val="visible"/>
                                      </p:to>
                                    </p:set>
                                    <p:animEffect transition="in" filter="fade">
                                      <p:cBhvr>
                                        <p:cTn id="89" dur="800"/>
                                        <p:tgtEl>
                                          <p:spTgt spid="242"/>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243"/>
                                        </p:tgtEl>
                                        <p:attrNameLst>
                                          <p:attrName>style.visibility</p:attrName>
                                        </p:attrNameLst>
                                      </p:cBhvr>
                                      <p:to>
                                        <p:strVal val="visible"/>
                                      </p:to>
                                    </p:set>
                                    <p:animEffect transition="in" filter="fade">
                                      <p:cBhvr>
                                        <p:cTn id="92" dur="8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autoUpdateAnimBg="0"/>
      <p:bldP spid="237" grpId="0" autoUpdateAnimBg="0"/>
      <p:bldP spid="238" grpId="0" autoUpdateAnimBg="0"/>
      <p:bldP spid="239" grpId="0" autoUpdateAnimBg="0"/>
      <p:bldP spid="240" grpId="0" autoUpdateAnimBg="0"/>
      <p:bldP spid="241" grpId="0" autoUpdateAnimBg="0"/>
      <p:bldP spid="242" grpId="0" autoUpdateAnimBg="0"/>
      <p:bldP spid="243"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64500" y="1407910"/>
            <a:ext cx="1918068" cy="680813"/>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p:spPr>
          <p:txBody>
            <a:bodyPr wrap="square" rtlCol="0" anchor="ctr">
              <a:spAutoFit/>
            </a:bodyPr>
            <a:lstStyle/>
            <a:p>
              <a:pPr algn="ct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261360" y="1407910"/>
            <a:ext cx="1918068" cy="680813"/>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15665"/>
              <a:ext cx="22939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070781" y="1407910"/>
            <a:ext cx="1918068" cy="680813"/>
            <a:chOff x="8127453" y="1984470"/>
            <a:chExt cx="2636520" cy="1447800"/>
          </a:xfrm>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15665"/>
              <a:ext cx="2230360"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467640" y="1407910"/>
            <a:ext cx="1918068" cy="680813"/>
            <a:chOff x="5897092" y="1984470"/>
            <a:chExt cx="2636520" cy="1447800"/>
          </a:xfrm>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15669"/>
              <a:ext cx="2205655" cy="785412"/>
            </a:xfrm>
            <a:prstGeom prst="rect">
              <a:avLst/>
            </a:prstGeom>
            <a:noFill/>
          </p:spPr>
          <p:txBody>
            <a:bodyPr wrap="square" rtlCol="0" anchor="ctr">
              <a:spAutoFit/>
            </a:bodyPr>
            <a:lstStyle/>
            <a:p>
              <a:pPr algn="ctr">
                <a:lnSpc>
                  <a:spcPct val="120000"/>
                </a:lnSpc>
              </a:pPr>
              <a:r>
                <a:rPr lang="zh-CN" altLang="en-US" sz="15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105560"/>
            <a:ext cx="7039088"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637846"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18" name="矩形 47"/>
          <p:cNvSpPr>
            <a:spLocks noChangeArrowheads="1"/>
          </p:cNvSpPr>
          <p:nvPr/>
        </p:nvSpPr>
        <p:spPr bwMode="auto">
          <a:xfrm>
            <a:off x="1455527" y="2656564"/>
            <a:ext cx="1430914"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0" name="矩形 47"/>
          <p:cNvSpPr>
            <a:spLocks noChangeArrowheads="1"/>
          </p:cNvSpPr>
          <p:nvPr/>
        </p:nvSpPr>
        <p:spPr bwMode="auto">
          <a:xfrm>
            <a:off x="3113009" y="2656564"/>
            <a:ext cx="140652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21" name="矩形 20"/>
          <p:cNvSpPr/>
          <p:nvPr/>
        </p:nvSpPr>
        <p:spPr>
          <a:xfrm>
            <a:off x="4888803"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2" name="矩形 47"/>
          <p:cNvSpPr>
            <a:spLocks noChangeArrowheads="1"/>
          </p:cNvSpPr>
          <p:nvPr/>
        </p:nvSpPr>
        <p:spPr bwMode="auto">
          <a:xfrm>
            <a:off x="4746098" y="2656564"/>
            <a:ext cx="141945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sp>
        <p:nvSpPr>
          <p:cNvPr id="23" name="矩形 22"/>
          <p:cNvSpPr/>
          <p:nvPr/>
        </p:nvSpPr>
        <p:spPr>
          <a:xfrm>
            <a:off x="6514281" y="2297224"/>
            <a:ext cx="1061816" cy="253910"/>
          </a:xfrm>
          <a:prstGeom prst="rect">
            <a:avLst/>
          </a:prstGeom>
        </p:spPr>
        <p:txBody>
          <a:bodyPr wrap="none" lIns="68573" tIns="34287" rIns="68573" bIns="34287">
            <a:spAutoFit/>
          </a:bodyPr>
          <a:lstStyle/>
          <a:p>
            <a:pPr algn="ctr"/>
            <a:r>
              <a:rPr lang="zh-CN" altLang="en-US" sz="1200" b="1" dirty="0">
                <a:latin typeface="微软雅黑" pitchFamily="34" charset="-122"/>
                <a:ea typeface="微软雅黑" pitchFamily="34" charset="-122"/>
              </a:rPr>
              <a:t>单击添加标题</a:t>
            </a:r>
            <a:endParaRPr lang="en-US" altLang="zh-CN" sz="1200" b="1" dirty="0">
              <a:latin typeface="微软雅黑" pitchFamily="34" charset="-122"/>
              <a:ea typeface="微软雅黑" pitchFamily="34" charset="-122"/>
            </a:endParaRPr>
          </a:p>
        </p:txBody>
      </p:sp>
      <p:sp>
        <p:nvSpPr>
          <p:cNvPr id="24" name="矩形 47"/>
          <p:cNvSpPr>
            <a:spLocks noChangeArrowheads="1"/>
          </p:cNvSpPr>
          <p:nvPr/>
        </p:nvSpPr>
        <p:spPr bwMode="auto">
          <a:xfrm>
            <a:off x="6392121" y="2656564"/>
            <a:ext cx="140624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4013801"/>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27" name="TextBox 26"/>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31907219"/>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E9D8D57-04AD-46A7-B19F-D18278F95ED1}"/>
              </a:ext>
            </a:extLst>
          </p:cNvPr>
          <p:cNvSpPr/>
          <p:nvPr/>
        </p:nvSpPr>
        <p:spPr>
          <a:xfrm>
            <a:off x="0" y="461671"/>
            <a:ext cx="7603958" cy="4459705"/>
          </a:xfrm>
          <a:prstGeom prst="rect">
            <a:avLst/>
          </a:prstGeom>
          <a:solidFill>
            <a:srgbClr val="5BACB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408E3FD5-D315-4FBF-98A4-3A9450D5A7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3871" y="622634"/>
            <a:ext cx="3568868" cy="2379245"/>
          </a:xfrm>
          <a:prstGeom prst="rect">
            <a:avLst/>
          </a:prstGeom>
        </p:spPr>
      </p:pic>
      <p:sp>
        <p:nvSpPr>
          <p:cNvPr id="32" name="TextBox 22">
            <a:extLst>
              <a:ext uri="{FF2B5EF4-FFF2-40B4-BE49-F238E27FC236}">
                <a16:creationId xmlns:a16="http://schemas.microsoft.com/office/drawing/2014/main" id="{FCDD2ABC-641A-455D-B110-7B3826DB52A8}"/>
              </a:ext>
            </a:extLst>
          </p:cNvPr>
          <p:cNvSpPr txBox="1">
            <a:spLocks noChangeArrowheads="1"/>
          </p:cNvSpPr>
          <p:nvPr/>
        </p:nvSpPr>
        <p:spPr bwMode="auto">
          <a:xfrm>
            <a:off x="5767754" y="3086287"/>
            <a:ext cx="3113195" cy="523220"/>
          </a:xfrm>
          <a:prstGeom prst="rect">
            <a:avLst/>
          </a:prstGeom>
          <a:noFill/>
          <a:effectLst/>
          <a:extLst/>
        </p:spPr>
        <p:txBody>
          <a:bodyPr vert="horz" wrap="square">
            <a:spAutoFit/>
          </a:bodyPr>
          <a:lstStyle>
            <a:defPPr>
              <a:defRPr lang="zh-CN"/>
            </a:defPPr>
            <a:lvl1pPr algn="ctr" fontAlgn="auto">
              <a:spcBef>
                <a:spcPts val="0"/>
              </a:spcBef>
              <a:spcAft>
                <a:spcPts val="0"/>
              </a:spcAft>
              <a:defRPr sz="3200" b="0">
                <a:solidFill>
                  <a:schemeClr val="tx1">
                    <a:lumMod val="85000"/>
                    <a:lumOff val="15000"/>
                  </a:schemeClr>
                </a:solidFill>
                <a:effectLst/>
                <a:latin typeface="汉仪大宋简" panose="02010609000101010101" pitchFamily="49" charset="-122"/>
                <a:ea typeface="汉仪大宋简" panose="02010609000101010101" pitchFamily="49" charset="-122"/>
              </a:defRPr>
            </a:lvl1pPr>
          </a:lstStyle>
          <a:p>
            <a:pPr defTabSz="685800"/>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主讲人</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：小鹿</a:t>
            </a:r>
            <a:r>
              <a:rPr lang="en-US" altLang="zh-CN" sz="1400" dirty="0" err="1"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时间：</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XX</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XX</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月</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id="{BBE948B1-BD8D-40AA-B764-6C79C5B2A1A5}"/>
              </a:ext>
            </a:extLst>
          </p:cNvPr>
          <p:cNvSpPr txBox="1"/>
          <p:nvPr/>
        </p:nvSpPr>
        <p:spPr>
          <a:xfrm>
            <a:off x="4641746" y="1890823"/>
            <a:ext cx="4989150" cy="707886"/>
          </a:xfrm>
          <a:prstGeom prst="rect">
            <a:avLst/>
          </a:prstGeom>
          <a:noFill/>
        </p:spPr>
        <p:txBody>
          <a:bodyPr wrap="square" rtlCol="0">
            <a:spAutoFit/>
          </a:bodyPr>
          <a:lstStyle/>
          <a:p>
            <a:r>
              <a:rPr lang="zh-CN" altLang="en-US" sz="4000" b="1" dirty="0">
                <a:solidFill>
                  <a:schemeClr val="tx1">
                    <a:lumMod val="75000"/>
                    <a:lumOff val="25000"/>
                  </a:schemeClr>
                </a:solidFill>
                <a:latin typeface="微软雅黑" pitchFamily="34" charset="-122"/>
                <a:ea typeface="微软雅黑" pitchFamily="34" charset="-122"/>
              </a:rPr>
              <a:t>非常感谢您的观看</a:t>
            </a:r>
          </a:p>
        </p:txBody>
      </p:sp>
      <p:sp>
        <p:nvSpPr>
          <p:cNvPr id="34" name="矩形 33">
            <a:extLst>
              <a:ext uri="{FF2B5EF4-FFF2-40B4-BE49-F238E27FC236}">
                <a16:creationId xmlns:a16="http://schemas.microsoft.com/office/drawing/2014/main" id="{973E9908-FA27-46A4-B9E7-E0FA27F06CB4}"/>
              </a:ext>
            </a:extLst>
          </p:cNvPr>
          <p:cNvSpPr/>
          <p:nvPr/>
        </p:nvSpPr>
        <p:spPr>
          <a:xfrm>
            <a:off x="521082" y="3617616"/>
            <a:ext cx="3899273" cy="461665"/>
          </a:xfrm>
          <a:prstGeom prst="rect">
            <a:avLst/>
          </a:prstGeom>
        </p:spPr>
        <p:txBody>
          <a:bodyPr wrap="square">
            <a:spAutoFit/>
          </a:bodyPr>
          <a:lstStyle/>
          <a:p>
            <a:pPr algn="ctr"/>
            <a:r>
              <a:rPr lang="en-US" altLang="zh-CN" sz="8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Business venture financing plan. Color images can be modified at random, the results are unchanged, welcome to download. Business venture financing plan. Color images welcome to download.</a:t>
            </a:r>
          </a:p>
        </p:txBody>
      </p:sp>
      <p:sp>
        <p:nvSpPr>
          <p:cNvPr id="8" name="文本框 7">
            <a:extLst>
              <a:ext uri="{FF2B5EF4-FFF2-40B4-BE49-F238E27FC236}">
                <a16:creationId xmlns:a16="http://schemas.microsoft.com/office/drawing/2014/main" id="{BC311F97-6AF8-4AE5-922E-ED5BAC46D0D9}"/>
              </a:ext>
            </a:extLst>
          </p:cNvPr>
          <p:cNvSpPr txBox="1"/>
          <p:nvPr/>
        </p:nvSpPr>
        <p:spPr>
          <a:xfrm>
            <a:off x="54883" y="-464"/>
            <a:ext cx="2568331" cy="369332"/>
          </a:xfrm>
          <a:prstGeom prst="rect">
            <a:avLst/>
          </a:prstGeom>
          <a:noFill/>
        </p:spPr>
        <p:txBody>
          <a:bodyPr wrap="none" rtlCol="0">
            <a:spAutoFit/>
            <a:scene3d>
              <a:camera prst="orthographicFront"/>
              <a:lightRig rig="threePt" dir="t"/>
            </a:scene3d>
            <a:sp3d contourW="12700"/>
          </a:bodyPr>
          <a:lstStyle/>
          <a:p>
            <a:pPr algn="r">
              <a:defRPr/>
            </a:pPr>
            <a:r>
              <a:rPr lang="en-US" altLang="zh-CN" sz="1800" dirty="0">
                <a:solidFill>
                  <a:srgbClr val="008E8B"/>
                </a:solidFill>
                <a:latin typeface="经典综艺体简" panose="02010609000101010101" pitchFamily="49" charset="-122"/>
                <a:ea typeface="经典综艺体简" panose="02010609000101010101" pitchFamily="49" charset="-122"/>
                <a:cs typeface="经典综艺体简" panose="02010609000101010101" pitchFamily="49" charset="-122"/>
              </a:rPr>
              <a:t>COMPANY NAME</a:t>
            </a:r>
            <a:endParaRPr lang="zh-CN" altLang="en-US" sz="1800" dirty="0">
              <a:solidFill>
                <a:srgbClr val="008E8B"/>
              </a:solidFill>
              <a:latin typeface="经典综艺体简" panose="02010609000101010101" pitchFamily="49" charset="-122"/>
              <a:ea typeface="经典综艺体简" panose="02010609000101010101" pitchFamily="49" charset="-122"/>
              <a:cs typeface="经典综艺体简" panose="02010609000101010101" pitchFamily="49" charset="-122"/>
            </a:endParaRPr>
          </a:p>
        </p:txBody>
      </p:sp>
      <p:sp>
        <p:nvSpPr>
          <p:cNvPr id="9" name="TextBox 122">
            <a:extLst>
              <a:ext uri="{FF2B5EF4-FFF2-40B4-BE49-F238E27FC236}">
                <a16:creationId xmlns:a16="http://schemas.microsoft.com/office/drawing/2014/main" id="{94CE0CAA-41AB-40AA-91FA-D81C0A830AE4}"/>
              </a:ext>
            </a:extLst>
          </p:cNvPr>
          <p:cNvSpPr txBox="1"/>
          <p:nvPr/>
        </p:nvSpPr>
        <p:spPr>
          <a:xfrm>
            <a:off x="7935239" y="5435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
        <p:nvSpPr>
          <p:cNvPr id="10" name="矩形 259">
            <a:extLst>
              <a:ext uri="{FF2B5EF4-FFF2-40B4-BE49-F238E27FC236}">
                <a16:creationId xmlns:a16="http://schemas.microsoft.com/office/drawing/2014/main" id="{276A5037-6021-47DD-B37B-74D76E80EC80}"/>
              </a:ext>
            </a:extLst>
          </p:cNvPr>
          <p:cNvSpPr>
            <a:spLocks noChangeArrowheads="1"/>
          </p:cNvSpPr>
          <p:nvPr/>
        </p:nvSpPr>
        <p:spPr bwMode="auto">
          <a:xfrm>
            <a:off x="5908625" y="1433748"/>
            <a:ext cx="3531346" cy="3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422" dirty="0">
                <a:solidFill>
                  <a:schemeClr val="tx1">
                    <a:lumMod val="75000"/>
                    <a:lumOff val="25000"/>
                  </a:schemeClr>
                </a:solidFill>
                <a:latin typeface="Arial" panose="020B0604020202020204" pitchFamily="34" charset="0"/>
                <a:cs typeface="Arial" panose="020B0604020202020204" pitchFamily="34" charset="0"/>
              </a:rPr>
              <a:t>MODERN LOGISTICS INDUSTRY</a:t>
            </a:r>
            <a:endParaRPr lang="zh-CN" altLang="en-US" sz="1422" dirty="0">
              <a:solidFill>
                <a:schemeClr val="tx1">
                  <a:lumMod val="75000"/>
                  <a:lumOff val="25000"/>
                </a:schemeClr>
              </a:solidFill>
              <a:latin typeface="Arial" panose="020B0604020202020204" pitchFamily="34" charset="0"/>
              <a:cs typeface="Arial" panose="020B0604020202020204" pitchFamily="34" charset="0"/>
            </a:endParaRPr>
          </a:p>
        </p:txBody>
      </p:sp>
      <p:cxnSp>
        <p:nvCxnSpPr>
          <p:cNvPr id="4" name="直接连接符 3">
            <a:extLst>
              <a:ext uri="{FF2B5EF4-FFF2-40B4-BE49-F238E27FC236}">
                <a16:creationId xmlns:a16="http://schemas.microsoft.com/office/drawing/2014/main" id="{AAB957B9-1320-4539-AF9D-54410E5B1B79}"/>
              </a:ext>
            </a:extLst>
          </p:cNvPr>
          <p:cNvCxnSpPr/>
          <p:nvPr/>
        </p:nvCxnSpPr>
        <p:spPr>
          <a:xfrm flipH="1">
            <a:off x="5880295" y="3402459"/>
            <a:ext cx="2912013" cy="0"/>
          </a:xfrm>
          <a:prstGeom prst="line">
            <a:avLst/>
          </a:prstGeom>
          <a:ln w="12700">
            <a:solidFill>
              <a:srgbClr val="404040"/>
            </a:solidFill>
          </a:ln>
        </p:spPr>
        <p:style>
          <a:lnRef idx="1">
            <a:schemeClr val="accent1"/>
          </a:lnRef>
          <a:fillRef idx="0">
            <a:schemeClr val="accent1"/>
          </a:fillRef>
          <a:effectRef idx="0">
            <a:schemeClr val="accent1"/>
          </a:effectRef>
          <a:fontRef idx="minor">
            <a:schemeClr val="tx1"/>
          </a:fontRef>
        </p:style>
      </p:cxnSp>
      <p:sp>
        <p:nvSpPr>
          <p:cNvPr id="13" name="矩形 259">
            <a:extLst>
              <a:ext uri="{FF2B5EF4-FFF2-40B4-BE49-F238E27FC236}">
                <a16:creationId xmlns:a16="http://schemas.microsoft.com/office/drawing/2014/main" id="{E56E25F1-0272-46BC-826D-B713BC0104F8}"/>
              </a:ext>
            </a:extLst>
          </p:cNvPr>
          <p:cNvSpPr>
            <a:spLocks noChangeArrowheads="1"/>
          </p:cNvSpPr>
          <p:nvPr/>
        </p:nvSpPr>
        <p:spPr bwMode="auto">
          <a:xfrm>
            <a:off x="826491" y="3309082"/>
            <a:ext cx="3809363" cy="267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138" cap="all" dirty="0">
                <a:solidFill>
                  <a:schemeClr val="tx1">
                    <a:lumMod val="75000"/>
                    <a:lumOff val="25000"/>
                  </a:schemeClr>
                </a:solidFill>
                <a:cs typeface="Arial" panose="020B0604020202020204" pitchFamily="34" charset="0"/>
              </a:rPr>
              <a:t>|</a:t>
            </a:r>
            <a:r>
              <a:rPr lang="zh-CN" altLang="en-US" sz="1138" cap="all" dirty="0">
                <a:solidFill>
                  <a:schemeClr val="tx1">
                    <a:lumMod val="75000"/>
                    <a:lumOff val="25000"/>
                  </a:schemeClr>
                </a:solidFill>
                <a:cs typeface="Arial" panose="020B0604020202020204" pitchFamily="34" charset="0"/>
              </a:rPr>
              <a:t>适用于述职报告</a:t>
            </a:r>
            <a:r>
              <a:rPr lang="en-US" altLang="zh-CN" sz="1138" cap="all" dirty="0">
                <a:solidFill>
                  <a:schemeClr val="tx1">
                    <a:lumMod val="75000"/>
                    <a:lumOff val="25000"/>
                  </a:schemeClr>
                </a:solidFill>
                <a:cs typeface="Arial" panose="020B0604020202020204" pitchFamily="34" charset="0"/>
              </a:rPr>
              <a:t>|</a:t>
            </a:r>
            <a:r>
              <a:rPr lang="zh-CN" altLang="en-US" sz="1138" cap="all" dirty="0">
                <a:solidFill>
                  <a:schemeClr val="tx1">
                    <a:lumMod val="75000"/>
                    <a:lumOff val="25000"/>
                  </a:schemeClr>
                </a:solidFill>
                <a:cs typeface="Arial" panose="020B0604020202020204" pitchFamily="34" charset="0"/>
              </a:rPr>
              <a:t>个人简介</a:t>
            </a:r>
            <a:r>
              <a:rPr lang="en-US" altLang="zh-CN" sz="1138" cap="all" dirty="0">
                <a:solidFill>
                  <a:schemeClr val="tx1">
                    <a:lumMod val="75000"/>
                    <a:lumOff val="25000"/>
                  </a:schemeClr>
                </a:solidFill>
                <a:cs typeface="Arial" panose="020B0604020202020204" pitchFamily="34" charset="0"/>
              </a:rPr>
              <a:t>|</a:t>
            </a:r>
            <a:r>
              <a:rPr lang="zh-CN" altLang="en-US" sz="1138" cap="all" dirty="0">
                <a:solidFill>
                  <a:schemeClr val="tx1">
                    <a:lumMod val="75000"/>
                    <a:lumOff val="25000"/>
                  </a:schemeClr>
                </a:solidFill>
                <a:cs typeface="Arial" panose="020B0604020202020204" pitchFamily="34" charset="0"/>
              </a:rPr>
              <a:t>工作总结</a:t>
            </a:r>
            <a:r>
              <a:rPr lang="en-US" altLang="zh-CN" sz="1138" cap="all" dirty="0">
                <a:solidFill>
                  <a:schemeClr val="tx1">
                    <a:lumMod val="75000"/>
                    <a:lumOff val="25000"/>
                  </a:schemeClr>
                </a:solidFill>
                <a:cs typeface="Arial" panose="020B0604020202020204" pitchFamily="34" charset="0"/>
              </a:rPr>
              <a:t>|</a:t>
            </a:r>
            <a:r>
              <a:rPr lang="zh-CN" altLang="en-US" sz="1138" cap="all" dirty="0">
                <a:solidFill>
                  <a:schemeClr val="tx1">
                    <a:lumMod val="75000"/>
                    <a:lumOff val="25000"/>
                  </a:schemeClr>
                </a:solidFill>
                <a:cs typeface="Arial" panose="020B0604020202020204" pitchFamily="34" charset="0"/>
              </a:rPr>
              <a:t>会议报告等</a:t>
            </a:r>
            <a:r>
              <a:rPr lang="en-US" altLang="zh-CN" sz="1138" cap="all" dirty="0">
                <a:solidFill>
                  <a:schemeClr val="tx1">
                    <a:lumMod val="75000"/>
                    <a:lumOff val="25000"/>
                  </a:schemeClr>
                </a:solidFill>
                <a:cs typeface="Arial" panose="020B0604020202020204" pitchFamily="34" charset="0"/>
              </a:rPr>
              <a:t>|</a:t>
            </a:r>
            <a:endParaRPr lang="zh-CN" altLang="en-US" sz="1138" cap="all" dirty="0">
              <a:solidFill>
                <a:schemeClr val="tx1">
                  <a:lumMod val="75000"/>
                  <a:lumOff val="25000"/>
                </a:schemeClr>
              </a:solidFill>
              <a:cs typeface="Arial" panose="020B0604020202020204" pitchFamily="34" charset="0"/>
            </a:endParaRPr>
          </a:p>
        </p:txBody>
      </p:sp>
    </p:spTree>
    <p:extLst>
      <p:ext uri="{BB962C8B-B14F-4D97-AF65-F5344CB8AC3E}">
        <p14:creationId xmlns:p14="http://schemas.microsoft.com/office/powerpoint/2010/main" val="3034907991"/>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20000"/>
                                  </p:iterate>
                                  <p:childTnLst>
                                    <p:set>
                                      <p:cBhvr>
                                        <p:cTn id="6" dur="1" fill="hold">
                                          <p:stCondLst>
                                            <p:cond delay="0"/>
                                          </p:stCondLst>
                                        </p:cTn>
                                        <p:tgtEl>
                                          <p:spTgt spid="32"/>
                                        </p:tgtEl>
                                        <p:attrNameLst>
                                          <p:attrName>style.visibility</p:attrName>
                                        </p:attrNameLst>
                                      </p:cBhvr>
                                      <p:to>
                                        <p:strVal val="visible"/>
                                      </p:to>
                                    </p:set>
                                    <p:set>
                                      <p:cBhvr>
                                        <p:cTn id="7" dur="227" fill="hold">
                                          <p:stCondLst>
                                            <p:cond delay="0"/>
                                          </p:stCondLst>
                                        </p:cTn>
                                        <p:tgtEl>
                                          <p:spTgt spid="32"/>
                                        </p:tgtEl>
                                        <p:attrNameLst>
                                          <p:attrName>style.rotation</p:attrName>
                                        </p:attrNameLst>
                                      </p:cBhvr>
                                      <p:to>
                                        <p:strVal val="-45.0"/>
                                      </p:to>
                                    </p:set>
                                    <p:anim calcmode="lin" valueType="num">
                                      <p:cBhvr>
                                        <p:cTn id="8" dur="227" fill="hold">
                                          <p:stCondLst>
                                            <p:cond delay="227"/>
                                          </p:stCondLst>
                                        </p:cTn>
                                        <p:tgtEl>
                                          <p:spTgt spid="32"/>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32"/>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32"/>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32"/>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200"/>
                            </p:stCondLst>
                            <p:childTnLst>
                              <p:par>
                                <p:cTn id="13" presetID="42" presetClass="entr" presetSubtype="0" fill="hold" nodeType="afterEffect">
                                  <p:stCondLst>
                                    <p:cond delay="0"/>
                                  </p:stCondLst>
                                  <p:iterate type="lt">
                                    <p:tmPct val="10000"/>
                                  </p:iterate>
                                  <p:childTnLst>
                                    <p:set>
                                      <p:cBhvr>
                                        <p:cTn id="14" dur="1" fill="hold">
                                          <p:stCondLst>
                                            <p:cond delay="0"/>
                                          </p:stCondLst>
                                        </p:cTn>
                                        <p:tgtEl>
                                          <p:spTgt spid="33">
                                            <p:txEl>
                                              <p:pRg st="0" end="0"/>
                                            </p:txEl>
                                          </p:spTgt>
                                        </p:tgtEl>
                                        <p:attrNameLst>
                                          <p:attrName>style.visibility</p:attrName>
                                        </p:attrNameLst>
                                      </p:cBhvr>
                                      <p:to>
                                        <p:strVal val="visible"/>
                                      </p:to>
                                    </p:set>
                                    <p:animEffect transition="in" filter="fade">
                                      <p:cBhvr>
                                        <p:cTn id="15" dur="1000"/>
                                        <p:tgtEl>
                                          <p:spTgt spid="33">
                                            <p:txEl>
                                              <p:pRg st="0" end="0"/>
                                            </p:txEl>
                                          </p:spTgt>
                                        </p:tgtEl>
                                      </p:cBhvr>
                                    </p:animEffect>
                                    <p:anim calcmode="lin" valueType="num">
                                      <p:cBhvr>
                                        <p:cTn id="16" dur="10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33">
                                            <p:txEl>
                                              <p:pRg st="0" end="0"/>
                                            </p:txEl>
                                          </p:spTgt>
                                        </p:tgtEl>
                                        <p:attrNameLst>
                                          <p:attrName>ppt_y</p:attrName>
                                        </p:attrNameLst>
                                      </p:cBhvr>
                                      <p:tavLst>
                                        <p:tav tm="0">
                                          <p:val>
                                            <p:strVal val="#ppt_y+.1"/>
                                          </p:val>
                                        </p:tav>
                                        <p:tav tm="100000">
                                          <p:val>
                                            <p:strVal val="#ppt_y"/>
                                          </p:val>
                                        </p:tav>
                                      </p:tavLst>
                                    </p:anim>
                                  </p:childTnLst>
                                </p:cTn>
                              </p:par>
                              <p:par>
                                <p:cTn id="18" presetID="15" presetClass="entr" presetSubtype="0" fill="hold" nodeType="withEffect">
                                  <p:stCondLst>
                                    <p:cond delay="0"/>
                                  </p:stCondLst>
                                  <p:iterate type="lt">
                                    <p:tmPct val="2732"/>
                                  </p:iterate>
                                  <p:childTnLst>
                                    <p:set>
                                      <p:cBhvr>
                                        <p:cTn id="19" dur="1" fill="hold">
                                          <p:stCondLst>
                                            <p:cond delay="0"/>
                                          </p:stCondLst>
                                        </p:cTn>
                                        <p:tgtEl>
                                          <p:spTgt spid="34">
                                            <p:txEl>
                                              <p:pRg st="0" end="0"/>
                                            </p:txEl>
                                          </p:spTgt>
                                        </p:tgtEl>
                                        <p:attrNameLst>
                                          <p:attrName>style.visibility</p:attrName>
                                        </p:attrNameLst>
                                      </p:cBhvr>
                                      <p:to>
                                        <p:strVal val="visible"/>
                                      </p:to>
                                    </p:set>
                                    <p:anim calcmode="lin" valueType="num">
                                      <p:cBhvr>
                                        <p:cTn id="20" dur="10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21" dur="1000" fill="hold"/>
                                        <p:tgtEl>
                                          <p:spTgt spid="34">
                                            <p:txEl>
                                              <p:pRg st="0" end="0"/>
                                            </p:txEl>
                                          </p:spTgt>
                                        </p:tgtEl>
                                        <p:attrNameLst>
                                          <p:attrName>ppt_h</p:attrName>
                                        </p:attrNameLst>
                                      </p:cBhvr>
                                      <p:tavLst>
                                        <p:tav tm="0">
                                          <p:val>
                                            <p:fltVal val="0"/>
                                          </p:val>
                                        </p:tav>
                                        <p:tav tm="100000">
                                          <p:val>
                                            <p:strVal val="#ppt_h"/>
                                          </p:val>
                                        </p:tav>
                                      </p:tavLst>
                                    </p:anim>
                                    <p:anim calcmode="lin" valueType="num">
                                      <p:cBhvr>
                                        <p:cTn id="22" dur="1000" fill="hold"/>
                                        <p:tgtEl>
                                          <p:spTgt spid="3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4">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24" fill="hold">
                            <p:stCondLst>
                              <p:cond delay="7571"/>
                            </p:stCondLst>
                            <p:childTnLst>
                              <p:par>
                                <p:cTn id="25" presetID="1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up)">
                                      <p:cBhvr>
                                        <p:cTn id="28" dur="500"/>
                                        <p:tgtEl>
                                          <p:spTgt spid="8"/>
                                        </p:tgtEl>
                                      </p:cBhvr>
                                    </p:animEffect>
                                  </p:childTnLst>
                                </p:cTn>
                              </p:par>
                            </p:childTnLst>
                          </p:cTn>
                        </p:par>
                        <p:par>
                          <p:cTn id="29" fill="hold">
                            <p:stCondLst>
                              <p:cond delay="8071"/>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0"/>
                                        </p:tgtEl>
                                        <p:attrNameLst>
                                          <p:attrName>ppt_y</p:attrName>
                                        </p:attrNameLst>
                                      </p:cBhvr>
                                      <p:tavLst>
                                        <p:tav tm="0">
                                          <p:val>
                                            <p:strVal val="#ppt_y"/>
                                          </p:val>
                                        </p:tav>
                                        <p:tav tm="100000">
                                          <p:val>
                                            <p:strVal val="#ppt_y"/>
                                          </p:val>
                                        </p:tav>
                                      </p:tavLst>
                                    </p:anim>
                                    <p:anim calcmode="lin" valueType="num">
                                      <p:cBhvr>
                                        <p:cTn id="3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0"/>
                                        </p:tgtEl>
                                      </p:cBhvr>
                                    </p:animEffect>
                                  </p:childTnLst>
                                </p:cTn>
                              </p:par>
                            </p:childTnLst>
                          </p:cTn>
                        </p:par>
                        <p:par>
                          <p:cTn id="37" fill="hold">
                            <p:stCondLst>
                              <p:cond delay="9671"/>
                            </p:stCondLst>
                            <p:childTnLst>
                              <p:par>
                                <p:cTn id="38" presetID="26" presetClass="emph" presetSubtype="0" fill="hold" grpId="1" nodeType="afterEffect">
                                  <p:stCondLst>
                                    <p:cond delay="0"/>
                                  </p:stCondLst>
                                  <p:iterate type="lt">
                                    <p:tmPct val="0"/>
                                  </p:iterate>
                                  <p:childTnLst>
                                    <p:animEffect transition="out" filter="fade">
                                      <p:cBhvr>
                                        <p:cTn id="39" dur="500" tmFilter="0, 0; .2, .5; .8, .5; 1, 0"/>
                                        <p:tgtEl>
                                          <p:spTgt spid="10"/>
                                        </p:tgtEl>
                                      </p:cBhvr>
                                    </p:animEffect>
                                    <p:animScale>
                                      <p:cBhvr>
                                        <p:cTn id="40" dur="250" autoRev="1" fill="hold"/>
                                        <p:tgtEl>
                                          <p:spTgt spid="10"/>
                                        </p:tgtEl>
                                      </p:cBhvr>
                                      <p:by x="105000" y="105000"/>
                                    </p:animScale>
                                  </p:childTnLst>
                                </p:cTn>
                              </p:par>
                            </p:childTnLst>
                          </p:cTn>
                        </p:par>
                        <p:par>
                          <p:cTn id="41" fill="hold">
                            <p:stCondLst>
                              <p:cond delay="10171"/>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3"/>
                                        </p:tgtEl>
                                        <p:attrNameLst>
                                          <p:attrName>ppt_y</p:attrName>
                                        </p:attrNameLst>
                                      </p:cBhvr>
                                      <p:tavLst>
                                        <p:tav tm="0">
                                          <p:val>
                                            <p:strVal val="#ppt_y"/>
                                          </p:val>
                                        </p:tav>
                                        <p:tav tm="100000">
                                          <p:val>
                                            <p:strVal val="#ppt_y"/>
                                          </p:val>
                                        </p:tav>
                                      </p:tavLst>
                                    </p:anim>
                                    <p:anim calcmode="lin" valueType="num">
                                      <p:cBhvr>
                                        <p:cTn id="4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3"/>
                                        </p:tgtEl>
                                      </p:cBhvr>
                                    </p:animEffect>
                                  </p:childTnLst>
                                </p:cTn>
                              </p:par>
                            </p:childTnLst>
                          </p:cTn>
                        </p:par>
                        <p:par>
                          <p:cTn id="49" fill="hold">
                            <p:stCondLst>
                              <p:cond delay="11871"/>
                            </p:stCondLst>
                            <p:childTnLst>
                              <p:par>
                                <p:cTn id="50" presetID="26" presetClass="emph" presetSubtype="0" fill="hold" grpId="1" nodeType="afterEffect">
                                  <p:stCondLst>
                                    <p:cond delay="0"/>
                                  </p:stCondLst>
                                  <p:iterate type="lt">
                                    <p:tmPct val="0"/>
                                  </p:iterate>
                                  <p:childTnLst>
                                    <p:animEffect transition="out" filter="fade">
                                      <p:cBhvr>
                                        <p:cTn id="51" dur="500" tmFilter="0, 0; .2, .5; .8, .5; 1, 0"/>
                                        <p:tgtEl>
                                          <p:spTgt spid="13"/>
                                        </p:tgtEl>
                                      </p:cBhvr>
                                    </p:animEffect>
                                    <p:animScale>
                                      <p:cBhvr>
                                        <p:cTn id="52"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8" grpId="0"/>
      <p:bldP spid="10" grpId="0"/>
      <p:bldP spid="10" grpId="1"/>
      <p:bldP spid="13" grpId="0"/>
      <p:bldP spid="1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753391" y="-14004"/>
            <a:ext cx="4250072" cy="5166872"/>
          </a:xfrm>
          <a:prstGeom prst="parallelogram">
            <a:avLst>
              <a:gd name="adj" fmla="val 13361"/>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9" name="MH_Entry_1"/>
          <p:cNvSpPr>
            <a:spLocks noChangeArrowheads="1"/>
          </p:cNvSpPr>
          <p:nvPr>
            <p:custDataLst>
              <p:tags r:id="rId2"/>
            </p:custDataLst>
          </p:nvPr>
        </p:nvSpPr>
        <p:spPr bwMode="auto">
          <a:xfrm flipH="1">
            <a:off x="4944498" y="2752038"/>
            <a:ext cx="3210559" cy="367665"/>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199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点击添加相关标题文字</a:t>
            </a:r>
          </a:p>
        </p:txBody>
      </p:sp>
      <p:sp>
        <p:nvSpPr>
          <p:cNvPr id="20" name="MH_Entry_1"/>
          <p:cNvSpPr>
            <a:spLocks noChangeArrowheads="1"/>
          </p:cNvSpPr>
          <p:nvPr>
            <p:custDataLst>
              <p:tags r:id="rId3"/>
            </p:custDataLst>
          </p:nvPr>
        </p:nvSpPr>
        <p:spPr bwMode="auto">
          <a:xfrm flipH="1">
            <a:off x="4944499" y="2029569"/>
            <a:ext cx="612863" cy="630237"/>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en-US" altLang="zh-CN" sz="3413" dirty="0">
                <a:solidFill>
                  <a:schemeClr val="accent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3413"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平行四边形 17"/>
          <p:cNvSpPr/>
          <p:nvPr/>
        </p:nvSpPr>
        <p:spPr>
          <a:xfrm>
            <a:off x="1704482" y="-14004"/>
            <a:ext cx="3052832" cy="4633982"/>
          </a:xfrm>
          <a:prstGeom prst="parallelogram">
            <a:avLst>
              <a:gd name="adj" fmla="val 589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4" name="平行四边形 23"/>
          <p:cNvSpPr/>
          <p:nvPr/>
        </p:nvSpPr>
        <p:spPr>
          <a:xfrm>
            <a:off x="2734822" y="1881977"/>
            <a:ext cx="1792199" cy="3285037"/>
          </a:xfrm>
          <a:prstGeom prst="parallelogram">
            <a:avLst>
              <a:gd name="adj" fmla="val 7103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5" name="MH_Entry_1"/>
          <p:cNvSpPr>
            <a:spLocks noChangeArrowheads="1"/>
          </p:cNvSpPr>
          <p:nvPr>
            <p:custDataLst>
              <p:tags r:id="rId4"/>
            </p:custDataLst>
          </p:nvPr>
        </p:nvSpPr>
        <p:spPr bwMode="auto">
          <a:xfrm flipH="1">
            <a:off x="4944498" y="3193482"/>
            <a:ext cx="3210559" cy="351763"/>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995"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Tree>
    <p:custDataLst>
      <p:tags r:id="rId1"/>
    </p:custDataLst>
    <p:extLst>
      <p:ext uri="{BB962C8B-B14F-4D97-AF65-F5344CB8AC3E}">
        <p14:creationId xmlns:p14="http://schemas.microsoft.com/office/powerpoint/2010/main" val="769786444"/>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20"/>
                                        </p:tgtEl>
                                        <p:attrNameLst>
                                          <p:attrName>style.visibility</p:attrName>
                                        </p:attrNameLst>
                                      </p:cBhvr>
                                      <p:to>
                                        <p:strVal val="visible"/>
                                      </p:to>
                                    </p:set>
                                    <p:anim by="(-#ppt_w*2)" calcmode="lin" valueType="num">
                                      <p:cBhvr rctx="PPT">
                                        <p:cTn id="25" dur="500" autoRev="1" fill="hold">
                                          <p:stCondLst>
                                            <p:cond delay="0"/>
                                          </p:stCondLst>
                                        </p:cTn>
                                        <p:tgtEl>
                                          <p:spTgt spid="20"/>
                                        </p:tgtEl>
                                        <p:attrNameLst>
                                          <p:attrName>ppt_w</p:attrName>
                                        </p:attrNameLst>
                                      </p:cBhvr>
                                    </p:anim>
                                    <p:anim by="(#ppt_w*0.50)" calcmode="lin" valueType="num">
                                      <p:cBhvr>
                                        <p:cTn id="26" dur="500" decel="50000" autoRev="1" fill="hold">
                                          <p:stCondLst>
                                            <p:cond delay="0"/>
                                          </p:stCondLst>
                                        </p:cTn>
                                        <p:tgtEl>
                                          <p:spTgt spid="20"/>
                                        </p:tgtEl>
                                        <p:attrNameLst>
                                          <p:attrName>ppt_x</p:attrName>
                                        </p:attrNameLst>
                                      </p:cBhvr>
                                    </p:anim>
                                    <p:anim from="(-#ppt_h/2)" to="(#ppt_y)" calcmode="lin" valueType="num">
                                      <p:cBhvr>
                                        <p:cTn id="27" dur="1000" fill="hold">
                                          <p:stCondLst>
                                            <p:cond delay="0"/>
                                          </p:stCondLst>
                                        </p:cTn>
                                        <p:tgtEl>
                                          <p:spTgt spid="20"/>
                                        </p:tgtEl>
                                        <p:attrNameLst>
                                          <p:attrName>ppt_y</p:attrName>
                                        </p:attrNameLst>
                                      </p:cBhvr>
                                    </p:anim>
                                    <p:animRot by="21600000">
                                      <p:cBhvr>
                                        <p:cTn id="28" dur="1000" fill="hold">
                                          <p:stCondLst>
                                            <p:cond delay="0"/>
                                          </p:stCondLst>
                                        </p:cTn>
                                        <p:tgtEl>
                                          <p:spTgt spid="20"/>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grpId="0" nodeType="clickEffect">
                                  <p:stCondLst>
                                    <p:cond delay="0"/>
                                  </p:stCondLst>
                                  <p:iterate type="lt">
                                    <p:tmPct val="10000"/>
                                  </p:iterate>
                                  <p:childTnLst>
                                    <p:set>
                                      <p:cBhvr>
                                        <p:cTn id="32" dur="1" fill="hold">
                                          <p:stCondLst>
                                            <p:cond delay="0"/>
                                          </p:stCondLst>
                                        </p:cTn>
                                        <p:tgtEl>
                                          <p:spTgt spid="19"/>
                                        </p:tgtEl>
                                        <p:attrNameLst>
                                          <p:attrName>style.visibility</p:attrName>
                                        </p:attrNameLst>
                                      </p:cBhvr>
                                      <p:to>
                                        <p:strVal val="visible"/>
                                      </p:to>
                                    </p:set>
                                    <p:anim by="(-#ppt_w*2)" calcmode="lin" valueType="num">
                                      <p:cBhvr rctx="PPT">
                                        <p:cTn id="33" dur="500" autoRev="1" fill="hold">
                                          <p:stCondLst>
                                            <p:cond delay="0"/>
                                          </p:stCondLst>
                                        </p:cTn>
                                        <p:tgtEl>
                                          <p:spTgt spid="19"/>
                                        </p:tgtEl>
                                        <p:attrNameLst>
                                          <p:attrName>ppt_w</p:attrName>
                                        </p:attrNameLst>
                                      </p:cBhvr>
                                    </p:anim>
                                    <p:anim by="(#ppt_w*0.50)" calcmode="lin" valueType="num">
                                      <p:cBhvr>
                                        <p:cTn id="34" dur="500" decel="50000" autoRev="1" fill="hold">
                                          <p:stCondLst>
                                            <p:cond delay="0"/>
                                          </p:stCondLst>
                                        </p:cTn>
                                        <p:tgtEl>
                                          <p:spTgt spid="19"/>
                                        </p:tgtEl>
                                        <p:attrNameLst>
                                          <p:attrName>ppt_x</p:attrName>
                                        </p:attrNameLst>
                                      </p:cBhvr>
                                    </p:anim>
                                    <p:anim from="(-#ppt_h/2)" to="(#ppt_y)" calcmode="lin" valueType="num">
                                      <p:cBhvr>
                                        <p:cTn id="35" dur="1000" fill="hold">
                                          <p:stCondLst>
                                            <p:cond delay="0"/>
                                          </p:stCondLst>
                                        </p:cTn>
                                        <p:tgtEl>
                                          <p:spTgt spid="19"/>
                                        </p:tgtEl>
                                        <p:attrNameLst>
                                          <p:attrName>ppt_y</p:attrName>
                                        </p:attrNameLst>
                                      </p:cBhvr>
                                    </p:anim>
                                    <p:animRot by="21600000">
                                      <p:cBhvr>
                                        <p:cTn id="36" dur="1000" fill="hold">
                                          <p:stCondLst>
                                            <p:cond delay="0"/>
                                          </p:stCondLst>
                                        </p:cTn>
                                        <p:tgtEl>
                                          <p:spTgt spid="19"/>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grpId="0" nodeType="clickEffect">
                                  <p:stCondLst>
                                    <p:cond delay="0"/>
                                  </p:stCondLst>
                                  <p:iterate type="lt">
                                    <p:tmPct val="10000"/>
                                  </p:iterate>
                                  <p:childTnLst>
                                    <p:set>
                                      <p:cBhvr>
                                        <p:cTn id="40" dur="1" fill="hold">
                                          <p:stCondLst>
                                            <p:cond delay="0"/>
                                          </p:stCondLst>
                                        </p:cTn>
                                        <p:tgtEl>
                                          <p:spTgt spid="25"/>
                                        </p:tgtEl>
                                        <p:attrNameLst>
                                          <p:attrName>style.visibility</p:attrName>
                                        </p:attrNameLst>
                                      </p:cBhvr>
                                      <p:to>
                                        <p:strVal val="visible"/>
                                      </p:to>
                                    </p:set>
                                    <p:anim by="(-#ppt_w*2)" calcmode="lin" valueType="num">
                                      <p:cBhvr rctx="PPT">
                                        <p:cTn id="41" dur="500" autoRev="1" fill="hold">
                                          <p:stCondLst>
                                            <p:cond delay="0"/>
                                          </p:stCondLst>
                                        </p:cTn>
                                        <p:tgtEl>
                                          <p:spTgt spid="25"/>
                                        </p:tgtEl>
                                        <p:attrNameLst>
                                          <p:attrName>ppt_w</p:attrName>
                                        </p:attrNameLst>
                                      </p:cBhvr>
                                    </p:anim>
                                    <p:anim by="(#ppt_w*0.50)" calcmode="lin" valueType="num">
                                      <p:cBhvr>
                                        <p:cTn id="42" dur="500" decel="50000" autoRev="1" fill="hold">
                                          <p:stCondLst>
                                            <p:cond delay="0"/>
                                          </p:stCondLst>
                                        </p:cTn>
                                        <p:tgtEl>
                                          <p:spTgt spid="25"/>
                                        </p:tgtEl>
                                        <p:attrNameLst>
                                          <p:attrName>ppt_x</p:attrName>
                                        </p:attrNameLst>
                                      </p:cBhvr>
                                    </p:anim>
                                    <p:anim from="(-#ppt_h/2)" to="(#ppt_y)" calcmode="lin" valueType="num">
                                      <p:cBhvr>
                                        <p:cTn id="43" dur="1000" fill="hold">
                                          <p:stCondLst>
                                            <p:cond delay="0"/>
                                          </p:stCondLst>
                                        </p:cTn>
                                        <p:tgtEl>
                                          <p:spTgt spid="25"/>
                                        </p:tgtEl>
                                        <p:attrNameLst>
                                          <p:attrName>ppt_y</p:attrName>
                                        </p:attrNameLst>
                                      </p:cBhvr>
                                    </p:anim>
                                    <p:animRot by="21600000">
                                      <p:cBhvr>
                                        <p:cTn id="44" dur="1000"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18" grpId="0" animBg="1"/>
      <p:bldP spid="24" grpId="0" animBg="1"/>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bwMode="auto">
          <a:xfrm>
            <a:off x="1946793" y="1349075"/>
            <a:ext cx="2065737" cy="485238"/>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58" name="文本框 12"/>
          <p:cNvSpPr txBox="1"/>
          <p:nvPr/>
        </p:nvSpPr>
        <p:spPr bwMode="auto">
          <a:xfrm>
            <a:off x="2329979" y="1415479"/>
            <a:ext cx="1369531" cy="315435"/>
          </a:xfrm>
          <a:prstGeom prst="rect">
            <a:avLst/>
          </a:prstGeom>
          <a:noFill/>
          <a:ln>
            <a:noFill/>
          </a:ln>
        </p:spPr>
        <p:txBody>
          <a:bodyPr wrap="none" lIns="68543" tIns="34272" rIns="68543" bIns="34272">
            <a:spAutoFit/>
          </a:bodyPr>
          <a:lstStyle/>
          <a:p>
            <a:pPr>
              <a:defRPr/>
            </a:pPr>
            <a:r>
              <a:rPr lang="zh-CN" altLang="en-US" b="1" kern="0" dirty="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9" name="Freeform 12"/>
          <p:cNvSpPr>
            <a:spLocks noEditPoints="1"/>
          </p:cNvSpPr>
          <p:nvPr/>
        </p:nvSpPr>
        <p:spPr bwMode="auto">
          <a:xfrm>
            <a:off x="1357352" y="1349075"/>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0" name="圆角矩形 59"/>
          <p:cNvSpPr/>
          <p:nvPr/>
        </p:nvSpPr>
        <p:spPr bwMode="auto">
          <a:xfrm>
            <a:off x="1981360" y="2199189"/>
            <a:ext cx="2065452" cy="483861"/>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1" name="Freeform 5"/>
          <p:cNvSpPr>
            <a:spLocks noEditPoints="1"/>
          </p:cNvSpPr>
          <p:nvPr/>
        </p:nvSpPr>
        <p:spPr bwMode="auto">
          <a:xfrm>
            <a:off x="1345353" y="2192669"/>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2" name="圆角矩形 61"/>
          <p:cNvSpPr/>
          <p:nvPr/>
        </p:nvSpPr>
        <p:spPr bwMode="auto">
          <a:xfrm>
            <a:off x="1990053" y="3041405"/>
            <a:ext cx="2064594" cy="483523"/>
          </a:xfrm>
          <a:prstGeom prst="roundRect">
            <a:avLst>
              <a:gd name="adj" fmla="val 50000"/>
            </a:avLst>
          </a:pr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3" name="Freeform 22"/>
          <p:cNvSpPr>
            <a:spLocks noEditPoints="1"/>
          </p:cNvSpPr>
          <p:nvPr/>
        </p:nvSpPr>
        <p:spPr bwMode="auto">
          <a:xfrm>
            <a:off x="1336047" y="3082556"/>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1"/>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4" name="圆角矩形 63"/>
          <p:cNvSpPr/>
          <p:nvPr/>
        </p:nvSpPr>
        <p:spPr bwMode="auto">
          <a:xfrm>
            <a:off x="1964083" y="3883283"/>
            <a:ext cx="2065591" cy="485324"/>
          </a:xfrm>
          <a:prstGeom prst="roundRect">
            <a:avLst>
              <a:gd name="adj" fmla="val 50000"/>
            </a:avLst>
          </a:pr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5" name="Freeform 24"/>
          <p:cNvSpPr>
            <a:spLocks noEditPoints="1"/>
          </p:cNvSpPr>
          <p:nvPr/>
        </p:nvSpPr>
        <p:spPr bwMode="auto">
          <a:xfrm>
            <a:off x="1331640" y="3884998"/>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w="28575" cap="flat" cmpd="sng" algn="ctr">
            <a:noFill/>
            <a:prstDash val="solid"/>
            <a:miter lim="800000"/>
          </a:ln>
          <a:effectLst/>
        </p:spPr>
        <p:txBody>
          <a:bodyPr lIns="68543" tIns="34272" rIns="68543" bIns="34272" anchor="ctr"/>
          <a:lstStyle/>
          <a:p>
            <a:pPr algn="ctr">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4192467" y="2202590"/>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7" name="TextBox 66"/>
          <p:cNvSpPr txBox="1"/>
          <p:nvPr/>
        </p:nvSpPr>
        <p:spPr>
          <a:xfrm>
            <a:off x="4192467" y="3044806"/>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8" name="TextBox 67"/>
          <p:cNvSpPr txBox="1"/>
          <p:nvPr/>
        </p:nvSpPr>
        <p:spPr>
          <a:xfrm>
            <a:off x="4192467" y="3886685"/>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69" name="TextBox 68"/>
          <p:cNvSpPr txBox="1"/>
          <p:nvPr/>
        </p:nvSpPr>
        <p:spPr>
          <a:xfrm>
            <a:off x="4192467" y="1352476"/>
            <a:ext cx="3547885" cy="438545"/>
          </a:xfrm>
          <a:prstGeom prst="rect">
            <a:avLst/>
          </a:prstGeom>
          <a:noFill/>
        </p:spPr>
        <p:txBody>
          <a:bodyPr wrap="square" lIns="68543" tIns="34272" rIns="68543" bIns="34272" rtlCol="0">
            <a:spAutoFit/>
          </a:bodyPr>
          <a:lstStyle/>
          <a:p>
            <a:pPr>
              <a:spcBef>
                <a:spcPct val="0"/>
              </a:spcBef>
            </a:pPr>
            <a:r>
              <a:rPr lang="zh-CN" altLang="en-US" sz="1200" dirty="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70" name="文本框 12"/>
          <p:cNvSpPr txBox="1"/>
          <p:nvPr/>
        </p:nvSpPr>
        <p:spPr bwMode="auto">
          <a:xfrm>
            <a:off x="2329979" y="2285344"/>
            <a:ext cx="1369531" cy="315435"/>
          </a:xfrm>
          <a:prstGeom prst="rect">
            <a:avLst/>
          </a:prstGeom>
          <a:noFill/>
          <a:ln>
            <a:noFill/>
          </a:ln>
        </p:spPr>
        <p:txBody>
          <a:bodyPr wrap="none" lIns="68543" tIns="34272" rIns="68543" bIns="34272">
            <a:spAutoFit/>
          </a:bodyPr>
          <a:lstStyle/>
          <a:p>
            <a:pPr>
              <a:defRPr/>
            </a:pPr>
            <a:r>
              <a:rPr lang="zh-CN" altLang="en-US" b="1" kern="0" dirty="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1" name="文本框 12"/>
          <p:cNvSpPr txBox="1"/>
          <p:nvPr/>
        </p:nvSpPr>
        <p:spPr bwMode="auto">
          <a:xfrm>
            <a:off x="2303241" y="3122247"/>
            <a:ext cx="1369531" cy="315435"/>
          </a:xfrm>
          <a:prstGeom prst="rect">
            <a:avLst/>
          </a:prstGeom>
          <a:noFill/>
          <a:ln>
            <a:noFill/>
          </a:ln>
        </p:spPr>
        <p:txBody>
          <a:bodyPr wrap="none" lIns="68543" tIns="34272" rIns="68543" bIns="34272">
            <a:spAutoFit/>
          </a:bodyPr>
          <a:lstStyle/>
          <a:p>
            <a:pPr>
              <a:defRPr/>
            </a:pPr>
            <a:r>
              <a:rPr lang="zh-CN" altLang="en-US" b="1" kern="0" dirty="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72" name="文本框 12"/>
          <p:cNvSpPr txBox="1"/>
          <p:nvPr/>
        </p:nvSpPr>
        <p:spPr bwMode="auto">
          <a:xfrm>
            <a:off x="2329979" y="3970170"/>
            <a:ext cx="1369531" cy="315435"/>
          </a:xfrm>
          <a:prstGeom prst="rect">
            <a:avLst/>
          </a:prstGeom>
          <a:noFill/>
          <a:ln>
            <a:noFill/>
          </a:ln>
        </p:spPr>
        <p:txBody>
          <a:bodyPr wrap="none" lIns="68543" tIns="34272" rIns="68543" bIns="34272">
            <a:spAutoFit/>
          </a:bodyPr>
          <a:lstStyle/>
          <a:p>
            <a:pPr>
              <a:defRPr/>
            </a:pPr>
            <a:r>
              <a:rPr lang="zh-CN" altLang="en-US" b="1" kern="0" dirty="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19" name="TextBox 18"/>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498873832"/>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0-#ppt_w/2"/>
                                          </p:val>
                                        </p:tav>
                                        <p:tav tm="100000">
                                          <p:val>
                                            <p:strVal val="#ppt_x"/>
                                          </p:val>
                                        </p:tav>
                                      </p:tavLst>
                                    </p:anim>
                                    <p:anim calcmode="lin" valueType="num">
                                      <p:cBhvr additive="base">
                                        <p:cTn id="12" dur="500" fill="hold"/>
                                        <p:tgtEl>
                                          <p:spTgt spid="6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500" fill="hold"/>
                                        <p:tgtEl>
                                          <p:spTgt spid="65"/>
                                        </p:tgtEl>
                                        <p:attrNameLst>
                                          <p:attrName>ppt_x</p:attrName>
                                        </p:attrNameLst>
                                      </p:cBhvr>
                                      <p:tavLst>
                                        <p:tav tm="0">
                                          <p:val>
                                            <p:strVal val="0-#ppt_w/2"/>
                                          </p:val>
                                        </p:tav>
                                        <p:tav tm="100000">
                                          <p:val>
                                            <p:strVal val="#ppt_x"/>
                                          </p:val>
                                        </p:tav>
                                      </p:tavLst>
                                    </p:anim>
                                    <p:anim calcmode="lin" valueType="num">
                                      <p:cBhvr additive="base">
                                        <p:cTn id="20" dur="500" fill="hold"/>
                                        <p:tgtEl>
                                          <p:spTgt spid="6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fill="hold"/>
                                        <p:tgtEl>
                                          <p:spTgt spid="57"/>
                                        </p:tgtEl>
                                        <p:attrNameLst>
                                          <p:attrName>ppt_x</p:attrName>
                                        </p:attrNameLst>
                                      </p:cBhvr>
                                      <p:tavLst>
                                        <p:tav tm="0">
                                          <p:val>
                                            <p:strVal val="1+#ppt_w/2"/>
                                          </p:val>
                                        </p:tav>
                                        <p:tav tm="100000">
                                          <p:val>
                                            <p:strVal val="#ppt_x"/>
                                          </p:val>
                                        </p:tav>
                                      </p:tavLst>
                                    </p:anim>
                                    <p:anim calcmode="lin" valueType="num">
                                      <p:cBhvr additive="base">
                                        <p:cTn id="24" dur="500" fill="hold"/>
                                        <p:tgtEl>
                                          <p:spTgt spid="5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1+#ppt_w/2"/>
                                          </p:val>
                                        </p:tav>
                                        <p:tav tm="100000">
                                          <p:val>
                                            <p:strVal val="#ppt_x"/>
                                          </p:val>
                                        </p:tav>
                                      </p:tavLst>
                                    </p:anim>
                                    <p:anim calcmode="lin" valueType="num">
                                      <p:cBhvr additive="base">
                                        <p:cTn id="28" dur="500" fill="hold"/>
                                        <p:tgtEl>
                                          <p:spTgt spid="6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1+#ppt_w/2"/>
                                          </p:val>
                                        </p:tav>
                                        <p:tav tm="100000">
                                          <p:val>
                                            <p:strVal val="#ppt_x"/>
                                          </p:val>
                                        </p:tav>
                                      </p:tavLst>
                                    </p:anim>
                                    <p:anim calcmode="lin" valueType="num">
                                      <p:cBhvr additive="base">
                                        <p:cTn id="32" dur="500" fill="hold"/>
                                        <p:tgtEl>
                                          <p:spTgt spid="6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fill="hold"/>
                                        <p:tgtEl>
                                          <p:spTgt spid="64"/>
                                        </p:tgtEl>
                                        <p:attrNameLst>
                                          <p:attrName>ppt_x</p:attrName>
                                        </p:attrNameLst>
                                      </p:cBhvr>
                                      <p:tavLst>
                                        <p:tav tm="0">
                                          <p:val>
                                            <p:strVal val="1+#ppt_w/2"/>
                                          </p:val>
                                        </p:tav>
                                        <p:tav tm="100000">
                                          <p:val>
                                            <p:strVal val="#ppt_x"/>
                                          </p:val>
                                        </p:tav>
                                      </p:tavLst>
                                    </p:anim>
                                    <p:anim calcmode="lin" valueType="num">
                                      <p:cBhvr additive="base">
                                        <p:cTn id="36" dur="500" fill="hold"/>
                                        <p:tgtEl>
                                          <p:spTgt spid="64"/>
                                        </p:tgtEl>
                                        <p:attrNameLst>
                                          <p:attrName>ppt_y</p:attrName>
                                        </p:attrNameLst>
                                      </p:cBhvr>
                                      <p:tavLst>
                                        <p:tav tm="0">
                                          <p:val>
                                            <p:strVal val="#ppt_y"/>
                                          </p:val>
                                        </p:tav>
                                        <p:tav tm="100000">
                                          <p:val>
                                            <p:strVal val="#ppt_y"/>
                                          </p:val>
                                        </p:tav>
                                      </p:tavLst>
                                    </p:anim>
                                  </p:childTnLst>
                                </p:cTn>
                              </p:par>
                              <p:par>
                                <p:cTn id="37" presetID="41" presetClass="entr" presetSubtype="0" fill="hold" grpId="0" nodeType="withEffect">
                                  <p:stCondLst>
                                    <p:cond delay="0"/>
                                  </p:stCondLst>
                                  <p:iterate type="lt">
                                    <p:tmPct val="10000"/>
                                  </p:iterate>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8"/>
                                        </p:tgtEl>
                                        <p:attrNameLst>
                                          <p:attrName>ppt_y</p:attrName>
                                        </p:attrNameLst>
                                      </p:cBhvr>
                                      <p:tavLst>
                                        <p:tav tm="0">
                                          <p:val>
                                            <p:strVal val="#ppt_y"/>
                                          </p:val>
                                        </p:tav>
                                        <p:tav tm="100000">
                                          <p:val>
                                            <p:strVal val="#ppt_y"/>
                                          </p:val>
                                        </p:tav>
                                      </p:tavLst>
                                    </p:anim>
                                    <p:anim calcmode="lin" valueType="num">
                                      <p:cBhvr>
                                        <p:cTn id="41"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8"/>
                                        </p:tgtEl>
                                      </p:cBhvr>
                                    </p:animEffect>
                                  </p:childTnLst>
                                </p:cTn>
                              </p:par>
                            </p:childTnLst>
                          </p:cTn>
                        </p:par>
                        <p:par>
                          <p:cTn id="44" fill="hold">
                            <p:stCondLst>
                              <p:cond delay="750"/>
                            </p:stCondLst>
                            <p:childTnLst>
                              <p:par>
                                <p:cTn id="45" presetID="42"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anim calcmode="lin" valueType="num">
                                      <p:cBhvr>
                                        <p:cTn id="48" dur="1000" fill="hold"/>
                                        <p:tgtEl>
                                          <p:spTgt spid="69"/>
                                        </p:tgtEl>
                                        <p:attrNameLst>
                                          <p:attrName>ppt_x</p:attrName>
                                        </p:attrNameLst>
                                      </p:cBhvr>
                                      <p:tavLst>
                                        <p:tav tm="0">
                                          <p:val>
                                            <p:strVal val="#ppt_x"/>
                                          </p:val>
                                        </p:tav>
                                        <p:tav tm="100000">
                                          <p:val>
                                            <p:strVal val="#ppt_x"/>
                                          </p:val>
                                        </p:tav>
                                      </p:tavLst>
                                    </p:anim>
                                    <p:anim calcmode="lin" valueType="num">
                                      <p:cBhvr>
                                        <p:cTn id="49" dur="1000" fill="hold"/>
                                        <p:tgtEl>
                                          <p:spTgt spid="69"/>
                                        </p:tgtEl>
                                        <p:attrNameLst>
                                          <p:attrName>ppt_y</p:attrName>
                                        </p:attrNameLst>
                                      </p:cBhvr>
                                      <p:tavLst>
                                        <p:tav tm="0">
                                          <p:val>
                                            <p:strVal val="#ppt_y+.1"/>
                                          </p:val>
                                        </p:tav>
                                        <p:tav tm="100000">
                                          <p:val>
                                            <p:strVal val="#ppt_y"/>
                                          </p:val>
                                        </p:tav>
                                      </p:tavLst>
                                    </p:anim>
                                  </p:childTnLst>
                                </p:cTn>
                              </p:par>
                            </p:childTnLst>
                          </p:cTn>
                        </p:par>
                        <p:par>
                          <p:cTn id="50" fill="hold">
                            <p:stCondLst>
                              <p:cond delay="17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70"/>
                                        </p:tgtEl>
                                        <p:attrNameLst>
                                          <p:attrName>ppt_y</p:attrName>
                                        </p:attrNameLst>
                                      </p:cBhvr>
                                      <p:tavLst>
                                        <p:tav tm="0">
                                          <p:val>
                                            <p:strVal val="#ppt_y"/>
                                          </p:val>
                                        </p:tav>
                                        <p:tav tm="100000">
                                          <p:val>
                                            <p:strVal val="#ppt_y"/>
                                          </p:val>
                                        </p:tav>
                                      </p:tavLst>
                                    </p:anim>
                                    <p:anim calcmode="lin" valueType="num">
                                      <p:cBhvr>
                                        <p:cTn id="55"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70"/>
                                        </p:tgtEl>
                                      </p:cBhvr>
                                    </p:animEffect>
                                  </p:childTnLst>
                                </p:cTn>
                              </p:par>
                            </p:childTnLst>
                          </p:cTn>
                        </p:par>
                        <p:par>
                          <p:cTn id="58" fill="hold">
                            <p:stCondLst>
                              <p:cond delay="2500"/>
                            </p:stCondLst>
                            <p:childTnLst>
                              <p:par>
                                <p:cTn id="59" presetID="42"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1000"/>
                                        <p:tgtEl>
                                          <p:spTgt spid="66"/>
                                        </p:tgtEl>
                                      </p:cBhvr>
                                    </p:animEffect>
                                    <p:anim calcmode="lin" valueType="num">
                                      <p:cBhvr>
                                        <p:cTn id="62" dur="1000" fill="hold"/>
                                        <p:tgtEl>
                                          <p:spTgt spid="66"/>
                                        </p:tgtEl>
                                        <p:attrNameLst>
                                          <p:attrName>ppt_x</p:attrName>
                                        </p:attrNameLst>
                                      </p:cBhvr>
                                      <p:tavLst>
                                        <p:tav tm="0">
                                          <p:val>
                                            <p:strVal val="#ppt_x"/>
                                          </p:val>
                                        </p:tav>
                                        <p:tav tm="100000">
                                          <p:val>
                                            <p:strVal val="#ppt_x"/>
                                          </p:val>
                                        </p:tav>
                                      </p:tavLst>
                                    </p:anim>
                                    <p:anim calcmode="lin" valueType="num">
                                      <p:cBhvr>
                                        <p:cTn id="63" dur="1000" fill="hold"/>
                                        <p:tgtEl>
                                          <p:spTgt spid="66"/>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71"/>
                                        </p:tgtEl>
                                        <p:attrNameLst>
                                          <p:attrName>style.visibility</p:attrName>
                                        </p:attrNameLst>
                                      </p:cBhvr>
                                      <p:to>
                                        <p:strVal val="visible"/>
                                      </p:to>
                                    </p:set>
                                    <p:anim calcmode="lin" valueType="num">
                                      <p:cBhvr>
                                        <p:cTn id="67"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71"/>
                                        </p:tgtEl>
                                        <p:attrNameLst>
                                          <p:attrName>ppt_y</p:attrName>
                                        </p:attrNameLst>
                                      </p:cBhvr>
                                      <p:tavLst>
                                        <p:tav tm="0">
                                          <p:val>
                                            <p:strVal val="#ppt_y"/>
                                          </p:val>
                                        </p:tav>
                                        <p:tav tm="100000">
                                          <p:val>
                                            <p:strVal val="#ppt_y"/>
                                          </p:val>
                                        </p:tav>
                                      </p:tavLst>
                                    </p:anim>
                                    <p:anim calcmode="lin" valueType="num">
                                      <p:cBhvr>
                                        <p:cTn id="69"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71"/>
                                        </p:tgtEl>
                                      </p:cBhvr>
                                    </p:animEffect>
                                  </p:childTnLst>
                                </p:cTn>
                              </p:par>
                            </p:childTnLst>
                          </p:cTn>
                        </p:par>
                        <p:par>
                          <p:cTn id="72" fill="hold">
                            <p:stCondLst>
                              <p:cond delay="4250"/>
                            </p:stCondLst>
                            <p:childTnLst>
                              <p:par>
                                <p:cTn id="73" presetID="42" presetClass="entr" presetSubtype="0" fill="hold" grpId="0" nodeType="after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1000"/>
                                        <p:tgtEl>
                                          <p:spTgt spid="67"/>
                                        </p:tgtEl>
                                      </p:cBhvr>
                                    </p:animEffect>
                                    <p:anim calcmode="lin" valueType="num">
                                      <p:cBhvr>
                                        <p:cTn id="76" dur="1000" fill="hold"/>
                                        <p:tgtEl>
                                          <p:spTgt spid="67"/>
                                        </p:tgtEl>
                                        <p:attrNameLst>
                                          <p:attrName>ppt_x</p:attrName>
                                        </p:attrNameLst>
                                      </p:cBhvr>
                                      <p:tavLst>
                                        <p:tav tm="0">
                                          <p:val>
                                            <p:strVal val="#ppt_x"/>
                                          </p:val>
                                        </p:tav>
                                        <p:tav tm="100000">
                                          <p:val>
                                            <p:strVal val="#ppt_x"/>
                                          </p:val>
                                        </p:tav>
                                      </p:tavLst>
                                    </p:anim>
                                    <p:anim calcmode="lin" valueType="num">
                                      <p:cBhvr>
                                        <p:cTn id="77" dur="1000" fill="hold"/>
                                        <p:tgtEl>
                                          <p:spTgt spid="67"/>
                                        </p:tgtEl>
                                        <p:attrNameLst>
                                          <p:attrName>ppt_y</p:attrName>
                                        </p:attrNameLst>
                                      </p:cBhvr>
                                      <p:tavLst>
                                        <p:tav tm="0">
                                          <p:val>
                                            <p:strVal val="#ppt_y+.1"/>
                                          </p:val>
                                        </p:tav>
                                        <p:tav tm="100000">
                                          <p:val>
                                            <p:strVal val="#ppt_y"/>
                                          </p:val>
                                        </p:tav>
                                      </p:tavLst>
                                    </p:anim>
                                  </p:childTnLst>
                                </p:cTn>
                              </p:par>
                            </p:childTnLst>
                          </p:cTn>
                        </p:par>
                        <p:par>
                          <p:cTn id="78" fill="hold">
                            <p:stCondLst>
                              <p:cond delay="52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72"/>
                                        </p:tgtEl>
                                        <p:attrNameLst>
                                          <p:attrName>style.visibility</p:attrName>
                                        </p:attrNameLst>
                                      </p:cBhvr>
                                      <p:to>
                                        <p:strVal val="visible"/>
                                      </p:to>
                                    </p:set>
                                    <p:anim calcmode="lin" valueType="num">
                                      <p:cBhvr>
                                        <p:cTn id="81"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72"/>
                                        </p:tgtEl>
                                        <p:attrNameLst>
                                          <p:attrName>ppt_y</p:attrName>
                                        </p:attrNameLst>
                                      </p:cBhvr>
                                      <p:tavLst>
                                        <p:tav tm="0">
                                          <p:val>
                                            <p:strVal val="#ppt_y"/>
                                          </p:val>
                                        </p:tav>
                                        <p:tav tm="100000">
                                          <p:val>
                                            <p:strVal val="#ppt_y"/>
                                          </p:val>
                                        </p:tav>
                                      </p:tavLst>
                                    </p:anim>
                                    <p:anim calcmode="lin" valueType="num">
                                      <p:cBhvr>
                                        <p:cTn id="83"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72"/>
                                        </p:tgtEl>
                                      </p:cBhvr>
                                    </p:animEffect>
                                  </p:childTnLst>
                                </p:cTn>
                              </p:par>
                            </p:childTnLst>
                          </p:cTn>
                        </p:par>
                        <p:par>
                          <p:cTn id="86" fill="hold">
                            <p:stCondLst>
                              <p:cond delay="6000"/>
                            </p:stCondLst>
                            <p:childTnLst>
                              <p:par>
                                <p:cTn id="87" presetID="42" presetClass="entr" presetSubtype="0"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1000"/>
                                        <p:tgtEl>
                                          <p:spTgt spid="68"/>
                                        </p:tgtEl>
                                      </p:cBhvr>
                                    </p:animEffect>
                                    <p:anim calcmode="lin" valueType="num">
                                      <p:cBhvr>
                                        <p:cTn id="90" dur="1000" fill="hold"/>
                                        <p:tgtEl>
                                          <p:spTgt spid="68"/>
                                        </p:tgtEl>
                                        <p:attrNameLst>
                                          <p:attrName>ppt_x</p:attrName>
                                        </p:attrNameLst>
                                      </p:cBhvr>
                                      <p:tavLst>
                                        <p:tav tm="0">
                                          <p:val>
                                            <p:strVal val="#ppt_x"/>
                                          </p:val>
                                        </p:tav>
                                        <p:tav tm="100000">
                                          <p:val>
                                            <p:strVal val="#ppt_x"/>
                                          </p:val>
                                        </p:tav>
                                      </p:tavLst>
                                    </p:anim>
                                    <p:anim calcmode="lin" valueType="num">
                                      <p:cBhvr>
                                        <p:cTn id="9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1588874" y="1622548"/>
            <a:ext cx="1689706" cy="1949000"/>
          </a:xfrm>
          <a:prstGeom prst="roundRect">
            <a:avLst>
              <a:gd name="adj" fmla="val 568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2" name="圆角矩形 21"/>
          <p:cNvSpPr/>
          <p:nvPr/>
        </p:nvSpPr>
        <p:spPr bwMode="auto">
          <a:xfrm>
            <a:off x="5898234"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3" name="矩形 26"/>
          <p:cNvSpPr>
            <a:spLocks noChangeArrowheads="1"/>
          </p:cNvSpPr>
          <p:nvPr/>
        </p:nvSpPr>
        <p:spPr bwMode="auto">
          <a:xfrm>
            <a:off x="6019308" y="1719952"/>
            <a:ext cx="1467161"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4" name="圆角矩形 23"/>
          <p:cNvSpPr/>
          <p:nvPr/>
        </p:nvSpPr>
        <p:spPr bwMode="auto">
          <a:xfrm>
            <a:off x="3724505" y="1622548"/>
            <a:ext cx="1689706" cy="1949000"/>
          </a:xfrm>
          <a:prstGeom prst="roundRect">
            <a:avLst>
              <a:gd name="adj" fmla="val 5070"/>
            </a:avLst>
          </a:prstGeom>
          <a:noFill/>
          <a:ln w="19050" cap="flat" cmpd="sng" algn="ctr">
            <a:solidFill>
              <a:schemeClr val="accent1"/>
            </a:solid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pPr lvl="2"/>
            <a:endParaRPr lang="zh-CN" altLang="en-US">
              <a:solidFill>
                <a:schemeClr val="accent2">
                  <a:lumMod val="75000"/>
                </a:schemeClr>
              </a:solidFill>
            </a:endParaRPr>
          </a:p>
        </p:txBody>
      </p:sp>
      <p:sp>
        <p:nvSpPr>
          <p:cNvPr id="25" name="矩形 24"/>
          <p:cNvSpPr>
            <a:spLocks noChangeArrowheads="1"/>
          </p:cNvSpPr>
          <p:nvPr/>
        </p:nvSpPr>
        <p:spPr bwMode="auto">
          <a:xfrm>
            <a:off x="3820451" y="1711468"/>
            <a:ext cx="1472214"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6" name="TextBox 32"/>
          <p:cNvSpPr txBox="1">
            <a:spLocks noChangeArrowheads="1"/>
          </p:cNvSpPr>
          <p:nvPr/>
        </p:nvSpPr>
        <p:spPr bwMode="auto">
          <a:xfrm>
            <a:off x="1689913" y="1732171"/>
            <a:ext cx="1458126" cy="1858099"/>
          </a:xfrm>
          <a:prstGeom prst="rect">
            <a:avLst/>
          </a:prstGeom>
          <a:noFill/>
          <a:ln w="9525">
            <a:noFill/>
            <a:miter lim="800000"/>
            <a:headEnd/>
            <a:tailEnd/>
          </a:ln>
        </p:spPr>
        <p:txBody>
          <a:bodyPr wrap="square" lIns="62118" tIns="31058" rIns="62118" bIns="31058">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27" name="Rectangle 20"/>
          <p:cNvSpPr>
            <a:spLocks noChangeArrowheads="1"/>
          </p:cNvSpPr>
          <p:nvPr/>
        </p:nvSpPr>
        <p:spPr bwMode="auto">
          <a:xfrm>
            <a:off x="1928356" y="4069860"/>
            <a:ext cx="5328877" cy="446106"/>
          </a:xfrm>
          <a:prstGeom prst="roundRect">
            <a:avLst/>
          </a:prstGeom>
          <a:no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28" name="矩形 27"/>
          <p:cNvSpPr/>
          <p:nvPr/>
        </p:nvSpPr>
        <p:spPr bwMode="auto">
          <a:xfrm>
            <a:off x="1356843" y="4147798"/>
            <a:ext cx="6455517" cy="278166"/>
          </a:xfrm>
          <a:prstGeom prst="rect">
            <a:avLst/>
          </a:prstGeom>
          <a:solidFill>
            <a:schemeClr val="accent1"/>
          </a:solidFill>
          <a:ln w="28575">
            <a:noFill/>
          </a:ln>
          <a:scene3d>
            <a:camera prst="orthographicFront"/>
            <a:lightRig rig="threePt" dir="t"/>
          </a:scene3d>
          <a:sp3d/>
        </p:spPr>
        <p:txBody>
          <a:bodyPr wrap="square" lIns="62118" tIns="31058" rIns="62118" bIns="31058">
            <a:spAutoFit/>
          </a:bodyPr>
          <a:lstStyle/>
          <a:p>
            <a:pPr algn="ctr">
              <a:tabLst>
                <a:tab pos="5789009" algn="r"/>
              </a:tabLst>
              <a:defRPr/>
            </a:pPr>
            <a:r>
              <a:rPr lang="zh-CN" altLang="en-US" sz="1400" dirty="0">
                <a:solidFill>
                  <a:schemeClr val="bg1"/>
                </a:solidFill>
                <a:latin typeface="微软雅黑" pitchFamily="34" charset="-122"/>
                <a:ea typeface="微软雅黑" pitchFamily="34" charset="-122"/>
              </a:rPr>
              <a:t>单击此处添加标题</a:t>
            </a:r>
          </a:p>
        </p:txBody>
      </p:sp>
      <p:sp>
        <p:nvSpPr>
          <p:cNvPr id="29" name="燕尾形 28"/>
          <p:cNvSpPr/>
          <p:nvPr/>
        </p:nvSpPr>
        <p:spPr>
          <a:xfrm rot="16200000" flipH="1" flipV="1">
            <a:off x="6608954"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0" name="圆角矩形 29"/>
          <p:cNvSpPr/>
          <p:nvPr/>
        </p:nvSpPr>
        <p:spPr>
          <a:xfrm>
            <a:off x="3724505"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1" name="圆角矩形 30"/>
          <p:cNvSpPr/>
          <p:nvPr/>
        </p:nvSpPr>
        <p:spPr>
          <a:xfrm>
            <a:off x="5898234" y="1203598"/>
            <a:ext cx="1689706" cy="290618"/>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2" name="圆角矩形 31"/>
          <p:cNvSpPr/>
          <p:nvPr/>
        </p:nvSpPr>
        <p:spPr>
          <a:xfrm>
            <a:off x="1588874" y="1203598"/>
            <a:ext cx="1689706" cy="290618"/>
          </a:xfrm>
          <a:prstGeom prst="roundRect">
            <a:avLst/>
          </a:prstGeom>
          <a:solidFill>
            <a:schemeClr val="accent1"/>
          </a:solidFill>
          <a:ln w="38100"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3" name="矩形 32"/>
          <p:cNvSpPr>
            <a:spLocks noChangeArrowheads="1"/>
          </p:cNvSpPr>
          <p:nvPr/>
        </p:nvSpPr>
        <p:spPr bwMode="auto">
          <a:xfrm>
            <a:off x="1623656"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4" name="矩形 33"/>
          <p:cNvSpPr>
            <a:spLocks noChangeArrowheads="1"/>
          </p:cNvSpPr>
          <p:nvPr/>
        </p:nvSpPr>
        <p:spPr bwMode="auto">
          <a:xfrm>
            <a:off x="5994179"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5" name="矩形 34"/>
          <p:cNvSpPr>
            <a:spLocks noChangeArrowheads="1"/>
          </p:cNvSpPr>
          <p:nvPr/>
        </p:nvSpPr>
        <p:spPr bwMode="auto">
          <a:xfrm>
            <a:off x="3820451" y="1225921"/>
            <a:ext cx="1517422" cy="230170"/>
          </a:xfrm>
          <a:prstGeom prst="rect">
            <a:avLst/>
          </a:prstGeom>
          <a:noFill/>
          <a:ln>
            <a:noFill/>
          </a:ln>
          <a:scene3d>
            <a:camera prst="orthographicFront"/>
            <a:lightRig rig="threePt" dir="t"/>
          </a:scene3d>
          <a:sp3d/>
        </p:spPr>
        <p:txBody>
          <a:bodyPr wrap="square" lIns="62118" tIns="31058" rIns="62118" bIns="31058">
            <a:spAutoFit/>
          </a:bodyPr>
          <a:lstStyle/>
          <a:p>
            <a:pPr algn="ctr">
              <a:defRPr/>
            </a:pPr>
            <a:r>
              <a:rPr lang="zh-CN" altLang="en-US" sz="1100" b="1" dirty="0">
                <a:solidFill>
                  <a:schemeClr val="bg1"/>
                </a:solidFill>
                <a:latin typeface="微软雅黑" pitchFamily="34" charset="-122"/>
                <a:ea typeface="微软雅黑" pitchFamily="34" charset="-122"/>
              </a:rPr>
              <a:t>单击此处添加标题</a:t>
            </a:r>
          </a:p>
        </p:txBody>
      </p:sp>
      <p:sp>
        <p:nvSpPr>
          <p:cNvPr id="36" name="燕尾形 35"/>
          <p:cNvSpPr/>
          <p:nvPr/>
        </p:nvSpPr>
        <p:spPr>
          <a:xfrm rot="16200000" flipH="1" flipV="1">
            <a:off x="4471691"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37" name="燕尾形 36"/>
          <p:cNvSpPr/>
          <p:nvPr/>
        </p:nvSpPr>
        <p:spPr>
          <a:xfrm rot="16200000" flipH="1" flipV="1">
            <a:off x="2320389" y="3628094"/>
            <a:ext cx="268262" cy="448905"/>
          </a:xfrm>
          <a:prstGeom prst="chevron">
            <a:avLst>
              <a:gd name="adj" fmla="val 39402"/>
            </a:avLst>
          </a:prstGeom>
          <a:solidFill>
            <a:schemeClr val="accent2"/>
          </a:solidFill>
          <a:ln w="9525" cap="flat" cmpd="sng" algn="ctr">
            <a:noFill/>
            <a:prstDash val="solid"/>
            <a:round/>
            <a:headEnd type="none" w="med" len="med"/>
            <a:tailEnd type="none" w="med" len="med"/>
          </a:ln>
          <a:effectLst/>
        </p:spPr>
        <p:txBody>
          <a:bodyPr vert="horz" wrap="square" lIns="62118" tIns="31058" rIns="62118" bIns="31058" numCol="1" rtlCol="0" anchor="t" anchorCtr="0" compatLnSpc="1">
            <a:prstTxWarp prst="textNoShape">
              <a:avLst/>
            </a:prstTxWarp>
          </a:bodyPr>
          <a:lstStyle/>
          <a:p>
            <a:endParaRPr lang="zh-CN" altLang="en-US">
              <a:solidFill>
                <a:schemeClr val="accent2">
                  <a:lumMod val="75000"/>
                </a:schemeClr>
              </a:solidFill>
            </a:endParaRPr>
          </a:p>
        </p:txBody>
      </p:sp>
      <p:sp>
        <p:nvSpPr>
          <p:cNvPr id="19" name="TextBox 18"/>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20" name="TextBox 19"/>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646389395"/>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450" decel="100000" fill="hold"/>
                                        <p:tgtEl>
                                          <p:spTgt spid="3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450" decel="100000" fill="hold"/>
                                        <p:tgtEl>
                                          <p:spTgt spid="3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450" decel="100000" fill="hold"/>
                                        <p:tgtEl>
                                          <p:spTgt spid="3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slide(fromBottom)">
                                      <p:cBhvr>
                                        <p:cTn id="26" dur="500"/>
                                        <p:tgtEl>
                                          <p:spTgt spid="33"/>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Top)">
                                      <p:cBhvr>
                                        <p:cTn id="38" dur="500"/>
                                        <p:tgtEl>
                                          <p:spTgt spid="21"/>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Top)">
                                      <p:cBhvr>
                                        <p:cTn id="42" dur="500"/>
                                        <p:tgtEl>
                                          <p:spTgt spid="24"/>
                                        </p:tgtEl>
                                      </p:cBhvr>
                                    </p:animEffect>
                                  </p:childTnLst>
                                </p:cTn>
                              </p:par>
                            </p:childTnLst>
                          </p:cTn>
                        </p:par>
                        <p:par>
                          <p:cTn id="43" fill="hold">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slide(fromTop)">
                                      <p:cBhvr>
                                        <p:cTn id="46" dur="500"/>
                                        <p:tgtEl>
                                          <p:spTgt spid="22"/>
                                        </p:tgtEl>
                                      </p:cBhvr>
                                    </p:animEffect>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 calcmode="lin" valueType="num">
                                      <p:cBhvr>
                                        <p:cTn id="52" dur="500" fill="hold"/>
                                        <p:tgtEl>
                                          <p:spTgt spid="26"/>
                                        </p:tgtEl>
                                        <p:attrNameLst>
                                          <p:attrName>style.rotation</p:attrName>
                                        </p:attrNameLst>
                                      </p:cBhvr>
                                      <p:tavLst>
                                        <p:tav tm="0">
                                          <p:val>
                                            <p:fltVal val="360"/>
                                          </p:val>
                                        </p:tav>
                                        <p:tav tm="100000">
                                          <p:val>
                                            <p:fltVal val="0"/>
                                          </p:val>
                                        </p:tav>
                                      </p:tavLst>
                                    </p:anim>
                                    <p:animEffect transition="in" filter="fade">
                                      <p:cBhvr>
                                        <p:cTn id="53" dur="500"/>
                                        <p:tgtEl>
                                          <p:spTgt spid="26"/>
                                        </p:tgtEl>
                                      </p:cBhvr>
                                    </p:animEffect>
                                  </p:childTnLst>
                                </p:cTn>
                              </p:par>
                            </p:childTnLst>
                          </p:cTn>
                        </p:par>
                        <p:par>
                          <p:cTn id="54" fill="hold">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 calcmode="lin" valueType="num">
                                      <p:cBhvr>
                                        <p:cTn id="59" dur="500" fill="hold"/>
                                        <p:tgtEl>
                                          <p:spTgt spid="25"/>
                                        </p:tgtEl>
                                        <p:attrNameLst>
                                          <p:attrName>style.rotation</p:attrName>
                                        </p:attrNameLst>
                                      </p:cBhvr>
                                      <p:tavLst>
                                        <p:tav tm="0">
                                          <p:val>
                                            <p:fltVal val="360"/>
                                          </p:val>
                                        </p:tav>
                                        <p:tav tm="100000">
                                          <p:val>
                                            <p:fltVal val="0"/>
                                          </p:val>
                                        </p:tav>
                                      </p:tavLst>
                                    </p:anim>
                                    <p:animEffect transition="in" filter="fade">
                                      <p:cBhvr>
                                        <p:cTn id="60" dur="500"/>
                                        <p:tgtEl>
                                          <p:spTgt spid="25"/>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 calcmode="lin" valueType="num">
                                      <p:cBhvr>
                                        <p:cTn id="66" dur="500" fill="hold"/>
                                        <p:tgtEl>
                                          <p:spTgt spid="23"/>
                                        </p:tgtEl>
                                        <p:attrNameLst>
                                          <p:attrName>style.rotation</p:attrName>
                                        </p:attrNameLst>
                                      </p:cBhvr>
                                      <p:tavLst>
                                        <p:tav tm="0">
                                          <p:val>
                                            <p:fltVal val="360"/>
                                          </p:val>
                                        </p:tav>
                                        <p:tav tm="100000">
                                          <p:val>
                                            <p:fltVal val="0"/>
                                          </p:val>
                                        </p:tav>
                                      </p:tavLst>
                                    </p:anim>
                                    <p:animEffect transition="in" filter="fade">
                                      <p:cBhvr>
                                        <p:cTn id="67" dur="500"/>
                                        <p:tgtEl>
                                          <p:spTgt spid="23"/>
                                        </p:tgtEl>
                                      </p:cBhvr>
                                    </p:animEffect>
                                  </p:childTnLst>
                                </p:cTn>
                              </p:par>
                            </p:childTnLst>
                          </p:cTn>
                        </p:par>
                        <p:par>
                          <p:cTn id="68" fill="hold">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slide(fromTop)">
                                      <p:cBhvr>
                                        <p:cTn id="71" dur="500"/>
                                        <p:tgtEl>
                                          <p:spTgt spid="37"/>
                                        </p:tgtEl>
                                      </p:cBhvr>
                                    </p:animEffect>
                                  </p:childTnLst>
                                </p:cTn>
                              </p:par>
                            </p:childTnLst>
                          </p:cTn>
                        </p:par>
                        <p:par>
                          <p:cTn id="72" fill="hold">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slide(fromTop)">
                                      <p:cBhvr>
                                        <p:cTn id="75" dur="500"/>
                                        <p:tgtEl>
                                          <p:spTgt spid="36"/>
                                        </p:tgtEl>
                                      </p:cBhvr>
                                    </p:animEffect>
                                  </p:childTnLst>
                                </p:cTn>
                              </p:par>
                            </p:childTnLst>
                          </p:cTn>
                        </p:par>
                        <p:par>
                          <p:cTn id="76" fill="hold">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slide(fromTop)">
                                      <p:cBhvr>
                                        <p:cTn id="79" dur="500"/>
                                        <p:tgtEl>
                                          <p:spTgt spid="29"/>
                                        </p:tgtEl>
                                      </p:cBhvr>
                                    </p:animEffect>
                                  </p:childTnLst>
                                </p:cTn>
                              </p:par>
                            </p:childTnLst>
                          </p:cTn>
                        </p:par>
                        <p:par>
                          <p:cTn id="80" fill="hold">
                            <p:stCondLst>
                              <p:cond delay="6500"/>
                            </p:stCondLst>
                            <p:childTnLst>
                              <p:par>
                                <p:cTn id="81" presetID="53" presetClass="entr" presetSubtype="16" fill="hold" grpId="0" nodeType="afterEffect" nodePh="1">
                                  <p:stCondLst>
                                    <p:cond delay="0"/>
                                  </p:stCondLst>
                                  <p:endCondLst>
                                    <p:cond evt="begin" delay="0">
                                      <p:tn val="81"/>
                                    </p:cond>
                                  </p:end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fltVal val="0"/>
                                          </p:val>
                                        </p:tav>
                                        <p:tav tm="100000">
                                          <p:val>
                                            <p:strVal val="#ppt_w"/>
                                          </p:val>
                                        </p:tav>
                                      </p:tavLst>
                                    </p:anim>
                                    <p:anim calcmode="lin" valueType="num">
                                      <p:cBhvr>
                                        <p:cTn id="84" dur="500" fill="hold"/>
                                        <p:tgtEl>
                                          <p:spTgt spid="27"/>
                                        </p:tgtEl>
                                        <p:attrNameLst>
                                          <p:attrName>ppt_h</p:attrName>
                                        </p:attrNameLst>
                                      </p:cBhvr>
                                      <p:tavLst>
                                        <p:tav tm="0">
                                          <p:val>
                                            <p:fltVal val="0"/>
                                          </p:val>
                                        </p:tav>
                                        <p:tav tm="100000">
                                          <p:val>
                                            <p:strVal val="#ppt_h"/>
                                          </p:val>
                                        </p:tav>
                                      </p:tavLst>
                                    </p:anim>
                                    <p:animEffect transition="in" filter="fade">
                                      <p:cBhvr>
                                        <p:cTn id="85" dur="500"/>
                                        <p:tgtEl>
                                          <p:spTgt spid="2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p:cTn id="88" dur="500" fill="hold"/>
                                        <p:tgtEl>
                                          <p:spTgt spid="28"/>
                                        </p:tgtEl>
                                        <p:attrNameLst>
                                          <p:attrName>ppt_w</p:attrName>
                                        </p:attrNameLst>
                                      </p:cBhvr>
                                      <p:tavLst>
                                        <p:tav tm="0">
                                          <p:val>
                                            <p:fltVal val="0"/>
                                          </p:val>
                                        </p:tav>
                                        <p:tav tm="100000">
                                          <p:val>
                                            <p:strVal val="#ppt_w"/>
                                          </p:val>
                                        </p:tav>
                                      </p:tavLst>
                                    </p:anim>
                                    <p:anim calcmode="lin" valueType="num">
                                      <p:cBhvr>
                                        <p:cTn id="89" dur="500" fill="hold"/>
                                        <p:tgtEl>
                                          <p:spTgt spid="28"/>
                                        </p:tgtEl>
                                        <p:attrNameLst>
                                          <p:attrName>ppt_h</p:attrName>
                                        </p:attrNameLst>
                                      </p:cBhvr>
                                      <p:tavLst>
                                        <p:tav tm="0">
                                          <p:val>
                                            <p:fltVal val="0"/>
                                          </p:val>
                                        </p:tav>
                                        <p:tav tm="100000">
                                          <p:val>
                                            <p:strVal val="#ppt_h"/>
                                          </p:val>
                                        </p:tav>
                                      </p:tavLst>
                                    </p:anim>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animBg="1"/>
      <p:bldP spid="25" grpId="0"/>
      <p:bldP spid="26" grpId="0"/>
      <p:bldP spid="27" grpId="0"/>
      <p:bldP spid="28" grpId="0" animBg="1"/>
      <p:bldP spid="29" grpId="0" animBg="1"/>
      <p:bldP spid="30" grpId="0" animBg="1"/>
      <p:bldP spid="31" grpId="0" animBg="1"/>
      <p:bldP spid="32" grpId="0" animBg="1"/>
      <p:bldP spid="33" grpId="0"/>
      <p:bldP spid="34" grpId="0"/>
      <p:bldP spid="35" grpId="0"/>
      <p:bldP spid="36" grpId="0" animBg="1"/>
      <p:bldP spid="3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8" y="2837406"/>
            <a:ext cx="2252381" cy="38301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4" name="五边形 3"/>
          <p:cNvSpPr/>
          <p:nvPr/>
        </p:nvSpPr>
        <p:spPr>
          <a:xfrm flipH="1">
            <a:off x="2847579" y="3292213"/>
            <a:ext cx="1385210"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5" name="五边形 4"/>
          <p:cNvSpPr/>
          <p:nvPr/>
        </p:nvSpPr>
        <p:spPr>
          <a:xfrm flipH="1">
            <a:off x="2320612" y="3747020"/>
            <a:ext cx="1912176" cy="38301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6" name="五边形 5"/>
          <p:cNvSpPr/>
          <p:nvPr/>
        </p:nvSpPr>
        <p:spPr>
          <a:xfrm flipH="1">
            <a:off x="1475656" y="4201827"/>
            <a:ext cx="2757132"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426" y="2839397"/>
            <a:ext cx="1149664" cy="38301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3" name="五边形 12"/>
          <p:cNvSpPr/>
          <p:nvPr/>
        </p:nvSpPr>
        <p:spPr>
          <a:xfrm>
            <a:off x="4959427" y="3294204"/>
            <a:ext cx="2170277"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4" name="五边形 13"/>
          <p:cNvSpPr/>
          <p:nvPr/>
        </p:nvSpPr>
        <p:spPr>
          <a:xfrm>
            <a:off x="4959426" y="3749012"/>
            <a:ext cx="1360817" cy="38301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5" name="五边形 14"/>
          <p:cNvSpPr/>
          <p:nvPr/>
        </p:nvSpPr>
        <p:spPr>
          <a:xfrm>
            <a:off x="4959426" y="4203818"/>
            <a:ext cx="2900981" cy="383018"/>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项目四</a:t>
            </a:r>
          </a:p>
        </p:txBody>
      </p:sp>
      <p:sp>
        <p:nvSpPr>
          <p:cNvPr id="24" name="Oval 4"/>
          <p:cNvSpPr/>
          <p:nvPr/>
        </p:nvSpPr>
        <p:spPr>
          <a:xfrm>
            <a:off x="4957546" y="1131590"/>
            <a:ext cx="838590" cy="790950"/>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1400" b="1" dirty="0">
                <a:solidFill>
                  <a:schemeClr val="bg1"/>
                </a:solidFill>
                <a:latin typeface="微软雅黑" pitchFamily="34" charset="-122"/>
                <a:ea typeface="微软雅黑" pitchFamily="34" charset="-122"/>
              </a:rPr>
              <a:t>2016</a:t>
            </a:r>
          </a:p>
        </p:txBody>
      </p:sp>
      <p:sp>
        <p:nvSpPr>
          <p:cNvPr id="25" name="Oval 5"/>
          <p:cNvSpPr/>
          <p:nvPr/>
        </p:nvSpPr>
        <p:spPr>
          <a:xfrm>
            <a:off x="3411117" y="1131590"/>
            <a:ext cx="838590" cy="79095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1400" b="1" dirty="0">
                <a:solidFill>
                  <a:schemeClr val="bg1"/>
                </a:solidFill>
                <a:latin typeface="微软雅黑" pitchFamily="34" charset="-122"/>
                <a:ea typeface="微软雅黑" pitchFamily="34" charset="-122"/>
              </a:rPr>
              <a:t>2015</a:t>
            </a:r>
            <a:endParaRPr lang="en-US" sz="1400" b="1" dirty="0">
              <a:solidFill>
                <a:schemeClr val="bg1"/>
              </a:solidFill>
              <a:latin typeface="微软雅黑" pitchFamily="34" charset="-122"/>
              <a:ea typeface="微软雅黑" pitchFamily="34" charset="-122"/>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algn="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algn="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8" name="TextBox 27"/>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29" name="TextBox 28"/>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285306386"/>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43" name="TextBox 42"/>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cxnSp>
        <p:nvCxnSpPr>
          <p:cNvPr id="44" name="Straight Connector 30"/>
          <p:cNvCxnSpPr/>
          <p:nvPr/>
        </p:nvCxnSpPr>
        <p:spPr>
          <a:xfrm>
            <a:off x="1720006"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35"/>
          <p:cNvCxnSpPr/>
          <p:nvPr/>
        </p:nvCxnSpPr>
        <p:spPr>
          <a:xfrm>
            <a:off x="3167163"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p:cNvSpPr>
          <p:nvPr/>
        </p:nvSpPr>
        <p:spPr>
          <a:xfrm>
            <a:off x="1608730" y="3863107"/>
            <a:ext cx="6325104" cy="796875"/>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30000"/>
              </a:lnSpc>
              <a:buNone/>
            </a:pPr>
            <a:r>
              <a:rPr lang="zh-CN" altLang="en-US" b="1" dirty="0">
                <a:solidFill>
                  <a:schemeClr val="accent1"/>
                </a:solidFill>
                <a:latin typeface="微软雅黑" pitchFamily="34" charset="-122"/>
                <a:ea typeface="微软雅黑" pitchFamily="34" charset="-122"/>
              </a:rPr>
              <a:t>单击此处添加标题</a:t>
            </a:r>
          </a:p>
          <a:p>
            <a:pPr marL="0" indent="0">
              <a:lnSpc>
                <a:spcPct val="130000"/>
              </a:lnSpc>
              <a:buNone/>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a:t>
            </a:r>
          </a:p>
        </p:txBody>
      </p:sp>
      <p:cxnSp>
        <p:nvCxnSpPr>
          <p:cNvPr id="47" name="Straight Connector 52"/>
          <p:cNvCxnSpPr/>
          <p:nvPr/>
        </p:nvCxnSpPr>
        <p:spPr>
          <a:xfrm>
            <a:off x="4577183"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63"/>
          <p:cNvCxnSpPr/>
          <p:nvPr/>
        </p:nvCxnSpPr>
        <p:spPr>
          <a:xfrm>
            <a:off x="6115990"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67"/>
          <p:cNvCxnSpPr/>
          <p:nvPr/>
        </p:nvCxnSpPr>
        <p:spPr>
          <a:xfrm>
            <a:off x="7470855" y="2625020"/>
            <a:ext cx="0" cy="10335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Content Placeholder 2"/>
          <p:cNvSpPr txBox="1">
            <a:spLocks/>
          </p:cNvSpPr>
          <p:nvPr/>
        </p:nvSpPr>
        <p:spPr>
          <a:xfrm>
            <a:off x="6890517" y="2064081"/>
            <a:ext cx="1484620"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pic>
        <p:nvPicPr>
          <p:cNvPr id="51"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107504" y="3165528"/>
            <a:ext cx="7885646" cy="493037"/>
          </a:xfrm>
          <a:prstGeom prst="rect">
            <a:avLst/>
          </a:prstGeom>
          <a:noFill/>
          <a:extLst>
            <a:ext uri="{909E8E84-426E-40DD-AFC4-6F175D3DCCD1}">
              <a14:hiddenFill xmlns:a14="http://schemas.microsoft.com/office/drawing/2010/main">
                <a:solidFill>
                  <a:srgbClr val="FFFFFF"/>
                </a:solidFill>
              </a14:hiddenFill>
            </a:ext>
          </a:extLst>
        </p:spPr>
      </p:pic>
      <p:sp>
        <p:nvSpPr>
          <p:cNvPr id="52" name="Content Placeholder 2"/>
          <p:cNvSpPr txBox="1">
            <a:spLocks/>
          </p:cNvSpPr>
          <p:nvPr/>
        </p:nvSpPr>
        <p:spPr>
          <a:xfrm>
            <a:off x="5398348" y="2064081"/>
            <a:ext cx="1426962"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3" name="Content Placeholder 2"/>
          <p:cNvSpPr txBox="1">
            <a:spLocks/>
          </p:cNvSpPr>
          <p:nvPr/>
        </p:nvSpPr>
        <p:spPr>
          <a:xfrm>
            <a:off x="3997965" y="2064081"/>
            <a:ext cx="1426962"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4" name="Content Placeholder 2"/>
          <p:cNvSpPr txBox="1">
            <a:spLocks/>
          </p:cNvSpPr>
          <p:nvPr/>
        </p:nvSpPr>
        <p:spPr>
          <a:xfrm>
            <a:off x="2456424" y="2064081"/>
            <a:ext cx="1491776"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5" name="Content Placeholder 2"/>
          <p:cNvSpPr txBox="1">
            <a:spLocks/>
          </p:cNvSpPr>
          <p:nvPr/>
        </p:nvSpPr>
        <p:spPr>
          <a:xfrm>
            <a:off x="1021866" y="2064081"/>
            <a:ext cx="1458188" cy="529312"/>
          </a:xfrm>
          <a:prstGeom prst="rect">
            <a:avLst/>
          </a:prstGeom>
        </p:spPr>
        <p:txBody>
          <a:bodyPr vert="horz" lIns="62118" tIns="31058" rIns="62118" bIns="3105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您的内容打在这里，或者通过复制您的文本在此框中粘贴</a:t>
            </a:r>
            <a:endParaRPr lang="en-US" sz="1100" dirty="0">
              <a:solidFill>
                <a:schemeClr val="tx1">
                  <a:lumMod val="75000"/>
                  <a:lumOff val="25000"/>
                </a:schemeClr>
              </a:solidFill>
              <a:latin typeface="微软雅黑" pitchFamily="34" charset="-122"/>
              <a:ea typeface="微软雅黑" pitchFamily="34" charset="-122"/>
            </a:endParaRPr>
          </a:p>
        </p:txBody>
      </p:sp>
      <p:grpSp>
        <p:nvGrpSpPr>
          <p:cNvPr id="56" name="组合 55"/>
          <p:cNvGrpSpPr/>
          <p:nvPr/>
        </p:nvGrpSpPr>
        <p:grpSpPr>
          <a:xfrm>
            <a:off x="1359593" y="1306944"/>
            <a:ext cx="700868" cy="585088"/>
            <a:chOff x="2677316" y="1530277"/>
            <a:chExt cx="1031953" cy="860599"/>
          </a:xfrm>
        </p:grpSpPr>
        <p:sp>
          <p:nvSpPr>
            <p:cNvPr id="57" name="Teardrop 36"/>
            <p:cNvSpPr/>
            <p:nvPr/>
          </p:nvSpPr>
          <p:spPr>
            <a:xfrm rot="8100000">
              <a:off x="2759470" y="1530277"/>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58" name="TextBox 57"/>
            <p:cNvSpPr txBox="1"/>
            <p:nvPr/>
          </p:nvSpPr>
          <p:spPr>
            <a:xfrm>
              <a:off x="2677316" y="1819793"/>
              <a:ext cx="1031953" cy="384799"/>
            </a:xfrm>
            <a:prstGeom prst="rect">
              <a:avLst/>
            </a:prstGeom>
            <a:noFill/>
          </p:spPr>
          <p:txBody>
            <a:bodyPr wrap="square" rtlCol="0">
              <a:spAutoFit/>
            </a:bodyPr>
            <a:lstStyle/>
            <a:p>
              <a:pPr algn="ctr"/>
              <a:r>
                <a:rPr lang="en-US" altLang="zh-CN" sz="1100" b="1" dirty="0">
                  <a:solidFill>
                    <a:schemeClr val="bg1"/>
                  </a:solidFill>
                  <a:latin typeface="微软雅黑" pitchFamily="34" charset="-122"/>
                  <a:ea typeface="微软雅黑" pitchFamily="34" charset="-122"/>
                </a:rPr>
                <a:t>2012</a:t>
              </a:r>
              <a:r>
                <a:rPr lang="zh-CN" altLang="en-US" sz="1100" b="1" dirty="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59" name="组合 58"/>
          <p:cNvGrpSpPr/>
          <p:nvPr/>
        </p:nvGrpSpPr>
        <p:grpSpPr>
          <a:xfrm>
            <a:off x="2852463" y="1309822"/>
            <a:ext cx="700868" cy="585088"/>
            <a:chOff x="4532339" y="1534510"/>
            <a:chExt cx="1031953" cy="860599"/>
          </a:xfrm>
        </p:grpSpPr>
        <p:sp>
          <p:nvSpPr>
            <p:cNvPr id="60" name="Teardrop 44"/>
            <p:cNvSpPr/>
            <p:nvPr/>
          </p:nvSpPr>
          <p:spPr>
            <a:xfrm rot="8100000">
              <a:off x="4606882" y="1534510"/>
              <a:ext cx="882869"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1" name="TextBox 60"/>
            <p:cNvSpPr txBox="1"/>
            <p:nvPr/>
          </p:nvSpPr>
          <p:spPr>
            <a:xfrm>
              <a:off x="4532339" y="1823935"/>
              <a:ext cx="1031953" cy="384799"/>
            </a:xfrm>
            <a:prstGeom prst="rect">
              <a:avLst/>
            </a:prstGeom>
            <a:noFill/>
          </p:spPr>
          <p:txBody>
            <a:bodyPr wrap="square" rtlCol="0">
              <a:spAutoFit/>
            </a:bodyPr>
            <a:lstStyle/>
            <a:p>
              <a:pPr algn="ctr"/>
              <a:r>
                <a:rPr lang="en-US" altLang="zh-CN" sz="1100" b="1" dirty="0">
                  <a:solidFill>
                    <a:schemeClr val="bg1"/>
                  </a:solidFill>
                  <a:latin typeface="微软雅黑" pitchFamily="34" charset="-122"/>
                  <a:ea typeface="微软雅黑" pitchFamily="34" charset="-122"/>
                </a:rPr>
                <a:t>2013</a:t>
              </a:r>
              <a:r>
                <a:rPr lang="zh-CN" altLang="en-US" sz="1100" b="1" dirty="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2" name="组合 61"/>
          <p:cNvGrpSpPr/>
          <p:nvPr/>
        </p:nvGrpSpPr>
        <p:grpSpPr>
          <a:xfrm>
            <a:off x="4262484" y="1309822"/>
            <a:ext cx="700868" cy="585088"/>
            <a:chOff x="6416419" y="1534510"/>
            <a:chExt cx="1031953" cy="860599"/>
          </a:xfrm>
        </p:grpSpPr>
        <p:sp>
          <p:nvSpPr>
            <p:cNvPr id="63" name="Teardrop 58"/>
            <p:cNvSpPr/>
            <p:nvPr/>
          </p:nvSpPr>
          <p:spPr>
            <a:xfrm rot="8100000">
              <a:off x="6490962" y="1534510"/>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4" name="TextBox 63"/>
            <p:cNvSpPr txBox="1"/>
            <p:nvPr/>
          </p:nvSpPr>
          <p:spPr>
            <a:xfrm>
              <a:off x="6416419" y="1816551"/>
              <a:ext cx="1031953" cy="384799"/>
            </a:xfrm>
            <a:prstGeom prst="rect">
              <a:avLst/>
            </a:prstGeom>
            <a:noFill/>
          </p:spPr>
          <p:txBody>
            <a:bodyPr wrap="square" rtlCol="0">
              <a:spAutoFit/>
            </a:bodyPr>
            <a:lstStyle/>
            <a:p>
              <a:pPr algn="ctr"/>
              <a:r>
                <a:rPr lang="en-US" altLang="zh-CN" sz="1100" b="1" dirty="0">
                  <a:solidFill>
                    <a:schemeClr val="bg1"/>
                  </a:solidFill>
                  <a:latin typeface="微软雅黑" pitchFamily="34" charset="-122"/>
                  <a:ea typeface="微软雅黑" pitchFamily="34" charset="-122"/>
                </a:rPr>
                <a:t>2014</a:t>
              </a:r>
              <a:r>
                <a:rPr lang="zh-CN" altLang="en-US" sz="1100" b="1" dirty="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5" name="组合 64"/>
          <p:cNvGrpSpPr/>
          <p:nvPr/>
        </p:nvGrpSpPr>
        <p:grpSpPr>
          <a:xfrm>
            <a:off x="5801291" y="1309822"/>
            <a:ext cx="700868" cy="585088"/>
            <a:chOff x="8271039" y="1534510"/>
            <a:chExt cx="1031953" cy="860599"/>
          </a:xfrm>
        </p:grpSpPr>
        <p:sp>
          <p:nvSpPr>
            <p:cNvPr id="66" name="Teardrop 65"/>
            <p:cNvSpPr/>
            <p:nvPr/>
          </p:nvSpPr>
          <p:spPr>
            <a:xfrm rot="8100000">
              <a:off x="8345582" y="1534510"/>
              <a:ext cx="882869" cy="860599"/>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67" name="TextBox 66"/>
            <p:cNvSpPr txBox="1"/>
            <p:nvPr/>
          </p:nvSpPr>
          <p:spPr>
            <a:xfrm>
              <a:off x="8271039" y="1823410"/>
              <a:ext cx="1031953" cy="384799"/>
            </a:xfrm>
            <a:prstGeom prst="rect">
              <a:avLst/>
            </a:prstGeom>
            <a:noFill/>
          </p:spPr>
          <p:txBody>
            <a:bodyPr wrap="square" rtlCol="0">
              <a:spAutoFit/>
            </a:bodyPr>
            <a:lstStyle/>
            <a:p>
              <a:pPr algn="ctr"/>
              <a:r>
                <a:rPr lang="en-US" altLang="zh-CN" sz="1100" b="1" dirty="0">
                  <a:solidFill>
                    <a:schemeClr val="bg1"/>
                  </a:solidFill>
                  <a:latin typeface="微软雅黑" pitchFamily="34" charset="-122"/>
                  <a:ea typeface="微软雅黑" pitchFamily="34" charset="-122"/>
                </a:rPr>
                <a:t>2015</a:t>
              </a:r>
              <a:r>
                <a:rPr lang="zh-CN" altLang="en-US" sz="1100" b="1" dirty="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grpSp>
        <p:nvGrpSpPr>
          <p:cNvPr id="68" name="组合 67"/>
          <p:cNvGrpSpPr/>
          <p:nvPr/>
        </p:nvGrpSpPr>
        <p:grpSpPr>
          <a:xfrm>
            <a:off x="7156156" y="1309822"/>
            <a:ext cx="700868" cy="585088"/>
            <a:chOff x="10099471" y="1534510"/>
            <a:chExt cx="1031953" cy="860599"/>
          </a:xfrm>
        </p:grpSpPr>
        <p:sp>
          <p:nvSpPr>
            <p:cNvPr id="69" name="Teardrop 69"/>
            <p:cNvSpPr/>
            <p:nvPr/>
          </p:nvSpPr>
          <p:spPr>
            <a:xfrm rot="8100000">
              <a:off x="10174014" y="1534510"/>
              <a:ext cx="882869" cy="860599"/>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accent2">
                    <a:lumMod val="75000"/>
                  </a:schemeClr>
                </a:solidFill>
                <a:latin typeface="微软雅黑" pitchFamily="34" charset="-122"/>
                <a:ea typeface="微软雅黑" pitchFamily="34" charset="-122"/>
              </a:endParaRPr>
            </a:p>
          </p:txBody>
        </p:sp>
        <p:sp>
          <p:nvSpPr>
            <p:cNvPr id="70" name="TextBox 69"/>
            <p:cNvSpPr txBox="1"/>
            <p:nvPr/>
          </p:nvSpPr>
          <p:spPr>
            <a:xfrm>
              <a:off x="10099471" y="1812320"/>
              <a:ext cx="1031953" cy="384799"/>
            </a:xfrm>
            <a:prstGeom prst="rect">
              <a:avLst/>
            </a:prstGeom>
            <a:noFill/>
          </p:spPr>
          <p:txBody>
            <a:bodyPr wrap="square" rtlCol="0">
              <a:spAutoFit/>
            </a:bodyPr>
            <a:lstStyle/>
            <a:p>
              <a:pPr algn="ctr"/>
              <a:r>
                <a:rPr lang="en-US" altLang="zh-CN" sz="1100" b="1" dirty="0">
                  <a:solidFill>
                    <a:schemeClr val="bg1"/>
                  </a:solidFill>
                  <a:latin typeface="微软雅黑" pitchFamily="34" charset="-122"/>
                  <a:ea typeface="微软雅黑" pitchFamily="34" charset="-122"/>
                </a:rPr>
                <a:t>2016</a:t>
              </a:r>
              <a:r>
                <a:rPr lang="zh-CN" altLang="en-US" sz="1100" b="1" dirty="0">
                  <a:solidFill>
                    <a:schemeClr val="bg1"/>
                  </a:solidFill>
                  <a:latin typeface="微软雅黑" pitchFamily="34" charset="-122"/>
                  <a:ea typeface="微软雅黑" pitchFamily="34" charset="-122"/>
                </a:rPr>
                <a:t>年</a:t>
              </a:r>
              <a:endParaRPr lang="zh-CN" altLang="en-US" sz="1100" dirty="0">
                <a:solidFill>
                  <a:schemeClr val="bg1"/>
                </a:solidFill>
              </a:endParaRPr>
            </a:p>
          </p:txBody>
        </p:sp>
      </p:grpSp>
      <p:pic>
        <p:nvPicPr>
          <p:cNvPr id="71"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l="50681"/>
          <a:stretch/>
        </p:blipFill>
        <p:spPr bwMode="auto">
          <a:xfrm rot="10800000" flipV="1">
            <a:off x="6839379" y="3053547"/>
            <a:ext cx="2307543" cy="609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1291447"/>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par>
                                <p:cTn id="8" presetID="22" presetClass="entr" presetSubtype="4"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wipe(down)">
                                      <p:cBhvr>
                                        <p:cTn id="10" dur="500"/>
                                        <p:tgtEl>
                                          <p:spTgt spid="71"/>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down)">
                                      <p:cBhvr>
                                        <p:cTn id="14" dur="500"/>
                                        <p:tgtEl>
                                          <p:spTgt spid="4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500"/>
                                        <p:tgtEl>
                                          <p:spTgt spid="55"/>
                                        </p:tgtEl>
                                      </p:cBhvr>
                                    </p:animEffect>
                                  </p:childTnLst>
                                </p:cTn>
                              </p:par>
                              <p:par>
                                <p:cTn id="19" presetID="47" presetClass="entr" presetSubtype="0"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500"/>
                                        <p:tgtEl>
                                          <p:spTgt spid="56"/>
                                        </p:tgtEl>
                                      </p:cBhvr>
                                    </p:animEffect>
                                    <p:anim calcmode="lin" valueType="num">
                                      <p:cBhvr>
                                        <p:cTn id="22" dur="500" fill="hold"/>
                                        <p:tgtEl>
                                          <p:spTgt spid="56"/>
                                        </p:tgtEl>
                                        <p:attrNameLst>
                                          <p:attrName>ppt_x</p:attrName>
                                        </p:attrNameLst>
                                      </p:cBhvr>
                                      <p:tavLst>
                                        <p:tav tm="0">
                                          <p:val>
                                            <p:strVal val="#ppt_x"/>
                                          </p:val>
                                        </p:tav>
                                        <p:tav tm="100000">
                                          <p:val>
                                            <p:strVal val="#ppt_x"/>
                                          </p:val>
                                        </p:tav>
                                      </p:tavLst>
                                    </p:anim>
                                    <p:anim calcmode="lin" valueType="num">
                                      <p:cBhvr>
                                        <p:cTn id="23" dur="500" fill="hold"/>
                                        <p:tgtEl>
                                          <p:spTgt spid="56"/>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500"/>
                                        <p:tgtEl>
                                          <p:spTgt spid="54"/>
                                        </p:tgtEl>
                                      </p:cBhvr>
                                    </p:animEffect>
                                  </p:childTnLst>
                                </p:cTn>
                              </p:par>
                              <p:par>
                                <p:cTn id="32" presetID="47" presetClass="entr" presetSubtype="0"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500"/>
                                        <p:tgtEl>
                                          <p:spTgt spid="59"/>
                                        </p:tgtEl>
                                      </p:cBhvr>
                                    </p:animEffect>
                                    <p:anim calcmode="lin" valueType="num">
                                      <p:cBhvr>
                                        <p:cTn id="35" dur="500" fill="hold"/>
                                        <p:tgtEl>
                                          <p:spTgt spid="59"/>
                                        </p:tgtEl>
                                        <p:attrNameLst>
                                          <p:attrName>ppt_x</p:attrName>
                                        </p:attrNameLst>
                                      </p:cBhvr>
                                      <p:tavLst>
                                        <p:tav tm="0">
                                          <p:val>
                                            <p:strVal val="#ppt_x"/>
                                          </p:val>
                                        </p:tav>
                                        <p:tav tm="100000">
                                          <p:val>
                                            <p:strVal val="#ppt_x"/>
                                          </p:val>
                                        </p:tav>
                                      </p:tavLst>
                                    </p:anim>
                                    <p:anim calcmode="lin" valueType="num">
                                      <p:cBhvr>
                                        <p:cTn id="36" dur="500" fill="hold"/>
                                        <p:tgtEl>
                                          <p:spTgt spid="59"/>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down)">
                                      <p:cBhvr>
                                        <p:cTn id="40" dur="500"/>
                                        <p:tgtEl>
                                          <p:spTgt spid="4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500"/>
                                        <p:tgtEl>
                                          <p:spTgt spid="53"/>
                                        </p:tgtEl>
                                      </p:cBhvr>
                                    </p:animEffect>
                                  </p:childTnLst>
                                </p:cTn>
                              </p:par>
                              <p:par>
                                <p:cTn id="45" presetID="47" presetClass="entr" presetSubtype="0" fill="hold"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anim calcmode="lin" valueType="num">
                                      <p:cBhvr>
                                        <p:cTn id="48" dur="500" fill="hold"/>
                                        <p:tgtEl>
                                          <p:spTgt spid="62"/>
                                        </p:tgtEl>
                                        <p:attrNameLst>
                                          <p:attrName>ppt_x</p:attrName>
                                        </p:attrNameLst>
                                      </p:cBhvr>
                                      <p:tavLst>
                                        <p:tav tm="0">
                                          <p:val>
                                            <p:strVal val="#ppt_x"/>
                                          </p:val>
                                        </p:tav>
                                        <p:tav tm="100000">
                                          <p:val>
                                            <p:strVal val="#ppt_x"/>
                                          </p:val>
                                        </p:tav>
                                      </p:tavLst>
                                    </p:anim>
                                    <p:anim calcmode="lin" valueType="num">
                                      <p:cBhvr>
                                        <p:cTn id="49" dur="500" fill="hold"/>
                                        <p:tgtEl>
                                          <p:spTgt spid="62"/>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47" presetClass="entr" presetSubtype="0"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ppt_x</p:attrName>
                                        </p:attrNameLst>
                                      </p:cBhvr>
                                      <p:tavLst>
                                        <p:tav tm="0">
                                          <p:val>
                                            <p:strVal val="#ppt_x"/>
                                          </p:val>
                                        </p:tav>
                                        <p:tav tm="100000">
                                          <p:val>
                                            <p:strVal val="#ppt_x"/>
                                          </p:val>
                                        </p:tav>
                                      </p:tavLst>
                                    </p:anim>
                                    <p:anim calcmode="lin" valueType="num">
                                      <p:cBhvr>
                                        <p:cTn id="62" dur="500" fill="hold"/>
                                        <p:tgtEl>
                                          <p:spTgt spid="65"/>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22" presetClass="entr" presetSubtype="4" fill="hold" nodeType="after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down)">
                                      <p:cBhvr>
                                        <p:cTn id="66" dur="500"/>
                                        <p:tgtEl>
                                          <p:spTgt spid="49"/>
                                        </p:tgtEl>
                                      </p:cBhvr>
                                    </p:animEffect>
                                  </p:childTnLst>
                                </p:cTn>
                              </p:par>
                            </p:childTnLst>
                          </p:cTn>
                        </p:par>
                        <p:par>
                          <p:cTn id="67" fill="hold">
                            <p:stCondLst>
                              <p:cond delay="5000"/>
                            </p:stCondLst>
                            <p:childTnLst>
                              <p:par>
                                <p:cTn id="68" presetID="10" presetClass="entr" presetSubtype="0"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fade">
                                      <p:cBhvr>
                                        <p:cTn id="70" dur="500"/>
                                        <p:tgtEl>
                                          <p:spTgt spid="50"/>
                                        </p:tgtEl>
                                      </p:cBhvr>
                                    </p:animEffect>
                                  </p:childTnLst>
                                </p:cTn>
                              </p:par>
                              <p:par>
                                <p:cTn id="71" presetID="47" presetClass="entr" presetSubtype="0" fill="hold" nodeType="with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anim calcmode="lin" valueType="num">
                                      <p:cBhvr>
                                        <p:cTn id="74" dur="500" fill="hold"/>
                                        <p:tgtEl>
                                          <p:spTgt spid="68"/>
                                        </p:tgtEl>
                                        <p:attrNameLst>
                                          <p:attrName>ppt_x</p:attrName>
                                        </p:attrNameLst>
                                      </p:cBhvr>
                                      <p:tavLst>
                                        <p:tav tm="0">
                                          <p:val>
                                            <p:strVal val="#ppt_x"/>
                                          </p:val>
                                        </p:tav>
                                        <p:tav tm="100000">
                                          <p:val>
                                            <p:strVal val="#ppt_x"/>
                                          </p:val>
                                        </p:tav>
                                      </p:tavLst>
                                    </p:anim>
                                    <p:anim calcmode="lin" valueType="num">
                                      <p:cBhvr>
                                        <p:cTn id="75" dur="500" fill="hold"/>
                                        <p:tgtEl>
                                          <p:spTgt spid="68"/>
                                        </p:tgtEl>
                                        <p:attrNameLst>
                                          <p:attrName>ppt_y</p:attrName>
                                        </p:attrNameLst>
                                      </p:cBhvr>
                                      <p:tavLst>
                                        <p:tav tm="0">
                                          <p:val>
                                            <p:strVal val="#ppt_y-.1"/>
                                          </p:val>
                                        </p:tav>
                                        <p:tav tm="100000">
                                          <p:val>
                                            <p:strVal val="#ppt_y"/>
                                          </p:val>
                                        </p:tav>
                                      </p:tavLst>
                                    </p:anim>
                                  </p:childTnLst>
                                </p:cTn>
                              </p:par>
                              <p:par>
                                <p:cTn id="76" presetID="12" presetClass="entr" presetSubtype="4" fill="hold" grpId="0" nodeType="withEffect">
                                  <p:stCondLst>
                                    <p:cond delay="0"/>
                                  </p:stCondLst>
                                  <p:iterate type="lt">
                                    <p:tmPct val="13248"/>
                                  </p:iterate>
                                  <p:childTnLst>
                                    <p:set>
                                      <p:cBhvr>
                                        <p:cTn id="77" dur="1" fill="hold">
                                          <p:stCondLst>
                                            <p:cond delay="0"/>
                                          </p:stCondLst>
                                        </p:cTn>
                                        <p:tgtEl>
                                          <p:spTgt spid="46"/>
                                        </p:tgtEl>
                                        <p:attrNameLst>
                                          <p:attrName>style.visibility</p:attrName>
                                        </p:attrNameLst>
                                      </p:cBhvr>
                                      <p:to>
                                        <p:strVal val="visible"/>
                                      </p:to>
                                    </p:set>
                                    <p:anim calcmode="lin" valueType="num">
                                      <p:cBhvr additive="base">
                                        <p:cTn id="78" dur="300"/>
                                        <p:tgtEl>
                                          <p:spTgt spid="46"/>
                                        </p:tgtEl>
                                        <p:attrNameLst>
                                          <p:attrName>ppt_y</p:attrName>
                                        </p:attrNameLst>
                                      </p:cBhvr>
                                      <p:tavLst>
                                        <p:tav tm="0">
                                          <p:val>
                                            <p:strVal val="#ppt_y+#ppt_h*1.125000"/>
                                          </p:val>
                                        </p:tav>
                                        <p:tav tm="100000">
                                          <p:val>
                                            <p:strVal val="#ppt_y"/>
                                          </p:val>
                                        </p:tav>
                                      </p:tavLst>
                                    </p:anim>
                                    <p:animEffect transition="in" filter="wipe(up)">
                                      <p:cBhvr>
                                        <p:cTn id="79"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0" grpId="0"/>
      <p:bldP spid="52" grpId="0"/>
      <p:bldP spid="53" grpId="0"/>
      <p:bldP spid="54" grpId="0"/>
      <p:bldP spid="5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753391" y="-14004"/>
            <a:ext cx="4250072" cy="5166872"/>
          </a:xfrm>
          <a:prstGeom prst="parallelogram">
            <a:avLst>
              <a:gd name="adj" fmla="val 13361"/>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19" name="MH_Entry_1"/>
          <p:cNvSpPr>
            <a:spLocks noChangeArrowheads="1"/>
          </p:cNvSpPr>
          <p:nvPr>
            <p:custDataLst>
              <p:tags r:id="rId2"/>
            </p:custDataLst>
          </p:nvPr>
        </p:nvSpPr>
        <p:spPr bwMode="auto">
          <a:xfrm flipH="1">
            <a:off x="4944498" y="2752038"/>
            <a:ext cx="3210559" cy="367665"/>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199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点击添加相关标题文字</a:t>
            </a:r>
          </a:p>
        </p:txBody>
      </p:sp>
      <p:sp>
        <p:nvSpPr>
          <p:cNvPr id="20" name="MH_Entry_1"/>
          <p:cNvSpPr>
            <a:spLocks noChangeArrowheads="1"/>
          </p:cNvSpPr>
          <p:nvPr>
            <p:custDataLst>
              <p:tags r:id="rId3"/>
            </p:custDataLst>
          </p:nvPr>
        </p:nvSpPr>
        <p:spPr bwMode="auto">
          <a:xfrm flipH="1">
            <a:off x="4944499" y="2058519"/>
            <a:ext cx="612863" cy="572336"/>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en-US" altLang="zh-CN" sz="3413" dirty="0">
                <a:solidFill>
                  <a:schemeClr val="accent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3413"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平行四边形 17"/>
          <p:cNvSpPr/>
          <p:nvPr/>
        </p:nvSpPr>
        <p:spPr>
          <a:xfrm>
            <a:off x="1704482" y="-14004"/>
            <a:ext cx="3052832" cy="4633982"/>
          </a:xfrm>
          <a:prstGeom prst="parallelogram">
            <a:avLst>
              <a:gd name="adj" fmla="val 589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4" name="平行四边形 23"/>
          <p:cNvSpPr/>
          <p:nvPr/>
        </p:nvSpPr>
        <p:spPr>
          <a:xfrm>
            <a:off x="2734822" y="1881977"/>
            <a:ext cx="1792199" cy="3285037"/>
          </a:xfrm>
          <a:prstGeom prst="parallelogram">
            <a:avLst>
              <a:gd name="adj" fmla="val 7103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25" name="MH_Entry_1"/>
          <p:cNvSpPr>
            <a:spLocks noChangeArrowheads="1"/>
          </p:cNvSpPr>
          <p:nvPr>
            <p:custDataLst>
              <p:tags r:id="rId4"/>
            </p:custDataLst>
          </p:nvPr>
        </p:nvSpPr>
        <p:spPr bwMode="auto">
          <a:xfrm flipH="1">
            <a:off x="4944498" y="3193482"/>
            <a:ext cx="3210559" cy="351763"/>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995"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Tree>
    <p:custDataLst>
      <p:tags r:id="rId1"/>
    </p:custDataLst>
    <p:extLst>
      <p:ext uri="{BB962C8B-B14F-4D97-AF65-F5344CB8AC3E}">
        <p14:creationId xmlns:p14="http://schemas.microsoft.com/office/powerpoint/2010/main" val="700703862"/>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20"/>
                                        </p:tgtEl>
                                        <p:attrNameLst>
                                          <p:attrName>style.visibility</p:attrName>
                                        </p:attrNameLst>
                                      </p:cBhvr>
                                      <p:to>
                                        <p:strVal val="visible"/>
                                      </p:to>
                                    </p:set>
                                    <p:anim by="(-#ppt_w*2)" calcmode="lin" valueType="num">
                                      <p:cBhvr rctx="PPT">
                                        <p:cTn id="25" dur="500" autoRev="1" fill="hold">
                                          <p:stCondLst>
                                            <p:cond delay="0"/>
                                          </p:stCondLst>
                                        </p:cTn>
                                        <p:tgtEl>
                                          <p:spTgt spid="20"/>
                                        </p:tgtEl>
                                        <p:attrNameLst>
                                          <p:attrName>ppt_w</p:attrName>
                                        </p:attrNameLst>
                                      </p:cBhvr>
                                    </p:anim>
                                    <p:anim by="(#ppt_w*0.50)" calcmode="lin" valueType="num">
                                      <p:cBhvr>
                                        <p:cTn id="26" dur="500" decel="50000" autoRev="1" fill="hold">
                                          <p:stCondLst>
                                            <p:cond delay="0"/>
                                          </p:stCondLst>
                                        </p:cTn>
                                        <p:tgtEl>
                                          <p:spTgt spid="20"/>
                                        </p:tgtEl>
                                        <p:attrNameLst>
                                          <p:attrName>ppt_x</p:attrName>
                                        </p:attrNameLst>
                                      </p:cBhvr>
                                    </p:anim>
                                    <p:anim from="(-#ppt_h/2)" to="(#ppt_y)" calcmode="lin" valueType="num">
                                      <p:cBhvr>
                                        <p:cTn id="27" dur="1000" fill="hold">
                                          <p:stCondLst>
                                            <p:cond delay="0"/>
                                          </p:stCondLst>
                                        </p:cTn>
                                        <p:tgtEl>
                                          <p:spTgt spid="20"/>
                                        </p:tgtEl>
                                        <p:attrNameLst>
                                          <p:attrName>ppt_y</p:attrName>
                                        </p:attrNameLst>
                                      </p:cBhvr>
                                    </p:anim>
                                    <p:animRot by="21600000">
                                      <p:cBhvr>
                                        <p:cTn id="28" dur="1000" fill="hold">
                                          <p:stCondLst>
                                            <p:cond delay="0"/>
                                          </p:stCondLst>
                                        </p:cTn>
                                        <p:tgtEl>
                                          <p:spTgt spid="20"/>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grpId="0" nodeType="clickEffect">
                                  <p:stCondLst>
                                    <p:cond delay="0"/>
                                  </p:stCondLst>
                                  <p:iterate type="lt">
                                    <p:tmPct val="10000"/>
                                  </p:iterate>
                                  <p:childTnLst>
                                    <p:set>
                                      <p:cBhvr>
                                        <p:cTn id="32" dur="1" fill="hold">
                                          <p:stCondLst>
                                            <p:cond delay="0"/>
                                          </p:stCondLst>
                                        </p:cTn>
                                        <p:tgtEl>
                                          <p:spTgt spid="19"/>
                                        </p:tgtEl>
                                        <p:attrNameLst>
                                          <p:attrName>style.visibility</p:attrName>
                                        </p:attrNameLst>
                                      </p:cBhvr>
                                      <p:to>
                                        <p:strVal val="visible"/>
                                      </p:to>
                                    </p:set>
                                    <p:anim by="(-#ppt_w*2)" calcmode="lin" valueType="num">
                                      <p:cBhvr rctx="PPT">
                                        <p:cTn id="33" dur="500" autoRev="1" fill="hold">
                                          <p:stCondLst>
                                            <p:cond delay="0"/>
                                          </p:stCondLst>
                                        </p:cTn>
                                        <p:tgtEl>
                                          <p:spTgt spid="19"/>
                                        </p:tgtEl>
                                        <p:attrNameLst>
                                          <p:attrName>ppt_w</p:attrName>
                                        </p:attrNameLst>
                                      </p:cBhvr>
                                    </p:anim>
                                    <p:anim by="(#ppt_w*0.50)" calcmode="lin" valueType="num">
                                      <p:cBhvr>
                                        <p:cTn id="34" dur="500" decel="50000" autoRev="1" fill="hold">
                                          <p:stCondLst>
                                            <p:cond delay="0"/>
                                          </p:stCondLst>
                                        </p:cTn>
                                        <p:tgtEl>
                                          <p:spTgt spid="19"/>
                                        </p:tgtEl>
                                        <p:attrNameLst>
                                          <p:attrName>ppt_x</p:attrName>
                                        </p:attrNameLst>
                                      </p:cBhvr>
                                    </p:anim>
                                    <p:anim from="(-#ppt_h/2)" to="(#ppt_y)" calcmode="lin" valueType="num">
                                      <p:cBhvr>
                                        <p:cTn id="35" dur="1000" fill="hold">
                                          <p:stCondLst>
                                            <p:cond delay="0"/>
                                          </p:stCondLst>
                                        </p:cTn>
                                        <p:tgtEl>
                                          <p:spTgt spid="19"/>
                                        </p:tgtEl>
                                        <p:attrNameLst>
                                          <p:attrName>ppt_y</p:attrName>
                                        </p:attrNameLst>
                                      </p:cBhvr>
                                    </p:anim>
                                    <p:animRot by="21600000">
                                      <p:cBhvr>
                                        <p:cTn id="36" dur="1000" fill="hold">
                                          <p:stCondLst>
                                            <p:cond delay="0"/>
                                          </p:stCondLst>
                                        </p:cTn>
                                        <p:tgtEl>
                                          <p:spTgt spid="19"/>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grpId="0" nodeType="clickEffect">
                                  <p:stCondLst>
                                    <p:cond delay="0"/>
                                  </p:stCondLst>
                                  <p:iterate type="lt">
                                    <p:tmPct val="10000"/>
                                  </p:iterate>
                                  <p:childTnLst>
                                    <p:set>
                                      <p:cBhvr>
                                        <p:cTn id="40" dur="1" fill="hold">
                                          <p:stCondLst>
                                            <p:cond delay="0"/>
                                          </p:stCondLst>
                                        </p:cTn>
                                        <p:tgtEl>
                                          <p:spTgt spid="25"/>
                                        </p:tgtEl>
                                        <p:attrNameLst>
                                          <p:attrName>style.visibility</p:attrName>
                                        </p:attrNameLst>
                                      </p:cBhvr>
                                      <p:to>
                                        <p:strVal val="visible"/>
                                      </p:to>
                                    </p:set>
                                    <p:anim by="(-#ppt_w*2)" calcmode="lin" valueType="num">
                                      <p:cBhvr rctx="PPT">
                                        <p:cTn id="41" dur="500" autoRev="1" fill="hold">
                                          <p:stCondLst>
                                            <p:cond delay="0"/>
                                          </p:stCondLst>
                                        </p:cTn>
                                        <p:tgtEl>
                                          <p:spTgt spid="25"/>
                                        </p:tgtEl>
                                        <p:attrNameLst>
                                          <p:attrName>ppt_w</p:attrName>
                                        </p:attrNameLst>
                                      </p:cBhvr>
                                    </p:anim>
                                    <p:anim by="(#ppt_w*0.50)" calcmode="lin" valueType="num">
                                      <p:cBhvr>
                                        <p:cTn id="42" dur="500" decel="50000" autoRev="1" fill="hold">
                                          <p:stCondLst>
                                            <p:cond delay="0"/>
                                          </p:stCondLst>
                                        </p:cTn>
                                        <p:tgtEl>
                                          <p:spTgt spid="25"/>
                                        </p:tgtEl>
                                        <p:attrNameLst>
                                          <p:attrName>ppt_x</p:attrName>
                                        </p:attrNameLst>
                                      </p:cBhvr>
                                    </p:anim>
                                    <p:anim from="(-#ppt_h/2)" to="(#ppt_y)" calcmode="lin" valueType="num">
                                      <p:cBhvr>
                                        <p:cTn id="43" dur="1000" fill="hold">
                                          <p:stCondLst>
                                            <p:cond delay="0"/>
                                          </p:stCondLst>
                                        </p:cTn>
                                        <p:tgtEl>
                                          <p:spTgt spid="25"/>
                                        </p:tgtEl>
                                        <p:attrNameLst>
                                          <p:attrName>ppt_y</p:attrName>
                                        </p:attrNameLst>
                                      </p:cBhvr>
                                    </p:anim>
                                    <p:animRot by="21600000">
                                      <p:cBhvr>
                                        <p:cTn id="44" dur="1000"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18" grpId="0" animBg="1"/>
      <p:bldP spid="24" grpId="0" animBg="1"/>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latin typeface="微软雅黑" pitchFamily="34" charset="-122"/>
              </a:rPr>
              <a:t>点击添加表述内容标题</a:t>
            </a:r>
          </a:p>
        </p:txBody>
      </p:sp>
      <p:grpSp>
        <p:nvGrpSpPr>
          <p:cNvPr id="36" name="组合 34"/>
          <p:cNvGrpSpPr>
            <a:grpSpLocks/>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28" name="TextBox 27"/>
          <p:cNvSpPr txBox="1"/>
          <p:nvPr/>
        </p:nvSpPr>
        <p:spPr>
          <a:xfrm>
            <a:off x="355782" y="205624"/>
            <a:ext cx="2236510" cy="400110"/>
          </a:xfrm>
          <a:prstGeom prst="rect">
            <a:avLst/>
          </a:prstGeom>
          <a:noFill/>
        </p:spPr>
        <p:txBody>
          <a:bodyPr wrap="none" rtlCol="0">
            <a:spAutoFit/>
          </a:bodyPr>
          <a:lstStyle/>
          <a:p>
            <a:r>
              <a:rPr lang="zh-CN" altLang="en-US" sz="2000" b="1" dirty="0">
                <a:solidFill>
                  <a:schemeClr val="accent1"/>
                </a:solidFill>
                <a:latin typeface="微软雅黑" pitchFamily="34" charset="-122"/>
                <a:ea typeface="微软雅黑" pitchFamily="34" charset="-122"/>
              </a:rPr>
              <a:t>点击添加标题文本</a:t>
            </a:r>
          </a:p>
        </p:txBody>
      </p:sp>
      <p:sp>
        <p:nvSpPr>
          <p:cNvPr id="29" name="TextBox 28"/>
          <p:cNvSpPr txBox="1"/>
          <p:nvPr/>
        </p:nvSpPr>
        <p:spPr>
          <a:xfrm>
            <a:off x="7682019" y="195037"/>
            <a:ext cx="1138453" cy="461665"/>
          </a:xfrm>
          <a:prstGeom prst="rect">
            <a:avLst/>
          </a:prstGeom>
          <a:noFill/>
        </p:spPr>
        <p:txBody>
          <a:bodyPr wrap="none" rtlCol="0">
            <a:spAutoFit/>
          </a:bodyPr>
          <a:lstStyle/>
          <a:p>
            <a:r>
              <a:rPr lang="en-US" altLang="zh-CN" sz="2400" dirty="0">
                <a:solidFill>
                  <a:schemeClr val="accent2"/>
                </a:solidFill>
                <a:latin typeface="Eras Bold ITC" panose="020B0907030504020204" pitchFamily="34" charset="0"/>
                <a:ea typeface="微软雅黑" panose="020B0503020204020204" pitchFamily="34" charset="-122"/>
              </a:rPr>
              <a:t>LOGO</a:t>
            </a:r>
            <a:endParaRPr lang="zh-CN" altLang="en-US" sz="2400" dirty="0">
              <a:solidFill>
                <a:schemeClr val="accent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1314517841"/>
      </p:ext>
    </p:extLst>
  </p:cSld>
  <p:clrMapOvr>
    <a:masterClrMapping/>
  </p:clrMapOvr>
  <mc:AlternateContent xmlns:mc="http://schemas.openxmlformats.org/markup-compatibility/2006" xmlns:p14="http://schemas.microsoft.com/office/powerpoint/2010/main">
    <mc:Choice Requires="p14">
      <p:transition spd="slow" p14:dur="125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childTnLst>
                          </p:cTn>
                        </p:par>
                        <p:par>
                          <p:cTn id="25" fill="hold">
                            <p:stCondLst>
                              <p:cond delay="1450"/>
                            </p:stCondLst>
                            <p:childTnLst>
                              <p:par>
                                <p:cTn id="26" presetID="22" presetClass="entr" presetSubtype="8"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right)">
                                      <p:cBhvr>
                                        <p:cTn id="31" dur="500"/>
                                        <p:tgtEl>
                                          <p:spTgt spid="31"/>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right)">
                                      <p:cBhvr>
                                        <p:cTn id="34" dur="500"/>
                                        <p:tgtEl>
                                          <p:spTgt spid="3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500"/>
                                        <p:tgtEl>
                                          <p:spTgt spid="32"/>
                                        </p:tgtEl>
                                      </p:cBhvr>
                                    </p:animEffect>
                                  </p:childTnLst>
                                </p:cTn>
                              </p:par>
                            </p:childTnLst>
                          </p:cTn>
                        </p:par>
                        <p:par>
                          <p:cTn id="38" fill="hold">
                            <p:stCondLst>
                              <p:cond delay="1950"/>
                            </p:stCondLst>
                            <p:childTnLst>
                              <p:par>
                                <p:cTn id="39" presetID="47" presetClass="entr" presetSubtype="0"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1000"/>
                                        <p:tgtEl>
                                          <p:spTgt spid="48"/>
                                        </p:tgtEl>
                                      </p:cBhvr>
                                    </p:animEffect>
                                    <p:anim calcmode="lin" valueType="num">
                                      <p:cBhvr>
                                        <p:cTn id="42" dur="1000" fill="hold"/>
                                        <p:tgtEl>
                                          <p:spTgt spid="48"/>
                                        </p:tgtEl>
                                        <p:attrNameLst>
                                          <p:attrName>ppt_x</p:attrName>
                                        </p:attrNameLst>
                                      </p:cBhvr>
                                      <p:tavLst>
                                        <p:tav tm="0">
                                          <p:val>
                                            <p:strVal val="#ppt_x"/>
                                          </p:val>
                                        </p:tav>
                                        <p:tav tm="100000">
                                          <p:val>
                                            <p:strVal val="#ppt_x"/>
                                          </p:val>
                                        </p:tav>
                                      </p:tavLst>
                                    </p:anim>
                                    <p:anim calcmode="lin" valueType="num">
                                      <p:cBhvr>
                                        <p:cTn id="43" dur="1000" fill="hold"/>
                                        <p:tgtEl>
                                          <p:spTgt spid="48"/>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1000"/>
                                        <p:tgtEl>
                                          <p:spTgt spid="50"/>
                                        </p:tgtEl>
                                      </p:cBhvr>
                                    </p:animEffect>
                                    <p:anim calcmode="lin" valueType="num">
                                      <p:cBhvr>
                                        <p:cTn id="47" dur="1000" fill="hold"/>
                                        <p:tgtEl>
                                          <p:spTgt spid="50"/>
                                        </p:tgtEl>
                                        <p:attrNameLst>
                                          <p:attrName>ppt_x</p:attrName>
                                        </p:attrNameLst>
                                      </p:cBhvr>
                                      <p:tavLst>
                                        <p:tav tm="0">
                                          <p:val>
                                            <p:strVal val="#ppt_x"/>
                                          </p:val>
                                        </p:tav>
                                        <p:tav tm="100000">
                                          <p:val>
                                            <p:strVal val="#ppt_x"/>
                                          </p:val>
                                        </p:tav>
                                      </p:tavLst>
                                    </p:anim>
                                    <p:anim calcmode="lin" valueType="num">
                                      <p:cBhvr>
                                        <p:cTn id="48" dur="1000" fill="hold"/>
                                        <p:tgtEl>
                                          <p:spTgt spid="5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fade">
                                      <p:cBhvr>
                                        <p:cTn id="51" dur="1000"/>
                                        <p:tgtEl>
                                          <p:spTgt spid="54"/>
                                        </p:tgtEl>
                                      </p:cBhvr>
                                    </p:animEffect>
                                    <p:anim calcmode="lin" valueType="num">
                                      <p:cBhvr>
                                        <p:cTn id="52" dur="1000" fill="hold"/>
                                        <p:tgtEl>
                                          <p:spTgt spid="54"/>
                                        </p:tgtEl>
                                        <p:attrNameLst>
                                          <p:attrName>ppt_x</p:attrName>
                                        </p:attrNameLst>
                                      </p:cBhvr>
                                      <p:tavLst>
                                        <p:tav tm="0">
                                          <p:val>
                                            <p:strVal val="#ppt_x"/>
                                          </p:val>
                                        </p:tav>
                                        <p:tav tm="100000">
                                          <p:val>
                                            <p:strVal val="#ppt_x"/>
                                          </p:val>
                                        </p:tav>
                                      </p:tavLst>
                                    </p:anim>
                                    <p:anim calcmode="lin" valueType="num">
                                      <p:cBhvr>
                                        <p:cTn id="53" dur="1000" fill="hold"/>
                                        <p:tgtEl>
                                          <p:spTgt spid="5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1000"/>
                                        <p:tgtEl>
                                          <p:spTgt spid="52"/>
                                        </p:tgtEl>
                                      </p:cBhvr>
                                    </p:animEffect>
                                    <p:anim calcmode="lin" valueType="num">
                                      <p:cBhvr>
                                        <p:cTn id="57" dur="1000" fill="hold"/>
                                        <p:tgtEl>
                                          <p:spTgt spid="52"/>
                                        </p:tgtEl>
                                        <p:attrNameLst>
                                          <p:attrName>ppt_x</p:attrName>
                                        </p:attrNameLst>
                                      </p:cBhvr>
                                      <p:tavLst>
                                        <p:tav tm="0">
                                          <p:val>
                                            <p:strVal val="#ppt_x"/>
                                          </p:val>
                                        </p:tav>
                                        <p:tav tm="100000">
                                          <p:val>
                                            <p:strVal val="#ppt_x"/>
                                          </p:val>
                                        </p:tav>
                                      </p:tavLst>
                                    </p:anim>
                                    <p:anim calcmode="lin" valueType="num">
                                      <p:cBhvr>
                                        <p:cTn id="58" dur="1000" fill="hold"/>
                                        <p:tgtEl>
                                          <p:spTgt spid="52"/>
                                        </p:tgtEl>
                                        <p:attrNameLst>
                                          <p:attrName>ppt_y</p:attrName>
                                        </p:attrNameLst>
                                      </p:cBhvr>
                                      <p:tavLst>
                                        <p:tav tm="0">
                                          <p:val>
                                            <p:strVal val="#ppt_y+.1"/>
                                          </p:val>
                                        </p:tav>
                                        <p:tav tm="100000">
                                          <p:val>
                                            <p:strVal val="#ppt_y"/>
                                          </p:val>
                                        </p:tav>
                                      </p:tavLst>
                                    </p:anim>
                                  </p:childTnLst>
                                </p:cTn>
                              </p:par>
                            </p:childTnLst>
                          </p:cTn>
                        </p:par>
                        <p:par>
                          <p:cTn id="59" fill="hold">
                            <p:stCondLst>
                              <p:cond delay="2950"/>
                            </p:stCondLst>
                            <p:childTnLst>
                              <p:par>
                                <p:cTn id="60" presetID="22" presetClass="entr" presetSubtype="1"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up)">
                                      <p:cBhvr>
                                        <p:cTn id="62" dur="500"/>
                                        <p:tgtEl>
                                          <p:spTgt spid="49"/>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wipe(up)">
                                      <p:cBhvr>
                                        <p:cTn id="65" dur="500"/>
                                        <p:tgtEl>
                                          <p:spTgt spid="51"/>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wipe(down)">
                                      <p:cBhvr>
                                        <p:cTn id="68" dur="500"/>
                                        <p:tgtEl>
                                          <p:spTgt spid="53"/>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55"/>
                                        </p:tgtEl>
                                        <p:attrNameLst>
                                          <p:attrName>style.visibility</p:attrName>
                                        </p:attrNameLst>
                                      </p:cBhvr>
                                      <p:to>
                                        <p:strVal val="visible"/>
                                      </p:to>
                                    </p:set>
                                    <p:animEffect transition="in" filter="wipe(down)">
                                      <p:cBhvr>
                                        <p:cTn id="7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82"/>
  <p:tag name="MH_SECTIONID" val="283,284,285,286,"/>
  <p:tag name="ISPRING_PRESENTATION_TITLE" val="大气简洁商业计划书PPT模板"/>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0830113111"/>
  <p:tag name="MH_LIBRARY" val="CONTENTS"/>
  <p:tag name="MH_AUTOCOLOR" val="TRUE"/>
  <p:tag name="MH_TYPE" val="SECTION"/>
  <p:tag name="ID" val="547126"/>
</p:tagLst>
</file>

<file path=ppt/tags/tag13.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830113111"/>
  <p:tag name="MH_LIBRARY" val="CONTENTS"/>
  <p:tag name="MH_AUTOCOLOR" val="TRUE"/>
  <p:tag name="MH_TYPE" val="SECTION"/>
  <p:tag name="ID" val="547126"/>
</p:tagLst>
</file>

<file path=ppt/tags/tag17.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830113111"/>
  <p:tag name="MH_LIBRARY" val="CONTENTS"/>
  <p:tag name="MH_AUTOCOLOR" val="TRUE"/>
  <p:tag name="MH_TYPE" val="SECTION"/>
  <p:tag name="ID" val="547126"/>
</p:tagLst>
</file>

<file path=ppt/tags/tag21.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830113111"/>
  <p:tag name="MH_LIBRARY" val="CONTENTS"/>
  <p:tag name="MH_AUTOCOLOR" val="TRUE"/>
  <p:tag name="MH_TYPE" val="SECTION"/>
  <p:tag name="ID" val="547126"/>
</p:tagLst>
</file>

<file path=ppt/tags/tag25.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Office 主题​​">
  <a:themeElements>
    <a:clrScheme name="自定义 113">
      <a:dk1>
        <a:sysClr val="windowText" lastClr="000000"/>
      </a:dk1>
      <a:lt1>
        <a:sysClr val="window" lastClr="FFFFFF"/>
      </a:lt1>
      <a:dk2>
        <a:srgbClr val="44546A"/>
      </a:dk2>
      <a:lt2>
        <a:srgbClr val="E7E6E6"/>
      </a:lt2>
      <a:accent1>
        <a:srgbClr val="007470"/>
      </a:accent1>
      <a:accent2>
        <a:srgbClr val="008E8B"/>
      </a:accent2>
      <a:accent3>
        <a:srgbClr val="005C5A"/>
      </a:accent3>
      <a:accent4>
        <a:srgbClr val="00ACA8"/>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TotalTime>
  <Words>2392</Words>
  <Application>Microsoft Office PowerPoint</Application>
  <PresentationFormat>全屏显示(16:9)</PresentationFormat>
  <Paragraphs>295</Paragraphs>
  <Slides>24</Slides>
  <Notes>24</Notes>
  <HiddenSlides>0</HiddenSlides>
  <MMClips>2</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Broadway BT</vt:lpstr>
      <vt:lpstr>Open Sans</vt:lpstr>
      <vt:lpstr>等线</vt:lpstr>
      <vt:lpstr>等线 Light</vt:lpstr>
      <vt:lpstr>冬青黑体简体中文 W3</vt:lpstr>
      <vt:lpstr>经典综艺体简</vt:lpstr>
      <vt:lpstr>宋体</vt:lpstr>
      <vt:lpstr>微软雅黑</vt:lpstr>
      <vt:lpstr>张海山锐谐体2.0-授权联系：Samtype@QQ.com</vt:lpstr>
      <vt:lpstr>Arial</vt:lpstr>
      <vt:lpstr>Calibri</vt:lpstr>
      <vt:lpstr>Eras Bold ITC</vt:lpstr>
      <vt:lpstr>Impact</vt:lpstr>
      <vt:lpstr>Segoe UI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www.33ppt.com</Manager>
  <Company>www.33ppt.com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大气简洁商业计划书PPT模板</dc:title>
  <dc:subject>www.33ppt.com</dc:subject>
  <dc:creator>www.33ppt.com</dc:creator>
  <cp:keywords>www.33ppt.com</cp:keywords>
  <dc:description>www.33ppt.com</dc:description>
  <cp:lastModifiedBy>阳 亮</cp:lastModifiedBy>
  <cp:revision>19</cp:revision>
  <dcterms:created xsi:type="dcterms:W3CDTF">2016-12-25T02:27:54Z</dcterms:created>
  <dcterms:modified xsi:type="dcterms:W3CDTF">2018-04-25T06:12:19Z</dcterms:modified>
  <cp:category>www.33ppt.com</cp:category>
</cp:coreProperties>
</file>