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7" r:id="rId15"/>
    <p:sldId id="494" r:id="rId16"/>
    <p:sldId id="495" r:id="rId17"/>
    <p:sldId id="496"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A54F"/>
    <a:srgbClr val="639490"/>
    <a:srgbClr val="3B5563"/>
    <a:srgbClr val="3296A8"/>
    <a:srgbClr val="6D8AAB"/>
    <a:srgbClr val="31709C"/>
    <a:srgbClr val="7697B3"/>
    <a:srgbClr val="6FA094"/>
    <a:srgbClr val="94BCB4"/>
    <a:srgbClr val="595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44" autoAdjust="0"/>
    <p:restoredTop sz="97778" autoAdjust="0"/>
  </p:normalViewPr>
  <p:slideViewPr>
    <p:cSldViewPr snapToGrid="0" showGuides="1">
      <p:cViewPr varScale="1">
        <p:scale>
          <a:sx n="106" d="100"/>
          <a:sy n="106" d="100"/>
        </p:scale>
        <p:origin x="510" y="10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2017/12/19 Tuesday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92017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37879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167833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1839880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2833148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571574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682676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728322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104742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4087036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5450521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3183245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8089534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8292846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114545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20049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365249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122576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41578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dubuque精美钢琴曲">
            <a:hlinkClick r:id="" action="ppaction://media"/>
            <a:extLst>
              <a:ext uri="{FF2B5EF4-FFF2-40B4-BE49-F238E27FC236}">
                <a16:creationId xmlns:a16="http://schemas.microsoft.com/office/drawing/2014/main" id="{F57380F8-8431-44BF-9300-52047EA3EEE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6093" y="-1396459"/>
            <a:ext cx="609600" cy="609600"/>
          </a:xfrm>
          <a:prstGeom prst="rect">
            <a:avLst/>
          </a:prstGeom>
        </p:spPr>
      </p:pic>
      <p:pic>
        <p:nvPicPr>
          <p:cNvPr id="3" name="图片 2">
            <a:extLst>
              <a:ext uri="{FF2B5EF4-FFF2-40B4-BE49-F238E27FC236}">
                <a16:creationId xmlns:a16="http://schemas.microsoft.com/office/drawing/2014/main" id="{45395D5C-A660-4F40-B6BE-775BF65E4C6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文本框 7">
            <a:extLst>
              <a:ext uri="{FF2B5EF4-FFF2-40B4-BE49-F238E27FC236}">
                <a16:creationId xmlns:a16="http://schemas.microsoft.com/office/drawing/2014/main" id="{120E9BA6-A74F-4F8E-A965-AA258BD87B6A}"/>
              </a:ext>
            </a:extLst>
          </p:cNvPr>
          <p:cNvSpPr txBox="1">
            <a:spLocks noChangeArrowheads="1"/>
          </p:cNvSpPr>
          <p:nvPr/>
        </p:nvSpPr>
        <p:spPr bwMode="auto">
          <a:xfrm>
            <a:off x="3075483" y="1954698"/>
            <a:ext cx="592982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5600" dirty="0">
                <a:solidFill>
                  <a:srgbClr val="639490"/>
                </a:solidFill>
                <a:latin typeface="华文中宋" panose="02010600040101010101" pitchFamily="2" charset="-122"/>
                <a:ea typeface="华文中宋" panose="02010600040101010101" pitchFamily="2" charset="-122"/>
              </a:rPr>
              <a:t>水彩花卉述职汇报</a:t>
            </a:r>
            <a:endParaRPr lang="en-US" altLang="zh-CN" sz="5600" dirty="0">
              <a:solidFill>
                <a:srgbClr val="639490"/>
              </a:solidFill>
              <a:latin typeface="华文中宋" panose="02010600040101010101" pitchFamily="2" charset="-122"/>
              <a:ea typeface="华文中宋" panose="02010600040101010101" pitchFamily="2" charset="-122"/>
            </a:endParaRPr>
          </a:p>
        </p:txBody>
      </p:sp>
      <p:sp>
        <p:nvSpPr>
          <p:cNvPr id="6" name="矩形 259">
            <a:extLst>
              <a:ext uri="{FF2B5EF4-FFF2-40B4-BE49-F238E27FC236}">
                <a16:creationId xmlns:a16="http://schemas.microsoft.com/office/drawing/2014/main" id="{8113ED40-ED83-45C3-8DAD-3128A3892F36}"/>
              </a:ext>
            </a:extLst>
          </p:cNvPr>
          <p:cNvSpPr>
            <a:spLocks noChangeArrowheads="1"/>
          </p:cNvSpPr>
          <p:nvPr/>
        </p:nvSpPr>
        <p:spPr bwMode="auto">
          <a:xfrm>
            <a:off x="3721763" y="2909665"/>
            <a:ext cx="480131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spcBef>
                <a:spcPct val="20000"/>
              </a:spcBef>
              <a:buFont typeface="Arial" panose="020B0604020202020204" pitchFamily="34" charset="0"/>
              <a:buNone/>
            </a:pPr>
            <a:r>
              <a:rPr lang="en-US" altLang="zh-CN" sz="5400" spc="600" dirty="0">
                <a:solidFill>
                  <a:srgbClr val="CFA54F"/>
                </a:solidFill>
                <a:latin typeface="Chiller" panose="04020404031007020602" pitchFamily="82" charset="0"/>
                <a:ea typeface="华康海报体W12(P)" panose="040B0C00000000000000" pitchFamily="82" charset="-122"/>
                <a:sym typeface="Calibri" panose="020F0502020204030204" pitchFamily="34" charset="0"/>
              </a:rPr>
              <a:t>POWERPOINT</a:t>
            </a:r>
            <a:endParaRPr lang="zh-CN" altLang="en-US" sz="5400" spc="600" dirty="0">
              <a:solidFill>
                <a:srgbClr val="CFA54F"/>
              </a:solidFill>
              <a:latin typeface="Chiller" panose="04020404031007020602" pitchFamily="82" charset="0"/>
              <a:ea typeface="华康海报体W12(P)" panose="040B0C00000000000000" pitchFamily="82" charset="-122"/>
              <a:sym typeface="Calibri" panose="020F0502020204030204" pitchFamily="34" charset="0"/>
            </a:endParaRPr>
          </a:p>
        </p:txBody>
      </p:sp>
      <p:sp>
        <p:nvSpPr>
          <p:cNvPr id="7" name="TextBox 15">
            <a:extLst>
              <a:ext uri="{FF2B5EF4-FFF2-40B4-BE49-F238E27FC236}">
                <a16:creationId xmlns:a16="http://schemas.microsoft.com/office/drawing/2014/main" id="{14969075-3792-4A0F-A0A6-3CE7E34568A2}"/>
              </a:ext>
            </a:extLst>
          </p:cNvPr>
          <p:cNvSpPr txBox="1"/>
          <p:nvPr/>
        </p:nvSpPr>
        <p:spPr>
          <a:xfrm>
            <a:off x="3260307" y="3792809"/>
            <a:ext cx="1955342" cy="276999"/>
          </a:xfrm>
          <a:prstGeom prst="rect">
            <a:avLst/>
          </a:prstGeom>
          <a:solidFill>
            <a:srgbClr val="639490"/>
          </a:solidFill>
          <a:ln>
            <a:solidFill>
              <a:schemeClr val="bg1"/>
            </a:solidFill>
          </a:ln>
          <a:effectLst/>
        </p:spPr>
        <p:txBody>
          <a:bodyPr wrap="none" rtlCol="0">
            <a:spAutoFit/>
          </a:bodyPr>
          <a:lstStyle/>
          <a:p>
            <a:pPr algn="ctr"/>
            <a:r>
              <a:rPr lang="en-US" sz="1200" spc="600" dirty="0">
                <a:solidFill>
                  <a:schemeClr val="bg1"/>
                </a:solidFill>
                <a:latin typeface="Lato Black" charset="0"/>
                <a:ea typeface="Lato Black" charset="0"/>
                <a:cs typeface="Lato Black" charset="0"/>
              </a:rPr>
              <a:t>YOURE NAME</a:t>
            </a:r>
          </a:p>
        </p:txBody>
      </p:sp>
      <p:sp>
        <p:nvSpPr>
          <p:cNvPr id="8" name="TextBox 15">
            <a:extLst>
              <a:ext uri="{FF2B5EF4-FFF2-40B4-BE49-F238E27FC236}">
                <a16:creationId xmlns:a16="http://schemas.microsoft.com/office/drawing/2014/main" id="{635EAC70-3BC2-46C6-A0AF-DDB7FD7A67ED}"/>
              </a:ext>
            </a:extLst>
          </p:cNvPr>
          <p:cNvSpPr txBox="1"/>
          <p:nvPr/>
        </p:nvSpPr>
        <p:spPr>
          <a:xfrm>
            <a:off x="5325473" y="3792809"/>
            <a:ext cx="1487907" cy="276999"/>
          </a:xfrm>
          <a:prstGeom prst="rect">
            <a:avLst/>
          </a:prstGeom>
          <a:solidFill>
            <a:srgbClr val="639490"/>
          </a:solidFill>
          <a:ln>
            <a:solidFill>
              <a:schemeClr val="bg1"/>
            </a:solidFill>
          </a:ln>
          <a:effectLst/>
        </p:spPr>
        <p:txBody>
          <a:bodyPr wrap="none" rtlCol="0">
            <a:spAutoFit/>
          </a:bodyPr>
          <a:lstStyle/>
          <a:p>
            <a:pPr algn="ctr"/>
            <a:r>
              <a:rPr lang="en-US" sz="1200" spc="600" dirty="0">
                <a:solidFill>
                  <a:schemeClr val="bg1"/>
                </a:solidFill>
                <a:latin typeface="Lato Black" charset="0"/>
                <a:ea typeface="Lato Black" charset="0"/>
                <a:cs typeface="Lato Black" charset="0"/>
              </a:rPr>
              <a:t>XXXXX</a:t>
            </a:r>
            <a:r>
              <a:rPr lang="zh-CN" altLang="en-US" sz="1200" spc="600" dirty="0">
                <a:solidFill>
                  <a:schemeClr val="bg1"/>
                </a:solidFill>
                <a:latin typeface="Lato Black" charset="0"/>
                <a:ea typeface="Lato Black" charset="0"/>
                <a:cs typeface="Lato Black" charset="0"/>
              </a:rPr>
              <a:t>部门</a:t>
            </a:r>
            <a:endParaRPr lang="en-US" sz="1200" spc="600" dirty="0">
              <a:solidFill>
                <a:schemeClr val="bg1"/>
              </a:solidFill>
              <a:latin typeface="Lato Black" charset="0"/>
              <a:ea typeface="Lato Black" charset="0"/>
              <a:cs typeface="Lato Black" charset="0"/>
            </a:endParaRPr>
          </a:p>
        </p:txBody>
      </p:sp>
      <p:sp>
        <p:nvSpPr>
          <p:cNvPr id="10" name="TextBox 15">
            <a:extLst>
              <a:ext uri="{FF2B5EF4-FFF2-40B4-BE49-F238E27FC236}">
                <a16:creationId xmlns:a16="http://schemas.microsoft.com/office/drawing/2014/main" id="{55CAB3B7-6FC9-4076-8580-937A4570104C}"/>
              </a:ext>
            </a:extLst>
          </p:cNvPr>
          <p:cNvSpPr txBox="1"/>
          <p:nvPr/>
        </p:nvSpPr>
        <p:spPr>
          <a:xfrm>
            <a:off x="6910504" y="3792809"/>
            <a:ext cx="1887055" cy="276999"/>
          </a:xfrm>
          <a:prstGeom prst="rect">
            <a:avLst/>
          </a:prstGeom>
          <a:solidFill>
            <a:srgbClr val="639490"/>
          </a:solidFill>
          <a:ln>
            <a:solidFill>
              <a:schemeClr val="bg1"/>
            </a:solidFill>
          </a:ln>
          <a:effectLst/>
        </p:spPr>
        <p:txBody>
          <a:bodyPr wrap="none" rtlCol="0">
            <a:spAutoFit/>
          </a:bodyPr>
          <a:lstStyle/>
          <a:p>
            <a:pPr algn="ctr"/>
            <a:r>
              <a:rPr lang="zh-CN" altLang="en-US" sz="1200" spc="600" dirty="0">
                <a:solidFill>
                  <a:schemeClr val="bg1"/>
                </a:solidFill>
                <a:latin typeface="Lato Black" charset="0"/>
                <a:ea typeface="Lato Black" charset="0"/>
                <a:cs typeface="Lato Black" charset="0"/>
              </a:rPr>
              <a:t>时间：</a:t>
            </a:r>
            <a:r>
              <a:rPr lang="en-US" altLang="zh-CN" sz="1200" spc="600" dirty="0">
                <a:solidFill>
                  <a:schemeClr val="bg1"/>
                </a:solidFill>
                <a:latin typeface="Lato Black" charset="0"/>
                <a:ea typeface="Lato Black" charset="0"/>
                <a:cs typeface="Lato Black" charset="0"/>
              </a:rPr>
              <a:t>XXXXXX</a:t>
            </a:r>
          </a:p>
        </p:txBody>
      </p:sp>
      <p:sp>
        <p:nvSpPr>
          <p:cNvPr id="11" name="矩形 10">
            <a:extLst>
              <a:ext uri="{FF2B5EF4-FFF2-40B4-BE49-F238E27FC236}">
                <a16:creationId xmlns:a16="http://schemas.microsoft.com/office/drawing/2014/main" id="{9E344A06-4693-472B-805D-084CBAB62085}"/>
              </a:ext>
            </a:extLst>
          </p:cNvPr>
          <p:cNvSpPr/>
          <p:nvPr/>
        </p:nvSpPr>
        <p:spPr>
          <a:xfrm>
            <a:off x="3278414" y="4235251"/>
            <a:ext cx="5671545" cy="486352"/>
          </a:xfrm>
          <a:prstGeom prst="rect">
            <a:avLst/>
          </a:prstGeom>
        </p:spPr>
        <p:txBody>
          <a:bodyPr wrap="square">
            <a:spAutoFit/>
          </a:bodyPr>
          <a:lstStyle/>
          <a:p>
            <a:pPr algn="ctr">
              <a:lnSpc>
                <a:spcPct val="150000"/>
              </a:lnSpc>
              <a:defRPr/>
            </a:pPr>
            <a:r>
              <a:rPr lang="en-US" altLang="zh-CN" sz="900" kern="0" dirty="0">
                <a:solidFill>
                  <a:srgbClr val="639490"/>
                </a:solidFill>
                <a:latin typeface="Calibri Light"/>
                <a:ea typeface="微软雅黑 Light"/>
                <a:cs typeface="Arial" panose="020B0604020202020204" pitchFamily="34" charset="0"/>
              </a:rPr>
              <a:t>Lorem ipsum dolor sit </a:t>
            </a:r>
            <a:r>
              <a:rPr lang="en-US" altLang="zh-CN" sz="900" kern="0" dirty="0" err="1">
                <a:solidFill>
                  <a:srgbClr val="639490"/>
                </a:solidFill>
                <a:latin typeface="Calibri Light"/>
                <a:ea typeface="微软雅黑 Light"/>
                <a:cs typeface="Arial" panose="020B0604020202020204" pitchFamily="34" charset="0"/>
              </a:rPr>
              <a:t>amet</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consectetuer</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adipiscing</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elit</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Aenean</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commodo</a:t>
            </a:r>
            <a:r>
              <a:rPr lang="en-US" altLang="zh-CN" sz="900" kern="0" dirty="0">
                <a:solidFill>
                  <a:srgbClr val="639490"/>
                </a:solidFill>
                <a:latin typeface="Calibri Light"/>
                <a:ea typeface="微软雅黑 Light"/>
                <a:cs typeface="Arial" panose="020B0604020202020204" pitchFamily="34" charset="0"/>
              </a:rPr>
              <a:t> ligula </a:t>
            </a:r>
            <a:r>
              <a:rPr lang="en-US" altLang="zh-CN" sz="900" kern="0" dirty="0" err="1">
                <a:solidFill>
                  <a:srgbClr val="639490"/>
                </a:solidFill>
                <a:latin typeface="Calibri Light"/>
                <a:ea typeface="微软雅黑 Light"/>
                <a:cs typeface="Arial" panose="020B0604020202020204" pitchFamily="34" charset="0"/>
              </a:rPr>
              <a:t>eget</a:t>
            </a:r>
            <a:r>
              <a:rPr lang="en-US" altLang="zh-CN" sz="900" kern="0" dirty="0">
                <a:solidFill>
                  <a:srgbClr val="639490"/>
                </a:solidFill>
                <a:latin typeface="Calibri Light"/>
                <a:ea typeface="微软雅黑 Light"/>
                <a:cs typeface="Arial" panose="020B0604020202020204" pitchFamily="34" charset="0"/>
              </a:rPr>
              <a:t> dolor</a:t>
            </a:r>
            <a:r>
              <a:rPr lang="zh-CN" altLang="en-US" sz="900" kern="0" dirty="0">
                <a:solidFill>
                  <a:srgbClr val="639490"/>
                </a:solidFill>
                <a:latin typeface="Calibri Light"/>
                <a:ea typeface="微软雅黑 Light"/>
                <a:cs typeface="Arial" panose="020B0604020202020204" pitchFamily="34" charset="0"/>
              </a:rPr>
              <a:t>；</a:t>
            </a:r>
            <a:r>
              <a:rPr lang="en-US" altLang="zh-CN" sz="900" kern="0" dirty="0">
                <a:solidFill>
                  <a:srgbClr val="639490"/>
                </a:solidFill>
                <a:latin typeface="Calibri Light"/>
                <a:ea typeface="微软雅黑 Light"/>
                <a:cs typeface="Arial" panose="020B0604020202020204" pitchFamily="34" charset="0"/>
              </a:rPr>
              <a:t>Lorem ipsum dolor sit </a:t>
            </a:r>
            <a:r>
              <a:rPr lang="en-US" altLang="zh-CN" sz="900" kern="0" dirty="0" err="1">
                <a:solidFill>
                  <a:srgbClr val="639490"/>
                </a:solidFill>
                <a:latin typeface="Calibri Light"/>
                <a:ea typeface="微软雅黑 Light"/>
                <a:cs typeface="Arial" panose="020B0604020202020204" pitchFamily="34" charset="0"/>
              </a:rPr>
              <a:t>amet</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consectetuer</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adipiscing</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elit</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Aenean</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commodo</a:t>
            </a:r>
            <a:r>
              <a:rPr lang="en-US" altLang="zh-CN" sz="900" kern="0" dirty="0">
                <a:solidFill>
                  <a:srgbClr val="639490"/>
                </a:solidFill>
                <a:latin typeface="Calibri Light"/>
                <a:ea typeface="微软雅黑 Light"/>
                <a:cs typeface="Arial" panose="020B0604020202020204" pitchFamily="34" charset="0"/>
              </a:rPr>
              <a:t> ligula </a:t>
            </a:r>
            <a:r>
              <a:rPr lang="en-US" altLang="zh-CN" sz="900" kern="0" dirty="0" err="1">
                <a:solidFill>
                  <a:srgbClr val="639490"/>
                </a:solidFill>
                <a:latin typeface="Calibri Light"/>
                <a:ea typeface="微软雅黑 Light"/>
                <a:cs typeface="Arial" panose="020B0604020202020204" pitchFamily="34" charset="0"/>
              </a:rPr>
              <a:t>eget</a:t>
            </a:r>
            <a:r>
              <a:rPr lang="en-US" altLang="zh-CN" sz="900" kern="0" dirty="0">
                <a:solidFill>
                  <a:srgbClr val="639490"/>
                </a:solidFill>
                <a:latin typeface="Calibri Light"/>
                <a:ea typeface="微软雅黑 Light"/>
                <a:cs typeface="Arial" panose="020B0604020202020204" pitchFamily="34" charset="0"/>
              </a:rPr>
              <a:t> dolor</a:t>
            </a:r>
            <a:endParaRPr lang="zh-CN" altLang="en-US" sz="900" kern="0" dirty="0">
              <a:solidFill>
                <a:srgbClr val="639490"/>
              </a:solidFill>
              <a:latin typeface="Calibri Light"/>
              <a:ea typeface="微软雅黑 Light"/>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2" presetClass="entr" presetSubtype="4" fill="hold" grpId="0" nodeType="afterEffect" p14:presetBounceEnd="33333">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33333">
                                          <p:cBhvr additive="base">
                                            <p:cTn id="13" dur="750" fill="hold"/>
                                            <p:tgtEl>
                                              <p:spTgt spid="5"/>
                                            </p:tgtEl>
                                            <p:attrNameLst>
                                              <p:attrName>ppt_x</p:attrName>
                                            </p:attrNameLst>
                                          </p:cBhvr>
                                          <p:tavLst>
                                            <p:tav tm="0">
                                              <p:val>
                                                <p:strVal val="#ppt_x"/>
                                              </p:val>
                                            </p:tav>
                                            <p:tav tm="100000">
                                              <p:val>
                                                <p:strVal val="#ppt_x"/>
                                              </p:val>
                                            </p:tav>
                                          </p:tavLst>
                                        </p:anim>
                                        <p:anim calcmode="lin" valueType="num" p14:bounceEnd="33333">
                                          <p:cBhvr additive="base">
                                            <p:cTn id="14" dur="75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2450"/>
                                </p:stCondLst>
                                <p:childTnLst>
                                  <p:par>
                                    <p:cTn id="24" presetID="26" presetClass="emph" presetSubtype="0" fill="hold" grpId="1" nodeType="afterEffect">
                                      <p:stCondLst>
                                        <p:cond delay="0"/>
                                      </p:stCondLst>
                                      <p:iterate type="lt">
                                        <p:tmAbs val="0"/>
                                      </p:iterate>
                                      <p:childTnLst>
                                        <p:animEffect transition="out" filter="fade">
                                          <p:cBhvr>
                                            <p:cTn id="25" dur="500" tmFilter="0, 0; .2, .5; .8, .5; 1, 0"/>
                                            <p:tgtEl>
                                              <p:spTgt spid="6"/>
                                            </p:tgtEl>
                                          </p:cBhvr>
                                        </p:animEffect>
                                        <p:animScale>
                                          <p:cBhvr>
                                            <p:cTn id="26" dur="250" autoRev="1" fill="hold"/>
                                            <p:tgtEl>
                                              <p:spTgt spid="6"/>
                                            </p:tgtEl>
                                          </p:cBhvr>
                                          <p:by x="105000" y="105000"/>
                                        </p:animScale>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2" presetClass="entr" presetSubtype="2" fill="hold" grpId="0" nodeType="withEffect" p14:presetBounceEnd="33333">
                                      <p:stCondLst>
                                        <p:cond delay="1000"/>
                                      </p:stCondLst>
                                      <p:childTnLst>
                                        <p:set>
                                          <p:cBhvr>
                                            <p:cTn id="43" dur="1" fill="hold">
                                              <p:stCondLst>
                                                <p:cond delay="0"/>
                                              </p:stCondLst>
                                            </p:cTn>
                                            <p:tgtEl>
                                              <p:spTgt spid="11"/>
                                            </p:tgtEl>
                                            <p:attrNameLst>
                                              <p:attrName>style.visibility</p:attrName>
                                            </p:attrNameLst>
                                          </p:cBhvr>
                                          <p:to>
                                            <p:strVal val="visible"/>
                                          </p:to>
                                        </p:set>
                                        <p:anim calcmode="lin" valueType="num" p14:bounceEnd="33333">
                                          <p:cBhvr additive="base">
                                            <p:cTn id="44" dur="750" fill="hold"/>
                                            <p:tgtEl>
                                              <p:spTgt spid="11"/>
                                            </p:tgtEl>
                                            <p:attrNameLst>
                                              <p:attrName>ppt_x</p:attrName>
                                            </p:attrNameLst>
                                          </p:cBhvr>
                                          <p:tavLst>
                                            <p:tav tm="0">
                                              <p:val>
                                                <p:strVal val="1+#ppt_w/2"/>
                                              </p:val>
                                            </p:tav>
                                            <p:tav tm="100000">
                                              <p:val>
                                                <p:strVal val="#ppt_x"/>
                                              </p:val>
                                            </p:tav>
                                          </p:tavLst>
                                        </p:anim>
                                        <p:anim calcmode="lin" valueType="num" p14:bounceEnd="33333">
                                          <p:cBhvr additive="base">
                                            <p:cTn id="45"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6" repeatCount="indefinite" fill="hold" display="0">
                      <p:stCondLst>
                        <p:cond delay="indefinite"/>
                      </p:stCondLst>
                      <p:endCondLst>
                        <p:cond evt="onStopAudio" delay="0">
                          <p:tgtEl>
                            <p:sldTgt/>
                          </p:tgtEl>
                        </p:cond>
                      </p:endCondLst>
                    </p:cTn>
                    <p:tgtEl>
                      <p:spTgt spid="9"/>
                    </p:tgtEl>
                  </p:cMediaNode>
                </p:audio>
              </p:childTnLst>
            </p:cTn>
          </p:par>
        </p:tnLst>
        <p:bldLst>
          <p:bldP spid="5" grpId="0"/>
          <p:bldP spid="6" grpId="0"/>
          <p:bldP spid="6" grpId="1"/>
          <p:bldP spid="7" grpId="0" animBg="1"/>
          <p:bldP spid="8" grpId="0" animBg="1"/>
          <p:bldP spid="10" grpId="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750" fill="hold"/>
                                            <p:tgtEl>
                                              <p:spTgt spid="5"/>
                                            </p:tgtEl>
                                            <p:attrNameLst>
                                              <p:attrName>ppt_x</p:attrName>
                                            </p:attrNameLst>
                                          </p:cBhvr>
                                          <p:tavLst>
                                            <p:tav tm="0">
                                              <p:val>
                                                <p:strVal val="#ppt_x"/>
                                              </p:val>
                                            </p:tav>
                                            <p:tav tm="100000">
                                              <p:val>
                                                <p:strVal val="#ppt_x"/>
                                              </p:val>
                                            </p:tav>
                                          </p:tavLst>
                                        </p:anim>
                                        <p:anim calcmode="lin" valueType="num">
                                          <p:cBhvr additive="base">
                                            <p:cTn id="14" dur="75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2450"/>
                                </p:stCondLst>
                                <p:childTnLst>
                                  <p:par>
                                    <p:cTn id="24" presetID="26" presetClass="emph" presetSubtype="0" fill="hold" grpId="1" nodeType="afterEffect">
                                      <p:stCondLst>
                                        <p:cond delay="0"/>
                                      </p:stCondLst>
                                      <p:iterate type="lt">
                                        <p:tmAbs val="0"/>
                                      </p:iterate>
                                      <p:childTnLst>
                                        <p:animEffect transition="out" filter="fade">
                                          <p:cBhvr>
                                            <p:cTn id="25" dur="500" tmFilter="0, 0; .2, .5; .8, .5; 1, 0"/>
                                            <p:tgtEl>
                                              <p:spTgt spid="6"/>
                                            </p:tgtEl>
                                          </p:cBhvr>
                                        </p:animEffect>
                                        <p:animScale>
                                          <p:cBhvr>
                                            <p:cTn id="26" dur="250" autoRev="1" fill="hold"/>
                                            <p:tgtEl>
                                              <p:spTgt spid="6"/>
                                            </p:tgtEl>
                                          </p:cBhvr>
                                          <p:by x="105000" y="105000"/>
                                        </p:animScale>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750" fill="hold"/>
                                            <p:tgtEl>
                                              <p:spTgt spid="11"/>
                                            </p:tgtEl>
                                            <p:attrNameLst>
                                              <p:attrName>ppt_x</p:attrName>
                                            </p:attrNameLst>
                                          </p:cBhvr>
                                          <p:tavLst>
                                            <p:tav tm="0">
                                              <p:val>
                                                <p:strVal val="1+#ppt_w/2"/>
                                              </p:val>
                                            </p:tav>
                                            <p:tav tm="100000">
                                              <p:val>
                                                <p:strVal val="#ppt_x"/>
                                              </p:val>
                                            </p:tav>
                                          </p:tavLst>
                                        </p:anim>
                                        <p:anim calcmode="lin" valueType="num">
                                          <p:cBhvr additive="base">
                                            <p:cTn id="45"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6" repeatCount="indefinite" fill="hold" display="0">
                      <p:stCondLst>
                        <p:cond delay="indefinite"/>
                      </p:stCondLst>
                      <p:endCondLst>
                        <p:cond evt="onStopAudio" delay="0">
                          <p:tgtEl>
                            <p:sldTgt/>
                          </p:tgtEl>
                        </p:cond>
                      </p:endCondLst>
                    </p:cTn>
                    <p:tgtEl>
                      <p:spTgt spid="9"/>
                    </p:tgtEl>
                  </p:cMediaNode>
                </p:audio>
              </p:childTnLst>
            </p:cTn>
          </p:par>
        </p:tnLst>
        <p:bldLst>
          <p:bldP spid="5" grpId="0"/>
          <p:bldP spid="6" grpId="0"/>
          <p:bldP spid="6" grpId="1"/>
          <p:bldP spid="7" grpId="0" animBg="1"/>
          <p:bldP spid="8" grpId="0" animBg="1"/>
          <p:bldP spid="10" grpId="0" animBg="1"/>
          <p:bldP spid="1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自我评价</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5" name="组合 24">
            <a:extLst>
              <a:ext uri="{FF2B5EF4-FFF2-40B4-BE49-F238E27FC236}">
                <a16:creationId xmlns:a16="http://schemas.microsoft.com/office/drawing/2014/main" id="{25D37DAD-6333-4FAC-8020-5801113245F2}"/>
              </a:ext>
            </a:extLst>
          </p:cNvPr>
          <p:cNvGrpSpPr/>
          <p:nvPr/>
        </p:nvGrpSpPr>
        <p:grpSpPr>
          <a:xfrm>
            <a:off x="1328343" y="2349190"/>
            <a:ext cx="3815332" cy="3156222"/>
            <a:chOff x="2037100" y="1047750"/>
            <a:chExt cx="2601781" cy="2152315"/>
          </a:xfrm>
        </p:grpSpPr>
        <p:sp>
          <p:nvSpPr>
            <p:cNvPr id="26" name="Freeform 5">
              <a:extLst>
                <a:ext uri="{FF2B5EF4-FFF2-40B4-BE49-F238E27FC236}">
                  <a16:creationId xmlns:a16="http://schemas.microsoft.com/office/drawing/2014/main" id="{A1E456F9-25C3-42C8-9C3A-EDFD0069FFEF}"/>
                </a:ext>
              </a:extLst>
            </p:cNvPr>
            <p:cNvSpPr>
              <a:spLocks/>
            </p:cNvSpPr>
            <p:nvPr/>
          </p:nvSpPr>
          <p:spPr bwMode="auto">
            <a:xfrm>
              <a:off x="2037100" y="1047750"/>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rgbClr val="CFA54F"/>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7" name="Freeform 6">
              <a:extLst>
                <a:ext uri="{FF2B5EF4-FFF2-40B4-BE49-F238E27FC236}">
                  <a16:creationId xmlns:a16="http://schemas.microsoft.com/office/drawing/2014/main" id="{BEA84ECF-EAF8-4807-9063-B0FCC530DAF2}"/>
                </a:ext>
              </a:extLst>
            </p:cNvPr>
            <p:cNvSpPr>
              <a:spLocks/>
            </p:cNvSpPr>
            <p:nvPr/>
          </p:nvSpPr>
          <p:spPr bwMode="auto">
            <a:xfrm>
              <a:off x="3120044" y="1047750"/>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rgbClr val="639490"/>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8" name="Freeform 7">
              <a:extLst>
                <a:ext uri="{FF2B5EF4-FFF2-40B4-BE49-F238E27FC236}">
                  <a16:creationId xmlns:a16="http://schemas.microsoft.com/office/drawing/2014/main" id="{4971172A-1B11-45BC-AF7C-01525034BB7A}"/>
                </a:ext>
              </a:extLst>
            </p:cNvPr>
            <p:cNvSpPr>
              <a:spLocks/>
            </p:cNvSpPr>
            <p:nvPr/>
          </p:nvSpPr>
          <p:spPr bwMode="auto">
            <a:xfrm>
              <a:off x="2577064" y="2025115"/>
              <a:ext cx="978873" cy="1174950"/>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solidFill>
              <a:srgbClr val="639490"/>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9" name="Freeform 8">
              <a:extLst>
                <a:ext uri="{FF2B5EF4-FFF2-40B4-BE49-F238E27FC236}">
                  <a16:creationId xmlns:a16="http://schemas.microsoft.com/office/drawing/2014/main" id="{EF3700E2-F6AA-4145-87EC-511E8D2435D9}"/>
                </a:ext>
              </a:extLst>
            </p:cNvPr>
            <p:cNvSpPr>
              <a:spLocks/>
            </p:cNvSpPr>
            <p:nvPr/>
          </p:nvSpPr>
          <p:spPr bwMode="auto">
            <a:xfrm>
              <a:off x="3658500" y="2025115"/>
              <a:ext cx="980381" cy="1174950"/>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solidFill>
              <a:srgbClr val="CFA54F"/>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nvGrpSpPr>
            <p:cNvPr id="30" name="Group 12">
              <a:extLst>
                <a:ext uri="{FF2B5EF4-FFF2-40B4-BE49-F238E27FC236}">
                  <a16:creationId xmlns:a16="http://schemas.microsoft.com/office/drawing/2014/main" id="{E256EFCB-76E0-40B0-A209-796B80F0819B}"/>
                </a:ext>
              </a:extLst>
            </p:cNvPr>
            <p:cNvGrpSpPr/>
            <p:nvPr/>
          </p:nvGrpSpPr>
          <p:grpSpPr>
            <a:xfrm>
              <a:off x="3398669" y="1384932"/>
              <a:ext cx="423131" cy="530541"/>
              <a:chOff x="5106627" y="2260366"/>
              <a:chExt cx="324452" cy="406813"/>
            </a:xfrm>
            <a:solidFill>
              <a:schemeClr val="bg1"/>
            </a:solidFill>
          </p:grpSpPr>
          <p:sp>
            <p:nvSpPr>
              <p:cNvPr id="41" name="Freeform 80">
                <a:extLst>
                  <a:ext uri="{FF2B5EF4-FFF2-40B4-BE49-F238E27FC236}">
                    <a16:creationId xmlns:a16="http://schemas.microsoft.com/office/drawing/2014/main" id="{958B0840-C34A-4B93-B727-69144D4235FA}"/>
                  </a:ext>
                </a:extLst>
              </p:cNvPr>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42" name="Freeform 81">
                <a:extLst>
                  <a:ext uri="{FF2B5EF4-FFF2-40B4-BE49-F238E27FC236}">
                    <a16:creationId xmlns:a16="http://schemas.microsoft.com/office/drawing/2014/main" id="{35080835-A25F-4DAF-A37F-C965CE0437FA}"/>
                  </a:ext>
                </a:extLst>
              </p:cNvPr>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43" name="Freeform 82">
                <a:extLst>
                  <a:ext uri="{FF2B5EF4-FFF2-40B4-BE49-F238E27FC236}">
                    <a16:creationId xmlns:a16="http://schemas.microsoft.com/office/drawing/2014/main" id="{F8EDC02B-22BE-477F-A892-40FCD74001A8}"/>
                  </a:ext>
                </a:extLst>
              </p:cNvPr>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44" name="Oval 83">
                <a:extLst>
                  <a:ext uri="{FF2B5EF4-FFF2-40B4-BE49-F238E27FC236}">
                    <a16:creationId xmlns:a16="http://schemas.microsoft.com/office/drawing/2014/main" id="{6A49DEDF-8661-4FB7-B872-9F5A2FDA9944}"/>
                  </a:ext>
                </a:extLst>
              </p:cNvPr>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31" name="Group 17">
              <a:extLst>
                <a:ext uri="{FF2B5EF4-FFF2-40B4-BE49-F238E27FC236}">
                  <a16:creationId xmlns:a16="http://schemas.microsoft.com/office/drawing/2014/main" id="{BDA8578C-5F8F-4534-8FB2-9C95DC36B616}"/>
                </a:ext>
              </a:extLst>
            </p:cNvPr>
            <p:cNvGrpSpPr/>
            <p:nvPr/>
          </p:nvGrpSpPr>
          <p:grpSpPr>
            <a:xfrm>
              <a:off x="2871209" y="2358712"/>
              <a:ext cx="390583" cy="507758"/>
              <a:chOff x="6421904" y="4798576"/>
              <a:chExt cx="299494" cy="389342"/>
            </a:xfrm>
            <a:solidFill>
              <a:schemeClr val="bg1"/>
            </a:solidFill>
          </p:grpSpPr>
          <p:sp>
            <p:nvSpPr>
              <p:cNvPr id="39" name="Freeform 170">
                <a:extLst>
                  <a:ext uri="{FF2B5EF4-FFF2-40B4-BE49-F238E27FC236}">
                    <a16:creationId xmlns:a16="http://schemas.microsoft.com/office/drawing/2014/main" id="{9951E048-F00E-4C37-BCA8-7E92B80939AD}"/>
                  </a:ext>
                </a:extLst>
              </p:cNvPr>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40" name="Freeform 171">
                <a:extLst>
                  <a:ext uri="{FF2B5EF4-FFF2-40B4-BE49-F238E27FC236}">
                    <a16:creationId xmlns:a16="http://schemas.microsoft.com/office/drawing/2014/main" id="{4507564C-78E8-46F8-9031-EC7D55C3E597}"/>
                  </a:ext>
                </a:extLst>
              </p:cNvPr>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32" name="Group 20">
              <a:extLst>
                <a:ext uri="{FF2B5EF4-FFF2-40B4-BE49-F238E27FC236}">
                  <a16:creationId xmlns:a16="http://schemas.microsoft.com/office/drawing/2014/main" id="{DB1556C9-90E9-4328-82E9-DEE4F26A40B5}"/>
                </a:ext>
              </a:extLst>
            </p:cNvPr>
            <p:cNvGrpSpPr/>
            <p:nvPr/>
          </p:nvGrpSpPr>
          <p:grpSpPr>
            <a:xfrm>
              <a:off x="2316846" y="1443100"/>
              <a:ext cx="420888" cy="414208"/>
              <a:chOff x="1587575" y="2265358"/>
              <a:chExt cx="314468" cy="309477"/>
            </a:xfrm>
            <a:solidFill>
              <a:schemeClr val="bg1"/>
            </a:solidFill>
          </p:grpSpPr>
          <p:sp>
            <p:nvSpPr>
              <p:cNvPr id="37" name="Freeform 59">
                <a:extLst>
                  <a:ext uri="{FF2B5EF4-FFF2-40B4-BE49-F238E27FC236}">
                    <a16:creationId xmlns:a16="http://schemas.microsoft.com/office/drawing/2014/main" id="{A2E9B33E-C423-478C-9331-A16F6E624775}"/>
                  </a:ext>
                </a:extLst>
              </p:cNvPr>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8" name="Oval 60">
                <a:extLst>
                  <a:ext uri="{FF2B5EF4-FFF2-40B4-BE49-F238E27FC236}">
                    <a16:creationId xmlns:a16="http://schemas.microsoft.com/office/drawing/2014/main" id="{591268AA-172E-43EE-B8DB-D2951641E9DA}"/>
                  </a:ext>
                </a:extLst>
              </p:cNvPr>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33" name="Group 23">
              <a:extLst>
                <a:ext uri="{FF2B5EF4-FFF2-40B4-BE49-F238E27FC236}">
                  <a16:creationId xmlns:a16="http://schemas.microsoft.com/office/drawing/2014/main" id="{93389871-EECA-4944-ADAE-7B64338278CE}"/>
                </a:ext>
              </a:extLst>
            </p:cNvPr>
            <p:cNvGrpSpPr/>
            <p:nvPr/>
          </p:nvGrpSpPr>
          <p:grpSpPr>
            <a:xfrm>
              <a:off x="3894839" y="2425087"/>
              <a:ext cx="507701" cy="375007"/>
              <a:chOff x="2563427" y="3717902"/>
              <a:chExt cx="439257" cy="324452"/>
            </a:xfrm>
            <a:solidFill>
              <a:schemeClr val="bg1"/>
            </a:solidFill>
          </p:grpSpPr>
          <p:sp>
            <p:nvSpPr>
              <p:cNvPr id="34" name="Freeform 92">
                <a:extLst>
                  <a:ext uri="{FF2B5EF4-FFF2-40B4-BE49-F238E27FC236}">
                    <a16:creationId xmlns:a16="http://schemas.microsoft.com/office/drawing/2014/main" id="{747E2941-9C90-43CC-896F-C1548070555E}"/>
                  </a:ext>
                </a:extLst>
              </p:cNvPr>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5" name="Freeform 93">
                <a:extLst>
                  <a:ext uri="{FF2B5EF4-FFF2-40B4-BE49-F238E27FC236}">
                    <a16:creationId xmlns:a16="http://schemas.microsoft.com/office/drawing/2014/main" id="{6559350B-0571-430F-826C-5D83AC9EC58C}"/>
                  </a:ext>
                </a:extLst>
              </p:cNvPr>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6" name="Freeform 94">
                <a:extLst>
                  <a:ext uri="{FF2B5EF4-FFF2-40B4-BE49-F238E27FC236}">
                    <a16:creationId xmlns:a16="http://schemas.microsoft.com/office/drawing/2014/main" id="{80C384F9-C02A-4BE0-AA59-8434228197EE}"/>
                  </a:ext>
                </a:extLst>
              </p:cNvPr>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sp>
        <p:nvSpPr>
          <p:cNvPr id="45" name="椭圆 44">
            <a:extLst>
              <a:ext uri="{FF2B5EF4-FFF2-40B4-BE49-F238E27FC236}">
                <a16:creationId xmlns:a16="http://schemas.microsoft.com/office/drawing/2014/main" id="{E5667B46-9280-4E50-980B-9F0A2022E8C8}"/>
              </a:ext>
            </a:extLst>
          </p:cNvPr>
          <p:cNvSpPr/>
          <p:nvPr/>
        </p:nvSpPr>
        <p:spPr>
          <a:xfrm>
            <a:off x="5894457" y="2189501"/>
            <a:ext cx="576622" cy="576785"/>
          </a:xfrm>
          <a:prstGeom prst="ellipse">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1</a:t>
            </a:r>
            <a:endParaRPr lang="zh-CN" altLang="en-US" sz="1600" dirty="0">
              <a:latin typeface="Impact MT Std" pitchFamily="34" charset="0"/>
              <a:ea typeface="微软雅黑" pitchFamily="34" charset="-122"/>
            </a:endParaRPr>
          </a:p>
        </p:txBody>
      </p:sp>
      <p:cxnSp>
        <p:nvCxnSpPr>
          <p:cNvPr id="46" name="直接连接符 45">
            <a:extLst>
              <a:ext uri="{FF2B5EF4-FFF2-40B4-BE49-F238E27FC236}">
                <a16:creationId xmlns:a16="http://schemas.microsoft.com/office/drawing/2014/main" id="{D51790C4-26EC-4F73-878F-7775A1756FFB}"/>
              </a:ext>
            </a:extLst>
          </p:cNvPr>
          <p:cNvCxnSpPr/>
          <p:nvPr/>
        </p:nvCxnSpPr>
        <p:spPr>
          <a:xfrm>
            <a:off x="6458895" y="245623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7" name="标题 11">
            <a:extLst>
              <a:ext uri="{FF2B5EF4-FFF2-40B4-BE49-F238E27FC236}">
                <a16:creationId xmlns:a16="http://schemas.microsoft.com/office/drawing/2014/main" id="{97B19E2F-6FDA-4643-8B66-2A4C3D8256CA}"/>
              </a:ext>
            </a:extLst>
          </p:cNvPr>
          <p:cNvSpPr txBox="1">
            <a:spLocks/>
          </p:cNvSpPr>
          <p:nvPr/>
        </p:nvSpPr>
        <p:spPr>
          <a:xfrm>
            <a:off x="7488436" y="2235645"/>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椭圆 47">
            <a:extLst>
              <a:ext uri="{FF2B5EF4-FFF2-40B4-BE49-F238E27FC236}">
                <a16:creationId xmlns:a16="http://schemas.microsoft.com/office/drawing/2014/main" id="{255380C2-A5D3-4704-8B09-62DDB4165DAF}"/>
              </a:ext>
            </a:extLst>
          </p:cNvPr>
          <p:cNvSpPr/>
          <p:nvPr/>
        </p:nvSpPr>
        <p:spPr>
          <a:xfrm>
            <a:off x="5894458" y="3121453"/>
            <a:ext cx="576622" cy="576785"/>
          </a:xfrm>
          <a:prstGeom prst="ellipse">
            <a:avLst/>
          </a:prstGeom>
          <a:solidFill>
            <a:srgbClr val="CF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2</a:t>
            </a:r>
            <a:endParaRPr lang="zh-CN" altLang="en-US" sz="1600" dirty="0">
              <a:latin typeface="Impact MT Std" pitchFamily="34" charset="0"/>
              <a:ea typeface="微软雅黑" pitchFamily="34" charset="-122"/>
            </a:endParaRPr>
          </a:p>
        </p:txBody>
      </p:sp>
      <p:cxnSp>
        <p:nvCxnSpPr>
          <p:cNvPr id="49" name="直接连接符 48">
            <a:extLst>
              <a:ext uri="{FF2B5EF4-FFF2-40B4-BE49-F238E27FC236}">
                <a16:creationId xmlns:a16="http://schemas.microsoft.com/office/drawing/2014/main" id="{01F403C2-4540-4742-ABF1-8FA530C850DD}"/>
              </a:ext>
            </a:extLst>
          </p:cNvPr>
          <p:cNvCxnSpPr/>
          <p:nvPr/>
        </p:nvCxnSpPr>
        <p:spPr>
          <a:xfrm>
            <a:off x="6458896" y="3388185"/>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0" name="标题 11">
            <a:extLst>
              <a:ext uri="{FF2B5EF4-FFF2-40B4-BE49-F238E27FC236}">
                <a16:creationId xmlns:a16="http://schemas.microsoft.com/office/drawing/2014/main" id="{B3782533-915C-4D5D-A324-A5355A232E8E}"/>
              </a:ext>
            </a:extLst>
          </p:cNvPr>
          <p:cNvSpPr txBox="1">
            <a:spLocks/>
          </p:cNvSpPr>
          <p:nvPr/>
        </p:nvSpPr>
        <p:spPr>
          <a:xfrm>
            <a:off x="7488437" y="3167597"/>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椭圆 50">
            <a:extLst>
              <a:ext uri="{FF2B5EF4-FFF2-40B4-BE49-F238E27FC236}">
                <a16:creationId xmlns:a16="http://schemas.microsoft.com/office/drawing/2014/main" id="{77BA2840-50AF-493A-8AC3-94BA2507E7DA}"/>
              </a:ext>
            </a:extLst>
          </p:cNvPr>
          <p:cNvSpPr/>
          <p:nvPr/>
        </p:nvSpPr>
        <p:spPr>
          <a:xfrm>
            <a:off x="5894458" y="4036751"/>
            <a:ext cx="576622" cy="576785"/>
          </a:xfrm>
          <a:prstGeom prst="ellipse">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3</a:t>
            </a:r>
            <a:endParaRPr lang="zh-CN" altLang="en-US" sz="1600" dirty="0">
              <a:latin typeface="Impact MT Std" pitchFamily="34" charset="0"/>
              <a:ea typeface="微软雅黑" pitchFamily="34" charset="-122"/>
            </a:endParaRPr>
          </a:p>
        </p:txBody>
      </p:sp>
      <p:cxnSp>
        <p:nvCxnSpPr>
          <p:cNvPr id="52" name="直接连接符 51">
            <a:extLst>
              <a:ext uri="{FF2B5EF4-FFF2-40B4-BE49-F238E27FC236}">
                <a16:creationId xmlns:a16="http://schemas.microsoft.com/office/drawing/2014/main" id="{696CD495-4D41-4B86-9AEF-522514662AC5}"/>
              </a:ext>
            </a:extLst>
          </p:cNvPr>
          <p:cNvCxnSpPr/>
          <p:nvPr/>
        </p:nvCxnSpPr>
        <p:spPr>
          <a:xfrm>
            <a:off x="6458896" y="430348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3" name="标题 11">
            <a:extLst>
              <a:ext uri="{FF2B5EF4-FFF2-40B4-BE49-F238E27FC236}">
                <a16:creationId xmlns:a16="http://schemas.microsoft.com/office/drawing/2014/main" id="{610944BE-2328-446B-96B9-B8E0ECDFFBA6}"/>
              </a:ext>
            </a:extLst>
          </p:cNvPr>
          <p:cNvSpPr txBox="1">
            <a:spLocks/>
          </p:cNvSpPr>
          <p:nvPr/>
        </p:nvSpPr>
        <p:spPr>
          <a:xfrm>
            <a:off x="7488437" y="4082895"/>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椭圆 53">
            <a:extLst>
              <a:ext uri="{FF2B5EF4-FFF2-40B4-BE49-F238E27FC236}">
                <a16:creationId xmlns:a16="http://schemas.microsoft.com/office/drawing/2014/main" id="{198A94D2-E089-4731-BB18-ACEFA5594511}"/>
              </a:ext>
            </a:extLst>
          </p:cNvPr>
          <p:cNvSpPr/>
          <p:nvPr/>
        </p:nvSpPr>
        <p:spPr>
          <a:xfrm>
            <a:off x="5894459" y="4935249"/>
            <a:ext cx="576622" cy="576785"/>
          </a:xfrm>
          <a:prstGeom prst="ellipse">
            <a:avLst/>
          </a:prstGeom>
          <a:solidFill>
            <a:srgbClr val="CF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4</a:t>
            </a:r>
            <a:endParaRPr lang="zh-CN" altLang="en-US" sz="1600" dirty="0">
              <a:latin typeface="Impact MT Std" pitchFamily="34" charset="0"/>
              <a:ea typeface="微软雅黑" pitchFamily="34" charset="-122"/>
            </a:endParaRPr>
          </a:p>
        </p:txBody>
      </p:sp>
      <p:cxnSp>
        <p:nvCxnSpPr>
          <p:cNvPr id="55" name="直接连接符 54">
            <a:extLst>
              <a:ext uri="{FF2B5EF4-FFF2-40B4-BE49-F238E27FC236}">
                <a16:creationId xmlns:a16="http://schemas.microsoft.com/office/drawing/2014/main" id="{5CD0E9D2-6BFF-42DF-AA77-7D450B4933C9}"/>
              </a:ext>
            </a:extLst>
          </p:cNvPr>
          <p:cNvCxnSpPr/>
          <p:nvPr/>
        </p:nvCxnSpPr>
        <p:spPr>
          <a:xfrm>
            <a:off x="6458897" y="520198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6" name="标题 11">
            <a:extLst>
              <a:ext uri="{FF2B5EF4-FFF2-40B4-BE49-F238E27FC236}">
                <a16:creationId xmlns:a16="http://schemas.microsoft.com/office/drawing/2014/main" id="{F9E92C4C-F481-4E90-8298-8D6DC685F69C}"/>
              </a:ext>
            </a:extLst>
          </p:cNvPr>
          <p:cNvSpPr txBox="1">
            <a:spLocks/>
          </p:cNvSpPr>
          <p:nvPr/>
        </p:nvSpPr>
        <p:spPr>
          <a:xfrm>
            <a:off x="7488438" y="4981393"/>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511841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500"/>
                                        <p:tgtEl>
                                          <p:spTgt spid="46"/>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animEffect transition="in" filter="fade">
                                      <p:cBhvr>
                                        <p:cTn id="27" dur="500"/>
                                        <p:tgtEl>
                                          <p:spTgt spid="4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animEffect transition="in" filter="fade">
                                      <p:cBhvr>
                                        <p:cTn id="41" dur="500"/>
                                        <p:tgtEl>
                                          <p:spTgt spid="50"/>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500"/>
                                        <p:tgtEl>
                                          <p:spTgt spid="51"/>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left)">
                                      <p:cBhvr>
                                        <p:cTn id="49" dur="500"/>
                                        <p:tgtEl>
                                          <p:spTgt spid="52"/>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53"/>
                                        </p:tgtEl>
                                        <p:attrNameLst>
                                          <p:attrName>style.visibility</p:attrName>
                                        </p:attrNameLst>
                                      </p:cBhvr>
                                      <p:to>
                                        <p:strVal val="visible"/>
                                      </p:to>
                                    </p:set>
                                    <p:anim calcmode="lin" valueType="num">
                                      <p:cBhvr>
                                        <p:cTn id="53" dur="500" fill="hold"/>
                                        <p:tgtEl>
                                          <p:spTgt spid="53"/>
                                        </p:tgtEl>
                                        <p:attrNameLst>
                                          <p:attrName>ppt_w</p:attrName>
                                        </p:attrNameLst>
                                      </p:cBhvr>
                                      <p:tavLst>
                                        <p:tav tm="0">
                                          <p:val>
                                            <p:fltVal val="0"/>
                                          </p:val>
                                        </p:tav>
                                        <p:tav tm="100000">
                                          <p:val>
                                            <p:strVal val="#ppt_w"/>
                                          </p:val>
                                        </p:tav>
                                      </p:tavLst>
                                    </p:anim>
                                    <p:anim calcmode="lin" valueType="num">
                                      <p:cBhvr>
                                        <p:cTn id="54" dur="500" fill="hold"/>
                                        <p:tgtEl>
                                          <p:spTgt spid="53"/>
                                        </p:tgtEl>
                                        <p:attrNameLst>
                                          <p:attrName>ppt_h</p:attrName>
                                        </p:attrNameLst>
                                      </p:cBhvr>
                                      <p:tavLst>
                                        <p:tav tm="0">
                                          <p:val>
                                            <p:fltVal val="0"/>
                                          </p:val>
                                        </p:tav>
                                        <p:tav tm="100000">
                                          <p:val>
                                            <p:strVal val="#ppt_h"/>
                                          </p:val>
                                        </p:tav>
                                      </p:tavLst>
                                    </p:anim>
                                    <p:animEffect transition="in" filter="fade">
                                      <p:cBhvr>
                                        <p:cTn id="55" dur="500"/>
                                        <p:tgtEl>
                                          <p:spTgt spid="53"/>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childTnLst>
                          </p:cTn>
                        </p:par>
                        <p:par>
                          <p:cTn id="60" fill="hold">
                            <p:stCondLst>
                              <p:cond delay="6500"/>
                            </p:stCondLst>
                            <p:childTnLst>
                              <p:par>
                                <p:cTn id="61" presetID="22" presetClass="entr" presetSubtype="8" fill="hold"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left)">
                                      <p:cBhvr>
                                        <p:cTn id="63" dur="500"/>
                                        <p:tgtEl>
                                          <p:spTgt spid="55"/>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7" grpId="0"/>
      <p:bldP spid="48" grpId="0" animBg="1"/>
      <p:bldP spid="50" grpId="0"/>
      <p:bldP spid="51" grpId="0" animBg="1"/>
      <p:bldP spid="53" grpId="0"/>
      <p:bldP spid="54" grpId="0" animBg="1"/>
      <p:bldP spid="5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自我评价</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Rectangle 23">
            <a:extLst>
              <a:ext uri="{FF2B5EF4-FFF2-40B4-BE49-F238E27FC236}">
                <a16:creationId xmlns:a16="http://schemas.microsoft.com/office/drawing/2014/main" id="{7024AD92-0CC0-461A-B637-796BFC879764}"/>
              </a:ext>
            </a:extLst>
          </p:cNvPr>
          <p:cNvSpPr>
            <a:spLocks noChangeArrowheads="1"/>
          </p:cNvSpPr>
          <p:nvPr/>
        </p:nvSpPr>
        <p:spPr bwMode="auto">
          <a:xfrm>
            <a:off x="5448692" y="3507352"/>
            <a:ext cx="1572446"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ctr"/>
            <a:r>
              <a:rPr lang="zh-CN" altLang="en-US" sz="2600" b="1" dirty="0">
                <a:solidFill>
                  <a:srgbClr val="7D7D7D"/>
                </a:solidFill>
                <a:latin typeface="微软雅黑" pitchFamily="34" charset="-122"/>
                <a:ea typeface="微软雅黑" pitchFamily="34" charset="-122"/>
                <a:sym typeface="微软雅黑" pitchFamily="34" charset="-122"/>
              </a:rPr>
              <a:t>单击此处添加标题</a:t>
            </a:r>
            <a:endParaRPr lang="en-US" altLang="zh-CN" sz="2600" b="1" dirty="0">
              <a:solidFill>
                <a:srgbClr val="7D7D7D"/>
              </a:solidFill>
              <a:latin typeface="微软雅黑" pitchFamily="34" charset="-122"/>
              <a:ea typeface="微软雅黑" pitchFamily="34" charset="-122"/>
              <a:sym typeface="微软雅黑" pitchFamily="34" charset="-122"/>
            </a:endParaRPr>
          </a:p>
        </p:txBody>
      </p:sp>
      <p:grpSp>
        <p:nvGrpSpPr>
          <p:cNvPr id="9" name="组合 30">
            <a:extLst>
              <a:ext uri="{FF2B5EF4-FFF2-40B4-BE49-F238E27FC236}">
                <a16:creationId xmlns:a16="http://schemas.microsoft.com/office/drawing/2014/main" id="{DAE54769-34E3-4088-B275-05AFE561AED8}"/>
              </a:ext>
            </a:extLst>
          </p:cNvPr>
          <p:cNvGrpSpPr>
            <a:grpSpLocks/>
          </p:cNvGrpSpPr>
          <p:nvPr/>
        </p:nvGrpSpPr>
        <p:grpSpPr bwMode="auto">
          <a:xfrm>
            <a:off x="3830439" y="2222484"/>
            <a:ext cx="4591466" cy="4242894"/>
            <a:chOff x="0" y="0"/>
            <a:chExt cx="3763541" cy="3478292"/>
          </a:xfrm>
        </p:grpSpPr>
        <p:sp>
          <p:nvSpPr>
            <p:cNvPr id="10" name="AutoShape 4">
              <a:extLst>
                <a:ext uri="{FF2B5EF4-FFF2-40B4-BE49-F238E27FC236}">
                  <a16:creationId xmlns:a16="http://schemas.microsoft.com/office/drawing/2014/main" id="{362347A1-CB3A-41E7-9F23-4D4DA2185649}"/>
                </a:ext>
              </a:extLst>
            </p:cNvPr>
            <p:cNvSpPr>
              <a:spLocks noChangeArrowheads="1"/>
            </p:cNvSpPr>
            <p:nvPr/>
          </p:nvSpPr>
          <p:spPr bwMode="auto">
            <a:xfrm rot="-2232521">
              <a:off x="0" y="0"/>
              <a:ext cx="3763541" cy="347829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639490"/>
            </a:solidFill>
            <a:ln w="3175">
              <a:noFill/>
              <a:bevel/>
              <a:headEnd/>
              <a:tailEnd/>
            </a:ln>
          </p:spPr>
          <p:txBody>
            <a:bodyPr lIns="0" rIns="0" anchor="ctr"/>
            <a:lstStyle/>
            <a:p>
              <a:endParaRPr lang="zh-CN" altLang="en-US"/>
            </a:p>
          </p:txBody>
        </p:sp>
        <p:sp>
          <p:nvSpPr>
            <p:cNvPr id="14" name="WordArt 7">
              <a:extLst>
                <a:ext uri="{FF2B5EF4-FFF2-40B4-BE49-F238E27FC236}">
                  <a16:creationId xmlns:a16="http://schemas.microsoft.com/office/drawing/2014/main" id="{2EF028DD-0C6F-4BE5-A863-9564CA0CA89F}"/>
                </a:ext>
              </a:extLst>
            </p:cNvPr>
            <p:cNvSpPr>
              <a:spLocks noChangeArrowheads="1" noChangeShapeType="1" noTextEdit="1"/>
            </p:cNvSpPr>
            <p:nvPr/>
          </p:nvSpPr>
          <p:spPr bwMode="auto">
            <a:xfrm rot="3394332">
              <a:off x="1373568" y="482430"/>
              <a:ext cx="2105025" cy="1771650"/>
            </a:xfrm>
            <a:prstGeom prst="rect">
              <a:avLst/>
            </a:prstGeom>
          </p:spPr>
          <p:txBody>
            <a:bodyPr spcFirstLastPara="1" wrap="none" fromWordArt="1">
              <a:prstTxWarp prst="textArchUp">
                <a:avLst>
                  <a:gd name="adj" fmla="val 12546007"/>
                </a:avLst>
              </a:prstTxWarp>
            </a:bodyPr>
            <a:lstStyle/>
            <a:p>
              <a:pPr algn="ctr">
                <a:defRPr/>
              </a:pPr>
              <a:r>
                <a:rPr lang="zh-CN" altLang="en-US" sz="2000" kern="10" dirty="0">
                  <a:ln w="6350" cmpd="sng">
                    <a:noFill/>
                    <a:bevel/>
                    <a:headEnd/>
                    <a:tailEnd/>
                  </a:ln>
                  <a:solidFill>
                    <a:srgbClr val="FFFFFF"/>
                  </a:solidFill>
                  <a:latin typeface="微软雅黑"/>
                  <a:ea typeface="微软雅黑"/>
                </a:rPr>
                <a:t>单击此处添加文字</a:t>
              </a:r>
            </a:p>
          </p:txBody>
        </p:sp>
      </p:grpSp>
      <p:grpSp>
        <p:nvGrpSpPr>
          <p:cNvPr id="15" name="组合 33">
            <a:extLst>
              <a:ext uri="{FF2B5EF4-FFF2-40B4-BE49-F238E27FC236}">
                <a16:creationId xmlns:a16="http://schemas.microsoft.com/office/drawing/2014/main" id="{A15194A5-58C6-49B2-A8B2-ADE23F2EA299}"/>
              </a:ext>
            </a:extLst>
          </p:cNvPr>
          <p:cNvGrpSpPr>
            <a:grpSpLocks/>
          </p:cNvGrpSpPr>
          <p:nvPr/>
        </p:nvGrpSpPr>
        <p:grpSpPr bwMode="auto">
          <a:xfrm>
            <a:off x="7679393" y="2629950"/>
            <a:ext cx="2931876" cy="1836887"/>
            <a:chOff x="0" y="0"/>
            <a:chExt cx="2403475" cy="1506408"/>
          </a:xfrm>
        </p:grpSpPr>
        <p:sp>
          <p:nvSpPr>
            <p:cNvPr id="16" name="Line 19">
              <a:extLst>
                <a:ext uri="{FF2B5EF4-FFF2-40B4-BE49-F238E27FC236}">
                  <a16:creationId xmlns:a16="http://schemas.microsoft.com/office/drawing/2014/main" id="{94B9C622-E833-4012-9B08-D4532E18D133}"/>
                </a:ext>
              </a:extLst>
            </p:cNvPr>
            <p:cNvSpPr>
              <a:spLocks noChangeShapeType="1"/>
            </p:cNvSpPr>
            <p:nvPr/>
          </p:nvSpPr>
          <p:spPr bwMode="auto">
            <a:xfrm flipH="1">
              <a:off x="0" y="347476"/>
              <a:ext cx="2403475" cy="1"/>
            </a:xfrm>
            <a:prstGeom prst="line">
              <a:avLst/>
            </a:prstGeom>
            <a:noFill/>
            <a:ln w="19050">
              <a:solidFill>
                <a:srgbClr val="63949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sz="3200">
                <a:solidFill>
                  <a:schemeClr val="bg1">
                    <a:lumMod val="50000"/>
                  </a:schemeClr>
                </a:solidFill>
              </a:endParaRPr>
            </a:p>
          </p:txBody>
        </p:sp>
        <p:sp>
          <p:nvSpPr>
            <p:cNvPr id="17" name="TextBox 19">
              <a:extLst>
                <a:ext uri="{FF2B5EF4-FFF2-40B4-BE49-F238E27FC236}">
                  <a16:creationId xmlns:a16="http://schemas.microsoft.com/office/drawing/2014/main" id="{AED4030F-75D8-495E-8095-BD5EA8B61391}"/>
                </a:ext>
              </a:extLst>
            </p:cNvPr>
            <p:cNvSpPr>
              <a:spLocks noChangeArrowheads="1"/>
            </p:cNvSpPr>
            <p:nvPr/>
          </p:nvSpPr>
          <p:spPr bwMode="auto">
            <a:xfrm>
              <a:off x="638688" y="0"/>
              <a:ext cx="1728238" cy="32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000" b="1" dirty="0">
                  <a:solidFill>
                    <a:schemeClr val="bg1">
                      <a:lumMod val="50000"/>
                    </a:schemeClr>
                  </a:solidFill>
                  <a:latin typeface="微软雅黑" pitchFamily="34" charset="-122"/>
                  <a:ea typeface="微软雅黑" pitchFamily="34" charset="-122"/>
                  <a:sym typeface="宋体" pitchFamily="2" charset="-122"/>
                </a:rPr>
                <a:t>文本</a:t>
              </a:r>
              <a:endParaRPr lang="zh-CN" altLang="en-US" sz="3200" b="1" dirty="0">
                <a:solidFill>
                  <a:schemeClr val="bg1">
                    <a:lumMod val="50000"/>
                  </a:schemeClr>
                </a:solidFill>
                <a:latin typeface="微软雅黑" pitchFamily="34" charset="-122"/>
                <a:ea typeface="微软雅黑" pitchFamily="34" charset="-122"/>
                <a:sym typeface="宋体" pitchFamily="2" charset="-122"/>
              </a:endParaRPr>
            </a:p>
          </p:txBody>
        </p:sp>
        <p:sp>
          <p:nvSpPr>
            <p:cNvPr id="18" name="TextBox 20">
              <a:extLst>
                <a:ext uri="{FF2B5EF4-FFF2-40B4-BE49-F238E27FC236}">
                  <a16:creationId xmlns:a16="http://schemas.microsoft.com/office/drawing/2014/main" id="{0F61307B-731F-4A93-AA23-8EDD8A3149D4}"/>
                </a:ext>
              </a:extLst>
            </p:cNvPr>
            <p:cNvSpPr>
              <a:spLocks noChangeArrowheads="1"/>
            </p:cNvSpPr>
            <p:nvPr/>
          </p:nvSpPr>
          <p:spPr bwMode="auto">
            <a:xfrm>
              <a:off x="638688" y="370591"/>
              <a:ext cx="1728787" cy="1135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b="1" dirty="0">
                  <a:solidFill>
                    <a:schemeClr val="bg1">
                      <a:lumMod val="50000"/>
                    </a:schemeClr>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sz="3200" dirty="0">
                <a:solidFill>
                  <a:schemeClr val="bg1">
                    <a:lumMod val="50000"/>
                  </a:schemeClr>
                </a:solidFill>
              </a:endParaRPr>
            </a:p>
          </p:txBody>
        </p:sp>
      </p:grpSp>
      <p:grpSp>
        <p:nvGrpSpPr>
          <p:cNvPr id="19" name="组合 1">
            <a:extLst>
              <a:ext uri="{FF2B5EF4-FFF2-40B4-BE49-F238E27FC236}">
                <a16:creationId xmlns:a16="http://schemas.microsoft.com/office/drawing/2014/main" id="{77FA46E9-ACEE-41B0-A817-5A878B037366}"/>
              </a:ext>
            </a:extLst>
          </p:cNvPr>
          <p:cNvGrpSpPr>
            <a:grpSpLocks/>
          </p:cNvGrpSpPr>
          <p:nvPr/>
        </p:nvGrpSpPr>
        <p:grpSpPr bwMode="auto">
          <a:xfrm>
            <a:off x="4097140" y="2187734"/>
            <a:ext cx="4591464" cy="4240956"/>
            <a:chOff x="0" y="0"/>
            <a:chExt cx="3764584" cy="3477329"/>
          </a:xfrm>
        </p:grpSpPr>
        <p:sp>
          <p:nvSpPr>
            <p:cNvPr id="20" name="AutoShape 6">
              <a:extLst>
                <a:ext uri="{FF2B5EF4-FFF2-40B4-BE49-F238E27FC236}">
                  <a16:creationId xmlns:a16="http://schemas.microsoft.com/office/drawing/2014/main" id="{6D61F013-A0AD-473A-A78F-D30E0BEB3C88}"/>
                </a:ext>
              </a:extLst>
            </p:cNvPr>
            <p:cNvSpPr>
              <a:spLocks noChangeArrowheads="1"/>
            </p:cNvSpPr>
            <p:nvPr/>
          </p:nvSpPr>
          <p:spPr bwMode="auto">
            <a:xfrm rot="12146960">
              <a:off x="0" y="0"/>
              <a:ext cx="3764584" cy="347732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639490"/>
            </a:solidFill>
            <a:ln w="3175">
              <a:noFill/>
              <a:bevel/>
              <a:headEnd/>
              <a:tailEnd/>
            </a:ln>
          </p:spPr>
          <p:txBody>
            <a:bodyPr anchor="ctr"/>
            <a:lstStyle/>
            <a:p>
              <a:endParaRPr lang="zh-CN" altLang="en-US" dirty="0"/>
            </a:p>
          </p:txBody>
        </p:sp>
        <p:sp>
          <p:nvSpPr>
            <p:cNvPr id="21" name="WordArt 9">
              <a:extLst>
                <a:ext uri="{FF2B5EF4-FFF2-40B4-BE49-F238E27FC236}">
                  <a16:creationId xmlns:a16="http://schemas.microsoft.com/office/drawing/2014/main" id="{90A9031A-1FEB-496E-AAB8-7C589CFC6BA4}"/>
                </a:ext>
              </a:extLst>
            </p:cNvPr>
            <p:cNvSpPr>
              <a:spLocks noChangeArrowheads="1" noChangeShapeType="1" noTextEdit="1"/>
            </p:cNvSpPr>
            <p:nvPr/>
          </p:nvSpPr>
          <p:spPr bwMode="auto">
            <a:xfrm rot="17984564">
              <a:off x="219731" y="577468"/>
              <a:ext cx="2105025" cy="1770063"/>
            </a:xfrm>
            <a:prstGeom prst="rect">
              <a:avLst/>
            </a:prstGeom>
          </p:spPr>
          <p:txBody>
            <a:bodyPr spcFirstLastPara="1" wrap="none" fromWordArt="1">
              <a:prstTxWarp prst="textArchUp">
                <a:avLst>
                  <a:gd name="adj" fmla="val 12543391"/>
                </a:avLst>
              </a:prstTxWarp>
            </a:bodyPr>
            <a:lstStyle/>
            <a:p>
              <a:pPr algn="ctr">
                <a:defRPr/>
              </a:pPr>
              <a:r>
                <a:rPr lang="zh-CN" altLang="en-US" sz="2000" kern="10" dirty="0">
                  <a:ln w="6350" cmpd="sng">
                    <a:noFill/>
                    <a:bevel/>
                    <a:headEnd/>
                    <a:tailEnd/>
                  </a:ln>
                  <a:solidFill>
                    <a:schemeClr val="bg1"/>
                  </a:solidFill>
                  <a:latin typeface="微软雅黑"/>
                  <a:ea typeface="微软雅黑"/>
                </a:rPr>
                <a:t>单击此处添加文字</a:t>
              </a:r>
            </a:p>
          </p:txBody>
        </p:sp>
      </p:grpSp>
      <p:grpSp>
        <p:nvGrpSpPr>
          <p:cNvPr id="22" name="组合 40">
            <a:extLst>
              <a:ext uri="{FF2B5EF4-FFF2-40B4-BE49-F238E27FC236}">
                <a16:creationId xmlns:a16="http://schemas.microsoft.com/office/drawing/2014/main" id="{DBD4E2F2-4B70-46B3-A30C-DA87D1BAB68C}"/>
              </a:ext>
            </a:extLst>
          </p:cNvPr>
          <p:cNvGrpSpPr>
            <a:grpSpLocks/>
          </p:cNvGrpSpPr>
          <p:nvPr/>
        </p:nvGrpSpPr>
        <p:grpSpPr bwMode="auto">
          <a:xfrm>
            <a:off x="1653530" y="2627507"/>
            <a:ext cx="2953176" cy="1863781"/>
            <a:chOff x="0" y="0"/>
            <a:chExt cx="2420666" cy="1528199"/>
          </a:xfrm>
        </p:grpSpPr>
        <p:sp>
          <p:nvSpPr>
            <p:cNvPr id="23" name="Line 17">
              <a:extLst>
                <a:ext uri="{FF2B5EF4-FFF2-40B4-BE49-F238E27FC236}">
                  <a16:creationId xmlns:a16="http://schemas.microsoft.com/office/drawing/2014/main" id="{8E29DD8C-05E0-46B5-8FC7-ECE2BFED9BEF}"/>
                </a:ext>
              </a:extLst>
            </p:cNvPr>
            <p:cNvSpPr>
              <a:spLocks noChangeShapeType="1"/>
            </p:cNvSpPr>
            <p:nvPr/>
          </p:nvSpPr>
          <p:spPr bwMode="auto">
            <a:xfrm>
              <a:off x="15604" y="347476"/>
              <a:ext cx="2405062" cy="1"/>
            </a:xfrm>
            <a:prstGeom prst="line">
              <a:avLst/>
            </a:prstGeom>
            <a:noFill/>
            <a:ln w="19050">
              <a:solidFill>
                <a:srgbClr val="63949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sz="3200">
                <a:solidFill>
                  <a:schemeClr val="bg1">
                    <a:lumMod val="50000"/>
                  </a:schemeClr>
                </a:solidFill>
              </a:endParaRPr>
            </a:p>
          </p:txBody>
        </p:sp>
        <p:sp>
          <p:nvSpPr>
            <p:cNvPr id="24" name="TextBox 42">
              <a:extLst>
                <a:ext uri="{FF2B5EF4-FFF2-40B4-BE49-F238E27FC236}">
                  <a16:creationId xmlns:a16="http://schemas.microsoft.com/office/drawing/2014/main" id="{A6B7F3F9-13EB-4D7D-85F0-4B64C86BBA6E}"/>
                </a:ext>
              </a:extLst>
            </p:cNvPr>
            <p:cNvSpPr>
              <a:spLocks noChangeArrowheads="1"/>
            </p:cNvSpPr>
            <p:nvPr/>
          </p:nvSpPr>
          <p:spPr bwMode="auto">
            <a:xfrm>
              <a:off x="0" y="0"/>
              <a:ext cx="1728238" cy="328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000" b="1">
                  <a:solidFill>
                    <a:schemeClr val="bg1">
                      <a:lumMod val="50000"/>
                    </a:schemeClr>
                  </a:solidFill>
                  <a:latin typeface="微软雅黑" pitchFamily="34" charset="-122"/>
                  <a:ea typeface="微软雅黑" pitchFamily="34" charset="-122"/>
                  <a:sym typeface="宋体" pitchFamily="2" charset="-122"/>
                </a:rPr>
                <a:t>文本</a:t>
              </a:r>
              <a:endParaRPr lang="zh-CN" altLang="en-US" sz="3200" b="1">
                <a:solidFill>
                  <a:schemeClr val="bg1">
                    <a:lumMod val="50000"/>
                  </a:schemeClr>
                </a:solidFill>
                <a:latin typeface="微软雅黑" pitchFamily="34" charset="-122"/>
                <a:ea typeface="微软雅黑" pitchFamily="34" charset="-122"/>
                <a:sym typeface="宋体" pitchFamily="2" charset="-122"/>
              </a:endParaRPr>
            </a:p>
          </p:txBody>
        </p:sp>
        <p:sp>
          <p:nvSpPr>
            <p:cNvPr id="25" name="TextBox 43">
              <a:extLst>
                <a:ext uri="{FF2B5EF4-FFF2-40B4-BE49-F238E27FC236}">
                  <a16:creationId xmlns:a16="http://schemas.microsoft.com/office/drawing/2014/main" id="{D06E7E56-CDA6-405B-A1D2-E1D266C0B4AB}"/>
                </a:ext>
              </a:extLst>
            </p:cNvPr>
            <p:cNvSpPr>
              <a:spLocks noChangeArrowheads="1"/>
            </p:cNvSpPr>
            <p:nvPr/>
          </p:nvSpPr>
          <p:spPr bwMode="auto">
            <a:xfrm>
              <a:off x="0" y="392578"/>
              <a:ext cx="1728787" cy="1135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b="1">
                  <a:solidFill>
                    <a:schemeClr val="bg1">
                      <a:lumMod val="50000"/>
                    </a:schemeClr>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sz="3200">
                <a:solidFill>
                  <a:schemeClr val="bg1">
                    <a:lumMod val="50000"/>
                  </a:schemeClr>
                </a:solidFill>
              </a:endParaRPr>
            </a:p>
          </p:txBody>
        </p:sp>
      </p:grpSp>
      <p:grpSp>
        <p:nvGrpSpPr>
          <p:cNvPr id="26" name="组合 3">
            <a:extLst>
              <a:ext uri="{FF2B5EF4-FFF2-40B4-BE49-F238E27FC236}">
                <a16:creationId xmlns:a16="http://schemas.microsoft.com/office/drawing/2014/main" id="{521610AC-9467-412C-9D6F-58C419B6F24C}"/>
              </a:ext>
            </a:extLst>
          </p:cNvPr>
          <p:cNvGrpSpPr>
            <a:grpSpLocks/>
          </p:cNvGrpSpPr>
          <p:nvPr/>
        </p:nvGrpSpPr>
        <p:grpSpPr bwMode="auto">
          <a:xfrm>
            <a:off x="4109500" y="1806898"/>
            <a:ext cx="4242894" cy="4591466"/>
            <a:chOff x="0" y="0"/>
            <a:chExt cx="3477329" cy="3764584"/>
          </a:xfrm>
        </p:grpSpPr>
        <p:sp>
          <p:nvSpPr>
            <p:cNvPr id="27" name="AutoShape 5">
              <a:extLst>
                <a:ext uri="{FF2B5EF4-FFF2-40B4-BE49-F238E27FC236}">
                  <a16:creationId xmlns:a16="http://schemas.microsoft.com/office/drawing/2014/main" id="{51D61E0F-F8FB-489B-B8C4-A6ACB38D3B43}"/>
                </a:ext>
              </a:extLst>
            </p:cNvPr>
            <p:cNvSpPr>
              <a:spLocks noChangeArrowheads="1"/>
            </p:cNvSpPr>
            <p:nvPr/>
          </p:nvSpPr>
          <p:spPr bwMode="auto">
            <a:xfrm rot="5078397">
              <a:off x="-143627" y="143626"/>
              <a:ext cx="3764584" cy="347732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CFA54F"/>
            </a:solidFill>
            <a:ln w="3175">
              <a:noFill/>
              <a:bevel/>
              <a:headEnd/>
              <a:tailEnd/>
            </a:ln>
          </p:spPr>
          <p:txBody>
            <a:bodyPr lIns="0" rIns="0" anchor="ctr"/>
            <a:lstStyle/>
            <a:p>
              <a:endParaRPr lang="zh-CN" altLang="en-US" dirty="0"/>
            </a:p>
          </p:txBody>
        </p:sp>
        <p:sp>
          <p:nvSpPr>
            <p:cNvPr id="28" name="WordArt 8">
              <a:extLst>
                <a:ext uri="{FF2B5EF4-FFF2-40B4-BE49-F238E27FC236}">
                  <a16:creationId xmlns:a16="http://schemas.microsoft.com/office/drawing/2014/main" id="{35C86418-2297-440E-BF9C-63407945EBBD}"/>
                </a:ext>
              </a:extLst>
            </p:cNvPr>
            <p:cNvSpPr>
              <a:spLocks noChangeArrowheads="1" noChangeShapeType="1" noTextEdit="1"/>
            </p:cNvSpPr>
            <p:nvPr/>
          </p:nvSpPr>
          <p:spPr bwMode="auto">
            <a:xfrm rot="79672">
              <a:off x="498799" y="1639250"/>
              <a:ext cx="2474912" cy="1771650"/>
            </a:xfrm>
            <a:prstGeom prst="rect">
              <a:avLst/>
            </a:prstGeom>
          </p:spPr>
          <p:txBody>
            <a:bodyPr spcFirstLastPara="1" wrap="none" fromWordArt="1">
              <a:prstTxWarp prst="textArchDown">
                <a:avLst>
                  <a:gd name="adj" fmla="val 1788643"/>
                </a:avLst>
              </a:prstTxWarp>
            </a:bodyPr>
            <a:lstStyle/>
            <a:p>
              <a:pPr algn="ctr">
                <a:defRPr/>
              </a:pPr>
              <a:r>
                <a:rPr lang="zh-CN" altLang="en-US" sz="2000" kern="10" dirty="0">
                  <a:ln w="6350" cmpd="sng">
                    <a:noFill/>
                    <a:bevel/>
                    <a:headEnd/>
                    <a:tailEnd/>
                  </a:ln>
                  <a:solidFill>
                    <a:schemeClr val="bg1"/>
                  </a:solidFill>
                  <a:latin typeface="微软雅黑"/>
                  <a:ea typeface="微软雅黑"/>
                </a:rPr>
                <a:t>单击此处添加文字</a:t>
              </a:r>
            </a:p>
          </p:txBody>
        </p:sp>
      </p:grpSp>
      <p:grpSp>
        <p:nvGrpSpPr>
          <p:cNvPr id="29" name="组合 47">
            <a:extLst>
              <a:ext uri="{FF2B5EF4-FFF2-40B4-BE49-F238E27FC236}">
                <a16:creationId xmlns:a16="http://schemas.microsoft.com/office/drawing/2014/main" id="{667CCB0D-D671-4CA1-8740-03E2393D0696}"/>
              </a:ext>
            </a:extLst>
          </p:cNvPr>
          <p:cNvGrpSpPr>
            <a:grpSpLocks/>
          </p:cNvGrpSpPr>
          <p:nvPr/>
        </p:nvGrpSpPr>
        <p:grpSpPr bwMode="auto">
          <a:xfrm>
            <a:off x="7542726" y="5089034"/>
            <a:ext cx="3033534" cy="1292675"/>
            <a:chOff x="-11895" y="35706"/>
            <a:chExt cx="2486193" cy="1060017"/>
          </a:xfrm>
        </p:grpSpPr>
        <p:sp>
          <p:nvSpPr>
            <p:cNvPr id="30" name="Line 18">
              <a:extLst>
                <a:ext uri="{FF2B5EF4-FFF2-40B4-BE49-F238E27FC236}">
                  <a16:creationId xmlns:a16="http://schemas.microsoft.com/office/drawing/2014/main" id="{4648B0A3-23FD-43E3-B88F-19CA013BA6EA}"/>
                </a:ext>
              </a:extLst>
            </p:cNvPr>
            <p:cNvSpPr>
              <a:spLocks noChangeShapeType="1"/>
            </p:cNvSpPr>
            <p:nvPr/>
          </p:nvSpPr>
          <p:spPr bwMode="auto">
            <a:xfrm flipH="1">
              <a:off x="-11895" y="485535"/>
              <a:ext cx="2405062" cy="1"/>
            </a:xfrm>
            <a:prstGeom prst="line">
              <a:avLst/>
            </a:prstGeom>
            <a:noFill/>
            <a:ln w="19050">
              <a:solidFill>
                <a:srgbClr val="CFA54F"/>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sz="3200">
                <a:solidFill>
                  <a:schemeClr val="bg1">
                    <a:lumMod val="50000"/>
                  </a:schemeClr>
                </a:solidFill>
              </a:endParaRPr>
            </a:p>
          </p:txBody>
        </p:sp>
        <p:sp>
          <p:nvSpPr>
            <p:cNvPr id="31" name="TextBox 19">
              <a:extLst>
                <a:ext uri="{FF2B5EF4-FFF2-40B4-BE49-F238E27FC236}">
                  <a16:creationId xmlns:a16="http://schemas.microsoft.com/office/drawing/2014/main" id="{43A28AA1-3E4F-4809-85BE-E96C440D0F3E}"/>
                </a:ext>
              </a:extLst>
            </p:cNvPr>
            <p:cNvSpPr>
              <a:spLocks noChangeArrowheads="1"/>
            </p:cNvSpPr>
            <p:nvPr/>
          </p:nvSpPr>
          <p:spPr bwMode="auto">
            <a:xfrm>
              <a:off x="691075" y="35706"/>
              <a:ext cx="1728238" cy="328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000" b="1" dirty="0">
                  <a:solidFill>
                    <a:schemeClr val="bg1">
                      <a:lumMod val="50000"/>
                    </a:schemeClr>
                  </a:solidFill>
                  <a:latin typeface="微软雅黑" pitchFamily="34" charset="-122"/>
                  <a:ea typeface="微软雅黑" pitchFamily="34" charset="-122"/>
                  <a:sym typeface="宋体" pitchFamily="2" charset="-122"/>
                </a:rPr>
                <a:t>文本</a:t>
              </a:r>
              <a:endParaRPr lang="zh-CN" altLang="en-US" sz="3200" b="1" dirty="0">
                <a:solidFill>
                  <a:schemeClr val="bg1">
                    <a:lumMod val="50000"/>
                  </a:schemeClr>
                </a:solidFill>
                <a:latin typeface="微软雅黑" pitchFamily="34" charset="-122"/>
                <a:ea typeface="微软雅黑" pitchFamily="34" charset="-122"/>
                <a:sym typeface="宋体" pitchFamily="2" charset="-122"/>
              </a:endParaRPr>
            </a:p>
          </p:txBody>
        </p:sp>
        <p:sp>
          <p:nvSpPr>
            <p:cNvPr id="32" name="TextBox 20">
              <a:extLst>
                <a:ext uri="{FF2B5EF4-FFF2-40B4-BE49-F238E27FC236}">
                  <a16:creationId xmlns:a16="http://schemas.microsoft.com/office/drawing/2014/main" id="{9BC0CCE8-A708-4104-9277-B371E8847809}"/>
                </a:ext>
              </a:extLst>
            </p:cNvPr>
            <p:cNvSpPr>
              <a:spLocks noChangeArrowheads="1"/>
            </p:cNvSpPr>
            <p:nvPr/>
          </p:nvSpPr>
          <p:spPr bwMode="auto">
            <a:xfrm>
              <a:off x="745511" y="490005"/>
              <a:ext cx="1728787" cy="605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b="1" dirty="0">
                  <a:solidFill>
                    <a:schemeClr val="bg1">
                      <a:lumMod val="50000"/>
                    </a:schemeClr>
                  </a:solidFill>
                  <a:latin typeface="微软雅黑" pitchFamily="34" charset="-122"/>
                  <a:ea typeface="微软雅黑" pitchFamily="34" charset="-122"/>
                  <a:sym typeface="微软雅黑" pitchFamily="34" charset="-122"/>
                </a:rPr>
                <a:t>单击此处添加段落文本单击此处添加段落文本</a:t>
              </a:r>
            </a:p>
          </p:txBody>
        </p:sp>
      </p:grpSp>
    </p:spTree>
    <p:extLst>
      <p:ext uri="{BB962C8B-B14F-4D97-AF65-F5344CB8AC3E}">
        <p14:creationId xmlns:p14="http://schemas.microsoft.com/office/powerpoint/2010/main" val="106245328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p:cBhvr>
                                        <p:cTn id="11" dur="500"/>
                                        <p:tgtEl>
                                          <p:spTgt spid="7"/>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p:cBhvr>
                                        <p:cTn id="15" dur="500"/>
                                        <p:tgtEl>
                                          <p:spTgt spid="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p:cBhvr>
                                        <p:cTn id="19" dur="500"/>
                                        <p:tgtEl>
                                          <p:spTgt spid="1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p:cBhvr>
                                        <p:cTn id="23" dur="500"/>
                                        <p:tgtEl>
                                          <p:spTgt spid="26"/>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p:cBhvr>
                                        <p:cTn id="27" dur="500"/>
                                        <p:tgtEl>
                                          <p:spTgt spid="2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p:cBhvr>
                                        <p:cTn id="31" dur="500"/>
                                        <p:tgtEl>
                                          <p:spTgt spid="19"/>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自我评价</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Group 64">
            <a:extLst>
              <a:ext uri="{FF2B5EF4-FFF2-40B4-BE49-F238E27FC236}">
                <a16:creationId xmlns:a16="http://schemas.microsoft.com/office/drawing/2014/main" id="{74DB8C5B-E775-4223-9564-2B5EE8E17FCA}"/>
              </a:ext>
            </a:extLst>
          </p:cNvPr>
          <p:cNvGrpSpPr/>
          <p:nvPr/>
        </p:nvGrpSpPr>
        <p:grpSpPr>
          <a:xfrm>
            <a:off x="971259" y="2615114"/>
            <a:ext cx="2139224" cy="1496154"/>
            <a:chOff x="481903" y="1497356"/>
            <a:chExt cx="1964531" cy="1373798"/>
          </a:xfrm>
        </p:grpSpPr>
        <p:sp>
          <p:nvSpPr>
            <p:cNvPr id="9" name="Freeform 50">
              <a:extLst>
                <a:ext uri="{FF2B5EF4-FFF2-40B4-BE49-F238E27FC236}">
                  <a16:creationId xmlns:a16="http://schemas.microsoft.com/office/drawing/2014/main" id="{CD675BE9-3500-4DF1-B6A4-AB69CD9AF79E}"/>
                </a:ext>
              </a:extLst>
            </p:cNvPr>
            <p:cNvSpPr/>
            <p:nvPr/>
          </p:nvSpPr>
          <p:spPr>
            <a:xfrm>
              <a:off x="874809"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639490">
                <a:alpha val="90000"/>
              </a:srgb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7" tIns="217500" rIns="435411" bIns="217500" numCol="1" spcCol="1270" anchor="ctr" anchorCtr="0">
              <a:noAutofit/>
            </a:bodyPr>
            <a:lstStyle/>
            <a:p>
              <a:pPr marL="228577" lvl="1" indent="-228577" defTabSz="1066693">
                <a:lnSpc>
                  <a:spcPct val="90000"/>
                </a:lnSpc>
                <a:spcBef>
                  <a:spcPct val="0"/>
                </a:spcBef>
                <a:spcAft>
                  <a:spcPct val="15000"/>
                </a:spcAft>
              </a:pPr>
              <a:endParaRPr lang="en-US" sz="6400" dirty="0">
                <a:solidFill>
                  <a:schemeClr val="bg1">
                    <a:lumMod val="50000"/>
                  </a:schemeClr>
                </a:solidFill>
                <a:latin typeface="Agency FB" panose="020B0503020202020204" pitchFamily="34" charset="0"/>
              </a:endParaRPr>
            </a:p>
          </p:txBody>
        </p:sp>
        <p:sp>
          <p:nvSpPr>
            <p:cNvPr id="10" name="Freeform 51">
              <a:extLst>
                <a:ext uri="{FF2B5EF4-FFF2-40B4-BE49-F238E27FC236}">
                  <a16:creationId xmlns:a16="http://schemas.microsoft.com/office/drawing/2014/main" id="{C4FC502A-FCA0-425E-9176-F56AAFEDF07E}"/>
                </a:ext>
              </a:extLst>
            </p:cNvPr>
            <p:cNvSpPr/>
            <p:nvPr/>
          </p:nvSpPr>
          <p:spPr>
            <a:xfrm>
              <a:off x="481903"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rgbClr val="63949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693">
                <a:lnSpc>
                  <a:spcPct val="90000"/>
                </a:lnSpc>
                <a:spcBef>
                  <a:spcPct val="0"/>
                </a:spcBef>
                <a:spcAft>
                  <a:spcPct val="35000"/>
                </a:spcAft>
              </a:pPr>
              <a:r>
                <a:rPr lang="en-US" sz="3700" b="1" dirty="0">
                  <a:solidFill>
                    <a:schemeClr val="bg1">
                      <a:lumMod val="50000"/>
                    </a:schemeClr>
                  </a:solidFill>
                  <a:latin typeface="Agency FB" panose="020B0503020202020204" pitchFamily="34" charset="0"/>
                </a:rPr>
                <a:t>01</a:t>
              </a:r>
              <a:endParaRPr lang="en-US" sz="3700" dirty="0">
                <a:solidFill>
                  <a:schemeClr val="bg1">
                    <a:lumMod val="50000"/>
                  </a:schemeClr>
                </a:solidFill>
                <a:latin typeface="Agency FB" panose="020B0503020202020204" pitchFamily="34" charset="0"/>
              </a:endParaRPr>
            </a:p>
          </p:txBody>
        </p:sp>
      </p:grpSp>
      <p:grpSp>
        <p:nvGrpSpPr>
          <p:cNvPr id="14" name="Group 68">
            <a:extLst>
              <a:ext uri="{FF2B5EF4-FFF2-40B4-BE49-F238E27FC236}">
                <a16:creationId xmlns:a16="http://schemas.microsoft.com/office/drawing/2014/main" id="{52ABC8A0-536A-4D89-AD96-C77C8FA969C5}"/>
              </a:ext>
            </a:extLst>
          </p:cNvPr>
          <p:cNvGrpSpPr/>
          <p:nvPr/>
        </p:nvGrpSpPr>
        <p:grpSpPr>
          <a:xfrm>
            <a:off x="3721245" y="2615114"/>
            <a:ext cx="2139224" cy="1496154"/>
            <a:chOff x="2544661" y="1497356"/>
            <a:chExt cx="1964531" cy="1373798"/>
          </a:xfrm>
        </p:grpSpPr>
        <p:sp>
          <p:nvSpPr>
            <p:cNvPr id="15" name="Freeform 52">
              <a:extLst>
                <a:ext uri="{FF2B5EF4-FFF2-40B4-BE49-F238E27FC236}">
                  <a16:creationId xmlns:a16="http://schemas.microsoft.com/office/drawing/2014/main" id="{4CD040A0-BFE5-4EC8-B503-F8E39670D444}"/>
                </a:ext>
              </a:extLst>
            </p:cNvPr>
            <p:cNvSpPr/>
            <p:nvPr/>
          </p:nvSpPr>
          <p:spPr>
            <a:xfrm>
              <a:off x="2937567"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CFA54F">
                <a:alpha val="90000"/>
              </a:srgb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577" lvl="1" indent="-228577" defTabSz="1066693">
                <a:lnSpc>
                  <a:spcPct val="90000"/>
                </a:lnSpc>
                <a:spcBef>
                  <a:spcPct val="0"/>
                </a:spcBef>
                <a:spcAft>
                  <a:spcPct val="15000"/>
                </a:spcAft>
              </a:pPr>
              <a:endParaRPr lang="en-US" sz="4800" dirty="0">
                <a:solidFill>
                  <a:schemeClr val="bg1">
                    <a:lumMod val="50000"/>
                  </a:schemeClr>
                </a:solidFill>
                <a:latin typeface="Agency FB" panose="020B0503020202020204" pitchFamily="34" charset="0"/>
              </a:endParaRPr>
            </a:p>
          </p:txBody>
        </p:sp>
        <p:sp>
          <p:nvSpPr>
            <p:cNvPr id="16" name="Freeform 53">
              <a:extLst>
                <a:ext uri="{FF2B5EF4-FFF2-40B4-BE49-F238E27FC236}">
                  <a16:creationId xmlns:a16="http://schemas.microsoft.com/office/drawing/2014/main" id="{63D9BF77-07EB-4BC4-B350-A3D398C1F4BB}"/>
                </a:ext>
              </a:extLst>
            </p:cNvPr>
            <p:cNvSpPr/>
            <p:nvPr/>
          </p:nvSpPr>
          <p:spPr>
            <a:xfrm>
              <a:off x="2544661"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rgbClr val="CFA54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693">
                <a:lnSpc>
                  <a:spcPct val="90000"/>
                </a:lnSpc>
                <a:spcBef>
                  <a:spcPct val="0"/>
                </a:spcBef>
                <a:spcAft>
                  <a:spcPct val="35000"/>
                </a:spcAft>
              </a:pPr>
              <a:r>
                <a:rPr lang="en-US" sz="3700" b="1" dirty="0">
                  <a:solidFill>
                    <a:schemeClr val="bg1">
                      <a:lumMod val="50000"/>
                    </a:schemeClr>
                  </a:solidFill>
                  <a:latin typeface="Agency FB" panose="020B0503020202020204" pitchFamily="34" charset="0"/>
                </a:rPr>
                <a:t>02</a:t>
              </a:r>
              <a:endParaRPr lang="en-US" sz="3700" dirty="0">
                <a:solidFill>
                  <a:schemeClr val="bg1">
                    <a:lumMod val="50000"/>
                  </a:schemeClr>
                </a:solidFill>
                <a:latin typeface="Agency FB" panose="020B0503020202020204" pitchFamily="34" charset="0"/>
              </a:endParaRPr>
            </a:p>
          </p:txBody>
        </p:sp>
      </p:grpSp>
      <p:grpSp>
        <p:nvGrpSpPr>
          <p:cNvPr id="17" name="Group 69">
            <a:extLst>
              <a:ext uri="{FF2B5EF4-FFF2-40B4-BE49-F238E27FC236}">
                <a16:creationId xmlns:a16="http://schemas.microsoft.com/office/drawing/2014/main" id="{09346B5F-2CE8-4CD9-9A29-EDFA73EC5166}"/>
              </a:ext>
            </a:extLst>
          </p:cNvPr>
          <p:cNvGrpSpPr/>
          <p:nvPr/>
        </p:nvGrpSpPr>
        <p:grpSpPr>
          <a:xfrm>
            <a:off x="6471231" y="2615114"/>
            <a:ext cx="2139224" cy="1496154"/>
            <a:chOff x="4607419" y="1497356"/>
            <a:chExt cx="1964531" cy="1373798"/>
          </a:xfrm>
        </p:grpSpPr>
        <p:sp>
          <p:nvSpPr>
            <p:cNvPr id="18" name="Freeform 54">
              <a:extLst>
                <a:ext uri="{FF2B5EF4-FFF2-40B4-BE49-F238E27FC236}">
                  <a16:creationId xmlns:a16="http://schemas.microsoft.com/office/drawing/2014/main" id="{F20664EE-2F30-41D0-9C37-F5D19340277F}"/>
                </a:ext>
              </a:extLst>
            </p:cNvPr>
            <p:cNvSpPr/>
            <p:nvPr/>
          </p:nvSpPr>
          <p:spPr>
            <a:xfrm>
              <a:off x="5000325"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639490">
                <a:alpha val="90000"/>
              </a:srgb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577" lvl="1" indent="-228577" defTabSz="1066693">
                <a:lnSpc>
                  <a:spcPct val="90000"/>
                </a:lnSpc>
                <a:spcBef>
                  <a:spcPct val="0"/>
                </a:spcBef>
                <a:spcAft>
                  <a:spcPct val="15000"/>
                </a:spcAft>
              </a:pPr>
              <a:endParaRPr lang="en-US" sz="4800" dirty="0">
                <a:solidFill>
                  <a:schemeClr val="bg1">
                    <a:lumMod val="50000"/>
                  </a:schemeClr>
                </a:solidFill>
                <a:latin typeface="Agency FB" panose="020B0503020202020204" pitchFamily="34" charset="0"/>
              </a:endParaRPr>
            </a:p>
          </p:txBody>
        </p:sp>
        <p:sp>
          <p:nvSpPr>
            <p:cNvPr id="19" name="Freeform 56">
              <a:extLst>
                <a:ext uri="{FF2B5EF4-FFF2-40B4-BE49-F238E27FC236}">
                  <a16:creationId xmlns:a16="http://schemas.microsoft.com/office/drawing/2014/main" id="{F2CBAC3E-05C1-4CEC-B6E8-87BC2C6CCC51}"/>
                </a:ext>
              </a:extLst>
            </p:cNvPr>
            <p:cNvSpPr/>
            <p:nvPr/>
          </p:nvSpPr>
          <p:spPr>
            <a:xfrm>
              <a:off x="4607419"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rgbClr val="63949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693">
                <a:lnSpc>
                  <a:spcPct val="90000"/>
                </a:lnSpc>
                <a:spcBef>
                  <a:spcPct val="0"/>
                </a:spcBef>
                <a:spcAft>
                  <a:spcPct val="35000"/>
                </a:spcAft>
              </a:pPr>
              <a:r>
                <a:rPr lang="en-US" sz="3700" b="1" dirty="0">
                  <a:solidFill>
                    <a:schemeClr val="bg1">
                      <a:lumMod val="50000"/>
                    </a:schemeClr>
                  </a:solidFill>
                  <a:latin typeface="Agency FB" panose="020B0503020202020204" pitchFamily="34" charset="0"/>
                </a:rPr>
                <a:t>03</a:t>
              </a:r>
              <a:endParaRPr lang="en-US" sz="3700" dirty="0">
                <a:solidFill>
                  <a:schemeClr val="bg1">
                    <a:lumMod val="50000"/>
                  </a:schemeClr>
                </a:solidFill>
                <a:latin typeface="Agency FB" panose="020B0503020202020204" pitchFamily="34" charset="0"/>
              </a:endParaRPr>
            </a:p>
          </p:txBody>
        </p:sp>
      </p:grpSp>
      <p:grpSp>
        <p:nvGrpSpPr>
          <p:cNvPr id="20" name="Group 70">
            <a:extLst>
              <a:ext uri="{FF2B5EF4-FFF2-40B4-BE49-F238E27FC236}">
                <a16:creationId xmlns:a16="http://schemas.microsoft.com/office/drawing/2014/main" id="{CA230953-2436-4C5E-BA88-0D116BC62E25}"/>
              </a:ext>
            </a:extLst>
          </p:cNvPr>
          <p:cNvGrpSpPr/>
          <p:nvPr/>
        </p:nvGrpSpPr>
        <p:grpSpPr>
          <a:xfrm>
            <a:off x="9239976" y="2615114"/>
            <a:ext cx="2139224" cy="1496154"/>
            <a:chOff x="6684248" y="1497356"/>
            <a:chExt cx="1964531" cy="1373798"/>
          </a:xfrm>
        </p:grpSpPr>
        <p:sp>
          <p:nvSpPr>
            <p:cNvPr id="21" name="Freeform 59">
              <a:extLst>
                <a:ext uri="{FF2B5EF4-FFF2-40B4-BE49-F238E27FC236}">
                  <a16:creationId xmlns:a16="http://schemas.microsoft.com/office/drawing/2014/main" id="{F0CE6565-064C-4806-B9D6-2FF1A4160237}"/>
                </a:ext>
              </a:extLst>
            </p:cNvPr>
            <p:cNvSpPr/>
            <p:nvPr/>
          </p:nvSpPr>
          <p:spPr>
            <a:xfrm>
              <a:off x="7077154"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CFA54F">
                <a:alpha val="90000"/>
              </a:srgb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577" lvl="1" indent="-228577" defTabSz="1066693">
                <a:lnSpc>
                  <a:spcPct val="90000"/>
                </a:lnSpc>
                <a:spcBef>
                  <a:spcPct val="0"/>
                </a:spcBef>
                <a:spcAft>
                  <a:spcPct val="15000"/>
                </a:spcAft>
              </a:pPr>
              <a:endParaRPr lang="en-US" sz="4300" dirty="0">
                <a:solidFill>
                  <a:schemeClr val="bg1">
                    <a:lumMod val="50000"/>
                  </a:schemeClr>
                </a:solidFill>
                <a:latin typeface="Agency FB" panose="020B0503020202020204" pitchFamily="34" charset="0"/>
              </a:endParaRPr>
            </a:p>
          </p:txBody>
        </p:sp>
        <p:sp>
          <p:nvSpPr>
            <p:cNvPr id="22" name="Freeform 61">
              <a:extLst>
                <a:ext uri="{FF2B5EF4-FFF2-40B4-BE49-F238E27FC236}">
                  <a16:creationId xmlns:a16="http://schemas.microsoft.com/office/drawing/2014/main" id="{15A74248-84C6-4709-9D61-673FE5B9A9F9}"/>
                </a:ext>
              </a:extLst>
            </p:cNvPr>
            <p:cNvSpPr/>
            <p:nvPr/>
          </p:nvSpPr>
          <p:spPr>
            <a:xfrm>
              <a:off x="6684248"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rgbClr val="CFA54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693">
                <a:lnSpc>
                  <a:spcPct val="90000"/>
                </a:lnSpc>
                <a:spcBef>
                  <a:spcPct val="0"/>
                </a:spcBef>
                <a:spcAft>
                  <a:spcPct val="35000"/>
                </a:spcAft>
              </a:pPr>
              <a:r>
                <a:rPr lang="en-US" sz="3700" b="1" dirty="0">
                  <a:solidFill>
                    <a:schemeClr val="bg1">
                      <a:lumMod val="50000"/>
                    </a:schemeClr>
                  </a:solidFill>
                  <a:latin typeface="Agency FB" panose="020B0503020202020204" pitchFamily="34" charset="0"/>
                </a:rPr>
                <a:t>04</a:t>
              </a:r>
              <a:endParaRPr lang="en-US" sz="3700" dirty="0">
                <a:solidFill>
                  <a:schemeClr val="bg1">
                    <a:lumMod val="50000"/>
                  </a:schemeClr>
                </a:solidFill>
                <a:latin typeface="Agency FB" panose="020B0503020202020204" pitchFamily="34" charset="0"/>
              </a:endParaRPr>
            </a:p>
          </p:txBody>
        </p:sp>
      </p:grpSp>
      <p:sp>
        <p:nvSpPr>
          <p:cNvPr id="23" name="文本框 22">
            <a:extLst>
              <a:ext uri="{FF2B5EF4-FFF2-40B4-BE49-F238E27FC236}">
                <a16:creationId xmlns:a16="http://schemas.microsoft.com/office/drawing/2014/main" id="{F6C97557-862B-4BCD-9DDA-47AD934FF1D5}"/>
              </a:ext>
            </a:extLst>
          </p:cNvPr>
          <p:cNvSpPr txBox="1"/>
          <p:nvPr/>
        </p:nvSpPr>
        <p:spPr>
          <a:xfrm>
            <a:off x="1359006" y="4283219"/>
            <a:ext cx="1269641" cy="400110"/>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您的标题</a:t>
            </a:r>
          </a:p>
        </p:txBody>
      </p:sp>
      <p:sp>
        <p:nvSpPr>
          <p:cNvPr id="24" name="文本框 23">
            <a:extLst>
              <a:ext uri="{FF2B5EF4-FFF2-40B4-BE49-F238E27FC236}">
                <a16:creationId xmlns:a16="http://schemas.microsoft.com/office/drawing/2014/main" id="{D3947917-208C-4FCA-BF9B-4E976EB7219A}"/>
              </a:ext>
            </a:extLst>
          </p:cNvPr>
          <p:cNvSpPr txBox="1"/>
          <p:nvPr/>
        </p:nvSpPr>
        <p:spPr>
          <a:xfrm>
            <a:off x="4098441" y="4283219"/>
            <a:ext cx="1269641" cy="400110"/>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您的标题</a:t>
            </a:r>
          </a:p>
        </p:txBody>
      </p:sp>
      <p:sp>
        <p:nvSpPr>
          <p:cNvPr id="25" name="文本框 24">
            <a:extLst>
              <a:ext uri="{FF2B5EF4-FFF2-40B4-BE49-F238E27FC236}">
                <a16:creationId xmlns:a16="http://schemas.microsoft.com/office/drawing/2014/main" id="{5E8294CF-FA5F-4A53-BD36-C5CC33D98507}"/>
              </a:ext>
            </a:extLst>
          </p:cNvPr>
          <p:cNvSpPr txBox="1"/>
          <p:nvPr/>
        </p:nvSpPr>
        <p:spPr>
          <a:xfrm>
            <a:off x="6799776" y="4283219"/>
            <a:ext cx="1269641" cy="400110"/>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您的标题</a:t>
            </a:r>
          </a:p>
        </p:txBody>
      </p:sp>
      <p:sp>
        <p:nvSpPr>
          <p:cNvPr id="26" name="文本框 25">
            <a:extLst>
              <a:ext uri="{FF2B5EF4-FFF2-40B4-BE49-F238E27FC236}">
                <a16:creationId xmlns:a16="http://schemas.microsoft.com/office/drawing/2014/main" id="{023FC181-DD9D-4665-9F7B-76E7CCEA4A37}"/>
              </a:ext>
            </a:extLst>
          </p:cNvPr>
          <p:cNvSpPr txBox="1"/>
          <p:nvPr/>
        </p:nvSpPr>
        <p:spPr>
          <a:xfrm>
            <a:off x="9577312" y="4283219"/>
            <a:ext cx="1269641" cy="400110"/>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您的标题</a:t>
            </a:r>
          </a:p>
        </p:txBody>
      </p:sp>
      <p:sp>
        <p:nvSpPr>
          <p:cNvPr id="27" name="텍스트 개체 틀 2">
            <a:extLst>
              <a:ext uri="{FF2B5EF4-FFF2-40B4-BE49-F238E27FC236}">
                <a16:creationId xmlns:a16="http://schemas.microsoft.com/office/drawing/2014/main" id="{2241F405-1203-4E75-8508-28E90D5EAAE0}"/>
              </a:ext>
            </a:extLst>
          </p:cNvPr>
          <p:cNvSpPr txBox="1">
            <a:spLocks/>
          </p:cNvSpPr>
          <p:nvPr/>
        </p:nvSpPr>
        <p:spPr>
          <a:xfrm>
            <a:off x="1117706" y="4801045"/>
            <a:ext cx="1720536"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8" name="텍스트 개체 틀 2">
            <a:extLst>
              <a:ext uri="{FF2B5EF4-FFF2-40B4-BE49-F238E27FC236}">
                <a16:creationId xmlns:a16="http://schemas.microsoft.com/office/drawing/2014/main" id="{49A34DD0-27F0-4F6E-A4E6-0A4A099DBB98}"/>
              </a:ext>
            </a:extLst>
          </p:cNvPr>
          <p:cNvSpPr txBox="1">
            <a:spLocks/>
          </p:cNvSpPr>
          <p:nvPr/>
        </p:nvSpPr>
        <p:spPr>
          <a:xfrm>
            <a:off x="3870325" y="4785374"/>
            <a:ext cx="1720536"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9" name="텍스트 개체 틀 2">
            <a:extLst>
              <a:ext uri="{FF2B5EF4-FFF2-40B4-BE49-F238E27FC236}">
                <a16:creationId xmlns:a16="http://schemas.microsoft.com/office/drawing/2014/main" id="{30523C4E-247A-412D-8D88-CE75D26DC90A}"/>
              </a:ext>
            </a:extLst>
          </p:cNvPr>
          <p:cNvSpPr txBox="1">
            <a:spLocks/>
          </p:cNvSpPr>
          <p:nvPr/>
        </p:nvSpPr>
        <p:spPr>
          <a:xfrm>
            <a:off x="6558476" y="4785374"/>
            <a:ext cx="1720536"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30" name="텍스트 개체 틀 2">
            <a:extLst>
              <a:ext uri="{FF2B5EF4-FFF2-40B4-BE49-F238E27FC236}">
                <a16:creationId xmlns:a16="http://schemas.microsoft.com/office/drawing/2014/main" id="{598FBE8F-8BE8-4FC3-B935-561928C572F5}"/>
              </a:ext>
            </a:extLst>
          </p:cNvPr>
          <p:cNvSpPr txBox="1">
            <a:spLocks/>
          </p:cNvSpPr>
          <p:nvPr/>
        </p:nvSpPr>
        <p:spPr>
          <a:xfrm>
            <a:off x="9336012" y="4766825"/>
            <a:ext cx="1720536"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Tree>
    <p:extLst>
      <p:ext uri="{BB962C8B-B14F-4D97-AF65-F5344CB8AC3E}">
        <p14:creationId xmlns:p14="http://schemas.microsoft.com/office/powerpoint/2010/main" val="30013690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8" accel="50000" decel="5000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accel="50000" decel="5000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0-#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decel="5000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0-#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accel="50000" decel="50000"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0-#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250" fill="hold"/>
                                        <p:tgtEl>
                                          <p:spTgt spid="23"/>
                                        </p:tgtEl>
                                        <p:attrNameLst>
                                          <p:attrName>ppt_x</p:attrName>
                                        </p:attrNameLst>
                                      </p:cBhvr>
                                      <p:tavLst>
                                        <p:tav tm="0">
                                          <p:val>
                                            <p:strVal val="#ppt_x"/>
                                          </p:val>
                                        </p:tav>
                                        <p:tav tm="100000">
                                          <p:val>
                                            <p:strVal val="#ppt_x"/>
                                          </p:val>
                                        </p:tav>
                                      </p:tavLst>
                                    </p:anim>
                                    <p:anim calcmode="lin" valueType="num">
                                      <p:cBhvr additive="base">
                                        <p:cTn id="32" dur="250" fill="hold"/>
                                        <p:tgtEl>
                                          <p:spTgt spid="23"/>
                                        </p:tgtEl>
                                        <p:attrNameLst>
                                          <p:attrName>ppt_y</p:attrName>
                                        </p:attrNameLst>
                                      </p:cBhvr>
                                      <p:tavLst>
                                        <p:tav tm="0">
                                          <p:val>
                                            <p:strVal val="1+#ppt_h/2"/>
                                          </p:val>
                                        </p:tav>
                                        <p:tav tm="100000">
                                          <p:val>
                                            <p:strVal val="#ppt_y"/>
                                          </p:val>
                                        </p:tav>
                                      </p:tavLst>
                                    </p:anim>
                                  </p:childTnLst>
                                </p:cTn>
                              </p:par>
                            </p:childTnLst>
                          </p:cTn>
                        </p:par>
                        <p:par>
                          <p:cTn id="33" fill="hold">
                            <p:stCondLst>
                              <p:cond delay="2750"/>
                            </p:stCondLst>
                            <p:childTnLst>
                              <p:par>
                                <p:cTn id="34" presetID="2" presetClass="entr" presetSubtype="4"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250" fill="hold"/>
                                        <p:tgtEl>
                                          <p:spTgt spid="24"/>
                                        </p:tgtEl>
                                        <p:attrNameLst>
                                          <p:attrName>ppt_x</p:attrName>
                                        </p:attrNameLst>
                                      </p:cBhvr>
                                      <p:tavLst>
                                        <p:tav tm="0">
                                          <p:val>
                                            <p:strVal val="#ppt_x"/>
                                          </p:val>
                                        </p:tav>
                                        <p:tav tm="100000">
                                          <p:val>
                                            <p:strVal val="#ppt_x"/>
                                          </p:val>
                                        </p:tav>
                                      </p:tavLst>
                                    </p:anim>
                                    <p:anim calcmode="lin" valueType="num">
                                      <p:cBhvr additive="base">
                                        <p:cTn id="37" dur="250" fill="hold"/>
                                        <p:tgtEl>
                                          <p:spTgt spid="24"/>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250" fill="hold"/>
                                        <p:tgtEl>
                                          <p:spTgt spid="25"/>
                                        </p:tgtEl>
                                        <p:attrNameLst>
                                          <p:attrName>ppt_x</p:attrName>
                                        </p:attrNameLst>
                                      </p:cBhvr>
                                      <p:tavLst>
                                        <p:tav tm="0">
                                          <p:val>
                                            <p:strVal val="#ppt_x"/>
                                          </p:val>
                                        </p:tav>
                                        <p:tav tm="100000">
                                          <p:val>
                                            <p:strVal val="#ppt_x"/>
                                          </p:val>
                                        </p:tav>
                                      </p:tavLst>
                                    </p:anim>
                                    <p:anim calcmode="lin" valueType="num">
                                      <p:cBhvr additive="base">
                                        <p:cTn id="42" dur="250" fill="hold"/>
                                        <p:tgtEl>
                                          <p:spTgt spid="25"/>
                                        </p:tgtEl>
                                        <p:attrNameLst>
                                          <p:attrName>ppt_y</p:attrName>
                                        </p:attrNameLst>
                                      </p:cBhvr>
                                      <p:tavLst>
                                        <p:tav tm="0">
                                          <p:val>
                                            <p:strVal val="1+#ppt_h/2"/>
                                          </p:val>
                                        </p:tav>
                                        <p:tav tm="100000">
                                          <p:val>
                                            <p:strVal val="#ppt_y"/>
                                          </p:val>
                                        </p:tav>
                                      </p:tavLst>
                                    </p:anim>
                                  </p:childTnLst>
                                </p:cTn>
                              </p:par>
                            </p:childTnLst>
                          </p:cTn>
                        </p:par>
                        <p:par>
                          <p:cTn id="43" fill="hold">
                            <p:stCondLst>
                              <p:cond delay="3250"/>
                            </p:stCondLst>
                            <p:childTnLst>
                              <p:par>
                                <p:cTn id="44" presetID="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250" fill="hold"/>
                                        <p:tgtEl>
                                          <p:spTgt spid="26"/>
                                        </p:tgtEl>
                                        <p:attrNameLst>
                                          <p:attrName>ppt_x</p:attrName>
                                        </p:attrNameLst>
                                      </p:cBhvr>
                                      <p:tavLst>
                                        <p:tav tm="0">
                                          <p:val>
                                            <p:strVal val="#ppt_x"/>
                                          </p:val>
                                        </p:tav>
                                        <p:tav tm="100000">
                                          <p:val>
                                            <p:strVal val="#ppt_x"/>
                                          </p:val>
                                        </p:tav>
                                      </p:tavLst>
                                    </p:anim>
                                    <p:anim calcmode="lin" valueType="num">
                                      <p:cBhvr additive="base">
                                        <p:cTn id="47" dur="25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2" presetClass="entr" presetSubtype="4"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250" fill="hold"/>
                                        <p:tgtEl>
                                          <p:spTgt spid="27"/>
                                        </p:tgtEl>
                                        <p:attrNameLst>
                                          <p:attrName>ppt_x</p:attrName>
                                        </p:attrNameLst>
                                      </p:cBhvr>
                                      <p:tavLst>
                                        <p:tav tm="0">
                                          <p:val>
                                            <p:strVal val="#ppt_x"/>
                                          </p:val>
                                        </p:tav>
                                        <p:tav tm="100000">
                                          <p:val>
                                            <p:strVal val="#ppt_x"/>
                                          </p:val>
                                        </p:tav>
                                      </p:tavLst>
                                    </p:anim>
                                    <p:anim calcmode="lin" valueType="num">
                                      <p:cBhvr additive="base">
                                        <p:cTn id="52" dur="250" fill="hold"/>
                                        <p:tgtEl>
                                          <p:spTgt spid="27"/>
                                        </p:tgtEl>
                                        <p:attrNameLst>
                                          <p:attrName>ppt_y</p:attrName>
                                        </p:attrNameLst>
                                      </p:cBhvr>
                                      <p:tavLst>
                                        <p:tav tm="0">
                                          <p:val>
                                            <p:strVal val="1+#ppt_h/2"/>
                                          </p:val>
                                        </p:tav>
                                        <p:tav tm="100000">
                                          <p:val>
                                            <p:strVal val="#ppt_y"/>
                                          </p:val>
                                        </p:tav>
                                      </p:tavLst>
                                    </p:anim>
                                  </p:childTnLst>
                                </p:cTn>
                              </p:par>
                            </p:childTnLst>
                          </p:cTn>
                        </p:par>
                        <p:par>
                          <p:cTn id="53" fill="hold">
                            <p:stCondLst>
                              <p:cond delay="3750"/>
                            </p:stCondLst>
                            <p:childTnLst>
                              <p:par>
                                <p:cTn id="54" presetID="2" presetClass="entr" presetSubtype="4"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250" fill="hold"/>
                                        <p:tgtEl>
                                          <p:spTgt spid="28"/>
                                        </p:tgtEl>
                                        <p:attrNameLst>
                                          <p:attrName>ppt_x</p:attrName>
                                        </p:attrNameLst>
                                      </p:cBhvr>
                                      <p:tavLst>
                                        <p:tav tm="0">
                                          <p:val>
                                            <p:strVal val="#ppt_x"/>
                                          </p:val>
                                        </p:tav>
                                        <p:tav tm="100000">
                                          <p:val>
                                            <p:strVal val="#ppt_x"/>
                                          </p:val>
                                        </p:tav>
                                      </p:tavLst>
                                    </p:anim>
                                    <p:anim calcmode="lin" valueType="num">
                                      <p:cBhvr additive="base">
                                        <p:cTn id="57" dur="250" fill="hold"/>
                                        <p:tgtEl>
                                          <p:spTgt spid="28"/>
                                        </p:tgtEl>
                                        <p:attrNameLst>
                                          <p:attrName>ppt_y</p:attrName>
                                        </p:attrNameLst>
                                      </p:cBhvr>
                                      <p:tavLst>
                                        <p:tav tm="0">
                                          <p:val>
                                            <p:strVal val="1+#ppt_h/2"/>
                                          </p:val>
                                        </p:tav>
                                        <p:tav tm="100000">
                                          <p:val>
                                            <p:strVal val="#ppt_y"/>
                                          </p:val>
                                        </p:tav>
                                      </p:tavLst>
                                    </p:anim>
                                  </p:childTnLst>
                                </p:cTn>
                              </p:par>
                            </p:childTnLst>
                          </p:cTn>
                        </p:par>
                        <p:par>
                          <p:cTn id="58" fill="hold">
                            <p:stCondLst>
                              <p:cond delay="4000"/>
                            </p:stCondLst>
                            <p:childTnLst>
                              <p:par>
                                <p:cTn id="59" presetID="2" presetClass="entr" presetSubtype="4"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250" fill="hold"/>
                                        <p:tgtEl>
                                          <p:spTgt spid="29"/>
                                        </p:tgtEl>
                                        <p:attrNameLst>
                                          <p:attrName>ppt_x</p:attrName>
                                        </p:attrNameLst>
                                      </p:cBhvr>
                                      <p:tavLst>
                                        <p:tav tm="0">
                                          <p:val>
                                            <p:strVal val="#ppt_x"/>
                                          </p:val>
                                        </p:tav>
                                        <p:tav tm="100000">
                                          <p:val>
                                            <p:strVal val="#ppt_x"/>
                                          </p:val>
                                        </p:tav>
                                      </p:tavLst>
                                    </p:anim>
                                    <p:anim calcmode="lin" valueType="num">
                                      <p:cBhvr additive="base">
                                        <p:cTn id="62" dur="250" fill="hold"/>
                                        <p:tgtEl>
                                          <p:spTgt spid="29"/>
                                        </p:tgtEl>
                                        <p:attrNameLst>
                                          <p:attrName>ppt_y</p:attrName>
                                        </p:attrNameLst>
                                      </p:cBhvr>
                                      <p:tavLst>
                                        <p:tav tm="0">
                                          <p:val>
                                            <p:strVal val="1+#ppt_h/2"/>
                                          </p:val>
                                        </p:tav>
                                        <p:tav tm="100000">
                                          <p:val>
                                            <p:strVal val="#ppt_y"/>
                                          </p:val>
                                        </p:tav>
                                      </p:tavLst>
                                    </p:anim>
                                  </p:childTnLst>
                                </p:cTn>
                              </p:par>
                            </p:childTnLst>
                          </p:cTn>
                        </p:par>
                        <p:par>
                          <p:cTn id="63" fill="hold">
                            <p:stCondLst>
                              <p:cond delay="4250"/>
                            </p:stCondLst>
                            <p:childTnLst>
                              <p:par>
                                <p:cTn id="64" presetID="2" presetClass="entr" presetSubtype="4"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250" fill="hold"/>
                                        <p:tgtEl>
                                          <p:spTgt spid="30"/>
                                        </p:tgtEl>
                                        <p:attrNameLst>
                                          <p:attrName>ppt_x</p:attrName>
                                        </p:attrNameLst>
                                      </p:cBhvr>
                                      <p:tavLst>
                                        <p:tav tm="0">
                                          <p:val>
                                            <p:strVal val="#ppt_x"/>
                                          </p:val>
                                        </p:tav>
                                        <p:tav tm="100000">
                                          <p:val>
                                            <p:strVal val="#ppt_x"/>
                                          </p:val>
                                        </p:tav>
                                      </p:tavLst>
                                    </p:anim>
                                    <p:anim calcmode="lin" valueType="num">
                                      <p:cBhvr additive="base">
                                        <p:cTn id="67" dur="2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自我评价</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组合 6">
            <a:extLst>
              <a:ext uri="{FF2B5EF4-FFF2-40B4-BE49-F238E27FC236}">
                <a16:creationId xmlns:a16="http://schemas.microsoft.com/office/drawing/2014/main" id="{1B0258C3-7BBE-4931-BDD3-BE91FF977F7D}"/>
              </a:ext>
            </a:extLst>
          </p:cNvPr>
          <p:cNvGrpSpPr/>
          <p:nvPr/>
        </p:nvGrpSpPr>
        <p:grpSpPr>
          <a:xfrm>
            <a:off x="1085850" y="2438052"/>
            <a:ext cx="9923463" cy="2554178"/>
            <a:chOff x="1085850" y="2571866"/>
            <a:chExt cx="9923463" cy="2554178"/>
          </a:xfrm>
        </p:grpSpPr>
        <p:cxnSp>
          <p:nvCxnSpPr>
            <p:cNvPr id="9" name="Straight Connector 2">
              <a:extLst>
                <a:ext uri="{FF2B5EF4-FFF2-40B4-BE49-F238E27FC236}">
                  <a16:creationId xmlns:a16="http://schemas.microsoft.com/office/drawing/2014/main" id="{9BF9C371-D8F5-4509-A177-CBE2B12AE373}"/>
                </a:ext>
              </a:extLst>
            </p:cNvPr>
            <p:cNvCxnSpPr/>
            <p:nvPr/>
          </p:nvCxnSpPr>
          <p:spPr>
            <a:xfrm flipV="1">
              <a:off x="1239838" y="3376728"/>
              <a:ext cx="9769475" cy="793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Oval 4">
              <a:extLst>
                <a:ext uri="{FF2B5EF4-FFF2-40B4-BE49-F238E27FC236}">
                  <a16:creationId xmlns:a16="http://schemas.microsoft.com/office/drawing/2014/main" id="{7F24BADB-A672-4E32-95D9-C1298632756C}"/>
                </a:ext>
              </a:extLst>
            </p:cNvPr>
            <p:cNvSpPr/>
            <p:nvPr/>
          </p:nvSpPr>
          <p:spPr>
            <a:xfrm>
              <a:off x="1239838" y="2757603"/>
              <a:ext cx="1239838" cy="1247775"/>
            </a:xfrm>
            <a:prstGeom prst="ellipse">
              <a:avLst/>
            </a:prstGeom>
            <a:solidFill>
              <a:srgbClr val="639490"/>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Oval 5">
              <a:extLst>
                <a:ext uri="{FF2B5EF4-FFF2-40B4-BE49-F238E27FC236}">
                  <a16:creationId xmlns:a16="http://schemas.microsoft.com/office/drawing/2014/main" id="{05E5E1A9-D686-4353-989A-6CB1FB6E9E3A}"/>
                </a:ext>
              </a:extLst>
            </p:cNvPr>
            <p:cNvSpPr/>
            <p:nvPr/>
          </p:nvSpPr>
          <p:spPr>
            <a:xfrm>
              <a:off x="2874963" y="2579803"/>
              <a:ext cx="1593850" cy="1603375"/>
            </a:xfrm>
            <a:prstGeom prst="ellipse">
              <a:avLst/>
            </a:prstGeom>
            <a:solidFill>
              <a:srgbClr val="CFA54F"/>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5" name="Oval 6">
              <a:extLst>
                <a:ext uri="{FF2B5EF4-FFF2-40B4-BE49-F238E27FC236}">
                  <a16:creationId xmlns:a16="http://schemas.microsoft.com/office/drawing/2014/main" id="{CC3533A7-56D4-4BCD-91FC-A8AE31DFBEFB}"/>
                </a:ext>
              </a:extLst>
            </p:cNvPr>
            <p:cNvSpPr/>
            <p:nvPr/>
          </p:nvSpPr>
          <p:spPr>
            <a:xfrm>
              <a:off x="4803775" y="2862378"/>
              <a:ext cx="1031875" cy="1038225"/>
            </a:xfrm>
            <a:prstGeom prst="ellipse">
              <a:avLst/>
            </a:prstGeom>
            <a:solidFill>
              <a:srgbClr val="639490"/>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Oval 7">
              <a:extLst>
                <a:ext uri="{FF2B5EF4-FFF2-40B4-BE49-F238E27FC236}">
                  <a16:creationId xmlns:a16="http://schemas.microsoft.com/office/drawing/2014/main" id="{5677E57A-E16A-42B3-8A04-604BD3370ED6}"/>
                </a:ext>
              </a:extLst>
            </p:cNvPr>
            <p:cNvSpPr/>
            <p:nvPr/>
          </p:nvSpPr>
          <p:spPr>
            <a:xfrm>
              <a:off x="6256338" y="2721091"/>
              <a:ext cx="1314450" cy="1320800"/>
            </a:xfrm>
            <a:prstGeom prst="ellipse">
              <a:avLst/>
            </a:prstGeom>
            <a:solidFill>
              <a:srgbClr val="CFA54F"/>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7" name="Oval 8">
              <a:extLst>
                <a:ext uri="{FF2B5EF4-FFF2-40B4-BE49-F238E27FC236}">
                  <a16:creationId xmlns:a16="http://schemas.microsoft.com/office/drawing/2014/main" id="{6139C794-233E-44F5-8485-CEB73A105A26}"/>
                </a:ext>
              </a:extLst>
            </p:cNvPr>
            <p:cNvSpPr/>
            <p:nvPr/>
          </p:nvSpPr>
          <p:spPr>
            <a:xfrm>
              <a:off x="7991475" y="2862378"/>
              <a:ext cx="1031875" cy="1038225"/>
            </a:xfrm>
            <a:prstGeom prst="ellipse">
              <a:avLst/>
            </a:prstGeom>
            <a:solidFill>
              <a:srgbClr val="639490"/>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 name="Oval 9">
              <a:extLst>
                <a:ext uri="{FF2B5EF4-FFF2-40B4-BE49-F238E27FC236}">
                  <a16:creationId xmlns:a16="http://schemas.microsoft.com/office/drawing/2014/main" id="{338FCF95-CEF6-44A5-96AB-9C92ACCB0610}"/>
                </a:ext>
              </a:extLst>
            </p:cNvPr>
            <p:cNvSpPr/>
            <p:nvPr/>
          </p:nvSpPr>
          <p:spPr>
            <a:xfrm>
              <a:off x="9399588" y="2571866"/>
              <a:ext cx="1609725" cy="1619250"/>
            </a:xfrm>
            <a:prstGeom prst="ellipse">
              <a:avLst/>
            </a:prstGeom>
            <a:solidFill>
              <a:srgbClr val="CFA54F"/>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8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9" name="Text Box 10">
              <a:extLst>
                <a:ext uri="{FF2B5EF4-FFF2-40B4-BE49-F238E27FC236}">
                  <a16:creationId xmlns:a16="http://schemas.microsoft.com/office/drawing/2014/main" id="{AA8381B5-B457-4F71-B946-6DBF1ECA7E66}"/>
                </a:ext>
              </a:extLst>
            </p:cNvPr>
            <p:cNvSpPr txBox="1"/>
            <p:nvPr/>
          </p:nvSpPr>
          <p:spPr>
            <a:xfrm>
              <a:off x="1260475" y="3183053"/>
              <a:ext cx="1219200" cy="322263"/>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800" dirty="0">
                  <a:solidFill>
                    <a:srgbClr val="FFFFFF"/>
                  </a:solidFill>
                  <a:latin typeface="微软雅黑" panose="020B0503020204020204" pitchFamily="34" charset="-122"/>
                  <a:ea typeface="微软雅黑" panose="020B0503020204020204" pitchFamily="34" charset="-122"/>
                </a:rPr>
                <a:t>40%</a:t>
              </a:r>
              <a:endParaRPr lang="en-US" altLang="zh-CN" sz="1400" dirty="0">
                <a:solidFill>
                  <a:srgbClr val="FFFFFF"/>
                </a:solidFill>
                <a:latin typeface="微软雅黑" panose="020B0503020204020204" pitchFamily="34" charset="-122"/>
                <a:ea typeface="微软雅黑" panose="020B0503020204020204" pitchFamily="34" charset="-122"/>
              </a:endParaRPr>
            </a:p>
          </p:txBody>
        </p:sp>
        <p:sp>
          <p:nvSpPr>
            <p:cNvPr id="20" name="Text Box 10">
              <a:extLst>
                <a:ext uri="{FF2B5EF4-FFF2-40B4-BE49-F238E27FC236}">
                  <a16:creationId xmlns:a16="http://schemas.microsoft.com/office/drawing/2014/main" id="{502C2F09-28D5-4D32-9643-744F0CB8E315}"/>
                </a:ext>
              </a:extLst>
            </p:cNvPr>
            <p:cNvSpPr txBox="1"/>
            <p:nvPr/>
          </p:nvSpPr>
          <p:spPr>
            <a:xfrm>
              <a:off x="3084513" y="3125903"/>
              <a:ext cx="1219200" cy="414338"/>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2400" dirty="0">
                  <a:solidFill>
                    <a:schemeClr val="bg1"/>
                  </a:solidFill>
                  <a:latin typeface="微软雅黑" panose="020B0503020204020204" pitchFamily="34" charset="-122"/>
                  <a:ea typeface="微软雅黑" panose="020B0503020204020204" pitchFamily="34" charset="-122"/>
                </a:rPr>
                <a:t>70%</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21" name="Text Box 10">
              <a:extLst>
                <a:ext uri="{FF2B5EF4-FFF2-40B4-BE49-F238E27FC236}">
                  <a16:creationId xmlns:a16="http://schemas.microsoft.com/office/drawing/2014/main" id="{77459277-3F40-4B2B-AA2D-AF1043F13D95}"/>
                </a:ext>
              </a:extLst>
            </p:cNvPr>
            <p:cNvSpPr txBox="1"/>
            <p:nvPr/>
          </p:nvSpPr>
          <p:spPr>
            <a:xfrm>
              <a:off x="4703763" y="3183053"/>
              <a:ext cx="1219200" cy="322263"/>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800" dirty="0">
                  <a:solidFill>
                    <a:srgbClr val="FFFFFF"/>
                  </a:solidFill>
                  <a:latin typeface="微软雅黑" panose="020B0503020204020204" pitchFamily="34" charset="-122"/>
                  <a:ea typeface="微软雅黑" panose="020B0503020204020204" pitchFamily="34" charset="-122"/>
                </a:rPr>
                <a:t>35%</a:t>
              </a:r>
              <a:endParaRPr lang="en-US" altLang="zh-CN" sz="1400" dirty="0">
                <a:solidFill>
                  <a:srgbClr val="FFFFFF"/>
                </a:solidFill>
                <a:latin typeface="微软雅黑" panose="020B0503020204020204" pitchFamily="34" charset="-122"/>
                <a:ea typeface="微软雅黑" panose="020B0503020204020204" pitchFamily="34" charset="-122"/>
              </a:endParaRPr>
            </a:p>
          </p:txBody>
        </p:sp>
        <p:sp>
          <p:nvSpPr>
            <p:cNvPr id="22" name="Text Box 10">
              <a:extLst>
                <a:ext uri="{FF2B5EF4-FFF2-40B4-BE49-F238E27FC236}">
                  <a16:creationId xmlns:a16="http://schemas.microsoft.com/office/drawing/2014/main" id="{0A0C43BC-130F-45F3-9760-959F0FDEBA47}"/>
                </a:ext>
              </a:extLst>
            </p:cNvPr>
            <p:cNvSpPr txBox="1"/>
            <p:nvPr/>
          </p:nvSpPr>
          <p:spPr>
            <a:xfrm>
              <a:off x="6303963" y="3125903"/>
              <a:ext cx="1219200" cy="414338"/>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2400" dirty="0">
                  <a:solidFill>
                    <a:schemeClr val="bg1"/>
                  </a:solidFill>
                  <a:latin typeface="微软雅黑" panose="020B0503020204020204" pitchFamily="34" charset="-122"/>
                  <a:ea typeface="微软雅黑" panose="020B0503020204020204" pitchFamily="34" charset="-122"/>
                </a:rPr>
                <a:t>48%</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23" name="Text Box 10">
              <a:extLst>
                <a:ext uri="{FF2B5EF4-FFF2-40B4-BE49-F238E27FC236}">
                  <a16:creationId xmlns:a16="http://schemas.microsoft.com/office/drawing/2014/main" id="{3DAE64CE-9FD2-4468-A175-6E34A641498E}"/>
                </a:ext>
              </a:extLst>
            </p:cNvPr>
            <p:cNvSpPr txBox="1"/>
            <p:nvPr/>
          </p:nvSpPr>
          <p:spPr>
            <a:xfrm>
              <a:off x="7915275" y="3183053"/>
              <a:ext cx="1219200" cy="322263"/>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800" dirty="0">
                  <a:solidFill>
                    <a:srgbClr val="FFFFFF"/>
                  </a:solidFill>
                  <a:latin typeface="微软雅黑" panose="020B0503020204020204" pitchFamily="34" charset="-122"/>
                  <a:ea typeface="微软雅黑" panose="020B0503020204020204" pitchFamily="34" charset="-122"/>
                </a:rPr>
                <a:t>38%</a:t>
              </a:r>
              <a:endParaRPr lang="en-US" altLang="zh-CN" sz="1400" dirty="0">
                <a:solidFill>
                  <a:srgbClr val="FFFFFF"/>
                </a:solidFill>
                <a:latin typeface="微软雅黑" panose="020B0503020204020204" pitchFamily="34" charset="-122"/>
                <a:ea typeface="微软雅黑" panose="020B0503020204020204" pitchFamily="34" charset="-122"/>
              </a:endParaRPr>
            </a:p>
          </p:txBody>
        </p:sp>
        <p:sp>
          <p:nvSpPr>
            <p:cNvPr id="24" name="Text Box 10">
              <a:extLst>
                <a:ext uri="{FF2B5EF4-FFF2-40B4-BE49-F238E27FC236}">
                  <a16:creationId xmlns:a16="http://schemas.microsoft.com/office/drawing/2014/main" id="{77F85E98-25AE-4C1D-B480-0E2AFF39ECE6}"/>
                </a:ext>
              </a:extLst>
            </p:cNvPr>
            <p:cNvSpPr txBox="1"/>
            <p:nvPr/>
          </p:nvSpPr>
          <p:spPr>
            <a:xfrm>
              <a:off x="9594850" y="3125903"/>
              <a:ext cx="1219200" cy="414338"/>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2400" dirty="0">
                  <a:solidFill>
                    <a:schemeClr val="bg1"/>
                  </a:solidFill>
                  <a:latin typeface="微软雅黑" panose="020B0503020204020204" pitchFamily="34" charset="-122"/>
                  <a:ea typeface="微软雅黑" panose="020B0503020204020204" pitchFamily="34" charset="-122"/>
                </a:rPr>
                <a:t>75%</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25" name="Text Box 10">
              <a:extLst>
                <a:ext uri="{FF2B5EF4-FFF2-40B4-BE49-F238E27FC236}">
                  <a16:creationId xmlns:a16="http://schemas.microsoft.com/office/drawing/2014/main" id="{A48A3F7B-11D0-4EFF-A10A-063B28CF6E63}"/>
                </a:ext>
              </a:extLst>
            </p:cNvPr>
            <p:cNvSpPr txBox="1">
              <a:spLocks noChangeArrowheads="1"/>
            </p:cNvSpPr>
            <p:nvPr/>
          </p:nvSpPr>
          <p:spPr bwMode="auto">
            <a:xfrm>
              <a:off x="1085850" y="4218103"/>
              <a:ext cx="1547813"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6" name="Text Box 10">
              <a:extLst>
                <a:ext uri="{FF2B5EF4-FFF2-40B4-BE49-F238E27FC236}">
                  <a16:creationId xmlns:a16="http://schemas.microsoft.com/office/drawing/2014/main" id="{0FBC5C41-0560-4AE7-BF77-F817162DA906}"/>
                </a:ext>
              </a:extLst>
            </p:cNvPr>
            <p:cNvSpPr txBox="1">
              <a:spLocks noChangeArrowheads="1"/>
            </p:cNvSpPr>
            <p:nvPr/>
          </p:nvSpPr>
          <p:spPr bwMode="auto">
            <a:xfrm>
              <a:off x="2898775"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7" name="Text Box 10">
              <a:extLst>
                <a:ext uri="{FF2B5EF4-FFF2-40B4-BE49-F238E27FC236}">
                  <a16:creationId xmlns:a16="http://schemas.microsoft.com/office/drawing/2014/main" id="{9C179829-E385-432B-AA83-B7B5A6341362}"/>
                </a:ext>
              </a:extLst>
            </p:cNvPr>
            <p:cNvSpPr txBox="1">
              <a:spLocks noChangeArrowheads="1"/>
            </p:cNvSpPr>
            <p:nvPr/>
          </p:nvSpPr>
          <p:spPr bwMode="auto">
            <a:xfrm>
              <a:off x="4548188"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8" name="Text Box 10">
              <a:extLst>
                <a:ext uri="{FF2B5EF4-FFF2-40B4-BE49-F238E27FC236}">
                  <a16:creationId xmlns:a16="http://schemas.microsoft.com/office/drawing/2014/main" id="{D43F3E68-E368-4018-97BD-0A8EA00042FB}"/>
                </a:ext>
              </a:extLst>
            </p:cNvPr>
            <p:cNvSpPr txBox="1">
              <a:spLocks noChangeArrowheads="1"/>
            </p:cNvSpPr>
            <p:nvPr/>
          </p:nvSpPr>
          <p:spPr bwMode="auto">
            <a:xfrm>
              <a:off x="6140450"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29" name="Text Box 10">
              <a:extLst>
                <a:ext uri="{FF2B5EF4-FFF2-40B4-BE49-F238E27FC236}">
                  <a16:creationId xmlns:a16="http://schemas.microsoft.com/office/drawing/2014/main" id="{F4727A5D-F9F6-40E4-AA8F-A324946689B5}"/>
                </a:ext>
              </a:extLst>
            </p:cNvPr>
            <p:cNvSpPr txBox="1">
              <a:spLocks noChangeArrowheads="1"/>
            </p:cNvSpPr>
            <p:nvPr/>
          </p:nvSpPr>
          <p:spPr bwMode="auto">
            <a:xfrm>
              <a:off x="7751763"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sp>
          <p:nvSpPr>
            <p:cNvPr id="30" name="Text Box 10">
              <a:extLst>
                <a:ext uri="{FF2B5EF4-FFF2-40B4-BE49-F238E27FC236}">
                  <a16:creationId xmlns:a16="http://schemas.microsoft.com/office/drawing/2014/main" id="{A3C18D9C-218C-4389-B318-3DE8FAF5860D}"/>
                </a:ext>
              </a:extLst>
            </p:cNvPr>
            <p:cNvSpPr txBox="1">
              <a:spLocks noChangeArrowheads="1"/>
            </p:cNvSpPr>
            <p:nvPr/>
          </p:nvSpPr>
          <p:spPr bwMode="auto">
            <a:xfrm>
              <a:off x="9431338" y="4218103"/>
              <a:ext cx="1546225" cy="907941"/>
            </a:xfrm>
            <a:prstGeom prst="rect">
              <a:avLst/>
            </a:prstGeom>
            <a:noFill/>
            <a:ln w="9525">
              <a:noFill/>
              <a:miter lim="800000"/>
            </a:ln>
          </p:spPr>
          <p:txBody>
            <a:bodyPr lIns="45720" tIns="22860" rIns="45720" bIns="22860">
              <a:spAutoFit/>
            </a:bodyPr>
            <a:lstStyle/>
            <a:p>
              <a:pPr lvl="0" algn="ctr" defTabSz="1087755" eaLnBrk="1" hangingPunct="1">
                <a:lnSpc>
                  <a:spcPct val="200000"/>
                </a:lnSpc>
              </a:pPr>
              <a:r>
                <a:rPr lang="zh-CN" altLang="en-US" sz="1600" b="1" dirty="0">
                  <a:solidFill>
                    <a:schemeClr val="bg1">
                      <a:lumMod val="50000"/>
                    </a:schemeClr>
                  </a:solidFill>
                  <a:latin typeface="Open Sans" panose="020B0606030504020204"/>
                  <a:ea typeface="Open Sans" panose="020B0606030504020204"/>
                </a:rPr>
                <a:t>添加标题</a:t>
              </a:r>
              <a:endParaRPr lang="en-US" altLang="x-none" sz="1600" b="1" dirty="0">
                <a:solidFill>
                  <a:schemeClr val="bg1">
                    <a:lumMod val="50000"/>
                  </a:schemeClr>
                </a:solidFill>
                <a:latin typeface="Open Sans" panose="020B0606030504020204"/>
                <a:ea typeface="Open Sans" panose="020B0606030504020204"/>
              </a:endParaRPr>
            </a:p>
            <a:p>
              <a:pPr lvl="0" algn="ctr" defTabSz="1087755"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设计团队</a:t>
              </a:r>
              <a:r>
                <a:rPr lang="en-US" altLang="zh-CN" sz="1000" dirty="0">
                  <a:solidFill>
                    <a:schemeClr val="bg1">
                      <a:lumMod val="50000"/>
                    </a:schemeClr>
                  </a:solidFill>
                  <a:latin typeface="Open Sans" panose="020B0606030504020204"/>
                  <a:ea typeface="Open Sans" panose="020B0606030504020204"/>
                </a:rPr>
                <a:t>.</a:t>
              </a:r>
            </a:p>
          </p:txBody>
        </p:sp>
      </p:grpSp>
      <p:sp>
        <p:nvSpPr>
          <p:cNvPr id="31" name="Footer Text">
            <a:extLst>
              <a:ext uri="{FF2B5EF4-FFF2-40B4-BE49-F238E27FC236}">
                <a16:creationId xmlns:a16="http://schemas.microsoft.com/office/drawing/2014/main" id="{E4546119-5A66-4FDC-8F45-5E5695EA2DC5}"/>
              </a:ext>
            </a:extLst>
          </p:cNvPr>
          <p:cNvSpPr txBox="1"/>
          <p:nvPr/>
        </p:nvSpPr>
        <p:spPr>
          <a:xfrm>
            <a:off x="783935" y="5755322"/>
            <a:ext cx="10911745" cy="492443"/>
          </a:xfrm>
          <a:prstGeom prst="rect">
            <a:avLst/>
          </a:prstGeom>
          <a:noFill/>
        </p:spPr>
        <p:txBody>
          <a:bodyPr wrap="square" lIns="0" tIns="0" rIns="0" bIns="0"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32" name="Straight Line buttom">
            <a:extLst>
              <a:ext uri="{FF2B5EF4-FFF2-40B4-BE49-F238E27FC236}">
                <a16:creationId xmlns:a16="http://schemas.microsoft.com/office/drawing/2014/main" id="{D68B7302-A349-4EB3-81A6-1EFF1CA0788A}"/>
              </a:ext>
            </a:extLst>
          </p:cNvPr>
          <p:cNvCxnSpPr/>
          <p:nvPr/>
        </p:nvCxnSpPr>
        <p:spPr>
          <a:xfrm>
            <a:off x="775137" y="5567667"/>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16482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ppt_x"/>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9C70B61-F628-47D3-8606-B5074D4D6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A2ED45D4-88DD-4275-BBC9-893F63396BB4}"/>
              </a:ext>
            </a:extLst>
          </p:cNvPr>
          <p:cNvGrpSpPr/>
          <p:nvPr/>
        </p:nvGrpSpPr>
        <p:grpSpPr>
          <a:xfrm>
            <a:off x="3472473" y="2819400"/>
            <a:ext cx="1966302" cy="1131914"/>
            <a:chOff x="3367697" y="2526031"/>
            <a:chExt cx="1718654" cy="1718652"/>
          </a:xfrm>
        </p:grpSpPr>
        <p:sp>
          <p:nvSpPr>
            <p:cNvPr id="13" name="矩形 12">
              <a:extLst>
                <a:ext uri="{FF2B5EF4-FFF2-40B4-BE49-F238E27FC236}">
                  <a16:creationId xmlns:a16="http://schemas.microsoft.com/office/drawing/2014/main" id="{5A480B5D-B6E6-41E3-82EA-E17E7581A71F}"/>
                </a:ext>
              </a:extLst>
            </p:cNvPr>
            <p:cNvSpPr/>
            <p:nvPr/>
          </p:nvSpPr>
          <p:spPr>
            <a:xfrm>
              <a:off x="3367697" y="2526031"/>
              <a:ext cx="1718654" cy="1718652"/>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4" name="矩形 13">
              <a:extLst>
                <a:ext uri="{FF2B5EF4-FFF2-40B4-BE49-F238E27FC236}">
                  <a16:creationId xmlns:a16="http://schemas.microsoft.com/office/drawing/2014/main" id="{643A31B4-851A-44D6-9BBE-DF7E5EAA564E}"/>
                </a:ext>
              </a:extLst>
            </p:cNvPr>
            <p:cNvSpPr/>
            <p:nvPr/>
          </p:nvSpPr>
          <p:spPr>
            <a:xfrm>
              <a:off x="3367697" y="2619530"/>
              <a:ext cx="1718654" cy="14509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50" dirty="0">
                  <a:solidFill>
                    <a:schemeClr val="bg1"/>
                  </a:solidFill>
                  <a:latin typeface="华文中宋" panose="02010600040101010101" pitchFamily="2" charset="-122"/>
                  <a:ea typeface="华文中宋" panose="02010600040101010101" pitchFamily="2" charset="-122"/>
                </a:rPr>
                <a:t>第三章</a:t>
              </a:r>
            </a:p>
          </p:txBody>
        </p:sp>
      </p:grpSp>
      <p:grpSp>
        <p:nvGrpSpPr>
          <p:cNvPr id="15" name="组合 14">
            <a:extLst>
              <a:ext uri="{FF2B5EF4-FFF2-40B4-BE49-F238E27FC236}">
                <a16:creationId xmlns:a16="http://schemas.microsoft.com/office/drawing/2014/main" id="{F8C7D32C-4E83-40AB-84AB-5C41B43790EB}"/>
              </a:ext>
            </a:extLst>
          </p:cNvPr>
          <p:cNvGrpSpPr/>
          <p:nvPr/>
        </p:nvGrpSpPr>
        <p:grpSpPr>
          <a:xfrm>
            <a:off x="5855866" y="2727757"/>
            <a:ext cx="3057247" cy="1225855"/>
            <a:chOff x="5263638" y="2832061"/>
            <a:chExt cx="3057247" cy="1225855"/>
          </a:xfrm>
        </p:grpSpPr>
        <p:sp>
          <p:nvSpPr>
            <p:cNvPr id="16" name="矩形 15">
              <a:extLst>
                <a:ext uri="{FF2B5EF4-FFF2-40B4-BE49-F238E27FC236}">
                  <a16:creationId xmlns:a16="http://schemas.microsoft.com/office/drawing/2014/main" id="{9703F768-AE49-47F7-9EDD-04181D8B6E2D}"/>
                </a:ext>
              </a:extLst>
            </p:cNvPr>
            <p:cNvSpPr/>
            <p:nvPr/>
          </p:nvSpPr>
          <p:spPr>
            <a:xfrm>
              <a:off x="5263638" y="2832061"/>
              <a:ext cx="3057247" cy="861774"/>
            </a:xfrm>
            <a:prstGeom prst="rect">
              <a:avLst/>
            </a:prstGeom>
          </p:spPr>
          <p:txBody>
            <a:bodyPr wrap="none">
              <a:spAutoFit/>
            </a:bodyPr>
            <a:lstStyle/>
            <a:p>
              <a:r>
                <a:rPr kumimoji="1" lang="zh-CN" altLang="en-US" sz="5000" spc="600" dirty="0">
                  <a:solidFill>
                    <a:srgbClr val="CFA54F"/>
                  </a:solidFill>
                  <a:latin typeface="华文中宋" panose="02010600040101010101" pitchFamily="2" charset="-122"/>
                  <a:ea typeface="华文中宋" panose="02010600040101010101" pitchFamily="2" charset="-122"/>
                </a:rPr>
                <a:t>工作体会</a:t>
              </a:r>
            </a:p>
          </p:txBody>
        </p:sp>
        <p:sp>
          <p:nvSpPr>
            <p:cNvPr id="18" name="矩形 17">
              <a:extLst>
                <a:ext uri="{FF2B5EF4-FFF2-40B4-BE49-F238E27FC236}">
                  <a16:creationId xmlns:a16="http://schemas.microsoft.com/office/drawing/2014/main" id="{2FCE9415-0A4F-4A81-AC58-D3913CB76BF6}"/>
                </a:ext>
              </a:extLst>
            </p:cNvPr>
            <p:cNvSpPr/>
            <p:nvPr/>
          </p:nvSpPr>
          <p:spPr>
            <a:xfrm>
              <a:off x="5346076" y="3605484"/>
              <a:ext cx="2891267" cy="452432"/>
            </a:xfrm>
            <a:prstGeom prst="rect">
              <a:avLst/>
            </a:prstGeom>
          </p:spPr>
          <p:txBody>
            <a:bodyPr wrap="square">
              <a:spAutoFit/>
            </a:bodyPr>
            <a:lstStyle/>
            <a:p>
              <a:pPr>
                <a:lnSpc>
                  <a:spcPct val="130000"/>
                </a:lnSpc>
              </a:pPr>
              <a:r>
                <a:rPr lang="zh-CN" altLang="en-US" sz="9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点击此处添加文本内容，如关键词、部分简单介绍等。点击此处添加文本内容，如关键词、部分简单介绍等。</a:t>
              </a:r>
              <a:endParaRPr lang="en-US" altLang="zh-CN" sz="900" dirty="0">
                <a:solidFill>
                  <a:schemeClr val="bg1">
                    <a:lumMod val="65000"/>
                  </a:schemeClr>
                </a:solidFill>
                <a:latin typeface="华文中宋" panose="02010600040101010101" pitchFamily="2" charset="-122"/>
                <a:ea typeface="华文中宋" panose="02010600040101010101" pitchFamily="2" charset="-122"/>
              </a:endParaRPr>
            </a:p>
          </p:txBody>
        </p:sp>
      </p:grpSp>
      <p:sp>
        <p:nvSpPr>
          <p:cNvPr id="19" name="Rectangle 12">
            <a:extLst>
              <a:ext uri="{FF2B5EF4-FFF2-40B4-BE49-F238E27FC236}">
                <a16:creationId xmlns:a16="http://schemas.microsoft.com/office/drawing/2014/main" id="{F5A3FE42-9D78-4DF2-B4A8-DCC7FE6F27FB}"/>
              </a:ext>
            </a:extLst>
          </p:cNvPr>
          <p:cNvSpPr>
            <a:spLocks noChangeArrowheads="1"/>
          </p:cNvSpPr>
          <p:nvPr/>
        </p:nvSpPr>
        <p:spPr bwMode="auto">
          <a:xfrm>
            <a:off x="5678337" y="2849263"/>
            <a:ext cx="71317" cy="1097280"/>
          </a:xfrm>
          <a:prstGeom prst="rect">
            <a:avLst/>
          </a:prstGeom>
          <a:solidFill>
            <a:srgbClr val="63949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71BA9F"/>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89600311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inHorizontal)">
                                      <p:cBhvr>
                                        <p:cTn id="11" dur="500"/>
                                        <p:tgtEl>
                                          <p:spTgt spid="19"/>
                                        </p:tgtEl>
                                      </p:cBhvr>
                                    </p:animEffect>
                                  </p:childTnLst>
                                </p:cTn>
                              </p:par>
                            </p:childTnLst>
                          </p:cTn>
                        </p:par>
                        <p:par>
                          <p:cTn id="12" fill="hold">
                            <p:stCondLst>
                              <p:cond delay="1250"/>
                            </p:stCondLst>
                            <p:childTnLst>
                              <p:par>
                                <p:cTn id="13" presetID="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2250"/>
                            </p:stCondLst>
                            <p:childTnLst>
                              <p:par>
                                <p:cTn id="18" presetID="2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工作体会</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组合 6">
            <a:extLst>
              <a:ext uri="{FF2B5EF4-FFF2-40B4-BE49-F238E27FC236}">
                <a16:creationId xmlns:a16="http://schemas.microsoft.com/office/drawing/2014/main" id="{736D18A9-B46A-438B-932D-A2149F9D338D}"/>
              </a:ext>
            </a:extLst>
          </p:cNvPr>
          <p:cNvGrpSpPr/>
          <p:nvPr/>
        </p:nvGrpSpPr>
        <p:grpSpPr>
          <a:xfrm>
            <a:off x="6164130" y="2027589"/>
            <a:ext cx="4769143" cy="4372376"/>
            <a:chOff x="5973506" y="1584869"/>
            <a:chExt cx="5751962" cy="5273431"/>
          </a:xfrm>
        </p:grpSpPr>
        <p:sp>
          <p:nvSpPr>
            <p:cNvPr id="9" name="矩形 8">
              <a:extLst>
                <a:ext uri="{FF2B5EF4-FFF2-40B4-BE49-F238E27FC236}">
                  <a16:creationId xmlns:a16="http://schemas.microsoft.com/office/drawing/2014/main" id="{E7AE7021-4861-4139-A53F-CC5F54E509C9}"/>
                </a:ext>
              </a:extLst>
            </p:cNvPr>
            <p:cNvSpPr/>
            <p:nvPr/>
          </p:nvSpPr>
          <p:spPr>
            <a:xfrm>
              <a:off x="5973506" y="5220062"/>
              <a:ext cx="1471848" cy="1472302"/>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0" name="矩形 9">
              <a:extLst>
                <a:ext uri="{FF2B5EF4-FFF2-40B4-BE49-F238E27FC236}">
                  <a16:creationId xmlns:a16="http://schemas.microsoft.com/office/drawing/2014/main" id="{532B9899-6BCA-480D-B4AA-E4E3A8D340B9}"/>
                </a:ext>
              </a:extLst>
            </p:cNvPr>
            <p:cNvSpPr/>
            <p:nvPr/>
          </p:nvSpPr>
          <p:spPr>
            <a:xfrm>
              <a:off x="7445354" y="5220062"/>
              <a:ext cx="4280113" cy="147230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4" name="Rectangle 24">
              <a:extLst>
                <a:ext uri="{FF2B5EF4-FFF2-40B4-BE49-F238E27FC236}">
                  <a16:creationId xmlns:a16="http://schemas.microsoft.com/office/drawing/2014/main" id="{66534BCE-E124-4DDF-BF72-0C0CF12146CD}"/>
                </a:ext>
              </a:extLst>
            </p:cNvPr>
            <p:cNvSpPr>
              <a:spLocks noChangeArrowheads="1"/>
            </p:cNvSpPr>
            <p:nvPr/>
          </p:nvSpPr>
          <p:spPr bwMode="auto">
            <a:xfrm>
              <a:off x="7963088" y="5373489"/>
              <a:ext cx="3513344" cy="148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矩形 14">
              <a:extLst>
                <a:ext uri="{FF2B5EF4-FFF2-40B4-BE49-F238E27FC236}">
                  <a16:creationId xmlns:a16="http://schemas.microsoft.com/office/drawing/2014/main" id="{66470059-9528-45F4-9537-15FDE558785F}"/>
                </a:ext>
              </a:extLst>
            </p:cNvPr>
            <p:cNvSpPr/>
            <p:nvPr/>
          </p:nvSpPr>
          <p:spPr>
            <a:xfrm>
              <a:off x="5973507" y="1584869"/>
              <a:ext cx="5751961" cy="354991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6" name="Freeform 14">
              <a:extLst>
                <a:ext uri="{FF2B5EF4-FFF2-40B4-BE49-F238E27FC236}">
                  <a16:creationId xmlns:a16="http://schemas.microsoft.com/office/drawing/2014/main" id="{FD2C0622-7F42-4E30-B3CA-7AEF096F47C6}"/>
                </a:ext>
              </a:extLst>
            </p:cNvPr>
            <p:cNvSpPr>
              <a:spLocks noEditPoints="1"/>
            </p:cNvSpPr>
            <p:nvPr/>
          </p:nvSpPr>
          <p:spPr bwMode="auto">
            <a:xfrm>
              <a:off x="6558529" y="5773866"/>
              <a:ext cx="301800" cy="364694"/>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chemeClr val="bg1"/>
            </a:solidFill>
            <a:ln>
              <a:noFill/>
            </a:ln>
            <a:extLst/>
          </p:spPr>
          <p:txBody>
            <a:bodyPr vert="horz" wrap="square" lIns="91440" tIns="45720" rIns="91440" bIns="45720" numCol="1" anchor="t" anchorCtr="0" compatLnSpc="1"/>
            <a:lstStyle/>
            <a:p>
              <a:endParaRPr lang="zh-CN" altLang="en-US" sz="3600"/>
            </a:p>
          </p:txBody>
        </p:sp>
      </p:grpSp>
      <p:grpSp>
        <p:nvGrpSpPr>
          <p:cNvPr id="17" name="组合 16">
            <a:extLst>
              <a:ext uri="{FF2B5EF4-FFF2-40B4-BE49-F238E27FC236}">
                <a16:creationId xmlns:a16="http://schemas.microsoft.com/office/drawing/2014/main" id="{E27A3EB9-8A49-41EE-A06C-D077DEE72831}"/>
              </a:ext>
            </a:extLst>
          </p:cNvPr>
          <p:cNvGrpSpPr/>
          <p:nvPr/>
        </p:nvGrpSpPr>
        <p:grpSpPr>
          <a:xfrm>
            <a:off x="1448464" y="2027589"/>
            <a:ext cx="3978213" cy="4167064"/>
            <a:chOff x="3070870" y="1777450"/>
            <a:chExt cx="6480720" cy="4578127"/>
          </a:xfrm>
        </p:grpSpPr>
        <p:sp>
          <p:nvSpPr>
            <p:cNvPr id="18" name="TextBox 5">
              <a:extLst>
                <a:ext uri="{FF2B5EF4-FFF2-40B4-BE49-F238E27FC236}">
                  <a16:creationId xmlns:a16="http://schemas.microsoft.com/office/drawing/2014/main" id="{0D156988-6C70-441F-867D-834BC88DC565}"/>
                </a:ext>
              </a:extLst>
            </p:cNvPr>
            <p:cNvSpPr txBox="1"/>
            <p:nvPr/>
          </p:nvSpPr>
          <p:spPr>
            <a:xfrm>
              <a:off x="3247628" y="1945923"/>
              <a:ext cx="6303962" cy="803218"/>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19" name="直接连接符 18">
              <a:extLst>
                <a:ext uri="{FF2B5EF4-FFF2-40B4-BE49-F238E27FC236}">
                  <a16:creationId xmlns:a16="http://schemas.microsoft.com/office/drawing/2014/main" id="{0BABA0A2-731A-4171-81DC-31024B38439E}"/>
                </a:ext>
              </a:extLst>
            </p:cNvPr>
            <p:cNvCxnSpPr/>
            <p:nvPr/>
          </p:nvCxnSpPr>
          <p:spPr>
            <a:xfrm>
              <a:off x="3070870" y="1777450"/>
              <a:ext cx="0" cy="13650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TextBox 8">
              <a:extLst>
                <a:ext uri="{FF2B5EF4-FFF2-40B4-BE49-F238E27FC236}">
                  <a16:creationId xmlns:a16="http://schemas.microsoft.com/office/drawing/2014/main" id="{7B9D0922-E740-435C-A3CC-DF4CF18780C0}"/>
                </a:ext>
              </a:extLst>
            </p:cNvPr>
            <p:cNvSpPr txBox="1"/>
            <p:nvPr/>
          </p:nvSpPr>
          <p:spPr>
            <a:xfrm>
              <a:off x="3247628" y="3549230"/>
              <a:ext cx="6303962" cy="803218"/>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21" name="直接连接符 20">
              <a:extLst>
                <a:ext uri="{FF2B5EF4-FFF2-40B4-BE49-F238E27FC236}">
                  <a16:creationId xmlns:a16="http://schemas.microsoft.com/office/drawing/2014/main" id="{3D0B4FA2-E597-45A9-AA61-60D90425DC07}"/>
                </a:ext>
              </a:extLst>
            </p:cNvPr>
            <p:cNvCxnSpPr/>
            <p:nvPr/>
          </p:nvCxnSpPr>
          <p:spPr>
            <a:xfrm>
              <a:off x="3070870" y="3360119"/>
              <a:ext cx="0" cy="13650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TextBox 11">
              <a:extLst>
                <a:ext uri="{FF2B5EF4-FFF2-40B4-BE49-F238E27FC236}">
                  <a16:creationId xmlns:a16="http://schemas.microsoft.com/office/drawing/2014/main" id="{9302D26C-515C-4737-BCCD-8275F594BD96}"/>
                </a:ext>
              </a:extLst>
            </p:cNvPr>
            <p:cNvSpPr txBox="1"/>
            <p:nvPr/>
          </p:nvSpPr>
          <p:spPr>
            <a:xfrm>
              <a:off x="3247628" y="5159006"/>
              <a:ext cx="6303962" cy="803218"/>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bg1">
                      <a:lumMod val="50000"/>
                    </a:schemeClr>
                  </a:solidFill>
                  <a:latin typeface="微软雅黑" pitchFamily="34" charset="-122"/>
                  <a:ea typeface="微软雅黑" pitchFamily="34" charset="-122"/>
                </a:rPr>
                <a:t>文字。</a:t>
              </a:r>
            </a:p>
          </p:txBody>
        </p:sp>
        <p:cxnSp>
          <p:nvCxnSpPr>
            <p:cNvPr id="23" name="直接连接符 22">
              <a:extLst>
                <a:ext uri="{FF2B5EF4-FFF2-40B4-BE49-F238E27FC236}">
                  <a16:creationId xmlns:a16="http://schemas.microsoft.com/office/drawing/2014/main" id="{DFBE8494-D10D-4459-A1B9-1647FC2FF542}"/>
                </a:ext>
              </a:extLst>
            </p:cNvPr>
            <p:cNvCxnSpPr/>
            <p:nvPr/>
          </p:nvCxnSpPr>
          <p:spPr>
            <a:xfrm>
              <a:off x="3070870" y="4990533"/>
              <a:ext cx="0" cy="13650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3830976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工作体会</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组合 6">
            <a:extLst>
              <a:ext uri="{FF2B5EF4-FFF2-40B4-BE49-F238E27FC236}">
                <a16:creationId xmlns:a16="http://schemas.microsoft.com/office/drawing/2014/main" id="{18FEC644-FD93-4C54-B74E-CDAA13C41862}"/>
              </a:ext>
            </a:extLst>
          </p:cNvPr>
          <p:cNvGrpSpPr/>
          <p:nvPr/>
        </p:nvGrpSpPr>
        <p:grpSpPr>
          <a:xfrm>
            <a:off x="1505016" y="1726167"/>
            <a:ext cx="9207366" cy="5117456"/>
            <a:chOff x="1094041" y="1197361"/>
            <a:chExt cx="6948622" cy="3862046"/>
          </a:xfrm>
        </p:grpSpPr>
        <p:sp>
          <p:nvSpPr>
            <p:cNvPr id="9" name="Freeform 6">
              <a:extLst>
                <a:ext uri="{FF2B5EF4-FFF2-40B4-BE49-F238E27FC236}">
                  <a16:creationId xmlns:a16="http://schemas.microsoft.com/office/drawing/2014/main" id="{055A36E6-16FC-4BF1-9A72-DAD18C588E64}"/>
                </a:ext>
              </a:extLst>
            </p:cNvPr>
            <p:cNvSpPr>
              <a:spLocks noEditPoints="1"/>
            </p:cNvSpPr>
            <p:nvPr/>
          </p:nvSpPr>
          <p:spPr bwMode="auto">
            <a:xfrm>
              <a:off x="1267848"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10" name="Freeform 7">
              <a:extLst>
                <a:ext uri="{FF2B5EF4-FFF2-40B4-BE49-F238E27FC236}">
                  <a16:creationId xmlns:a16="http://schemas.microsoft.com/office/drawing/2014/main" id="{E79A4977-49F9-4D53-B74B-BD1F6E88DEB5}"/>
                </a:ext>
              </a:extLst>
            </p:cNvPr>
            <p:cNvSpPr>
              <a:spLocks noEditPoints="1"/>
            </p:cNvSpPr>
            <p:nvPr/>
          </p:nvSpPr>
          <p:spPr bwMode="auto">
            <a:xfrm>
              <a:off x="1267848"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639490"/>
            </a:solidFill>
            <a:ln>
              <a:noFill/>
            </a:ln>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14" name="Oval 9">
              <a:extLst>
                <a:ext uri="{FF2B5EF4-FFF2-40B4-BE49-F238E27FC236}">
                  <a16:creationId xmlns:a16="http://schemas.microsoft.com/office/drawing/2014/main" id="{EBC2C58E-6AFC-41BA-A44A-B66EA4821311}"/>
                </a:ext>
              </a:extLst>
            </p:cNvPr>
            <p:cNvSpPr>
              <a:spLocks noChangeArrowheads="1"/>
            </p:cNvSpPr>
            <p:nvPr/>
          </p:nvSpPr>
          <p:spPr bwMode="auto">
            <a:xfrm>
              <a:off x="1481450" y="2663031"/>
              <a:ext cx="647481" cy="651686"/>
            </a:xfrm>
            <a:prstGeom prst="ellipse">
              <a:avLst/>
            </a:prstGeom>
            <a:solidFill>
              <a:srgbClr val="639490"/>
            </a:solidFill>
            <a:ln>
              <a:noFill/>
            </a:ln>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15" name="Freeform 10">
              <a:extLst>
                <a:ext uri="{FF2B5EF4-FFF2-40B4-BE49-F238E27FC236}">
                  <a16:creationId xmlns:a16="http://schemas.microsoft.com/office/drawing/2014/main" id="{80C70639-B8F7-432B-BFF1-FC11036D6B58}"/>
                </a:ext>
              </a:extLst>
            </p:cNvPr>
            <p:cNvSpPr>
              <a:spLocks noEditPoints="1"/>
            </p:cNvSpPr>
            <p:nvPr/>
          </p:nvSpPr>
          <p:spPr bwMode="auto">
            <a:xfrm>
              <a:off x="6801470"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CFA54F"/>
            </a:solidFill>
            <a:ln>
              <a:noFill/>
            </a:ln>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16" name="Oval 12">
              <a:extLst>
                <a:ext uri="{FF2B5EF4-FFF2-40B4-BE49-F238E27FC236}">
                  <a16:creationId xmlns:a16="http://schemas.microsoft.com/office/drawing/2014/main" id="{9989AFA4-3FB0-4942-B0D2-8E226F310690}"/>
                </a:ext>
              </a:extLst>
            </p:cNvPr>
            <p:cNvSpPr>
              <a:spLocks noChangeArrowheads="1"/>
            </p:cNvSpPr>
            <p:nvPr/>
          </p:nvSpPr>
          <p:spPr bwMode="auto">
            <a:xfrm>
              <a:off x="7015072" y="2663031"/>
              <a:ext cx="647481" cy="651686"/>
            </a:xfrm>
            <a:prstGeom prst="ellipse">
              <a:avLst/>
            </a:prstGeom>
            <a:solidFill>
              <a:srgbClr val="CFA54F"/>
            </a:solidFill>
            <a:ln>
              <a:noFill/>
            </a:ln>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17" name="Freeform 13">
              <a:extLst>
                <a:ext uri="{FF2B5EF4-FFF2-40B4-BE49-F238E27FC236}">
                  <a16:creationId xmlns:a16="http://schemas.microsoft.com/office/drawing/2014/main" id="{656977FD-0937-411B-AB8E-86E91DBD9B1E}"/>
                </a:ext>
              </a:extLst>
            </p:cNvPr>
            <p:cNvSpPr>
              <a:spLocks noEditPoints="1"/>
            </p:cNvSpPr>
            <p:nvPr/>
          </p:nvSpPr>
          <p:spPr bwMode="auto">
            <a:xfrm>
              <a:off x="2374573"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CFA54F"/>
            </a:solidFill>
            <a:ln>
              <a:noFill/>
            </a:ln>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18" name="Oval 14">
              <a:extLst>
                <a:ext uri="{FF2B5EF4-FFF2-40B4-BE49-F238E27FC236}">
                  <a16:creationId xmlns:a16="http://schemas.microsoft.com/office/drawing/2014/main" id="{37B3F4CA-9143-4122-A69C-B0BA2ED8FBEB}"/>
                </a:ext>
              </a:extLst>
            </p:cNvPr>
            <p:cNvSpPr>
              <a:spLocks noChangeArrowheads="1"/>
            </p:cNvSpPr>
            <p:nvPr/>
          </p:nvSpPr>
          <p:spPr bwMode="auto">
            <a:xfrm>
              <a:off x="2588175" y="2663031"/>
              <a:ext cx="647481" cy="651686"/>
            </a:xfrm>
            <a:prstGeom prst="ellipse">
              <a:avLst/>
            </a:prstGeom>
            <a:solidFill>
              <a:srgbClr val="CFA54F"/>
            </a:solidFill>
            <a:ln>
              <a:noFill/>
            </a:ln>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19" name="Freeform 15">
              <a:extLst>
                <a:ext uri="{FF2B5EF4-FFF2-40B4-BE49-F238E27FC236}">
                  <a16:creationId xmlns:a16="http://schemas.microsoft.com/office/drawing/2014/main" id="{08FB6109-DF64-454E-9B9D-594B608D52F6}"/>
                </a:ext>
              </a:extLst>
            </p:cNvPr>
            <p:cNvSpPr>
              <a:spLocks noEditPoints="1"/>
            </p:cNvSpPr>
            <p:nvPr/>
          </p:nvSpPr>
          <p:spPr bwMode="auto">
            <a:xfrm>
              <a:off x="3481297"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639490"/>
            </a:solidFill>
            <a:ln>
              <a:noFill/>
            </a:ln>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20" name="Oval 16">
              <a:extLst>
                <a:ext uri="{FF2B5EF4-FFF2-40B4-BE49-F238E27FC236}">
                  <a16:creationId xmlns:a16="http://schemas.microsoft.com/office/drawing/2014/main" id="{ABC3C0B4-0806-4849-ACD2-9BDCC559A51D}"/>
                </a:ext>
              </a:extLst>
            </p:cNvPr>
            <p:cNvSpPr>
              <a:spLocks noChangeArrowheads="1"/>
            </p:cNvSpPr>
            <p:nvPr/>
          </p:nvSpPr>
          <p:spPr bwMode="auto">
            <a:xfrm>
              <a:off x="3694899" y="2663031"/>
              <a:ext cx="647481" cy="651686"/>
            </a:xfrm>
            <a:prstGeom prst="ellipse">
              <a:avLst/>
            </a:prstGeom>
            <a:solidFill>
              <a:srgbClr val="639490"/>
            </a:solidFill>
            <a:ln>
              <a:noFill/>
            </a:ln>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21" name="Freeform 17">
              <a:extLst>
                <a:ext uri="{FF2B5EF4-FFF2-40B4-BE49-F238E27FC236}">
                  <a16:creationId xmlns:a16="http://schemas.microsoft.com/office/drawing/2014/main" id="{9175C121-6CAD-4972-AC48-B4E5B26CE6A6}"/>
                </a:ext>
              </a:extLst>
            </p:cNvPr>
            <p:cNvSpPr>
              <a:spLocks noEditPoints="1"/>
            </p:cNvSpPr>
            <p:nvPr/>
          </p:nvSpPr>
          <p:spPr bwMode="auto">
            <a:xfrm>
              <a:off x="4588022"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CFA54F"/>
            </a:solidFill>
            <a:ln>
              <a:noFill/>
            </a:ln>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22" name="Oval 18">
              <a:extLst>
                <a:ext uri="{FF2B5EF4-FFF2-40B4-BE49-F238E27FC236}">
                  <a16:creationId xmlns:a16="http://schemas.microsoft.com/office/drawing/2014/main" id="{65AF2EED-40B6-45A4-87E5-259E41CE83B8}"/>
                </a:ext>
              </a:extLst>
            </p:cNvPr>
            <p:cNvSpPr>
              <a:spLocks noChangeArrowheads="1"/>
            </p:cNvSpPr>
            <p:nvPr/>
          </p:nvSpPr>
          <p:spPr bwMode="auto">
            <a:xfrm>
              <a:off x="4801623" y="2663031"/>
              <a:ext cx="647481" cy="651686"/>
            </a:xfrm>
            <a:prstGeom prst="ellipse">
              <a:avLst/>
            </a:prstGeom>
            <a:solidFill>
              <a:srgbClr val="CFA54F"/>
            </a:solidFill>
            <a:ln>
              <a:noFill/>
            </a:ln>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23" name="Freeform 19">
              <a:extLst>
                <a:ext uri="{FF2B5EF4-FFF2-40B4-BE49-F238E27FC236}">
                  <a16:creationId xmlns:a16="http://schemas.microsoft.com/office/drawing/2014/main" id="{E0C36FD8-8D3E-4566-B4E5-F8612813C299}"/>
                </a:ext>
              </a:extLst>
            </p:cNvPr>
            <p:cNvSpPr>
              <a:spLocks noEditPoints="1"/>
            </p:cNvSpPr>
            <p:nvPr/>
          </p:nvSpPr>
          <p:spPr bwMode="auto">
            <a:xfrm>
              <a:off x="5694745"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639490"/>
            </a:solidFill>
            <a:ln>
              <a:noFill/>
            </a:ln>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24" name="Oval 20">
              <a:extLst>
                <a:ext uri="{FF2B5EF4-FFF2-40B4-BE49-F238E27FC236}">
                  <a16:creationId xmlns:a16="http://schemas.microsoft.com/office/drawing/2014/main" id="{EF10A0FA-BC26-476C-9DF7-C5DC584DDFF6}"/>
                </a:ext>
              </a:extLst>
            </p:cNvPr>
            <p:cNvSpPr>
              <a:spLocks noChangeArrowheads="1"/>
            </p:cNvSpPr>
            <p:nvPr/>
          </p:nvSpPr>
          <p:spPr bwMode="auto">
            <a:xfrm>
              <a:off x="5908347" y="2663031"/>
              <a:ext cx="647481" cy="651686"/>
            </a:xfrm>
            <a:prstGeom prst="ellipse">
              <a:avLst/>
            </a:prstGeom>
            <a:solidFill>
              <a:srgbClr val="639490"/>
            </a:solidFill>
            <a:ln>
              <a:noFill/>
            </a:ln>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25" name="Freeform 21">
              <a:extLst>
                <a:ext uri="{FF2B5EF4-FFF2-40B4-BE49-F238E27FC236}">
                  <a16:creationId xmlns:a16="http://schemas.microsoft.com/office/drawing/2014/main" id="{A3FA99C9-B4A6-4819-B9A5-A86B57286FF5}"/>
                </a:ext>
              </a:extLst>
            </p:cNvPr>
            <p:cNvSpPr>
              <a:spLocks noEditPoints="1"/>
            </p:cNvSpPr>
            <p:nvPr/>
          </p:nvSpPr>
          <p:spPr bwMode="auto">
            <a:xfrm>
              <a:off x="7215323" y="2867350"/>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26" name="Freeform 22">
              <a:extLst>
                <a:ext uri="{FF2B5EF4-FFF2-40B4-BE49-F238E27FC236}">
                  <a16:creationId xmlns:a16="http://schemas.microsoft.com/office/drawing/2014/main" id="{2CF000DC-3805-4C50-AC57-CDF877EAF398}"/>
                </a:ext>
              </a:extLst>
            </p:cNvPr>
            <p:cNvSpPr>
              <a:spLocks noEditPoints="1"/>
            </p:cNvSpPr>
            <p:nvPr/>
          </p:nvSpPr>
          <p:spPr bwMode="auto">
            <a:xfrm>
              <a:off x="1673691" y="2862008"/>
              <a:ext cx="262998" cy="253730"/>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27" name="Freeform 23">
              <a:extLst>
                <a:ext uri="{FF2B5EF4-FFF2-40B4-BE49-F238E27FC236}">
                  <a16:creationId xmlns:a16="http://schemas.microsoft.com/office/drawing/2014/main" id="{41A91A1F-8F58-48CF-94E4-F19CBF853B19}"/>
                </a:ext>
              </a:extLst>
            </p:cNvPr>
            <p:cNvSpPr>
              <a:spLocks noEditPoints="1"/>
            </p:cNvSpPr>
            <p:nvPr/>
          </p:nvSpPr>
          <p:spPr bwMode="auto">
            <a:xfrm>
              <a:off x="6121948" y="2859337"/>
              <a:ext cx="216272" cy="25907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28" name="Freeform 24">
              <a:extLst>
                <a:ext uri="{FF2B5EF4-FFF2-40B4-BE49-F238E27FC236}">
                  <a16:creationId xmlns:a16="http://schemas.microsoft.com/office/drawing/2014/main" id="{C704E656-A2CE-4783-9B3A-30D9133299B4}"/>
                </a:ext>
              </a:extLst>
            </p:cNvPr>
            <p:cNvSpPr>
              <a:spLocks noEditPoints="1"/>
            </p:cNvSpPr>
            <p:nvPr/>
          </p:nvSpPr>
          <p:spPr bwMode="auto">
            <a:xfrm>
              <a:off x="2780415" y="2864679"/>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29" name="Freeform 25">
              <a:extLst>
                <a:ext uri="{FF2B5EF4-FFF2-40B4-BE49-F238E27FC236}">
                  <a16:creationId xmlns:a16="http://schemas.microsoft.com/office/drawing/2014/main" id="{16BFCCDA-AE66-46AA-BD15-F10054DEDA0E}"/>
                </a:ext>
              </a:extLst>
            </p:cNvPr>
            <p:cNvSpPr>
              <a:spLocks noEditPoints="1"/>
            </p:cNvSpPr>
            <p:nvPr/>
          </p:nvSpPr>
          <p:spPr bwMode="auto">
            <a:xfrm>
              <a:off x="3887139" y="2856666"/>
              <a:ext cx="262998" cy="264414"/>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30" name="Freeform 26">
              <a:extLst>
                <a:ext uri="{FF2B5EF4-FFF2-40B4-BE49-F238E27FC236}">
                  <a16:creationId xmlns:a16="http://schemas.microsoft.com/office/drawing/2014/main" id="{A0AC0C30-6658-4B0A-A62A-E4BADAD6EF7C}"/>
                </a:ext>
              </a:extLst>
            </p:cNvPr>
            <p:cNvSpPr>
              <a:spLocks noEditPoints="1"/>
            </p:cNvSpPr>
            <p:nvPr/>
          </p:nvSpPr>
          <p:spPr bwMode="auto">
            <a:xfrm>
              <a:off x="4983184" y="2845983"/>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schemeClr val="bg1">
                    <a:lumMod val="65000"/>
                  </a:schemeClr>
                </a:solidFill>
              </a:endParaRPr>
            </a:p>
          </p:txBody>
        </p:sp>
        <p:sp>
          <p:nvSpPr>
            <p:cNvPr id="31" name="Rectangle 24">
              <a:extLst>
                <a:ext uri="{FF2B5EF4-FFF2-40B4-BE49-F238E27FC236}">
                  <a16:creationId xmlns:a16="http://schemas.microsoft.com/office/drawing/2014/main" id="{C280425D-BDB2-4467-B787-B3891046C4B1}"/>
                </a:ext>
              </a:extLst>
            </p:cNvPr>
            <p:cNvSpPr>
              <a:spLocks noChangeArrowheads="1"/>
            </p:cNvSpPr>
            <p:nvPr/>
          </p:nvSpPr>
          <p:spPr bwMode="auto">
            <a:xfrm>
              <a:off x="1094041" y="4083860"/>
              <a:ext cx="1422297" cy="97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32" name="直接连接符 31">
              <a:extLst>
                <a:ext uri="{FF2B5EF4-FFF2-40B4-BE49-F238E27FC236}">
                  <a16:creationId xmlns:a16="http://schemas.microsoft.com/office/drawing/2014/main" id="{A9E2350E-D8B6-4D1F-9FD9-31F3A4460739}"/>
                </a:ext>
              </a:extLst>
            </p:cNvPr>
            <p:cNvCxnSpPr/>
            <p:nvPr/>
          </p:nvCxnSpPr>
          <p:spPr>
            <a:xfrm flipV="1">
              <a:off x="1805190" y="3644866"/>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24">
              <a:extLst>
                <a:ext uri="{FF2B5EF4-FFF2-40B4-BE49-F238E27FC236}">
                  <a16:creationId xmlns:a16="http://schemas.microsoft.com/office/drawing/2014/main" id="{7FE4545F-FD46-43C2-B9C3-58431884BC76}"/>
                </a:ext>
              </a:extLst>
            </p:cNvPr>
            <p:cNvSpPr>
              <a:spLocks noChangeArrowheads="1"/>
            </p:cNvSpPr>
            <p:nvPr/>
          </p:nvSpPr>
          <p:spPr bwMode="auto">
            <a:xfrm>
              <a:off x="3307491" y="4083860"/>
              <a:ext cx="1422297" cy="97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34" name="直接连接符 33">
              <a:extLst>
                <a:ext uri="{FF2B5EF4-FFF2-40B4-BE49-F238E27FC236}">
                  <a16:creationId xmlns:a16="http://schemas.microsoft.com/office/drawing/2014/main" id="{9569208A-B485-414D-BCD9-4C455EDF77AD}"/>
                </a:ext>
              </a:extLst>
            </p:cNvPr>
            <p:cNvCxnSpPr/>
            <p:nvPr/>
          </p:nvCxnSpPr>
          <p:spPr>
            <a:xfrm flipV="1">
              <a:off x="4018640" y="3644866"/>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Rectangle 24">
              <a:extLst>
                <a:ext uri="{FF2B5EF4-FFF2-40B4-BE49-F238E27FC236}">
                  <a16:creationId xmlns:a16="http://schemas.microsoft.com/office/drawing/2014/main" id="{9DC98E99-0D66-4696-9C9F-F147FA2347FF}"/>
                </a:ext>
              </a:extLst>
            </p:cNvPr>
            <p:cNvSpPr>
              <a:spLocks noChangeArrowheads="1"/>
            </p:cNvSpPr>
            <p:nvPr/>
          </p:nvSpPr>
          <p:spPr bwMode="auto">
            <a:xfrm>
              <a:off x="5532531" y="4083860"/>
              <a:ext cx="1422297" cy="97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36" name="直接连接符 35">
              <a:extLst>
                <a:ext uri="{FF2B5EF4-FFF2-40B4-BE49-F238E27FC236}">
                  <a16:creationId xmlns:a16="http://schemas.microsoft.com/office/drawing/2014/main" id="{EAFF063F-5888-4751-A83F-D258FC95775D}"/>
                </a:ext>
              </a:extLst>
            </p:cNvPr>
            <p:cNvCxnSpPr/>
            <p:nvPr/>
          </p:nvCxnSpPr>
          <p:spPr>
            <a:xfrm flipV="1">
              <a:off x="6243680" y="3644866"/>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F78B0995-A6AD-47E9-9EED-6D0D1BED0909}"/>
                </a:ext>
              </a:extLst>
            </p:cNvPr>
            <p:cNvCxnSpPr/>
            <p:nvPr/>
          </p:nvCxnSpPr>
          <p:spPr>
            <a:xfrm flipV="1">
              <a:off x="2911914" y="1962634"/>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Rectangle 24">
              <a:extLst>
                <a:ext uri="{FF2B5EF4-FFF2-40B4-BE49-F238E27FC236}">
                  <a16:creationId xmlns:a16="http://schemas.microsoft.com/office/drawing/2014/main" id="{90B3DBDB-883F-4D90-83CE-E506CB0EF411}"/>
                </a:ext>
              </a:extLst>
            </p:cNvPr>
            <p:cNvSpPr>
              <a:spLocks noChangeArrowheads="1"/>
            </p:cNvSpPr>
            <p:nvPr/>
          </p:nvSpPr>
          <p:spPr bwMode="auto">
            <a:xfrm>
              <a:off x="2200766" y="1197361"/>
              <a:ext cx="1422297" cy="97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39" name="直接连接符 38">
              <a:extLst>
                <a:ext uri="{FF2B5EF4-FFF2-40B4-BE49-F238E27FC236}">
                  <a16:creationId xmlns:a16="http://schemas.microsoft.com/office/drawing/2014/main" id="{64F7FFDF-9F36-4F05-B26D-60E9C256DC5E}"/>
                </a:ext>
              </a:extLst>
            </p:cNvPr>
            <p:cNvCxnSpPr/>
            <p:nvPr/>
          </p:nvCxnSpPr>
          <p:spPr>
            <a:xfrm flipV="1">
              <a:off x="5114094" y="1962634"/>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Rectangle 24">
              <a:extLst>
                <a:ext uri="{FF2B5EF4-FFF2-40B4-BE49-F238E27FC236}">
                  <a16:creationId xmlns:a16="http://schemas.microsoft.com/office/drawing/2014/main" id="{9A1B63E8-66D7-4593-A597-EFA67A8F0997}"/>
                </a:ext>
              </a:extLst>
            </p:cNvPr>
            <p:cNvSpPr>
              <a:spLocks noChangeArrowheads="1"/>
            </p:cNvSpPr>
            <p:nvPr/>
          </p:nvSpPr>
          <p:spPr bwMode="auto">
            <a:xfrm>
              <a:off x="4402946" y="1197361"/>
              <a:ext cx="1422297" cy="97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41" name="直接连接符 40">
              <a:extLst>
                <a:ext uri="{FF2B5EF4-FFF2-40B4-BE49-F238E27FC236}">
                  <a16:creationId xmlns:a16="http://schemas.microsoft.com/office/drawing/2014/main" id="{34D589B1-1B60-44CB-B8EB-5D40ABB94FBC}"/>
                </a:ext>
              </a:extLst>
            </p:cNvPr>
            <p:cNvCxnSpPr/>
            <p:nvPr/>
          </p:nvCxnSpPr>
          <p:spPr>
            <a:xfrm flipV="1">
              <a:off x="7331514" y="1962634"/>
              <a:ext cx="0" cy="36696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Rectangle 24">
              <a:extLst>
                <a:ext uri="{FF2B5EF4-FFF2-40B4-BE49-F238E27FC236}">
                  <a16:creationId xmlns:a16="http://schemas.microsoft.com/office/drawing/2014/main" id="{A23CCD84-30BC-4F5E-8CE4-A5F07E74C090}"/>
                </a:ext>
              </a:extLst>
            </p:cNvPr>
            <p:cNvSpPr>
              <a:spLocks noChangeArrowheads="1"/>
            </p:cNvSpPr>
            <p:nvPr/>
          </p:nvSpPr>
          <p:spPr bwMode="auto">
            <a:xfrm>
              <a:off x="6620366" y="1197361"/>
              <a:ext cx="1422297" cy="97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381150773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工作体会</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组合 6">
            <a:extLst>
              <a:ext uri="{FF2B5EF4-FFF2-40B4-BE49-F238E27FC236}">
                <a16:creationId xmlns:a16="http://schemas.microsoft.com/office/drawing/2014/main" id="{D4F76280-5412-4BA6-9964-0FD7C88EDA29}"/>
              </a:ext>
            </a:extLst>
          </p:cNvPr>
          <p:cNvGrpSpPr/>
          <p:nvPr/>
        </p:nvGrpSpPr>
        <p:grpSpPr>
          <a:xfrm flipH="1">
            <a:off x="2062329" y="2074198"/>
            <a:ext cx="8141504" cy="3959224"/>
            <a:chOff x="1957388" y="1882775"/>
            <a:chExt cx="8807450" cy="4283075"/>
          </a:xfrm>
          <a:solidFill>
            <a:srgbClr val="209691"/>
          </a:solidFill>
        </p:grpSpPr>
        <p:grpSp>
          <p:nvGrpSpPr>
            <p:cNvPr id="9" name="组合 8">
              <a:extLst>
                <a:ext uri="{FF2B5EF4-FFF2-40B4-BE49-F238E27FC236}">
                  <a16:creationId xmlns:a16="http://schemas.microsoft.com/office/drawing/2014/main" id="{66A07CE5-359C-489E-B1B2-6F6961324DBA}"/>
                </a:ext>
              </a:extLst>
            </p:cNvPr>
            <p:cNvGrpSpPr>
              <a:grpSpLocks/>
            </p:cNvGrpSpPr>
            <p:nvPr/>
          </p:nvGrpSpPr>
          <p:grpSpPr bwMode="auto">
            <a:xfrm>
              <a:off x="6926263" y="2062163"/>
              <a:ext cx="3838575" cy="3838575"/>
              <a:chOff x="7115266" y="1299207"/>
              <a:chExt cx="3142800" cy="3142800"/>
            </a:xfrm>
            <a:grpFill/>
          </p:grpSpPr>
          <p:sp>
            <p:nvSpPr>
              <p:cNvPr id="28" name="Oval 18">
                <a:extLst>
                  <a:ext uri="{FF2B5EF4-FFF2-40B4-BE49-F238E27FC236}">
                    <a16:creationId xmlns:a16="http://schemas.microsoft.com/office/drawing/2014/main" id="{3B5DF818-341A-4DDC-953F-34B864CB9522}"/>
                  </a:ext>
                </a:extLst>
              </p:cNvPr>
              <p:cNvSpPr/>
              <p:nvPr/>
            </p:nvSpPr>
            <p:spPr>
              <a:xfrm>
                <a:off x="7115266" y="1299207"/>
                <a:ext cx="3142800" cy="3142800"/>
              </a:xfrm>
              <a:prstGeom prst="ellipse">
                <a:avLst/>
              </a:prstGeom>
              <a:solidFill>
                <a:srgbClr val="CFA54F"/>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anchor="ctr"/>
              <a:lstStyle/>
              <a:p>
                <a:pPr algn="ctr" eaLnBrk="1" hangingPunct="1">
                  <a:lnSpc>
                    <a:spcPct val="120000"/>
                  </a:lnSpc>
                  <a:defRPr/>
                </a:pPr>
                <a:endParaRPr lang="en-US" sz="14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5">
                <a:extLst>
                  <a:ext uri="{FF2B5EF4-FFF2-40B4-BE49-F238E27FC236}">
                    <a16:creationId xmlns:a16="http://schemas.microsoft.com/office/drawing/2014/main" id="{AC36CA36-0AA1-4809-96AE-151F09A161DF}"/>
                  </a:ext>
                </a:extLst>
              </p:cNvPr>
              <p:cNvSpPr txBox="1">
                <a:spLocks noChangeArrowheads="1"/>
              </p:cNvSpPr>
              <p:nvPr/>
            </p:nvSpPr>
            <p:spPr bwMode="auto">
              <a:xfrm>
                <a:off x="7852834" y="3037533"/>
                <a:ext cx="1660924" cy="7155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5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solidFill>
                    <a:latin typeface="微软雅黑" panose="020B0503020204020204" pitchFamily="34" charset="-122"/>
                    <a:ea typeface="微软雅黑" panose="020B0503020204020204" pitchFamily="34" charset="-122"/>
                    <a:cs typeface="Lato Regular"/>
                  </a:rPr>
                  <a:t>58pic.com</a:t>
                </a:r>
              </a:p>
              <a:p>
                <a:endParaRPr lang="en-US" altLang="zh-CN" sz="105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0" name="TextBox 6">
                <a:extLst>
                  <a:ext uri="{FF2B5EF4-FFF2-40B4-BE49-F238E27FC236}">
                    <a16:creationId xmlns:a16="http://schemas.microsoft.com/office/drawing/2014/main" id="{6B7D6467-30BE-4AFA-A6D0-C35ABC19D768}"/>
                  </a:ext>
                </a:extLst>
              </p:cNvPr>
              <p:cNvSpPr txBox="1">
                <a:spLocks noChangeArrowheads="1"/>
              </p:cNvSpPr>
              <p:nvPr/>
            </p:nvSpPr>
            <p:spPr bwMode="auto">
              <a:xfrm>
                <a:off x="8016300" y="2039519"/>
                <a:ext cx="1364426" cy="981365"/>
              </a:xfrm>
              <a:prstGeom prst="rect">
                <a:avLst/>
              </a:prstGeom>
              <a:solidFill>
                <a:srgbClr val="CFA54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en-US" altLang="en-US" sz="6000" dirty="0">
                    <a:solidFill>
                      <a:schemeClr val="bg1"/>
                    </a:solidFill>
                    <a:latin typeface="Arial" panose="020B0604020202020204" pitchFamily="34" charset="0"/>
                    <a:ea typeface="微软雅黑" panose="020B0503020204020204" pitchFamily="34" charset="-122"/>
                    <a:sym typeface="Arial" panose="020B0604020202020204" pitchFamily="34" charset="0"/>
                  </a:rPr>
                  <a:t>96%</a:t>
                </a:r>
              </a:p>
            </p:txBody>
          </p:sp>
          <p:sp>
            <p:nvSpPr>
              <p:cNvPr id="31" name="TextBox 7">
                <a:extLst>
                  <a:ext uri="{FF2B5EF4-FFF2-40B4-BE49-F238E27FC236}">
                    <a16:creationId xmlns:a16="http://schemas.microsoft.com/office/drawing/2014/main" id="{48D1286A-37ED-4BF0-8DA3-B642623388DD}"/>
                  </a:ext>
                </a:extLst>
              </p:cNvPr>
              <p:cNvSpPr txBox="1">
                <a:spLocks noChangeArrowheads="1"/>
              </p:cNvSpPr>
              <p:nvPr/>
            </p:nvSpPr>
            <p:spPr bwMode="auto">
              <a:xfrm>
                <a:off x="7943005" y="2826600"/>
                <a:ext cx="1431157" cy="228985"/>
              </a:xfrm>
              <a:prstGeom prst="rect">
                <a:avLst/>
              </a:prstGeom>
              <a:solidFill>
                <a:srgbClr val="CFA54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nvGrpSpPr>
            <p:cNvPr id="10" name="组合 9">
              <a:extLst>
                <a:ext uri="{FF2B5EF4-FFF2-40B4-BE49-F238E27FC236}">
                  <a16:creationId xmlns:a16="http://schemas.microsoft.com/office/drawing/2014/main" id="{D895ED4E-7F26-4860-ACB8-CCD25820B0AE}"/>
                </a:ext>
              </a:extLst>
            </p:cNvPr>
            <p:cNvGrpSpPr>
              <a:grpSpLocks/>
            </p:cNvGrpSpPr>
            <p:nvPr/>
          </p:nvGrpSpPr>
          <p:grpSpPr bwMode="auto">
            <a:xfrm>
              <a:off x="1957388" y="1992313"/>
              <a:ext cx="3060700" cy="3060700"/>
              <a:chOff x="909267" y="1241284"/>
              <a:chExt cx="2506980" cy="2506980"/>
            </a:xfrm>
            <a:grpFill/>
          </p:grpSpPr>
          <p:sp>
            <p:nvSpPr>
              <p:cNvPr id="24" name="Oval 16">
                <a:extLst>
                  <a:ext uri="{FF2B5EF4-FFF2-40B4-BE49-F238E27FC236}">
                    <a16:creationId xmlns:a16="http://schemas.microsoft.com/office/drawing/2014/main" id="{4DF1591E-27B6-4122-893F-501D147E755F}"/>
                  </a:ext>
                </a:extLst>
              </p:cNvPr>
              <p:cNvSpPr/>
              <p:nvPr/>
            </p:nvSpPr>
            <p:spPr>
              <a:xfrm>
                <a:off x="909267" y="1241284"/>
                <a:ext cx="2506980" cy="2506980"/>
              </a:xfrm>
              <a:prstGeom prst="ellipse">
                <a:avLst/>
              </a:prstGeom>
              <a:solidFill>
                <a:srgbClr val="639490"/>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anchor="ctr"/>
              <a:lstStyle/>
              <a:p>
                <a:pPr algn="ctr" eaLnBrk="1" hangingPunct="1">
                  <a:lnSpc>
                    <a:spcPct val="120000"/>
                  </a:lnSpc>
                  <a:defRPr/>
                </a:pPr>
                <a:endParaRPr lang="en-US" sz="14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8">
                <a:extLst>
                  <a:ext uri="{FF2B5EF4-FFF2-40B4-BE49-F238E27FC236}">
                    <a16:creationId xmlns:a16="http://schemas.microsoft.com/office/drawing/2014/main" id="{467CE869-4D0A-4CF3-B4C4-A350A07B48F6}"/>
                  </a:ext>
                </a:extLst>
              </p:cNvPr>
              <p:cNvSpPr txBox="1">
                <a:spLocks noChangeArrowheads="1"/>
              </p:cNvSpPr>
              <p:nvPr/>
            </p:nvSpPr>
            <p:spPr bwMode="auto">
              <a:xfrm>
                <a:off x="1174153" y="2798357"/>
                <a:ext cx="1747799" cy="68179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0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0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0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solidFill>
                    <a:latin typeface="微软雅黑" panose="020B0503020204020204" pitchFamily="34" charset="-122"/>
                    <a:ea typeface="微软雅黑" panose="020B0503020204020204" pitchFamily="34" charset="-122"/>
                    <a:cs typeface="Lato Regular"/>
                  </a:rPr>
                  <a:t>58pic.com</a:t>
                </a:r>
              </a:p>
              <a:p>
                <a:endParaRPr lang="en-US" altLang="zh-CN" sz="10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6" name="TextBox 9">
                <a:extLst>
                  <a:ext uri="{FF2B5EF4-FFF2-40B4-BE49-F238E27FC236}">
                    <a16:creationId xmlns:a16="http://schemas.microsoft.com/office/drawing/2014/main" id="{01C3B715-96B7-476E-9BBB-7CCC0D998DC5}"/>
                  </a:ext>
                </a:extLst>
              </p:cNvPr>
              <p:cNvSpPr txBox="1">
                <a:spLocks noChangeArrowheads="1"/>
              </p:cNvSpPr>
              <p:nvPr/>
            </p:nvSpPr>
            <p:spPr bwMode="auto">
              <a:xfrm>
                <a:off x="1491501" y="1670330"/>
                <a:ext cx="1365003" cy="981779"/>
              </a:xfrm>
              <a:prstGeom prst="rect">
                <a:avLst/>
              </a:prstGeom>
              <a:solidFill>
                <a:srgbClr val="63949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en-US" altLang="en-US" sz="6000" dirty="0">
                    <a:solidFill>
                      <a:schemeClr val="bg1"/>
                    </a:solidFill>
                    <a:latin typeface="Arial" panose="020B0604020202020204" pitchFamily="34" charset="0"/>
                    <a:ea typeface="微软雅黑" panose="020B0503020204020204" pitchFamily="34" charset="-122"/>
                    <a:sym typeface="Arial" panose="020B0604020202020204" pitchFamily="34" charset="0"/>
                  </a:rPr>
                  <a:t>56%</a:t>
                </a:r>
              </a:p>
            </p:txBody>
          </p:sp>
          <p:sp>
            <p:nvSpPr>
              <p:cNvPr id="27" name="TextBox 10">
                <a:extLst>
                  <a:ext uri="{FF2B5EF4-FFF2-40B4-BE49-F238E27FC236}">
                    <a16:creationId xmlns:a16="http://schemas.microsoft.com/office/drawing/2014/main" id="{2C17785C-F8B6-4128-9854-A56629259945}"/>
                  </a:ext>
                </a:extLst>
              </p:cNvPr>
              <p:cNvSpPr txBox="1">
                <a:spLocks noChangeArrowheads="1"/>
              </p:cNvSpPr>
              <p:nvPr/>
            </p:nvSpPr>
            <p:spPr bwMode="auto">
              <a:xfrm>
                <a:off x="1452273" y="2514843"/>
                <a:ext cx="1431761" cy="229081"/>
              </a:xfrm>
              <a:prstGeom prst="rect">
                <a:avLst/>
              </a:prstGeom>
              <a:solidFill>
                <a:srgbClr val="63949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nvGrpSpPr>
            <p:cNvPr id="14" name="组合 13">
              <a:extLst>
                <a:ext uri="{FF2B5EF4-FFF2-40B4-BE49-F238E27FC236}">
                  <a16:creationId xmlns:a16="http://schemas.microsoft.com/office/drawing/2014/main" id="{4A5816C2-DB0E-494C-9068-E7A48B9F00D1}"/>
                </a:ext>
              </a:extLst>
            </p:cNvPr>
            <p:cNvGrpSpPr>
              <a:grpSpLocks/>
            </p:cNvGrpSpPr>
            <p:nvPr/>
          </p:nvGrpSpPr>
          <p:grpSpPr bwMode="auto">
            <a:xfrm>
              <a:off x="4416425" y="3681413"/>
              <a:ext cx="2484438" cy="2484437"/>
              <a:chOff x="2923938" y="2625442"/>
              <a:chExt cx="2034540" cy="2034540"/>
            </a:xfrm>
            <a:grpFill/>
          </p:grpSpPr>
          <p:sp>
            <p:nvSpPr>
              <p:cNvPr id="20" name="Oval 14">
                <a:extLst>
                  <a:ext uri="{FF2B5EF4-FFF2-40B4-BE49-F238E27FC236}">
                    <a16:creationId xmlns:a16="http://schemas.microsoft.com/office/drawing/2014/main" id="{352624CE-550F-450E-B84D-C883BE24BA9D}"/>
                  </a:ext>
                </a:extLst>
              </p:cNvPr>
              <p:cNvSpPr/>
              <p:nvPr/>
            </p:nvSpPr>
            <p:spPr>
              <a:xfrm>
                <a:off x="2923938" y="2625442"/>
                <a:ext cx="2034540" cy="2034540"/>
              </a:xfrm>
              <a:prstGeom prst="ellipse">
                <a:avLst/>
              </a:prstGeom>
              <a:solidFill>
                <a:srgbClr val="CFA54F"/>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anchor="ctr"/>
              <a:lstStyle/>
              <a:p>
                <a:pPr algn="ctr" eaLnBrk="1" hangingPunct="1">
                  <a:lnSpc>
                    <a:spcPct val="120000"/>
                  </a:lnSpc>
                  <a:defRPr/>
                </a:pPr>
                <a:endParaRPr lang="en-US" sz="14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11">
                <a:extLst>
                  <a:ext uri="{FF2B5EF4-FFF2-40B4-BE49-F238E27FC236}">
                    <a16:creationId xmlns:a16="http://schemas.microsoft.com/office/drawing/2014/main" id="{D70CD4CD-76B8-4699-8FA8-4F85830188C0}"/>
                  </a:ext>
                </a:extLst>
              </p:cNvPr>
              <p:cNvSpPr txBox="1">
                <a:spLocks noChangeArrowheads="1"/>
              </p:cNvSpPr>
              <p:nvPr/>
            </p:nvSpPr>
            <p:spPr bwMode="auto">
              <a:xfrm>
                <a:off x="3024150" y="3761695"/>
                <a:ext cx="1639868" cy="68164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0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0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0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solidFill>
                    <a:latin typeface="微软雅黑" panose="020B0503020204020204" pitchFamily="34" charset="-122"/>
                    <a:ea typeface="微软雅黑" panose="020B0503020204020204" pitchFamily="34" charset="-122"/>
                    <a:cs typeface="Lato Regular"/>
                  </a:rPr>
                  <a:t>58pic.com</a:t>
                </a:r>
              </a:p>
              <a:p>
                <a:endParaRPr lang="en-US" altLang="zh-CN" sz="10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2" name="TextBox 12">
                <a:extLst>
                  <a:ext uri="{FF2B5EF4-FFF2-40B4-BE49-F238E27FC236}">
                    <a16:creationId xmlns:a16="http://schemas.microsoft.com/office/drawing/2014/main" id="{29B19055-8165-44B0-96E9-2B0A30F96DFE}"/>
                  </a:ext>
                </a:extLst>
              </p:cNvPr>
              <p:cNvSpPr txBox="1">
                <a:spLocks noChangeArrowheads="1"/>
              </p:cNvSpPr>
              <p:nvPr/>
            </p:nvSpPr>
            <p:spPr bwMode="auto">
              <a:xfrm>
                <a:off x="3497285" y="2940341"/>
                <a:ext cx="910282" cy="654381"/>
              </a:xfrm>
              <a:prstGeom prst="rect">
                <a:avLst/>
              </a:prstGeom>
              <a:solidFill>
                <a:srgbClr val="CFA54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en-US" altLang="en-US" sz="4000" dirty="0">
                    <a:solidFill>
                      <a:schemeClr val="bg1"/>
                    </a:solidFill>
                    <a:latin typeface="Arial" panose="020B0604020202020204" pitchFamily="34" charset="0"/>
                    <a:ea typeface="微软雅黑" panose="020B0503020204020204" pitchFamily="34" charset="-122"/>
                    <a:sym typeface="Arial" panose="020B0604020202020204" pitchFamily="34" charset="0"/>
                  </a:rPr>
                  <a:t>33%</a:t>
                </a:r>
              </a:p>
            </p:txBody>
          </p:sp>
          <p:sp>
            <p:nvSpPr>
              <p:cNvPr id="23" name="TextBox 13">
                <a:extLst>
                  <a:ext uri="{FF2B5EF4-FFF2-40B4-BE49-F238E27FC236}">
                    <a16:creationId xmlns:a16="http://schemas.microsoft.com/office/drawing/2014/main" id="{AE752365-CFBC-43C8-927A-77688D9FC3A1}"/>
                  </a:ext>
                </a:extLst>
              </p:cNvPr>
              <p:cNvSpPr txBox="1">
                <a:spLocks noChangeArrowheads="1"/>
              </p:cNvSpPr>
              <p:nvPr/>
            </p:nvSpPr>
            <p:spPr bwMode="auto">
              <a:xfrm>
                <a:off x="3232878" y="3501194"/>
                <a:ext cx="1431458" cy="229033"/>
              </a:xfrm>
              <a:prstGeom prst="rect">
                <a:avLst/>
              </a:prstGeom>
              <a:solidFill>
                <a:srgbClr val="CFA54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nvGrpSpPr>
            <p:cNvPr id="15" name="组合 14">
              <a:extLst>
                <a:ext uri="{FF2B5EF4-FFF2-40B4-BE49-F238E27FC236}">
                  <a16:creationId xmlns:a16="http://schemas.microsoft.com/office/drawing/2014/main" id="{E20295FE-430D-4502-AAF7-CEC64A17E161}"/>
                </a:ext>
              </a:extLst>
            </p:cNvPr>
            <p:cNvGrpSpPr>
              <a:grpSpLocks/>
            </p:cNvGrpSpPr>
            <p:nvPr/>
          </p:nvGrpSpPr>
          <p:grpSpPr bwMode="auto">
            <a:xfrm>
              <a:off x="5096131" y="1882775"/>
              <a:ext cx="2352420" cy="2030413"/>
              <a:chOff x="3480749" y="1151562"/>
              <a:chExt cx="1925907" cy="1663582"/>
            </a:xfrm>
            <a:grpFill/>
          </p:grpSpPr>
          <p:sp>
            <p:nvSpPr>
              <p:cNvPr id="16" name="Oval 17">
                <a:extLst>
                  <a:ext uri="{FF2B5EF4-FFF2-40B4-BE49-F238E27FC236}">
                    <a16:creationId xmlns:a16="http://schemas.microsoft.com/office/drawing/2014/main" id="{86D96DE2-36DB-4FE1-B827-352C73403E1C}"/>
                  </a:ext>
                </a:extLst>
              </p:cNvPr>
              <p:cNvSpPr/>
              <p:nvPr/>
            </p:nvSpPr>
            <p:spPr>
              <a:xfrm>
                <a:off x="3743074" y="1151562"/>
                <a:ext cx="1663582" cy="1663582"/>
              </a:xfrm>
              <a:prstGeom prst="ellipse">
                <a:avLst/>
              </a:prstGeom>
              <a:solidFill>
                <a:srgbClr val="639490"/>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anchor="ctr"/>
              <a:lstStyle/>
              <a:p>
                <a:pPr algn="ctr" eaLnBrk="1" hangingPunct="1">
                  <a:lnSpc>
                    <a:spcPct val="120000"/>
                  </a:lnSpc>
                  <a:defRPr/>
                </a:pPr>
                <a:endParaRPr lang="en-US" sz="140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14">
                <a:extLst>
                  <a:ext uri="{FF2B5EF4-FFF2-40B4-BE49-F238E27FC236}">
                    <a16:creationId xmlns:a16="http://schemas.microsoft.com/office/drawing/2014/main" id="{FD938CE0-B987-47AB-AB9C-FFC496333645}"/>
                  </a:ext>
                </a:extLst>
              </p:cNvPr>
              <p:cNvSpPr txBox="1">
                <a:spLocks noChangeArrowheads="1"/>
              </p:cNvSpPr>
              <p:nvPr/>
            </p:nvSpPr>
            <p:spPr bwMode="auto">
              <a:xfrm>
                <a:off x="3480749" y="2086190"/>
                <a:ext cx="1653635" cy="54559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8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8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8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8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8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8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800" dirty="0">
                    <a:solidFill>
                      <a:schemeClr val="bg1"/>
                    </a:solidFill>
                    <a:latin typeface="微软雅黑" panose="020B0503020204020204" pitchFamily="34" charset="-122"/>
                    <a:ea typeface="微软雅黑" panose="020B0503020204020204" pitchFamily="34" charset="-122"/>
                    <a:cs typeface="Lato Regular"/>
                  </a:rPr>
                  <a:t>58pic.com</a:t>
                </a:r>
              </a:p>
              <a:p>
                <a:endParaRPr lang="en-US" altLang="zh-CN" sz="8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TextBox 15">
                <a:extLst>
                  <a:ext uri="{FF2B5EF4-FFF2-40B4-BE49-F238E27FC236}">
                    <a16:creationId xmlns:a16="http://schemas.microsoft.com/office/drawing/2014/main" id="{A0122B0B-DBFB-4B1E-AF88-F363D9886A8A}"/>
                  </a:ext>
                </a:extLst>
              </p:cNvPr>
              <p:cNvSpPr txBox="1">
                <a:spLocks noChangeArrowheads="1"/>
              </p:cNvSpPr>
              <p:nvPr/>
            </p:nvSpPr>
            <p:spPr bwMode="auto">
              <a:xfrm>
                <a:off x="4130716" y="1314546"/>
                <a:ext cx="910035" cy="654715"/>
              </a:xfrm>
              <a:prstGeom prst="rect">
                <a:avLst/>
              </a:prstGeom>
              <a:solidFill>
                <a:srgbClr val="63949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lnSpc>
                    <a:spcPct val="120000"/>
                  </a:lnSpc>
                </a:pPr>
                <a:r>
                  <a:rPr lang="en-US" altLang="en-US" sz="4000" dirty="0">
                    <a:solidFill>
                      <a:schemeClr val="bg1"/>
                    </a:solidFill>
                    <a:latin typeface="Arial" panose="020B0604020202020204" pitchFamily="34" charset="0"/>
                    <a:ea typeface="微软雅黑" panose="020B0503020204020204" pitchFamily="34" charset="-122"/>
                    <a:sym typeface="Arial" panose="020B0604020202020204" pitchFamily="34" charset="0"/>
                  </a:rPr>
                  <a:t>28%</a:t>
                </a:r>
              </a:p>
            </p:txBody>
          </p:sp>
          <p:sp>
            <p:nvSpPr>
              <p:cNvPr id="19" name="TextBox 16">
                <a:extLst>
                  <a:ext uri="{FF2B5EF4-FFF2-40B4-BE49-F238E27FC236}">
                    <a16:creationId xmlns:a16="http://schemas.microsoft.com/office/drawing/2014/main" id="{2CF63CF4-3098-4AA5-B71B-005D7FD66294}"/>
                  </a:ext>
                </a:extLst>
              </p:cNvPr>
              <p:cNvSpPr txBox="1"/>
              <p:nvPr/>
            </p:nvSpPr>
            <p:spPr>
              <a:xfrm>
                <a:off x="4051210" y="1847431"/>
                <a:ext cx="1073303" cy="171862"/>
              </a:xfrm>
              <a:prstGeom prst="rect">
                <a:avLst/>
              </a:prstGeom>
              <a:solidFill>
                <a:srgbClr val="639490"/>
              </a:solidFill>
            </p:spPr>
            <p:txBody>
              <a:bodyPr wrap="none" lIns="0" tIns="0" rIns="0" bIns="0">
                <a:spAutoFit/>
              </a:bodyPr>
              <a:lstStyle/>
              <a:p>
                <a:pPr algn="ctr" eaLnBrk="1" hangingPunct="1">
                  <a:lnSpc>
                    <a:spcPct val="120000"/>
                  </a:lnSpc>
                  <a:defRPr/>
                </a:pPr>
                <a:r>
                  <a:rPr lang="zh-CN" altLang="en-US" sz="105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spTree>
    <p:extLst>
      <p:ext uri="{BB962C8B-B14F-4D97-AF65-F5344CB8AC3E}">
        <p14:creationId xmlns:p14="http://schemas.microsoft.com/office/powerpoint/2010/main" val="27302191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工作体会</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矩形 6">
            <a:extLst>
              <a:ext uri="{FF2B5EF4-FFF2-40B4-BE49-F238E27FC236}">
                <a16:creationId xmlns:a16="http://schemas.microsoft.com/office/drawing/2014/main" id="{113924A4-E9F9-4A08-9966-F310A8AE6A16}"/>
              </a:ext>
            </a:extLst>
          </p:cNvPr>
          <p:cNvSpPr/>
          <p:nvPr/>
        </p:nvSpPr>
        <p:spPr>
          <a:xfrm>
            <a:off x="0" y="4087294"/>
            <a:ext cx="12190413" cy="720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椭圆 8">
            <a:extLst>
              <a:ext uri="{FF2B5EF4-FFF2-40B4-BE49-F238E27FC236}">
                <a16:creationId xmlns:a16="http://schemas.microsoft.com/office/drawing/2014/main" id="{3010CC0F-FFFD-4754-B6E9-9D259FD40465}"/>
              </a:ext>
            </a:extLst>
          </p:cNvPr>
          <p:cNvSpPr/>
          <p:nvPr/>
        </p:nvSpPr>
        <p:spPr>
          <a:xfrm>
            <a:off x="1720720"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0" name="椭圆 9">
            <a:extLst>
              <a:ext uri="{FF2B5EF4-FFF2-40B4-BE49-F238E27FC236}">
                <a16:creationId xmlns:a16="http://schemas.microsoft.com/office/drawing/2014/main" id="{70844553-1580-454C-8260-84E45EF1E27C}"/>
              </a:ext>
            </a:extLst>
          </p:cNvPr>
          <p:cNvSpPr/>
          <p:nvPr/>
        </p:nvSpPr>
        <p:spPr>
          <a:xfrm>
            <a:off x="1893989" y="3900523"/>
            <a:ext cx="445550" cy="445550"/>
          </a:xfrm>
          <a:prstGeom prst="ellipse">
            <a:avLst/>
          </a:prstGeom>
          <a:solidFill>
            <a:srgbClr val="63949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4" name="椭圆 13">
            <a:extLst>
              <a:ext uri="{FF2B5EF4-FFF2-40B4-BE49-F238E27FC236}">
                <a16:creationId xmlns:a16="http://schemas.microsoft.com/office/drawing/2014/main" id="{39DE8725-E3BD-4F47-B650-ADDA1BC517D9}"/>
              </a:ext>
            </a:extLst>
          </p:cNvPr>
          <p:cNvSpPr/>
          <p:nvPr/>
        </p:nvSpPr>
        <p:spPr>
          <a:xfrm>
            <a:off x="3709941"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5" name="椭圆 14">
            <a:extLst>
              <a:ext uri="{FF2B5EF4-FFF2-40B4-BE49-F238E27FC236}">
                <a16:creationId xmlns:a16="http://schemas.microsoft.com/office/drawing/2014/main" id="{2A4B2ADB-6234-4AC9-AADB-E85A686679E7}"/>
              </a:ext>
            </a:extLst>
          </p:cNvPr>
          <p:cNvSpPr/>
          <p:nvPr/>
        </p:nvSpPr>
        <p:spPr>
          <a:xfrm>
            <a:off x="3883210" y="3900523"/>
            <a:ext cx="445550" cy="445550"/>
          </a:xfrm>
          <a:prstGeom prst="ellipse">
            <a:avLst/>
          </a:prstGeom>
          <a:solidFill>
            <a:srgbClr val="CFA54F"/>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6" name="椭圆 15">
            <a:extLst>
              <a:ext uri="{FF2B5EF4-FFF2-40B4-BE49-F238E27FC236}">
                <a16:creationId xmlns:a16="http://schemas.microsoft.com/office/drawing/2014/main" id="{2C4FD78C-C72D-4CF6-A82E-CDBCB9C4F05B}"/>
              </a:ext>
            </a:extLst>
          </p:cNvPr>
          <p:cNvSpPr/>
          <p:nvPr/>
        </p:nvSpPr>
        <p:spPr>
          <a:xfrm>
            <a:off x="5699162"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7" name="椭圆 16">
            <a:extLst>
              <a:ext uri="{FF2B5EF4-FFF2-40B4-BE49-F238E27FC236}">
                <a16:creationId xmlns:a16="http://schemas.microsoft.com/office/drawing/2014/main" id="{D44789E9-77FB-4F3C-8A2F-29DAE29063E9}"/>
              </a:ext>
            </a:extLst>
          </p:cNvPr>
          <p:cNvSpPr/>
          <p:nvPr/>
        </p:nvSpPr>
        <p:spPr>
          <a:xfrm>
            <a:off x="5872431" y="3900523"/>
            <a:ext cx="445550" cy="445550"/>
          </a:xfrm>
          <a:prstGeom prst="ellipse">
            <a:avLst/>
          </a:prstGeom>
          <a:solidFill>
            <a:srgbClr val="63949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8" name="椭圆 17">
            <a:extLst>
              <a:ext uri="{FF2B5EF4-FFF2-40B4-BE49-F238E27FC236}">
                <a16:creationId xmlns:a16="http://schemas.microsoft.com/office/drawing/2014/main" id="{7E7DE435-665B-47C2-9C97-DD116A8AA701}"/>
              </a:ext>
            </a:extLst>
          </p:cNvPr>
          <p:cNvSpPr/>
          <p:nvPr/>
        </p:nvSpPr>
        <p:spPr>
          <a:xfrm>
            <a:off x="7688383"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19" name="椭圆 18">
            <a:extLst>
              <a:ext uri="{FF2B5EF4-FFF2-40B4-BE49-F238E27FC236}">
                <a16:creationId xmlns:a16="http://schemas.microsoft.com/office/drawing/2014/main" id="{AFEE23E2-09C7-4358-A441-F2E36B21307B}"/>
              </a:ext>
            </a:extLst>
          </p:cNvPr>
          <p:cNvSpPr/>
          <p:nvPr/>
        </p:nvSpPr>
        <p:spPr>
          <a:xfrm>
            <a:off x="7861652" y="3900523"/>
            <a:ext cx="445550" cy="445550"/>
          </a:xfrm>
          <a:prstGeom prst="ellipse">
            <a:avLst/>
          </a:prstGeom>
          <a:solidFill>
            <a:srgbClr val="CFA54F"/>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20" name="椭圆 19">
            <a:extLst>
              <a:ext uri="{FF2B5EF4-FFF2-40B4-BE49-F238E27FC236}">
                <a16:creationId xmlns:a16="http://schemas.microsoft.com/office/drawing/2014/main" id="{B84C5203-D34E-4B09-B4FB-CE94D8D4DA0E}"/>
              </a:ext>
            </a:extLst>
          </p:cNvPr>
          <p:cNvSpPr/>
          <p:nvPr/>
        </p:nvSpPr>
        <p:spPr>
          <a:xfrm>
            <a:off x="9677604" y="3727254"/>
            <a:ext cx="792088" cy="792088"/>
          </a:xfrm>
          <a:prstGeom prst="ellipse">
            <a:avLst/>
          </a:prstGeom>
          <a:solidFill>
            <a:schemeClr val="bg1"/>
          </a:soli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21" name="椭圆 20">
            <a:extLst>
              <a:ext uri="{FF2B5EF4-FFF2-40B4-BE49-F238E27FC236}">
                <a16:creationId xmlns:a16="http://schemas.microsoft.com/office/drawing/2014/main" id="{495180C1-2F5D-4C61-A7D2-9405D01A4842}"/>
              </a:ext>
            </a:extLst>
          </p:cNvPr>
          <p:cNvSpPr/>
          <p:nvPr/>
        </p:nvSpPr>
        <p:spPr>
          <a:xfrm>
            <a:off x="9850873" y="3900523"/>
            <a:ext cx="445550" cy="445550"/>
          </a:xfrm>
          <a:prstGeom prst="ellipse">
            <a:avLst/>
          </a:prstGeom>
          <a:solidFill>
            <a:srgbClr val="63949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lumMod val="50000"/>
                </a:schemeClr>
              </a:solidFill>
              <a:latin typeface="Avant GardeBook" pitchFamily="50" charset="0"/>
              <a:ea typeface="微软雅黑" pitchFamily="34" charset="-122"/>
            </a:endParaRPr>
          </a:p>
        </p:txBody>
      </p:sp>
      <p:sp>
        <p:nvSpPr>
          <p:cNvPr id="22" name="圆角矩形标注 21">
            <a:extLst>
              <a:ext uri="{FF2B5EF4-FFF2-40B4-BE49-F238E27FC236}">
                <a16:creationId xmlns:a16="http://schemas.microsoft.com/office/drawing/2014/main" id="{43F7191F-4AF5-48B3-8962-EE7ABDB1DF70}"/>
              </a:ext>
            </a:extLst>
          </p:cNvPr>
          <p:cNvSpPr/>
          <p:nvPr/>
        </p:nvSpPr>
        <p:spPr>
          <a:xfrm>
            <a:off x="1036644" y="2149634"/>
            <a:ext cx="2160240" cy="1224136"/>
          </a:xfrm>
          <a:prstGeom prst="wedgeRoundRectCallout">
            <a:avLst>
              <a:gd name="adj1" fmla="val -609"/>
              <a:gd name="adj2" fmla="val 62500"/>
              <a:gd name="adj3" fmla="val 16667"/>
            </a:avLst>
          </a:prstGeom>
          <a:noFill/>
          <a:ln w="76200">
            <a:solidFill>
              <a:srgbClr val="63949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2015</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3</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23" name="圆角矩形标注 22">
            <a:extLst>
              <a:ext uri="{FF2B5EF4-FFF2-40B4-BE49-F238E27FC236}">
                <a16:creationId xmlns:a16="http://schemas.microsoft.com/office/drawing/2014/main" id="{5974180D-43BF-4274-BF6F-88C85A1C4904}"/>
              </a:ext>
            </a:extLst>
          </p:cNvPr>
          <p:cNvSpPr/>
          <p:nvPr/>
        </p:nvSpPr>
        <p:spPr>
          <a:xfrm>
            <a:off x="3025865" y="4879382"/>
            <a:ext cx="2160240" cy="1224136"/>
          </a:xfrm>
          <a:prstGeom prst="wedgeRoundRectCallout">
            <a:avLst>
              <a:gd name="adj1" fmla="val -1550"/>
              <a:gd name="adj2" fmla="val -59506"/>
              <a:gd name="adj3" fmla="val 16667"/>
            </a:avLst>
          </a:prstGeom>
          <a:noFill/>
          <a:ln w="76200">
            <a:solidFill>
              <a:srgbClr val="CFA54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2016</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5</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24" name="圆角矩形标注 23">
            <a:extLst>
              <a:ext uri="{FF2B5EF4-FFF2-40B4-BE49-F238E27FC236}">
                <a16:creationId xmlns:a16="http://schemas.microsoft.com/office/drawing/2014/main" id="{3D072F85-03D7-4FC2-9659-2472B0DAEE8F}"/>
              </a:ext>
            </a:extLst>
          </p:cNvPr>
          <p:cNvSpPr/>
          <p:nvPr/>
        </p:nvSpPr>
        <p:spPr>
          <a:xfrm>
            <a:off x="5015086" y="2149634"/>
            <a:ext cx="2160240" cy="1224136"/>
          </a:xfrm>
          <a:prstGeom prst="wedgeRoundRectCallout">
            <a:avLst>
              <a:gd name="adj1" fmla="val -609"/>
              <a:gd name="adj2" fmla="val 62500"/>
              <a:gd name="adj3" fmla="val 16667"/>
            </a:avLst>
          </a:prstGeom>
          <a:noFill/>
          <a:ln w="76200">
            <a:solidFill>
              <a:srgbClr val="63949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2017</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8</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25" name="圆角矩形标注 24">
            <a:extLst>
              <a:ext uri="{FF2B5EF4-FFF2-40B4-BE49-F238E27FC236}">
                <a16:creationId xmlns:a16="http://schemas.microsoft.com/office/drawing/2014/main" id="{B9A1E9B3-6B12-448D-BA16-FF38C78B18E0}"/>
              </a:ext>
            </a:extLst>
          </p:cNvPr>
          <p:cNvSpPr/>
          <p:nvPr/>
        </p:nvSpPr>
        <p:spPr>
          <a:xfrm>
            <a:off x="7004307" y="4879382"/>
            <a:ext cx="2160240" cy="1224136"/>
          </a:xfrm>
          <a:prstGeom prst="wedgeRoundRectCallout">
            <a:avLst>
              <a:gd name="adj1" fmla="val -1550"/>
              <a:gd name="adj2" fmla="val -59506"/>
              <a:gd name="adj3" fmla="val 16667"/>
            </a:avLst>
          </a:prstGeom>
          <a:noFill/>
          <a:ln w="76200">
            <a:solidFill>
              <a:srgbClr val="CFA54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2018</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10</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
        <p:nvSpPr>
          <p:cNvPr id="26" name="圆角矩形标注 25">
            <a:extLst>
              <a:ext uri="{FF2B5EF4-FFF2-40B4-BE49-F238E27FC236}">
                <a16:creationId xmlns:a16="http://schemas.microsoft.com/office/drawing/2014/main" id="{03056EF9-9215-40AF-A704-3290ECC0F597}"/>
              </a:ext>
            </a:extLst>
          </p:cNvPr>
          <p:cNvSpPr/>
          <p:nvPr/>
        </p:nvSpPr>
        <p:spPr>
          <a:xfrm>
            <a:off x="8993528" y="2149634"/>
            <a:ext cx="2160240" cy="1224136"/>
          </a:xfrm>
          <a:prstGeom prst="wedgeRoundRectCallout">
            <a:avLst>
              <a:gd name="adj1" fmla="val -609"/>
              <a:gd name="adj2" fmla="val 62500"/>
              <a:gd name="adj3" fmla="val 16667"/>
            </a:avLst>
          </a:prstGeom>
          <a:noFill/>
          <a:ln w="76200">
            <a:solidFill>
              <a:srgbClr val="63949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1400"/>
              </a:lnSpc>
              <a:spcBef>
                <a:spcPts val="600"/>
              </a:spcBef>
            </a:pPr>
            <a:r>
              <a:rPr lang="en-US" altLang="zh-CN" dirty="0">
                <a:solidFill>
                  <a:schemeClr val="bg1">
                    <a:lumMod val="50000"/>
                  </a:schemeClr>
                </a:solidFill>
                <a:latin typeface="微软雅黑" pitchFamily="34" charset="-122"/>
                <a:ea typeface="微软雅黑" pitchFamily="34" charset="-122"/>
              </a:rPr>
              <a:t>2019</a:t>
            </a:r>
            <a:r>
              <a:rPr lang="zh-CN" altLang="en-US" dirty="0">
                <a:solidFill>
                  <a:schemeClr val="bg1">
                    <a:lumMod val="50000"/>
                  </a:schemeClr>
                </a:solidFill>
                <a:latin typeface="微软雅黑" pitchFamily="34" charset="-122"/>
                <a:ea typeface="微软雅黑" pitchFamily="34" charset="-122"/>
              </a:rPr>
              <a:t>年</a:t>
            </a:r>
            <a:r>
              <a:rPr lang="en-US" altLang="zh-CN" dirty="0">
                <a:solidFill>
                  <a:schemeClr val="bg1">
                    <a:lumMod val="50000"/>
                  </a:schemeClr>
                </a:solidFill>
                <a:latin typeface="微软雅黑" pitchFamily="34" charset="-122"/>
                <a:ea typeface="微软雅黑" pitchFamily="34" charset="-122"/>
              </a:rPr>
              <a:t>9</a:t>
            </a:r>
            <a:r>
              <a:rPr lang="zh-CN" altLang="en-US" dirty="0">
                <a:solidFill>
                  <a:schemeClr val="bg1">
                    <a:lumMod val="50000"/>
                  </a:schemeClr>
                </a:solidFill>
                <a:latin typeface="微软雅黑" pitchFamily="34" charset="-122"/>
                <a:ea typeface="微软雅黑" pitchFamily="34" charset="-122"/>
              </a:rPr>
              <a:t>月</a:t>
            </a:r>
            <a:endParaRPr lang="en-US" altLang="zh-CN" dirty="0">
              <a:solidFill>
                <a:schemeClr val="bg1">
                  <a:lumMod val="50000"/>
                </a:schemeClr>
              </a:solidFill>
              <a:latin typeface="微软雅黑" pitchFamily="34" charset="-122"/>
              <a:ea typeface="微软雅黑" pitchFamily="34" charset="-122"/>
            </a:endParaRPr>
          </a:p>
          <a:p>
            <a:pPr lvl="0">
              <a:lnSpc>
                <a:spcPts val="1400"/>
              </a:lnSpc>
              <a:spcBef>
                <a:spcPts val="600"/>
              </a:spcBef>
            </a:pPr>
            <a:r>
              <a:rPr lang="zh-CN" altLang="en-US" sz="1000" dirty="0">
                <a:solidFill>
                  <a:schemeClr val="bg1">
                    <a:lumMod val="50000"/>
                  </a:schemeClr>
                </a:solidFill>
                <a:latin typeface="微软雅黑" pitchFamily="34" charset="-122"/>
                <a:ea typeface="微软雅黑" pitchFamily="34" charset="-122"/>
              </a:rPr>
              <a:t>某某公司担任某某职位，团队进行某某项目，取得的成果。</a:t>
            </a:r>
            <a:endParaRPr lang="zh-CN" altLang="en-US" sz="1000" dirty="0">
              <a:solidFill>
                <a:schemeClr val="bg1">
                  <a:lumMod val="50000"/>
                </a:schemeClr>
              </a:solidFill>
              <a:latin typeface="Avant GardeBook" pitchFamily="50" charset="0"/>
              <a:ea typeface="微软雅黑" pitchFamily="34" charset="-122"/>
            </a:endParaRPr>
          </a:p>
        </p:txBody>
      </p:sp>
    </p:spTree>
    <p:extLst>
      <p:ext uri="{BB962C8B-B14F-4D97-AF65-F5344CB8AC3E}">
        <p14:creationId xmlns:p14="http://schemas.microsoft.com/office/powerpoint/2010/main" val="354520652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3" presetClass="entr" presetSubtype="28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strVal val="4/3*#ppt_w"/>
                                          </p:val>
                                        </p:tav>
                                        <p:tav tm="100000">
                                          <p:val>
                                            <p:strVal val="#ppt_w"/>
                                          </p:val>
                                        </p:tav>
                                      </p:tavLst>
                                    </p:anim>
                                    <p:anim calcmode="lin" valueType="num">
                                      <p:cBhvr>
                                        <p:cTn id="16" dur="500" fill="hold"/>
                                        <p:tgtEl>
                                          <p:spTgt spid="9"/>
                                        </p:tgtEl>
                                        <p:attrNameLst>
                                          <p:attrName>ppt_h</p:attrName>
                                        </p:attrNameLst>
                                      </p:cBhvr>
                                      <p:tavLst>
                                        <p:tav tm="0">
                                          <p:val>
                                            <p:strVal val="4/3*#ppt_h"/>
                                          </p:val>
                                        </p:tav>
                                        <p:tav tm="100000">
                                          <p:val>
                                            <p:strVal val="#ppt_h"/>
                                          </p:val>
                                        </p:tav>
                                      </p:tavLst>
                                    </p:anim>
                                  </p:childTnLst>
                                </p:cTn>
                              </p:par>
                              <p:par>
                                <p:cTn id="17" presetID="23" presetClass="entr" presetSubtype="27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2/3*#ppt_w"/>
                                          </p:val>
                                        </p:tav>
                                        <p:tav tm="100000">
                                          <p:val>
                                            <p:strVal val="#ppt_w"/>
                                          </p:val>
                                        </p:tav>
                                      </p:tavLst>
                                    </p:anim>
                                    <p:anim calcmode="lin" valueType="num">
                                      <p:cBhvr>
                                        <p:cTn id="20" dur="500" fill="hold"/>
                                        <p:tgtEl>
                                          <p:spTgt spid="10"/>
                                        </p:tgtEl>
                                        <p:attrNameLst>
                                          <p:attrName>ppt_h</p:attrName>
                                        </p:attrNameLst>
                                      </p:cBhvr>
                                      <p:tavLst>
                                        <p:tav tm="0">
                                          <p:val>
                                            <p:strVal val="2/3*#ppt_h"/>
                                          </p:val>
                                        </p:tav>
                                        <p:tav tm="100000">
                                          <p:val>
                                            <p:strVal val="#ppt_h"/>
                                          </p:val>
                                        </p:tav>
                                      </p:tavLst>
                                    </p:anim>
                                  </p:childTnLst>
                                </p:cTn>
                              </p:par>
                              <p:par>
                                <p:cTn id="21" presetID="23" presetClass="entr" presetSubtype="288" fill="hold" grpId="0" nodeType="withEffect">
                                  <p:stCondLst>
                                    <p:cond delay="1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strVal val="4/3*#ppt_w"/>
                                          </p:val>
                                        </p:tav>
                                        <p:tav tm="100000">
                                          <p:val>
                                            <p:strVal val="#ppt_w"/>
                                          </p:val>
                                        </p:tav>
                                      </p:tavLst>
                                    </p:anim>
                                    <p:anim calcmode="lin" valueType="num">
                                      <p:cBhvr>
                                        <p:cTn id="24" dur="500" fill="hold"/>
                                        <p:tgtEl>
                                          <p:spTgt spid="14"/>
                                        </p:tgtEl>
                                        <p:attrNameLst>
                                          <p:attrName>ppt_h</p:attrName>
                                        </p:attrNameLst>
                                      </p:cBhvr>
                                      <p:tavLst>
                                        <p:tav tm="0">
                                          <p:val>
                                            <p:strVal val="4/3*#ppt_h"/>
                                          </p:val>
                                        </p:tav>
                                        <p:tav tm="100000">
                                          <p:val>
                                            <p:strVal val="#ppt_h"/>
                                          </p:val>
                                        </p:tav>
                                      </p:tavLst>
                                    </p:anim>
                                  </p:childTnLst>
                                </p:cTn>
                              </p:par>
                              <p:par>
                                <p:cTn id="25" presetID="23" presetClass="entr" presetSubtype="272" fill="hold" grpId="0" nodeType="withEffect">
                                  <p:stCondLst>
                                    <p:cond delay="10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strVal val="2/3*#ppt_w"/>
                                          </p:val>
                                        </p:tav>
                                        <p:tav tm="100000">
                                          <p:val>
                                            <p:strVal val="#ppt_w"/>
                                          </p:val>
                                        </p:tav>
                                      </p:tavLst>
                                    </p:anim>
                                    <p:anim calcmode="lin" valueType="num">
                                      <p:cBhvr>
                                        <p:cTn id="28" dur="500" fill="hold"/>
                                        <p:tgtEl>
                                          <p:spTgt spid="15"/>
                                        </p:tgtEl>
                                        <p:attrNameLst>
                                          <p:attrName>ppt_h</p:attrName>
                                        </p:attrNameLst>
                                      </p:cBhvr>
                                      <p:tavLst>
                                        <p:tav tm="0">
                                          <p:val>
                                            <p:strVal val="2/3*#ppt_h"/>
                                          </p:val>
                                        </p:tav>
                                        <p:tav tm="100000">
                                          <p:val>
                                            <p:strVal val="#ppt_h"/>
                                          </p:val>
                                        </p:tav>
                                      </p:tavLst>
                                    </p:anim>
                                  </p:childTnLst>
                                </p:cTn>
                              </p:par>
                              <p:par>
                                <p:cTn id="29" presetID="23" presetClass="entr" presetSubtype="288" fill="hold" grpId="0" nodeType="withEffect">
                                  <p:stCondLst>
                                    <p:cond delay="20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strVal val="4/3*#ppt_w"/>
                                          </p:val>
                                        </p:tav>
                                        <p:tav tm="100000">
                                          <p:val>
                                            <p:strVal val="#ppt_w"/>
                                          </p:val>
                                        </p:tav>
                                      </p:tavLst>
                                    </p:anim>
                                    <p:anim calcmode="lin" valueType="num">
                                      <p:cBhvr>
                                        <p:cTn id="32" dur="500" fill="hold"/>
                                        <p:tgtEl>
                                          <p:spTgt spid="16"/>
                                        </p:tgtEl>
                                        <p:attrNameLst>
                                          <p:attrName>ppt_h</p:attrName>
                                        </p:attrNameLst>
                                      </p:cBhvr>
                                      <p:tavLst>
                                        <p:tav tm="0">
                                          <p:val>
                                            <p:strVal val="4/3*#ppt_h"/>
                                          </p:val>
                                        </p:tav>
                                        <p:tav tm="100000">
                                          <p:val>
                                            <p:strVal val="#ppt_h"/>
                                          </p:val>
                                        </p:tav>
                                      </p:tavLst>
                                    </p:anim>
                                  </p:childTnLst>
                                </p:cTn>
                              </p:par>
                              <p:par>
                                <p:cTn id="33" presetID="23" presetClass="entr" presetSubtype="272" fill="hold" grpId="0" nodeType="withEffect">
                                  <p:stCondLst>
                                    <p:cond delay="20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strVal val="2/3*#ppt_w"/>
                                          </p:val>
                                        </p:tav>
                                        <p:tav tm="100000">
                                          <p:val>
                                            <p:strVal val="#ppt_w"/>
                                          </p:val>
                                        </p:tav>
                                      </p:tavLst>
                                    </p:anim>
                                    <p:anim calcmode="lin" valueType="num">
                                      <p:cBhvr>
                                        <p:cTn id="36" dur="500" fill="hold"/>
                                        <p:tgtEl>
                                          <p:spTgt spid="17"/>
                                        </p:tgtEl>
                                        <p:attrNameLst>
                                          <p:attrName>ppt_h</p:attrName>
                                        </p:attrNameLst>
                                      </p:cBhvr>
                                      <p:tavLst>
                                        <p:tav tm="0">
                                          <p:val>
                                            <p:strVal val="2/3*#ppt_h"/>
                                          </p:val>
                                        </p:tav>
                                        <p:tav tm="100000">
                                          <p:val>
                                            <p:strVal val="#ppt_h"/>
                                          </p:val>
                                        </p:tav>
                                      </p:tavLst>
                                    </p:anim>
                                  </p:childTnLst>
                                </p:cTn>
                              </p:par>
                              <p:par>
                                <p:cTn id="37" presetID="23" presetClass="entr" presetSubtype="288" fill="hold" grpId="0" nodeType="withEffect">
                                  <p:stCondLst>
                                    <p:cond delay="30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strVal val="4/3*#ppt_w"/>
                                          </p:val>
                                        </p:tav>
                                        <p:tav tm="100000">
                                          <p:val>
                                            <p:strVal val="#ppt_w"/>
                                          </p:val>
                                        </p:tav>
                                      </p:tavLst>
                                    </p:anim>
                                    <p:anim calcmode="lin" valueType="num">
                                      <p:cBhvr>
                                        <p:cTn id="40" dur="500" fill="hold"/>
                                        <p:tgtEl>
                                          <p:spTgt spid="18"/>
                                        </p:tgtEl>
                                        <p:attrNameLst>
                                          <p:attrName>ppt_h</p:attrName>
                                        </p:attrNameLst>
                                      </p:cBhvr>
                                      <p:tavLst>
                                        <p:tav tm="0">
                                          <p:val>
                                            <p:strVal val="4/3*#ppt_h"/>
                                          </p:val>
                                        </p:tav>
                                        <p:tav tm="100000">
                                          <p:val>
                                            <p:strVal val="#ppt_h"/>
                                          </p:val>
                                        </p:tav>
                                      </p:tavLst>
                                    </p:anim>
                                  </p:childTnLst>
                                </p:cTn>
                              </p:par>
                              <p:par>
                                <p:cTn id="41" presetID="23" presetClass="entr" presetSubtype="272" fill="hold" grpId="0" nodeType="withEffect">
                                  <p:stCondLst>
                                    <p:cond delay="30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strVal val="2/3*#ppt_w"/>
                                          </p:val>
                                        </p:tav>
                                        <p:tav tm="100000">
                                          <p:val>
                                            <p:strVal val="#ppt_w"/>
                                          </p:val>
                                        </p:tav>
                                      </p:tavLst>
                                    </p:anim>
                                    <p:anim calcmode="lin" valueType="num">
                                      <p:cBhvr>
                                        <p:cTn id="44" dur="500" fill="hold"/>
                                        <p:tgtEl>
                                          <p:spTgt spid="19"/>
                                        </p:tgtEl>
                                        <p:attrNameLst>
                                          <p:attrName>ppt_h</p:attrName>
                                        </p:attrNameLst>
                                      </p:cBhvr>
                                      <p:tavLst>
                                        <p:tav tm="0">
                                          <p:val>
                                            <p:strVal val="2/3*#ppt_h"/>
                                          </p:val>
                                        </p:tav>
                                        <p:tav tm="100000">
                                          <p:val>
                                            <p:strVal val="#ppt_h"/>
                                          </p:val>
                                        </p:tav>
                                      </p:tavLst>
                                    </p:anim>
                                  </p:childTnLst>
                                </p:cTn>
                              </p:par>
                              <p:par>
                                <p:cTn id="45" presetID="23" presetClass="entr" presetSubtype="288" fill="hold" grpId="0" nodeType="withEffect">
                                  <p:stCondLst>
                                    <p:cond delay="4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strVal val="4/3*#ppt_w"/>
                                          </p:val>
                                        </p:tav>
                                        <p:tav tm="100000">
                                          <p:val>
                                            <p:strVal val="#ppt_w"/>
                                          </p:val>
                                        </p:tav>
                                      </p:tavLst>
                                    </p:anim>
                                    <p:anim calcmode="lin" valueType="num">
                                      <p:cBhvr>
                                        <p:cTn id="48" dur="500" fill="hold"/>
                                        <p:tgtEl>
                                          <p:spTgt spid="20"/>
                                        </p:tgtEl>
                                        <p:attrNameLst>
                                          <p:attrName>ppt_h</p:attrName>
                                        </p:attrNameLst>
                                      </p:cBhvr>
                                      <p:tavLst>
                                        <p:tav tm="0">
                                          <p:val>
                                            <p:strVal val="4/3*#ppt_h"/>
                                          </p:val>
                                        </p:tav>
                                        <p:tav tm="100000">
                                          <p:val>
                                            <p:strVal val="#ppt_h"/>
                                          </p:val>
                                        </p:tav>
                                      </p:tavLst>
                                    </p:anim>
                                  </p:childTnLst>
                                </p:cTn>
                              </p:par>
                              <p:par>
                                <p:cTn id="49" presetID="23" presetClass="entr" presetSubtype="272" fill="hold" grpId="0" nodeType="withEffect">
                                  <p:stCondLst>
                                    <p:cond delay="4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strVal val="2/3*#ppt_w"/>
                                          </p:val>
                                        </p:tav>
                                        <p:tav tm="100000">
                                          <p:val>
                                            <p:strVal val="#ppt_w"/>
                                          </p:val>
                                        </p:tav>
                                      </p:tavLst>
                                    </p:anim>
                                    <p:anim calcmode="lin" valueType="num">
                                      <p:cBhvr>
                                        <p:cTn id="52" dur="500" fill="hold"/>
                                        <p:tgtEl>
                                          <p:spTgt spid="21"/>
                                        </p:tgtEl>
                                        <p:attrNameLst>
                                          <p:attrName>ppt_h</p:attrName>
                                        </p:attrNameLst>
                                      </p:cBhvr>
                                      <p:tavLst>
                                        <p:tav tm="0">
                                          <p:val>
                                            <p:strVal val="2/3*#ppt_h"/>
                                          </p:val>
                                        </p:tav>
                                        <p:tav tm="100000">
                                          <p:val>
                                            <p:strVal val="#ppt_h"/>
                                          </p:val>
                                        </p:tav>
                                      </p:tavLst>
                                    </p:anim>
                                  </p:childTnLst>
                                </p:cTn>
                              </p:par>
                            </p:childTnLst>
                          </p:cTn>
                        </p:par>
                        <p:par>
                          <p:cTn id="53" fill="hold">
                            <p:stCondLst>
                              <p:cond delay="1900"/>
                            </p:stCondLst>
                            <p:childTnLst>
                              <p:par>
                                <p:cTn id="54" presetID="41" presetClass="entr" presetSubtype="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22"/>
                                        </p:tgtEl>
                                        <p:attrNameLst>
                                          <p:attrName>ppt_y</p:attrName>
                                        </p:attrNameLst>
                                      </p:cBhvr>
                                      <p:tavLst>
                                        <p:tav tm="0">
                                          <p:val>
                                            <p:strVal val="#ppt_y"/>
                                          </p:val>
                                        </p:tav>
                                        <p:tav tm="100000">
                                          <p:val>
                                            <p:strVal val="#ppt_y"/>
                                          </p:val>
                                        </p:tav>
                                      </p:tavLst>
                                    </p:anim>
                                    <p:anim calcmode="lin" valueType="num">
                                      <p:cBhvr>
                                        <p:cTn id="5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22"/>
                                        </p:tgtEl>
                                      </p:cBhvr>
                                    </p:animEffect>
                                  </p:childTnLst>
                                </p:cTn>
                              </p:par>
                            </p:childTnLst>
                          </p:cTn>
                        </p:par>
                        <p:par>
                          <p:cTn id="61" fill="hold">
                            <p:stCondLst>
                              <p:cond delay="2400"/>
                            </p:stCondLst>
                            <p:childTnLst>
                              <p:par>
                                <p:cTn id="62" presetID="41"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3"/>
                                        </p:tgtEl>
                                        <p:attrNameLst>
                                          <p:attrName>ppt_y</p:attrName>
                                        </p:attrNameLst>
                                      </p:cBhvr>
                                      <p:tavLst>
                                        <p:tav tm="0">
                                          <p:val>
                                            <p:strVal val="#ppt_y"/>
                                          </p:val>
                                        </p:tav>
                                        <p:tav tm="100000">
                                          <p:val>
                                            <p:strVal val="#ppt_y"/>
                                          </p:val>
                                        </p:tav>
                                      </p:tavLst>
                                    </p:anim>
                                    <p:anim calcmode="lin" valueType="num">
                                      <p:cBhvr>
                                        <p:cTn id="6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3"/>
                                        </p:tgtEl>
                                      </p:cBhvr>
                                    </p:animEffect>
                                  </p:childTnLst>
                                </p:cTn>
                              </p:par>
                            </p:childTnLst>
                          </p:cTn>
                        </p:par>
                        <p:par>
                          <p:cTn id="69" fill="hold">
                            <p:stCondLst>
                              <p:cond delay="2900"/>
                            </p:stCondLst>
                            <p:childTnLst>
                              <p:par>
                                <p:cTn id="70" presetID="41"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4"/>
                                        </p:tgtEl>
                                        <p:attrNameLst>
                                          <p:attrName>ppt_y</p:attrName>
                                        </p:attrNameLst>
                                      </p:cBhvr>
                                      <p:tavLst>
                                        <p:tav tm="0">
                                          <p:val>
                                            <p:strVal val="#ppt_y"/>
                                          </p:val>
                                        </p:tav>
                                        <p:tav tm="100000">
                                          <p:val>
                                            <p:strVal val="#ppt_y"/>
                                          </p:val>
                                        </p:tav>
                                      </p:tavLst>
                                    </p:anim>
                                    <p:anim calcmode="lin" valueType="num">
                                      <p:cBhvr>
                                        <p:cTn id="74"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4"/>
                                        </p:tgtEl>
                                      </p:cBhvr>
                                    </p:animEffect>
                                  </p:childTnLst>
                                </p:cTn>
                              </p:par>
                            </p:childTnLst>
                          </p:cTn>
                        </p:par>
                        <p:par>
                          <p:cTn id="77" fill="hold">
                            <p:stCondLst>
                              <p:cond delay="3400"/>
                            </p:stCondLst>
                            <p:childTnLst>
                              <p:par>
                                <p:cTn id="78" presetID="41" presetClass="entr" presetSubtype="0"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p:cTn id="80"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25"/>
                                        </p:tgtEl>
                                        <p:attrNameLst>
                                          <p:attrName>ppt_y</p:attrName>
                                        </p:attrNameLst>
                                      </p:cBhvr>
                                      <p:tavLst>
                                        <p:tav tm="0">
                                          <p:val>
                                            <p:strVal val="#ppt_y"/>
                                          </p:val>
                                        </p:tav>
                                        <p:tav tm="100000">
                                          <p:val>
                                            <p:strVal val="#ppt_y"/>
                                          </p:val>
                                        </p:tav>
                                      </p:tavLst>
                                    </p:anim>
                                    <p:anim calcmode="lin" valueType="num">
                                      <p:cBhvr>
                                        <p:cTn id="82"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25"/>
                                        </p:tgtEl>
                                      </p:cBhvr>
                                    </p:animEffect>
                                  </p:childTnLst>
                                </p:cTn>
                              </p:par>
                            </p:childTnLst>
                          </p:cTn>
                        </p:par>
                        <p:par>
                          <p:cTn id="85" fill="hold">
                            <p:stCondLst>
                              <p:cond delay="3900"/>
                            </p:stCondLst>
                            <p:childTnLst>
                              <p:par>
                                <p:cTn id="86" presetID="41"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 calcmode="lin" valueType="num">
                                      <p:cBhvr>
                                        <p:cTn id="88"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26"/>
                                        </p:tgtEl>
                                        <p:attrNameLst>
                                          <p:attrName>ppt_y</p:attrName>
                                        </p:attrNameLst>
                                      </p:cBhvr>
                                      <p:tavLst>
                                        <p:tav tm="0">
                                          <p:val>
                                            <p:strVal val="#ppt_y"/>
                                          </p:val>
                                        </p:tav>
                                        <p:tav tm="100000">
                                          <p:val>
                                            <p:strVal val="#ppt_y"/>
                                          </p:val>
                                        </p:tav>
                                      </p:tavLst>
                                    </p:anim>
                                    <p:anim calcmode="lin" valueType="num">
                                      <p:cBhvr>
                                        <p:cTn id="90"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9C70B61-F628-47D3-8606-B5074D4D6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A2ED45D4-88DD-4275-BBC9-893F63396BB4}"/>
              </a:ext>
            </a:extLst>
          </p:cNvPr>
          <p:cNvGrpSpPr/>
          <p:nvPr/>
        </p:nvGrpSpPr>
        <p:grpSpPr>
          <a:xfrm>
            <a:off x="3472473" y="2819400"/>
            <a:ext cx="1966302" cy="1131914"/>
            <a:chOff x="3367697" y="2526031"/>
            <a:chExt cx="1718654" cy="1718652"/>
          </a:xfrm>
        </p:grpSpPr>
        <p:sp>
          <p:nvSpPr>
            <p:cNvPr id="13" name="矩形 12">
              <a:extLst>
                <a:ext uri="{FF2B5EF4-FFF2-40B4-BE49-F238E27FC236}">
                  <a16:creationId xmlns:a16="http://schemas.microsoft.com/office/drawing/2014/main" id="{5A480B5D-B6E6-41E3-82EA-E17E7581A71F}"/>
                </a:ext>
              </a:extLst>
            </p:cNvPr>
            <p:cNvSpPr/>
            <p:nvPr/>
          </p:nvSpPr>
          <p:spPr>
            <a:xfrm>
              <a:off x="3367697" y="2526031"/>
              <a:ext cx="1718654" cy="1718652"/>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4" name="矩形 13">
              <a:extLst>
                <a:ext uri="{FF2B5EF4-FFF2-40B4-BE49-F238E27FC236}">
                  <a16:creationId xmlns:a16="http://schemas.microsoft.com/office/drawing/2014/main" id="{643A31B4-851A-44D6-9BBE-DF7E5EAA564E}"/>
                </a:ext>
              </a:extLst>
            </p:cNvPr>
            <p:cNvSpPr/>
            <p:nvPr/>
          </p:nvSpPr>
          <p:spPr>
            <a:xfrm>
              <a:off x="3367697" y="2619530"/>
              <a:ext cx="1718654" cy="14509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50" dirty="0">
                  <a:solidFill>
                    <a:schemeClr val="bg1"/>
                  </a:solidFill>
                  <a:latin typeface="华文中宋" panose="02010600040101010101" pitchFamily="2" charset="-122"/>
                  <a:ea typeface="华文中宋" panose="02010600040101010101" pitchFamily="2" charset="-122"/>
                </a:rPr>
                <a:t>第四章</a:t>
              </a:r>
            </a:p>
          </p:txBody>
        </p:sp>
      </p:grpSp>
      <p:grpSp>
        <p:nvGrpSpPr>
          <p:cNvPr id="15" name="组合 14">
            <a:extLst>
              <a:ext uri="{FF2B5EF4-FFF2-40B4-BE49-F238E27FC236}">
                <a16:creationId xmlns:a16="http://schemas.microsoft.com/office/drawing/2014/main" id="{F8C7D32C-4E83-40AB-84AB-5C41B43790EB}"/>
              </a:ext>
            </a:extLst>
          </p:cNvPr>
          <p:cNvGrpSpPr/>
          <p:nvPr/>
        </p:nvGrpSpPr>
        <p:grpSpPr>
          <a:xfrm>
            <a:off x="5855866" y="2727757"/>
            <a:ext cx="3057247" cy="1225855"/>
            <a:chOff x="5263638" y="2832061"/>
            <a:chExt cx="3057247" cy="1225855"/>
          </a:xfrm>
        </p:grpSpPr>
        <p:sp>
          <p:nvSpPr>
            <p:cNvPr id="16" name="矩形 15">
              <a:extLst>
                <a:ext uri="{FF2B5EF4-FFF2-40B4-BE49-F238E27FC236}">
                  <a16:creationId xmlns:a16="http://schemas.microsoft.com/office/drawing/2014/main" id="{9703F768-AE49-47F7-9EDD-04181D8B6E2D}"/>
                </a:ext>
              </a:extLst>
            </p:cNvPr>
            <p:cNvSpPr/>
            <p:nvPr/>
          </p:nvSpPr>
          <p:spPr>
            <a:xfrm>
              <a:off x="5263638" y="2832061"/>
              <a:ext cx="3057247" cy="861774"/>
            </a:xfrm>
            <a:prstGeom prst="rect">
              <a:avLst/>
            </a:prstGeom>
          </p:spPr>
          <p:txBody>
            <a:bodyPr wrap="none">
              <a:spAutoFit/>
            </a:bodyPr>
            <a:lstStyle/>
            <a:p>
              <a:r>
                <a:rPr kumimoji="1" lang="zh-CN" altLang="en-US" sz="5000" spc="600" dirty="0">
                  <a:solidFill>
                    <a:srgbClr val="CFA54F"/>
                  </a:solidFill>
                  <a:latin typeface="华文中宋" panose="02010600040101010101" pitchFamily="2" charset="-122"/>
                  <a:ea typeface="华文中宋" panose="02010600040101010101" pitchFamily="2" charset="-122"/>
                </a:rPr>
                <a:t>未来计划</a:t>
              </a:r>
            </a:p>
          </p:txBody>
        </p:sp>
        <p:sp>
          <p:nvSpPr>
            <p:cNvPr id="18" name="矩形 17">
              <a:extLst>
                <a:ext uri="{FF2B5EF4-FFF2-40B4-BE49-F238E27FC236}">
                  <a16:creationId xmlns:a16="http://schemas.microsoft.com/office/drawing/2014/main" id="{2FCE9415-0A4F-4A81-AC58-D3913CB76BF6}"/>
                </a:ext>
              </a:extLst>
            </p:cNvPr>
            <p:cNvSpPr/>
            <p:nvPr/>
          </p:nvSpPr>
          <p:spPr>
            <a:xfrm>
              <a:off x="5346076" y="3605484"/>
              <a:ext cx="2891267" cy="452432"/>
            </a:xfrm>
            <a:prstGeom prst="rect">
              <a:avLst/>
            </a:prstGeom>
          </p:spPr>
          <p:txBody>
            <a:bodyPr wrap="square">
              <a:spAutoFit/>
            </a:bodyPr>
            <a:lstStyle/>
            <a:p>
              <a:pPr>
                <a:lnSpc>
                  <a:spcPct val="130000"/>
                </a:lnSpc>
              </a:pPr>
              <a:r>
                <a:rPr lang="zh-CN" altLang="en-US" sz="9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点击此处添加文本内容，如关键词、部分简单介绍等。点击此处添加文本内容，如关键词、部分简单介绍等。</a:t>
              </a:r>
              <a:endParaRPr lang="en-US" altLang="zh-CN" sz="900" dirty="0">
                <a:solidFill>
                  <a:schemeClr val="bg1">
                    <a:lumMod val="65000"/>
                  </a:schemeClr>
                </a:solidFill>
                <a:latin typeface="华文中宋" panose="02010600040101010101" pitchFamily="2" charset="-122"/>
                <a:ea typeface="华文中宋" panose="02010600040101010101" pitchFamily="2" charset="-122"/>
              </a:endParaRPr>
            </a:p>
          </p:txBody>
        </p:sp>
      </p:grpSp>
      <p:sp>
        <p:nvSpPr>
          <p:cNvPr id="19" name="Rectangle 12">
            <a:extLst>
              <a:ext uri="{FF2B5EF4-FFF2-40B4-BE49-F238E27FC236}">
                <a16:creationId xmlns:a16="http://schemas.microsoft.com/office/drawing/2014/main" id="{F5A3FE42-9D78-4DF2-B4A8-DCC7FE6F27FB}"/>
              </a:ext>
            </a:extLst>
          </p:cNvPr>
          <p:cNvSpPr>
            <a:spLocks noChangeArrowheads="1"/>
          </p:cNvSpPr>
          <p:nvPr/>
        </p:nvSpPr>
        <p:spPr bwMode="auto">
          <a:xfrm>
            <a:off x="5678337" y="2849263"/>
            <a:ext cx="71317" cy="1097280"/>
          </a:xfrm>
          <a:prstGeom prst="rect">
            <a:avLst/>
          </a:prstGeom>
          <a:solidFill>
            <a:srgbClr val="63949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71BA9F"/>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86495506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inHorizontal)">
                                      <p:cBhvr>
                                        <p:cTn id="11" dur="500"/>
                                        <p:tgtEl>
                                          <p:spTgt spid="19"/>
                                        </p:tgtEl>
                                      </p:cBhvr>
                                    </p:animEffect>
                                  </p:childTnLst>
                                </p:cTn>
                              </p:par>
                            </p:childTnLst>
                          </p:cTn>
                        </p:par>
                        <p:par>
                          <p:cTn id="12" fill="hold">
                            <p:stCondLst>
                              <p:cond delay="1250"/>
                            </p:stCondLst>
                            <p:childTnLst>
                              <p:par>
                                <p:cTn id="13" presetID="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2250"/>
                            </p:stCondLst>
                            <p:childTnLst>
                              <p:par>
                                <p:cTn id="18" presetID="2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874BC6B1-B550-4655-841F-8BB684C168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a:extLst>
              <a:ext uri="{FF2B5EF4-FFF2-40B4-BE49-F238E27FC236}">
                <a16:creationId xmlns:a16="http://schemas.microsoft.com/office/drawing/2014/main" id="{8C78219D-3E09-4AEC-A28B-67AEF521C25A}"/>
              </a:ext>
            </a:extLst>
          </p:cNvPr>
          <p:cNvGrpSpPr/>
          <p:nvPr/>
        </p:nvGrpSpPr>
        <p:grpSpPr>
          <a:xfrm>
            <a:off x="5173758" y="1353445"/>
            <a:ext cx="3064782" cy="953124"/>
            <a:chOff x="6457076" y="2455755"/>
            <a:chExt cx="3064782" cy="953124"/>
          </a:xfrm>
        </p:grpSpPr>
        <p:sp>
          <p:nvSpPr>
            <p:cNvPr id="36" name="TextBox 26">
              <a:extLst>
                <a:ext uri="{FF2B5EF4-FFF2-40B4-BE49-F238E27FC236}">
                  <a16:creationId xmlns:a16="http://schemas.microsoft.com/office/drawing/2014/main" id="{2BCB2B29-ED02-4C1C-9760-6FB1FD3171E6}"/>
                </a:ext>
              </a:extLst>
            </p:cNvPr>
            <p:cNvSpPr txBox="1"/>
            <p:nvPr/>
          </p:nvSpPr>
          <p:spPr>
            <a:xfrm>
              <a:off x="6457076" y="2509908"/>
              <a:ext cx="883576" cy="769441"/>
            </a:xfrm>
            <a:prstGeom prst="rect">
              <a:avLst/>
            </a:prstGeom>
            <a:noFill/>
            <a:ln>
              <a:noFill/>
            </a:ln>
          </p:spPr>
          <p:txBody>
            <a:bodyPr wrap="none" rtlCol="0">
              <a:spAutoFit/>
            </a:bodyPr>
            <a:lstStyle/>
            <a:p>
              <a:pPr algn="ctr"/>
              <a:r>
                <a:rPr lang="en-US" altLang="zh-CN" sz="4400" dirty="0">
                  <a:solidFill>
                    <a:srgbClr val="639490"/>
                  </a:solidFill>
                  <a:latin typeface="华文中宋" panose="02010600040101010101" pitchFamily="2" charset="-122"/>
                  <a:ea typeface="华文中宋" panose="02010600040101010101" pitchFamily="2" charset="-122"/>
                  <a:cs typeface="Montserrat Semi" charset="0"/>
                </a:rPr>
                <a:t>01</a:t>
              </a:r>
              <a:endParaRPr lang="en-US" sz="4400" dirty="0">
                <a:solidFill>
                  <a:srgbClr val="639490"/>
                </a:solidFill>
                <a:latin typeface="华文中宋" panose="02010600040101010101" pitchFamily="2" charset="-122"/>
                <a:ea typeface="华文中宋" panose="02010600040101010101" pitchFamily="2" charset="-122"/>
                <a:cs typeface="Montserrat Semi" charset="0"/>
              </a:endParaRPr>
            </a:p>
          </p:txBody>
        </p:sp>
        <p:sp>
          <p:nvSpPr>
            <p:cNvPr id="37" name="TextBox 38">
              <a:extLst>
                <a:ext uri="{FF2B5EF4-FFF2-40B4-BE49-F238E27FC236}">
                  <a16:creationId xmlns:a16="http://schemas.microsoft.com/office/drawing/2014/main" id="{32A6CA2F-BCEB-442A-8BA0-21D337FADFA1}"/>
                </a:ext>
              </a:extLst>
            </p:cNvPr>
            <p:cNvSpPr txBox="1"/>
            <p:nvPr/>
          </p:nvSpPr>
          <p:spPr>
            <a:xfrm>
              <a:off x="7524195" y="2455755"/>
              <a:ext cx="1997663" cy="784830"/>
            </a:xfrm>
            <a:prstGeom prst="rect">
              <a:avLst/>
            </a:prstGeom>
            <a:noFill/>
          </p:spPr>
          <p:txBody>
            <a:bodyPr wrap="none" rtlCol="0" anchor="t" anchorCtr="1">
              <a:spAutoFit/>
            </a:bodyPr>
            <a:lstStyle/>
            <a:p>
              <a:pPr algn="ctr">
                <a:lnSpc>
                  <a:spcPts val="2680"/>
                </a:lnSpc>
              </a:pPr>
              <a:r>
                <a:rPr lang="zh-CN" altLang="en-US" sz="2400" dirty="0">
                  <a:solidFill>
                    <a:srgbClr val="639490"/>
                  </a:solidFill>
                  <a:latin typeface="华文中宋" panose="02010600040101010101" pitchFamily="2" charset="-122"/>
                  <a:ea typeface="华文中宋" panose="02010600040101010101" pitchFamily="2" charset="-122"/>
                  <a:cs typeface="Poppins SemiBold" charset="0"/>
                </a:rPr>
                <a:t>工作回顾</a:t>
              </a:r>
              <a:endParaRPr lang="en-US" altLang="zh-CN" sz="2400" dirty="0">
                <a:solidFill>
                  <a:srgbClr val="639490"/>
                </a:solidFill>
                <a:latin typeface="华文中宋" panose="02010600040101010101" pitchFamily="2" charset="-122"/>
                <a:ea typeface="华文中宋" panose="02010600040101010101" pitchFamily="2" charset="-122"/>
                <a:cs typeface="Poppins SemiBold" charset="0"/>
              </a:endParaRPr>
            </a:p>
            <a:p>
              <a:pPr algn="ctr">
                <a:lnSpc>
                  <a:spcPts val="2680"/>
                </a:lnSpc>
              </a:pPr>
              <a:r>
                <a:rPr lang="en-US" altLang="zh-CN" sz="1200" cap="all" dirty="0">
                  <a:solidFill>
                    <a:srgbClr val="639490"/>
                  </a:solidFill>
                  <a:latin typeface="华文中宋" panose="02010600040101010101" pitchFamily="2" charset="-122"/>
                  <a:ea typeface="华文中宋" panose="02010600040101010101" pitchFamily="2" charset="-122"/>
                  <a:cs typeface="Microsoft JhengHei Light" panose="020B0304030504040204" pitchFamily="34" charset="-122"/>
                </a:rPr>
                <a:t>THE Scenery DESIGN</a:t>
              </a:r>
              <a:endParaRPr lang="zh-CN" altLang="en-US" sz="1200" cap="all" dirty="0">
                <a:solidFill>
                  <a:srgbClr val="639490"/>
                </a:solidFill>
                <a:latin typeface="华文中宋" panose="02010600040101010101" pitchFamily="2" charset="-122"/>
                <a:ea typeface="华文中宋" panose="02010600040101010101" pitchFamily="2" charset="-122"/>
                <a:cs typeface="Microsoft JhengHei Light" panose="020B0304030504040204" pitchFamily="34" charset="-122"/>
              </a:endParaRPr>
            </a:p>
          </p:txBody>
        </p:sp>
        <p:cxnSp>
          <p:nvCxnSpPr>
            <p:cNvPr id="38" name="Straight Connector 39">
              <a:extLst>
                <a:ext uri="{FF2B5EF4-FFF2-40B4-BE49-F238E27FC236}">
                  <a16:creationId xmlns:a16="http://schemas.microsoft.com/office/drawing/2014/main" id="{C9247106-5A87-47CB-B7DC-EEE1CB1EF7A5}"/>
                </a:ext>
              </a:extLst>
            </p:cNvPr>
            <p:cNvCxnSpPr/>
            <p:nvPr/>
          </p:nvCxnSpPr>
          <p:spPr>
            <a:xfrm>
              <a:off x="8389214" y="3408879"/>
              <a:ext cx="379142" cy="0"/>
            </a:xfrm>
            <a:prstGeom prst="line">
              <a:avLst/>
            </a:prstGeom>
            <a:ln>
              <a:solidFill>
                <a:srgbClr val="639490"/>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id="{0794B559-473B-4464-8576-2417FD6DE2CF}"/>
              </a:ext>
            </a:extLst>
          </p:cNvPr>
          <p:cNvGrpSpPr/>
          <p:nvPr/>
        </p:nvGrpSpPr>
        <p:grpSpPr>
          <a:xfrm>
            <a:off x="5173758" y="2444268"/>
            <a:ext cx="3064783" cy="953124"/>
            <a:chOff x="6457076" y="2455755"/>
            <a:chExt cx="3064783" cy="953124"/>
          </a:xfrm>
        </p:grpSpPr>
        <p:sp>
          <p:nvSpPr>
            <p:cNvPr id="40" name="TextBox 26">
              <a:extLst>
                <a:ext uri="{FF2B5EF4-FFF2-40B4-BE49-F238E27FC236}">
                  <a16:creationId xmlns:a16="http://schemas.microsoft.com/office/drawing/2014/main" id="{B782459D-5654-440D-8FF6-96807753FFD6}"/>
                </a:ext>
              </a:extLst>
            </p:cNvPr>
            <p:cNvSpPr txBox="1"/>
            <p:nvPr/>
          </p:nvSpPr>
          <p:spPr>
            <a:xfrm>
              <a:off x="6457076" y="2509908"/>
              <a:ext cx="883576" cy="769441"/>
            </a:xfrm>
            <a:prstGeom prst="rect">
              <a:avLst/>
            </a:prstGeom>
            <a:noFill/>
            <a:ln>
              <a:noFill/>
            </a:ln>
          </p:spPr>
          <p:txBody>
            <a:bodyPr wrap="none" rtlCol="0">
              <a:spAutoFit/>
            </a:bodyPr>
            <a:lstStyle/>
            <a:p>
              <a:pPr algn="ctr"/>
              <a:r>
                <a:rPr lang="en-US" altLang="zh-CN" sz="4400" dirty="0">
                  <a:solidFill>
                    <a:srgbClr val="CFA54F"/>
                  </a:solidFill>
                  <a:latin typeface="华文中宋" panose="02010600040101010101" pitchFamily="2" charset="-122"/>
                  <a:ea typeface="华文中宋" panose="02010600040101010101" pitchFamily="2" charset="-122"/>
                  <a:cs typeface="Montserrat Semi" charset="0"/>
                </a:rPr>
                <a:t>02</a:t>
              </a:r>
              <a:endParaRPr lang="en-US" sz="4400" dirty="0">
                <a:solidFill>
                  <a:srgbClr val="CFA54F"/>
                </a:solidFill>
                <a:latin typeface="华文中宋" panose="02010600040101010101" pitchFamily="2" charset="-122"/>
                <a:ea typeface="华文中宋" panose="02010600040101010101" pitchFamily="2" charset="-122"/>
                <a:cs typeface="Montserrat Semi" charset="0"/>
              </a:endParaRPr>
            </a:p>
          </p:txBody>
        </p:sp>
        <p:sp>
          <p:nvSpPr>
            <p:cNvPr id="41" name="TextBox 38">
              <a:extLst>
                <a:ext uri="{FF2B5EF4-FFF2-40B4-BE49-F238E27FC236}">
                  <a16:creationId xmlns:a16="http://schemas.microsoft.com/office/drawing/2014/main" id="{6E724201-0D57-4DC3-A9B8-3299C4625737}"/>
                </a:ext>
              </a:extLst>
            </p:cNvPr>
            <p:cNvSpPr txBox="1"/>
            <p:nvPr/>
          </p:nvSpPr>
          <p:spPr>
            <a:xfrm>
              <a:off x="7524196" y="2455755"/>
              <a:ext cx="1997663" cy="784830"/>
            </a:xfrm>
            <a:prstGeom prst="rect">
              <a:avLst/>
            </a:prstGeom>
            <a:noFill/>
          </p:spPr>
          <p:txBody>
            <a:bodyPr wrap="none" rtlCol="0" anchor="t" anchorCtr="1">
              <a:spAutoFit/>
            </a:bodyPr>
            <a:lstStyle/>
            <a:p>
              <a:pPr lvl="0" algn="ctr">
                <a:lnSpc>
                  <a:spcPts val="2680"/>
                </a:lnSpc>
              </a:pPr>
              <a:r>
                <a:rPr lang="zh-CN" altLang="en-US" sz="2400" dirty="0">
                  <a:solidFill>
                    <a:srgbClr val="CFA54F"/>
                  </a:solidFill>
                  <a:latin typeface="华文中宋" panose="02010600040101010101" pitchFamily="2" charset="-122"/>
                  <a:ea typeface="华文中宋" panose="02010600040101010101" pitchFamily="2" charset="-122"/>
                  <a:cs typeface="Poppins SemiBold" charset="0"/>
                </a:rPr>
                <a:t>自我评价</a:t>
              </a:r>
              <a:endParaRPr lang="en-US" altLang="zh-CN" sz="2400" dirty="0">
                <a:solidFill>
                  <a:srgbClr val="CFA54F"/>
                </a:solidFill>
                <a:latin typeface="华文中宋" panose="02010600040101010101" pitchFamily="2" charset="-122"/>
                <a:ea typeface="华文中宋" panose="02010600040101010101" pitchFamily="2" charset="-122"/>
                <a:cs typeface="Poppins SemiBold" charset="0"/>
              </a:endParaRPr>
            </a:p>
            <a:p>
              <a:pPr lvl="0" algn="ctr">
                <a:lnSpc>
                  <a:spcPts val="2680"/>
                </a:lnSpc>
              </a:pPr>
              <a:r>
                <a:rPr lang="en-US" altLang="zh-CN" sz="1200" cap="all" dirty="0">
                  <a:solidFill>
                    <a:srgbClr val="CFA54F"/>
                  </a:solidFill>
                  <a:latin typeface="华文中宋" panose="02010600040101010101" pitchFamily="2" charset="-122"/>
                  <a:ea typeface="华文中宋" panose="02010600040101010101" pitchFamily="2" charset="-122"/>
                  <a:cs typeface="Microsoft JhengHei Light" panose="020B0304030504040204" pitchFamily="34" charset="-122"/>
                </a:rPr>
                <a:t>THE Scenery DESIGN</a:t>
              </a:r>
              <a:endParaRPr lang="zh-CN" altLang="en-US" sz="1200" cap="all" dirty="0">
                <a:solidFill>
                  <a:srgbClr val="CFA54F"/>
                </a:solidFill>
                <a:latin typeface="华文中宋" panose="02010600040101010101" pitchFamily="2" charset="-122"/>
                <a:ea typeface="华文中宋" panose="02010600040101010101" pitchFamily="2" charset="-122"/>
                <a:cs typeface="Microsoft JhengHei Light" panose="020B0304030504040204" pitchFamily="34" charset="-122"/>
              </a:endParaRPr>
            </a:p>
          </p:txBody>
        </p:sp>
        <p:cxnSp>
          <p:nvCxnSpPr>
            <p:cNvPr id="42" name="Straight Connector 39">
              <a:extLst>
                <a:ext uri="{FF2B5EF4-FFF2-40B4-BE49-F238E27FC236}">
                  <a16:creationId xmlns:a16="http://schemas.microsoft.com/office/drawing/2014/main" id="{32F490C1-8223-45B6-8BF4-CC199D37B8C4}"/>
                </a:ext>
              </a:extLst>
            </p:cNvPr>
            <p:cNvCxnSpPr/>
            <p:nvPr/>
          </p:nvCxnSpPr>
          <p:spPr>
            <a:xfrm>
              <a:off x="8389214" y="3408879"/>
              <a:ext cx="379142" cy="0"/>
            </a:xfrm>
            <a:prstGeom prst="line">
              <a:avLst/>
            </a:prstGeom>
            <a:ln>
              <a:solidFill>
                <a:srgbClr val="CFA54F"/>
              </a:solidFil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id="{2AB279DB-7D9D-45D7-BA1D-408E28351FBD}"/>
              </a:ext>
            </a:extLst>
          </p:cNvPr>
          <p:cNvGrpSpPr/>
          <p:nvPr/>
        </p:nvGrpSpPr>
        <p:grpSpPr>
          <a:xfrm>
            <a:off x="5173758" y="3535091"/>
            <a:ext cx="3064783" cy="953124"/>
            <a:chOff x="6457076" y="2455755"/>
            <a:chExt cx="3064783" cy="953124"/>
          </a:xfrm>
        </p:grpSpPr>
        <p:sp>
          <p:nvSpPr>
            <p:cNvPr id="44" name="TextBox 26">
              <a:extLst>
                <a:ext uri="{FF2B5EF4-FFF2-40B4-BE49-F238E27FC236}">
                  <a16:creationId xmlns:a16="http://schemas.microsoft.com/office/drawing/2014/main" id="{573A3665-4AE2-4D13-9490-CE0AA7759CCE}"/>
                </a:ext>
              </a:extLst>
            </p:cNvPr>
            <p:cNvSpPr txBox="1"/>
            <p:nvPr/>
          </p:nvSpPr>
          <p:spPr>
            <a:xfrm>
              <a:off x="6457076" y="2509908"/>
              <a:ext cx="883576" cy="769441"/>
            </a:xfrm>
            <a:prstGeom prst="rect">
              <a:avLst/>
            </a:prstGeom>
            <a:noFill/>
            <a:ln>
              <a:noFill/>
            </a:ln>
          </p:spPr>
          <p:txBody>
            <a:bodyPr wrap="none" rtlCol="0">
              <a:spAutoFit/>
            </a:bodyPr>
            <a:lstStyle/>
            <a:p>
              <a:pPr algn="ctr"/>
              <a:r>
                <a:rPr lang="en-US" altLang="zh-CN" sz="4400" dirty="0">
                  <a:solidFill>
                    <a:srgbClr val="639490"/>
                  </a:solidFill>
                  <a:latin typeface="华文中宋" panose="02010600040101010101" pitchFamily="2" charset="-122"/>
                  <a:ea typeface="华文中宋" panose="02010600040101010101" pitchFamily="2" charset="-122"/>
                  <a:cs typeface="Montserrat Semi" charset="0"/>
                </a:rPr>
                <a:t>03</a:t>
              </a:r>
              <a:endParaRPr lang="en-US" sz="4400" dirty="0">
                <a:solidFill>
                  <a:srgbClr val="639490"/>
                </a:solidFill>
                <a:latin typeface="华文中宋" panose="02010600040101010101" pitchFamily="2" charset="-122"/>
                <a:ea typeface="华文中宋" panose="02010600040101010101" pitchFamily="2" charset="-122"/>
                <a:cs typeface="Montserrat Semi" charset="0"/>
              </a:endParaRPr>
            </a:p>
          </p:txBody>
        </p:sp>
        <p:sp>
          <p:nvSpPr>
            <p:cNvPr id="45" name="TextBox 38">
              <a:extLst>
                <a:ext uri="{FF2B5EF4-FFF2-40B4-BE49-F238E27FC236}">
                  <a16:creationId xmlns:a16="http://schemas.microsoft.com/office/drawing/2014/main" id="{8BFD3679-7E96-4FA2-A273-E239F5F4AFC5}"/>
                </a:ext>
              </a:extLst>
            </p:cNvPr>
            <p:cNvSpPr txBox="1"/>
            <p:nvPr/>
          </p:nvSpPr>
          <p:spPr>
            <a:xfrm>
              <a:off x="7524196" y="2455755"/>
              <a:ext cx="1997663" cy="784830"/>
            </a:xfrm>
            <a:prstGeom prst="rect">
              <a:avLst/>
            </a:prstGeom>
            <a:noFill/>
          </p:spPr>
          <p:txBody>
            <a:bodyPr wrap="none" rtlCol="0" anchor="t" anchorCtr="1">
              <a:spAutoFit/>
            </a:bodyPr>
            <a:lstStyle/>
            <a:p>
              <a:pPr lvl="0" algn="ctr">
                <a:lnSpc>
                  <a:spcPts val="2680"/>
                </a:lnSpc>
              </a:pPr>
              <a:r>
                <a:rPr lang="zh-CN" altLang="en-US" sz="2400" dirty="0">
                  <a:solidFill>
                    <a:srgbClr val="639490"/>
                  </a:solidFill>
                  <a:latin typeface="华文中宋" panose="02010600040101010101" pitchFamily="2" charset="-122"/>
                  <a:ea typeface="华文中宋" panose="02010600040101010101" pitchFamily="2" charset="-122"/>
                  <a:cs typeface="Poppins SemiBold" charset="0"/>
                </a:rPr>
                <a:t>工作体会</a:t>
              </a:r>
              <a:endParaRPr lang="en-US" altLang="zh-CN" sz="2400" dirty="0">
                <a:solidFill>
                  <a:srgbClr val="639490"/>
                </a:solidFill>
                <a:latin typeface="华文中宋" panose="02010600040101010101" pitchFamily="2" charset="-122"/>
                <a:ea typeface="华文中宋" panose="02010600040101010101" pitchFamily="2" charset="-122"/>
                <a:cs typeface="Poppins SemiBold" charset="0"/>
              </a:endParaRPr>
            </a:p>
            <a:p>
              <a:pPr lvl="0" algn="ctr">
                <a:lnSpc>
                  <a:spcPts val="2680"/>
                </a:lnSpc>
              </a:pPr>
              <a:r>
                <a:rPr lang="en-US" altLang="zh-CN" sz="1200" cap="all" dirty="0">
                  <a:solidFill>
                    <a:srgbClr val="639490"/>
                  </a:solidFill>
                  <a:latin typeface="华文中宋" panose="02010600040101010101" pitchFamily="2" charset="-122"/>
                  <a:ea typeface="华文中宋" panose="02010600040101010101" pitchFamily="2" charset="-122"/>
                  <a:cs typeface="Microsoft JhengHei Light" panose="020B0304030504040204" pitchFamily="34" charset="-122"/>
                </a:rPr>
                <a:t>THE Scenery DESIGN</a:t>
              </a:r>
              <a:endParaRPr lang="zh-CN" altLang="en-US" sz="1200" cap="all" dirty="0">
                <a:solidFill>
                  <a:srgbClr val="639490"/>
                </a:solidFill>
                <a:latin typeface="华文中宋" panose="02010600040101010101" pitchFamily="2" charset="-122"/>
                <a:ea typeface="华文中宋" panose="02010600040101010101" pitchFamily="2" charset="-122"/>
                <a:cs typeface="Microsoft JhengHei Light" panose="020B0304030504040204" pitchFamily="34" charset="-122"/>
              </a:endParaRPr>
            </a:p>
          </p:txBody>
        </p:sp>
        <p:cxnSp>
          <p:nvCxnSpPr>
            <p:cNvPr id="46" name="Straight Connector 39">
              <a:extLst>
                <a:ext uri="{FF2B5EF4-FFF2-40B4-BE49-F238E27FC236}">
                  <a16:creationId xmlns:a16="http://schemas.microsoft.com/office/drawing/2014/main" id="{68F6A583-53DF-43AD-80BF-5362F19C4A2B}"/>
                </a:ext>
              </a:extLst>
            </p:cNvPr>
            <p:cNvCxnSpPr/>
            <p:nvPr/>
          </p:nvCxnSpPr>
          <p:spPr>
            <a:xfrm>
              <a:off x="8389214" y="3408879"/>
              <a:ext cx="379142" cy="0"/>
            </a:xfrm>
            <a:prstGeom prst="line">
              <a:avLst/>
            </a:prstGeom>
            <a:ln>
              <a:solidFill>
                <a:srgbClr val="639490"/>
              </a:solidFill>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id="{1E4FCE78-6B34-4099-97AA-FE690458010F}"/>
              </a:ext>
            </a:extLst>
          </p:cNvPr>
          <p:cNvGrpSpPr/>
          <p:nvPr/>
        </p:nvGrpSpPr>
        <p:grpSpPr>
          <a:xfrm>
            <a:off x="5173758" y="4625914"/>
            <a:ext cx="3064782" cy="953124"/>
            <a:chOff x="6457076" y="2455755"/>
            <a:chExt cx="3064782" cy="953124"/>
          </a:xfrm>
        </p:grpSpPr>
        <p:sp>
          <p:nvSpPr>
            <p:cNvPr id="48" name="TextBox 26">
              <a:extLst>
                <a:ext uri="{FF2B5EF4-FFF2-40B4-BE49-F238E27FC236}">
                  <a16:creationId xmlns:a16="http://schemas.microsoft.com/office/drawing/2014/main" id="{22E46865-1C74-434D-92E3-A3F1AB5CDC23}"/>
                </a:ext>
              </a:extLst>
            </p:cNvPr>
            <p:cNvSpPr txBox="1"/>
            <p:nvPr/>
          </p:nvSpPr>
          <p:spPr>
            <a:xfrm>
              <a:off x="6457076" y="2509908"/>
              <a:ext cx="883576" cy="769441"/>
            </a:xfrm>
            <a:prstGeom prst="rect">
              <a:avLst/>
            </a:prstGeom>
            <a:noFill/>
            <a:ln>
              <a:noFill/>
            </a:ln>
          </p:spPr>
          <p:txBody>
            <a:bodyPr wrap="none" rtlCol="0">
              <a:spAutoFit/>
            </a:bodyPr>
            <a:lstStyle/>
            <a:p>
              <a:pPr algn="ctr"/>
              <a:r>
                <a:rPr lang="en-US" altLang="zh-CN" sz="4400" dirty="0">
                  <a:solidFill>
                    <a:srgbClr val="CFA54F"/>
                  </a:solidFill>
                  <a:latin typeface="华文中宋" panose="02010600040101010101" pitchFamily="2" charset="-122"/>
                  <a:ea typeface="华文中宋" panose="02010600040101010101" pitchFamily="2" charset="-122"/>
                  <a:cs typeface="Montserrat Semi" charset="0"/>
                </a:rPr>
                <a:t>04</a:t>
              </a:r>
              <a:endParaRPr lang="en-US" sz="4400" dirty="0">
                <a:solidFill>
                  <a:srgbClr val="CFA54F"/>
                </a:solidFill>
                <a:latin typeface="华文中宋" panose="02010600040101010101" pitchFamily="2" charset="-122"/>
                <a:ea typeface="华文中宋" panose="02010600040101010101" pitchFamily="2" charset="-122"/>
                <a:cs typeface="Montserrat Semi" charset="0"/>
              </a:endParaRPr>
            </a:p>
          </p:txBody>
        </p:sp>
        <p:sp>
          <p:nvSpPr>
            <p:cNvPr id="49" name="TextBox 38">
              <a:extLst>
                <a:ext uri="{FF2B5EF4-FFF2-40B4-BE49-F238E27FC236}">
                  <a16:creationId xmlns:a16="http://schemas.microsoft.com/office/drawing/2014/main" id="{3887EBBA-1EF9-48C1-A111-62E281ABB3F2}"/>
                </a:ext>
              </a:extLst>
            </p:cNvPr>
            <p:cNvSpPr txBox="1"/>
            <p:nvPr/>
          </p:nvSpPr>
          <p:spPr>
            <a:xfrm>
              <a:off x="7524195" y="2455755"/>
              <a:ext cx="1997663" cy="784830"/>
            </a:xfrm>
            <a:prstGeom prst="rect">
              <a:avLst/>
            </a:prstGeom>
            <a:noFill/>
          </p:spPr>
          <p:txBody>
            <a:bodyPr wrap="none" rtlCol="0" anchor="t" anchorCtr="1">
              <a:spAutoFit/>
            </a:bodyPr>
            <a:lstStyle/>
            <a:p>
              <a:pPr lvl="0" algn="ctr">
                <a:lnSpc>
                  <a:spcPts val="2680"/>
                </a:lnSpc>
              </a:pPr>
              <a:r>
                <a:rPr lang="zh-CN" altLang="en-US" sz="2400" dirty="0">
                  <a:solidFill>
                    <a:srgbClr val="CFA54F"/>
                  </a:solidFill>
                  <a:latin typeface="华文中宋" panose="02010600040101010101" pitchFamily="2" charset="-122"/>
                  <a:ea typeface="华文中宋" panose="02010600040101010101" pitchFamily="2" charset="-122"/>
                  <a:cs typeface="Poppins SemiBold" charset="0"/>
                </a:rPr>
                <a:t>未来计划</a:t>
              </a:r>
              <a:endParaRPr lang="en-US" altLang="zh-CN" sz="2400" dirty="0">
                <a:solidFill>
                  <a:srgbClr val="CFA54F"/>
                </a:solidFill>
                <a:latin typeface="华文中宋" panose="02010600040101010101" pitchFamily="2" charset="-122"/>
                <a:ea typeface="华文中宋" panose="02010600040101010101" pitchFamily="2" charset="-122"/>
                <a:cs typeface="Poppins SemiBold" charset="0"/>
              </a:endParaRPr>
            </a:p>
            <a:p>
              <a:pPr lvl="0" algn="ctr">
                <a:lnSpc>
                  <a:spcPts val="2680"/>
                </a:lnSpc>
              </a:pPr>
              <a:r>
                <a:rPr lang="en-US" altLang="zh-CN" sz="1200" cap="all" dirty="0">
                  <a:solidFill>
                    <a:srgbClr val="CFA54F"/>
                  </a:solidFill>
                  <a:latin typeface="华文中宋" panose="02010600040101010101" pitchFamily="2" charset="-122"/>
                  <a:ea typeface="华文中宋" panose="02010600040101010101" pitchFamily="2" charset="-122"/>
                  <a:cs typeface="Microsoft JhengHei Light" panose="020B0304030504040204" pitchFamily="34" charset="-122"/>
                </a:rPr>
                <a:t>THE Scenery DESIGN</a:t>
              </a:r>
              <a:endParaRPr lang="zh-CN" altLang="en-US" sz="1200" cap="all" dirty="0">
                <a:solidFill>
                  <a:srgbClr val="CFA54F"/>
                </a:solidFill>
                <a:latin typeface="华文中宋" panose="02010600040101010101" pitchFamily="2" charset="-122"/>
                <a:ea typeface="华文中宋" panose="02010600040101010101" pitchFamily="2" charset="-122"/>
                <a:cs typeface="Microsoft JhengHei Light" panose="020B0304030504040204" pitchFamily="34" charset="-122"/>
              </a:endParaRPr>
            </a:p>
          </p:txBody>
        </p:sp>
        <p:cxnSp>
          <p:nvCxnSpPr>
            <p:cNvPr id="50" name="Straight Connector 39">
              <a:extLst>
                <a:ext uri="{FF2B5EF4-FFF2-40B4-BE49-F238E27FC236}">
                  <a16:creationId xmlns:a16="http://schemas.microsoft.com/office/drawing/2014/main" id="{DA97752D-40EE-4E63-9CF6-8A96B033CB2D}"/>
                </a:ext>
              </a:extLst>
            </p:cNvPr>
            <p:cNvCxnSpPr/>
            <p:nvPr/>
          </p:nvCxnSpPr>
          <p:spPr>
            <a:xfrm>
              <a:off x="8389214" y="3408879"/>
              <a:ext cx="379142" cy="0"/>
            </a:xfrm>
            <a:prstGeom prst="line">
              <a:avLst/>
            </a:prstGeom>
            <a:ln>
              <a:solidFill>
                <a:srgbClr val="CFA54F"/>
              </a:solidFill>
            </a:ln>
          </p:spPr>
          <p:style>
            <a:lnRef idx="1">
              <a:schemeClr val="accent1"/>
            </a:lnRef>
            <a:fillRef idx="0">
              <a:schemeClr val="accent1"/>
            </a:fillRef>
            <a:effectRef idx="0">
              <a:schemeClr val="accent1"/>
            </a:effectRef>
            <a:fontRef idx="minor">
              <a:schemeClr val="tx1"/>
            </a:fontRef>
          </p:style>
        </p:cxnSp>
      </p:grpSp>
      <p:sp>
        <p:nvSpPr>
          <p:cNvPr id="51" name="矩形 50">
            <a:extLst>
              <a:ext uri="{FF2B5EF4-FFF2-40B4-BE49-F238E27FC236}">
                <a16:creationId xmlns:a16="http://schemas.microsoft.com/office/drawing/2014/main" id="{930F07AD-9A26-4157-88DE-5F6218A2D739}"/>
              </a:ext>
            </a:extLst>
          </p:cNvPr>
          <p:cNvSpPr/>
          <p:nvPr/>
        </p:nvSpPr>
        <p:spPr>
          <a:xfrm>
            <a:off x="3846007" y="1588956"/>
            <a:ext cx="800219" cy="2174741"/>
          </a:xfrm>
          <a:prstGeom prst="rect">
            <a:avLst/>
          </a:prstGeom>
          <a:solidFill>
            <a:srgbClr val="639490"/>
          </a:solidFill>
        </p:spPr>
        <p:txBody>
          <a:bodyPr vert="eaVert" wrap="square">
            <a:spAutoFit/>
          </a:bodyPr>
          <a:lstStyle/>
          <a:p>
            <a:pPr algn="ctr"/>
            <a:r>
              <a:rPr lang="zh-CN" altLang="en-US" sz="4000" dirty="0">
                <a:solidFill>
                  <a:schemeClr val="bg1"/>
                </a:solidFill>
                <a:latin typeface="华文中宋" panose="02010600040101010101" pitchFamily="2" charset="-122"/>
                <a:ea typeface="华文中宋" panose="02010600040101010101" pitchFamily="2" charset="-122"/>
              </a:rPr>
              <a:t>目录</a:t>
            </a: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23" presetClass="entr" presetSubtype="16"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childTnLst>
                                    </p:cTn>
                                  </p:par>
                                </p:childTnLst>
                              </p:cTn>
                            </p:par>
                            <p:par>
                              <p:cTn id="13" fill="hold">
                                <p:stCondLst>
                                  <p:cond delay="1250"/>
                                </p:stCondLst>
                                <p:childTnLst>
                                  <p:par>
                                    <p:cTn id="14" presetID="2" presetClass="entr" presetSubtype="4" accel="26667" fill="hold" nodeType="afterEffect" p14:presetBounceEnd="50667">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0667">
                                          <p:cBhvr additive="base">
                                            <p:cTn id="16" dur="750" fill="hold"/>
                                            <p:tgtEl>
                                              <p:spTgt spid="35"/>
                                            </p:tgtEl>
                                            <p:attrNameLst>
                                              <p:attrName>ppt_x</p:attrName>
                                            </p:attrNameLst>
                                          </p:cBhvr>
                                          <p:tavLst>
                                            <p:tav tm="0">
                                              <p:val>
                                                <p:strVal val="#ppt_x"/>
                                              </p:val>
                                            </p:tav>
                                            <p:tav tm="100000">
                                              <p:val>
                                                <p:strVal val="#ppt_x"/>
                                              </p:val>
                                            </p:tav>
                                          </p:tavLst>
                                        </p:anim>
                                        <p:anim calcmode="lin" valueType="num" p14:bounceEnd="50667">
                                          <p:cBhvr additive="base">
                                            <p:cTn id="17" dur="750" fill="hold"/>
                                            <p:tgtEl>
                                              <p:spTgt spid="35"/>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accel="26667" fill="hold" nodeType="afterEffect" p14:presetBounceEnd="50667">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14:bounceEnd="50667">
                                          <p:cBhvr additive="base">
                                            <p:cTn id="21" dur="750" fill="hold"/>
                                            <p:tgtEl>
                                              <p:spTgt spid="39"/>
                                            </p:tgtEl>
                                            <p:attrNameLst>
                                              <p:attrName>ppt_x</p:attrName>
                                            </p:attrNameLst>
                                          </p:cBhvr>
                                          <p:tavLst>
                                            <p:tav tm="0">
                                              <p:val>
                                                <p:strVal val="#ppt_x"/>
                                              </p:val>
                                            </p:tav>
                                            <p:tav tm="100000">
                                              <p:val>
                                                <p:strVal val="#ppt_x"/>
                                              </p:val>
                                            </p:tav>
                                          </p:tavLst>
                                        </p:anim>
                                        <p:anim calcmode="lin" valueType="num" p14:bounceEnd="50667">
                                          <p:cBhvr additive="base">
                                            <p:cTn id="22" dur="750" fill="hold"/>
                                            <p:tgtEl>
                                              <p:spTgt spid="39"/>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4" accel="26667" fill="hold" nodeType="afterEffect" p14:presetBounceEnd="50667">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14:bounceEnd="50667">
                                          <p:cBhvr additive="base">
                                            <p:cTn id="26" dur="750" fill="hold"/>
                                            <p:tgtEl>
                                              <p:spTgt spid="43"/>
                                            </p:tgtEl>
                                            <p:attrNameLst>
                                              <p:attrName>ppt_x</p:attrName>
                                            </p:attrNameLst>
                                          </p:cBhvr>
                                          <p:tavLst>
                                            <p:tav tm="0">
                                              <p:val>
                                                <p:strVal val="#ppt_x"/>
                                              </p:val>
                                            </p:tav>
                                            <p:tav tm="100000">
                                              <p:val>
                                                <p:strVal val="#ppt_x"/>
                                              </p:val>
                                            </p:tav>
                                          </p:tavLst>
                                        </p:anim>
                                        <p:anim calcmode="lin" valueType="num" p14:bounceEnd="50667">
                                          <p:cBhvr additive="base">
                                            <p:cTn id="27" dur="750" fill="hold"/>
                                            <p:tgtEl>
                                              <p:spTgt spid="43"/>
                                            </p:tgtEl>
                                            <p:attrNameLst>
                                              <p:attrName>ppt_y</p:attrName>
                                            </p:attrNameLst>
                                          </p:cBhvr>
                                          <p:tavLst>
                                            <p:tav tm="0">
                                              <p:val>
                                                <p:strVal val="1+#ppt_h/2"/>
                                              </p:val>
                                            </p:tav>
                                            <p:tav tm="100000">
                                              <p:val>
                                                <p:strVal val="#ppt_y"/>
                                              </p:val>
                                            </p:tav>
                                          </p:tavLst>
                                        </p:anim>
                                      </p:childTnLst>
                                    </p:cTn>
                                  </p:par>
                                </p:childTnLst>
                              </p:cTn>
                            </p:par>
                            <p:par>
                              <p:cTn id="28" fill="hold">
                                <p:stCondLst>
                                  <p:cond delay="3500"/>
                                </p:stCondLst>
                                <p:childTnLst>
                                  <p:par>
                                    <p:cTn id="29" presetID="2" presetClass="entr" presetSubtype="4" accel="26667" fill="hold" nodeType="afterEffect" p14:presetBounceEnd="50667">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14:bounceEnd="50667">
                                          <p:cBhvr additive="base">
                                            <p:cTn id="31" dur="750" fill="hold"/>
                                            <p:tgtEl>
                                              <p:spTgt spid="47"/>
                                            </p:tgtEl>
                                            <p:attrNameLst>
                                              <p:attrName>ppt_x</p:attrName>
                                            </p:attrNameLst>
                                          </p:cBhvr>
                                          <p:tavLst>
                                            <p:tav tm="0">
                                              <p:val>
                                                <p:strVal val="#ppt_x"/>
                                              </p:val>
                                            </p:tav>
                                            <p:tav tm="100000">
                                              <p:val>
                                                <p:strVal val="#ppt_x"/>
                                              </p:val>
                                            </p:tav>
                                          </p:tavLst>
                                        </p:anim>
                                        <p:anim calcmode="lin" valueType="num" p14:bounceEnd="50667">
                                          <p:cBhvr additive="base">
                                            <p:cTn id="32" dur="75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23" presetClass="entr" presetSubtype="16"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childTnLst>
                                    </p:cTn>
                                  </p:par>
                                </p:childTnLst>
                              </p:cTn>
                            </p:par>
                            <p:par>
                              <p:cTn id="13" fill="hold">
                                <p:stCondLst>
                                  <p:cond delay="1250"/>
                                </p:stCondLst>
                                <p:childTnLst>
                                  <p:par>
                                    <p:cTn id="14" presetID="2" presetClass="entr" presetSubtype="4" accel="26667"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750" fill="hold"/>
                                            <p:tgtEl>
                                              <p:spTgt spid="35"/>
                                            </p:tgtEl>
                                            <p:attrNameLst>
                                              <p:attrName>ppt_x</p:attrName>
                                            </p:attrNameLst>
                                          </p:cBhvr>
                                          <p:tavLst>
                                            <p:tav tm="0">
                                              <p:val>
                                                <p:strVal val="#ppt_x"/>
                                              </p:val>
                                            </p:tav>
                                            <p:tav tm="100000">
                                              <p:val>
                                                <p:strVal val="#ppt_x"/>
                                              </p:val>
                                            </p:tav>
                                          </p:tavLst>
                                        </p:anim>
                                        <p:anim calcmode="lin" valueType="num">
                                          <p:cBhvr additive="base">
                                            <p:cTn id="17" dur="750" fill="hold"/>
                                            <p:tgtEl>
                                              <p:spTgt spid="35"/>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accel="26667"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750" fill="hold"/>
                                            <p:tgtEl>
                                              <p:spTgt spid="39"/>
                                            </p:tgtEl>
                                            <p:attrNameLst>
                                              <p:attrName>ppt_x</p:attrName>
                                            </p:attrNameLst>
                                          </p:cBhvr>
                                          <p:tavLst>
                                            <p:tav tm="0">
                                              <p:val>
                                                <p:strVal val="#ppt_x"/>
                                              </p:val>
                                            </p:tav>
                                            <p:tav tm="100000">
                                              <p:val>
                                                <p:strVal val="#ppt_x"/>
                                              </p:val>
                                            </p:tav>
                                          </p:tavLst>
                                        </p:anim>
                                        <p:anim calcmode="lin" valueType="num">
                                          <p:cBhvr additive="base">
                                            <p:cTn id="22" dur="750" fill="hold"/>
                                            <p:tgtEl>
                                              <p:spTgt spid="39"/>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4" accel="26667"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750" fill="hold"/>
                                            <p:tgtEl>
                                              <p:spTgt spid="43"/>
                                            </p:tgtEl>
                                            <p:attrNameLst>
                                              <p:attrName>ppt_x</p:attrName>
                                            </p:attrNameLst>
                                          </p:cBhvr>
                                          <p:tavLst>
                                            <p:tav tm="0">
                                              <p:val>
                                                <p:strVal val="#ppt_x"/>
                                              </p:val>
                                            </p:tav>
                                            <p:tav tm="100000">
                                              <p:val>
                                                <p:strVal val="#ppt_x"/>
                                              </p:val>
                                            </p:tav>
                                          </p:tavLst>
                                        </p:anim>
                                        <p:anim calcmode="lin" valueType="num">
                                          <p:cBhvr additive="base">
                                            <p:cTn id="27" dur="750" fill="hold"/>
                                            <p:tgtEl>
                                              <p:spTgt spid="43"/>
                                            </p:tgtEl>
                                            <p:attrNameLst>
                                              <p:attrName>ppt_y</p:attrName>
                                            </p:attrNameLst>
                                          </p:cBhvr>
                                          <p:tavLst>
                                            <p:tav tm="0">
                                              <p:val>
                                                <p:strVal val="1+#ppt_h/2"/>
                                              </p:val>
                                            </p:tav>
                                            <p:tav tm="100000">
                                              <p:val>
                                                <p:strVal val="#ppt_y"/>
                                              </p:val>
                                            </p:tav>
                                          </p:tavLst>
                                        </p:anim>
                                      </p:childTnLst>
                                    </p:cTn>
                                  </p:par>
                                </p:childTnLst>
                              </p:cTn>
                            </p:par>
                            <p:par>
                              <p:cTn id="28" fill="hold">
                                <p:stCondLst>
                                  <p:cond delay="3500"/>
                                </p:stCondLst>
                                <p:childTnLst>
                                  <p:par>
                                    <p:cTn id="29" presetID="2" presetClass="entr" presetSubtype="4" accel="26667"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750" fill="hold"/>
                                            <p:tgtEl>
                                              <p:spTgt spid="47"/>
                                            </p:tgtEl>
                                            <p:attrNameLst>
                                              <p:attrName>ppt_x</p:attrName>
                                            </p:attrNameLst>
                                          </p:cBhvr>
                                          <p:tavLst>
                                            <p:tav tm="0">
                                              <p:val>
                                                <p:strVal val="#ppt_x"/>
                                              </p:val>
                                            </p:tav>
                                            <p:tav tm="100000">
                                              <p:val>
                                                <p:strVal val="#ppt_x"/>
                                              </p:val>
                                            </p:tav>
                                          </p:tavLst>
                                        </p:anim>
                                        <p:anim calcmode="lin" valueType="num">
                                          <p:cBhvr additive="base">
                                            <p:cTn id="32" dur="75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未来计划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组合 6">
            <a:extLst>
              <a:ext uri="{FF2B5EF4-FFF2-40B4-BE49-F238E27FC236}">
                <a16:creationId xmlns:a16="http://schemas.microsoft.com/office/drawing/2014/main" id="{94E9D88D-4D26-4C3F-8717-54E0B941DC21}"/>
              </a:ext>
            </a:extLst>
          </p:cNvPr>
          <p:cNvGrpSpPr/>
          <p:nvPr/>
        </p:nvGrpSpPr>
        <p:grpSpPr>
          <a:xfrm flipH="1">
            <a:off x="6499906" y="2246631"/>
            <a:ext cx="4163378" cy="3787780"/>
            <a:chOff x="1535417" y="1526117"/>
            <a:chExt cx="5212200" cy="4503778"/>
          </a:xfrm>
        </p:grpSpPr>
        <p:sp>
          <p:nvSpPr>
            <p:cNvPr id="9" name="Rectangle 3">
              <a:extLst>
                <a:ext uri="{FF2B5EF4-FFF2-40B4-BE49-F238E27FC236}">
                  <a16:creationId xmlns:a16="http://schemas.microsoft.com/office/drawing/2014/main" id="{4A1E3FC3-F963-4A46-928A-4D653B0267F6}"/>
                </a:ext>
              </a:extLst>
            </p:cNvPr>
            <p:cNvSpPr/>
            <p:nvPr/>
          </p:nvSpPr>
          <p:spPr>
            <a:xfrm>
              <a:off x="1535417" y="5140785"/>
              <a:ext cx="5212200" cy="889110"/>
            </a:xfrm>
            <a:prstGeom prst="rect">
              <a:avLst/>
            </a:prstGeom>
            <a:solidFill>
              <a:srgbClr val="63949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sp>
          <p:nvSpPr>
            <p:cNvPr id="10" name="Subtitle 2">
              <a:extLst>
                <a:ext uri="{FF2B5EF4-FFF2-40B4-BE49-F238E27FC236}">
                  <a16:creationId xmlns:a16="http://schemas.microsoft.com/office/drawing/2014/main" id="{3D25F220-5DB1-42A0-8448-0B85F9BD52DA}"/>
                </a:ext>
              </a:extLst>
            </p:cNvPr>
            <p:cNvSpPr txBox="1"/>
            <p:nvPr/>
          </p:nvSpPr>
          <p:spPr>
            <a:xfrm>
              <a:off x="1678514" y="5255974"/>
              <a:ext cx="4911703" cy="645461"/>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200" dirty="0">
                <a:solidFill>
                  <a:schemeClr val="bg1"/>
                </a:solidFill>
                <a:latin typeface="微软雅黑" pitchFamily="34" charset="-122"/>
                <a:ea typeface="微软雅黑" pitchFamily="34" charset="-122"/>
              </a:endParaRPr>
            </a:p>
          </p:txBody>
        </p:sp>
        <p:sp>
          <p:nvSpPr>
            <p:cNvPr id="14" name="Rectangle 3">
              <a:extLst>
                <a:ext uri="{FF2B5EF4-FFF2-40B4-BE49-F238E27FC236}">
                  <a16:creationId xmlns:a16="http://schemas.microsoft.com/office/drawing/2014/main" id="{FE7522AA-5BED-4DA7-A877-5328FBE36EF3}"/>
                </a:ext>
              </a:extLst>
            </p:cNvPr>
            <p:cNvSpPr/>
            <p:nvPr/>
          </p:nvSpPr>
          <p:spPr>
            <a:xfrm>
              <a:off x="1535417" y="1526117"/>
              <a:ext cx="5212200" cy="3584715"/>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grpSp>
      <p:sp>
        <p:nvSpPr>
          <p:cNvPr id="15" name="TextBox 20">
            <a:extLst>
              <a:ext uri="{FF2B5EF4-FFF2-40B4-BE49-F238E27FC236}">
                <a16:creationId xmlns:a16="http://schemas.microsoft.com/office/drawing/2014/main" id="{240071CC-FC43-4D89-A7BC-68732DCBA1EB}"/>
              </a:ext>
            </a:extLst>
          </p:cNvPr>
          <p:cNvSpPr txBox="1"/>
          <p:nvPr/>
        </p:nvSpPr>
        <p:spPr>
          <a:xfrm>
            <a:off x="1630457" y="2232911"/>
            <a:ext cx="4720856" cy="1631216"/>
          </a:xfrm>
          <a:prstGeom prst="rect">
            <a:avLst/>
          </a:prstGeom>
          <a:noFill/>
        </p:spPr>
        <p:txBody>
          <a:bodyPr wrap="square"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Oval 36">
            <a:extLst>
              <a:ext uri="{FF2B5EF4-FFF2-40B4-BE49-F238E27FC236}">
                <a16:creationId xmlns:a16="http://schemas.microsoft.com/office/drawing/2014/main" id="{5D0127B5-DD35-4C09-859B-5D13D596E73C}"/>
              </a:ext>
            </a:extLst>
          </p:cNvPr>
          <p:cNvSpPr/>
          <p:nvPr/>
        </p:nvSpPr>
        <p:spPr>
          <a:xfrm>
            <a:off x="1737614" y="3727884"/>
            <a:ext cx="392048" cy="392048"/>
          </a:xfrm>
          <a:prstGeom prst="ellipse">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1</a:t>
            </a:r>
            <a:endParaRPr lang="en-US" sz="1600" dirty="0">
              <a:solidFill>
                <a:schemeClr val="bg1"/>
              </a:solidFill>
            </a:endParaRPr>
          </a:p>
        </p:txBody>
      </p:sp>
      <p:sp>
        <p:nvSpPr>
          <p:cNvPr id="17" name="Oval 37">
            <a:extLst>
              <a:ext uri="{FF2B5EF4-FFF2-40B4-BE49-F238E27FC236}">
                <a16:creationId xmlns:a16="http://schemas.microsoft.com/office/drawing/2014/main" id="{A56C0759-2667-4441-B3F6-2144690EDD66}"/>
              </a:ext>
            </a:extLst>
          </p:cNvPr>
          <p:cNvSpPr/>
          <p:nvPr/>
        </p:nvSpPr>
        <p:spPr>
          <a:xfrm>
            <a:off x="1737614" y="4579076"/>
            <a:ext cx="392048" cy="392048"/>
          </a:xfrm>
          <a:prstGeom prst="ellipse">
            <a:avLst/>
          </a:prstGeom>
          <a:solidFill>
            <a:srgbClr val="CF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2</a:t>
            </a:r>
            <a:endParaRPr lang="en-US" sz="1600" dirty="0">
              <a:solidFill>
                <a:schemeClr val="bg1"/>
              </a:solidFill>
            </a:endParaRPr>
          </a:p>
        </p:txBody>
      </p:sp>
      <p:sp>
        <p:nvSpPr>
          <p:cNvPr id="18" name="Oval 38">
            <a:extLst>
              <a:ext uri="{FF2B5EF4-FFF2-40B4-BE49-F238E27FC236}">
                <a16:creationId xmlns:a16="http://schemas.microsoft.com/office/drawing/2014/main" id="{C485C875-6560-419D-B1B1-0D427BE5CC3F}"/>
              </a:ext>
            </a:extLst>
          </p:cNvPr>
          <p:cNvSpPr/>
          <p:nvPr/>
        </p:nvSpPr>
        <p:spPr>
          <a:xfrm>
            <a:off x="1737614" y="5430267"/>
            <a:ext cx="392048" cy="392048"/>
          </a:xfrm>
          <a:prstGeom prst="ellipse">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3</a:t>
            </a:r>
            <a:endParaRPr lang="en-US" sz="1600" dirty="0">
              <a:solidFill>
                <a:schemeClr val="bg1"/>
              </a:solidFill>
            </a:endParaRPr>
          </a:p>
        </p:txBody>
      </p:sp>
      <p:sp>
        <p:nvSpPr>
          <p:cNvPr id="19" name="TextBox 24">
            <a:extLst>
              <a:ext uri="{FF2B5EF4-FFF2-40B4-BE49-F238E27FC236}">
                <a16:creationId xmlns:a16="http://schemas.microsoft.com/office/drawing/2014/main" id="{E46E6B18-DCAD-4F11-BB7F-BEFA1E424840}"/>
              </a:ext>
            </a:extLst>
          </p:cNvPr>
          <p:cNvSpPr txBox="1"/>
          <p:nvPr/>
        </p:nvSpPr>
        <p:spPr>
          <a:xfrm>
            <a:off x="2282156" y="3690451"/>
            <a:ext cx="3789736" cy="577081"/>
          </a:xfrm>
          <a:prstGeom prst="rect">
            <a:avLst/>
          </a:prstGeom>
          <a:noFill/>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TextBox 25">
            <a:extLst>
              <a:ext uri="{FF2B5EF4-FFF2-40B4-BE49-F238E27FC236}">
                <a16:creationId xmlns:a16="http://schemas.microsoft.com/office/drawing/2014/main" id="{7D342A4C-4ACB-4937-9086-D9CADC8EE580}"/>
              </a:ext>
            </a:extLst>
          </p:cNvPr>
          <p:cNvSpPr txBox="1"/>
          <p:nvPr/>
        </p:nvSpPr>
        <p:spPr>
          <a:xfrm>
            <a:off x="2277235" y="4542044"/>
            <a:ext cx="3789736" cy="577081"/>
          </a:xfrm>
          <a:prstGeom prst="rect">
            <a:avLst/>
          </a:prstGeom>
          <a:noFill/>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TextBox 26">
            <a:extLst>
              <a:ext uri="{FF2B5EF4-FFF2-40B4-BE49-F238E27FC236}">
                <a16:creationId xmlns:a16="http://schemas.microsoft.com/office/drawing/2014/main" id="{F86D12B3-3813-4708-BDA6-318EE1A7BC5F}"/>
              </a:ext>
            </a:extLst>
          </p:cNvPr>
          <p:cNvSpPr txBox="1"/>
          <p:nvPr/>
        </p:nvSpPr>
        <p:spPr>
          <a:xfrm>
            <a:off x="2277235" y="5392834"/>
            <a:ext cx="3789736" cy="577081"/>
          </a:xfrm>
          <a:prstGeom prst="rect">
            <a:avLst/>
          </a:prstGeom>
          <a:noFill/>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7844383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50" fill="hold"/>
                                        <p:tgtEl>
                                          <p:spTgt spid="15"/>
                                        </p:tgtEl>
                                        <p:attrNameLst>
                                          <p:attrName>ppt_x</p:attrName>
                                        </p:attrNameLst>
                                      </p:cBhvr>
                                      <p:tavLst>
                                        <p:tav tm="0">
                                          <p:val>
                                            <p:strVal val="#ppt_x"/>
                                          </p:val>
                                        </p:tav>
                                        <p:tav tm="100000">
                                          <p:val>
                                            <p:strVal val="#ppt_x"/>
                                          </p:val>
                                        </p:tav>
                                      </p:tavLst>
                                    </p:anim>
                                    <p:anim calcmode="lin" valueType="num">
                                      <p:cBhvr additive="base">
                                        <p:cTn id="18" dur="25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50" fill="hold"/>
                                        <p:tgtEl>
                                          <p:spTgt spid="16"/>
                                        </p:tgtEl>
                                        <p:attrNameLst>
                                          <p:attrName>ppt_x</p:attrName>
                                        </p:attrNameLst>
                                      </p:cBhvr>
                                      <p:tavLst>
                                        <p:tav tm="0">
                                          <p:val>
                                            <p:strVal val="#ppt_x"/>
                                          </p:val>
                                        </p:tav>
                                        <p:tav tm="100000">
                                          <p:val>
                                            <p:strVal val="#ppt_x"/>
                                          </p:val>
                                        </p:tav>
                                      </p:tavLst>
                                    </p:anim>
                                    <p:anim calcmode="lin" valueType="num">
                                      <p:cBhvr additive="base">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175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250" fill="hold"/>
                                        <p:tgtEl>
                                          <p:spTgt spid="17"/>
                                        </p:tgtEl>
                                        <p:attrNameLst>
                                          <p:attrName>ppt_x</p:attrName>
                                        </p:attrNameLst>
                                      </p:cBhvr>
                                      <p:tavLst>
                                        <p:tav tm="0">
                                          <p:val>
                                            <p:strVal val="#ppt_x"/>
                                          </p:val>
                                        </p:tav>
                                        <p:tav tm="100000">
                                          <p:val>
                                            <p:strVal val="#ppt_x"/>
                                          </p:val>
                                        </p:tav>
                                      </p:tavLst>
                                    </p:anim>
                                    <p:anim calcmode="lin" valueType="num">
                                      <p:cBhvr additive="base">
                                        <p:cTn id="28" dur="25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250" fill="hold"/>
                                        <p:tgtEl>
                                          <p:spTgt spid="18"/>
                                        </p:tgtEl>
                                        <p:attrNameLst>
                                          <p:attrName>ppt_x</p:attrName>
                                        </p:attrNameLst>
                                      </p:cBhvr>
                                      <p:tavLst>
                                        <p:tav tm="0">
                                          <p:val>
                                            <p:strVal val="#ppt_x"/>
                                          </p:val>
                                        </p:tav>
                                        <p:tav tm="100000">
                                          <p:val>
                                            <p:strVal val="#ppt_x"/>
                                          </p:val>
                                        </p:tav>
                                      </p:tavLst>
                                    </p:anim>
                                    <p:anim calcmode="lin" valueType="num">
                                      <p:cBhvr additive="base">
                                        <p:cTn id="33" dur="25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225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250" fill="hold"/>
                                        <p:tgtEl>
                                          <p:spTgt spid="19"/>
                                        </p:tgtEl>
                                        <p:attrNameLst>
                                          <p:attrName>ppt_x</p:attrName>
                                        </p:attrNameLst>
                                      </p:cBhvr>
                                      <p:tavLst>
                                        <p:tav tm="0">
                                          <p:val>
                                            <p:strVal val="#ppt_x"/>
                                          </p:val>
                                        </p:tav>
                                        <p:tav tm="100000">
                                          <p:val>
                                            <p:strVal val="#ppt_x"/>
                                          </p:val>
                                        </p:tav>
                                      </p:tavLst>
                                    </p:anim>
                                    <p:anim calcmode="lin" valueType="num">
                                      <p:cBhvr additive="base">
                                        <p:cTn id="38" dur="250" fill="hold"/>
                                        <p:tgtEl>
                                          <p:spTgt spid="19"/>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 presetClass="entr" presetSubtype="4"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250" fill="hold"/>
                                        <p:tgtEl>
                                          <p:spTgt spid="20"/>
                                        </p:tgtEl>
                                        <p:attrNameLst>
                                          <p:attrName>ppt_x</p:attrName>
                                        </p:attrNameLst>
                                      </p:cBhvr>
                                      <p:tavLst>
                                        <p:tav tm="0">
                                          <p:val>
                                            <p:strVal val="#ppt_x"/>
                                          </p:val>
                                        </p:tav>
                                        <p:tav tm="100000">
                                          <p:val>
                                            <p:strVal val="#ppt_x"/>
                                          </p:val>
                                        </p:tav>
                                      </p:tavLst>
                                    </p:anim>
                                    <p:anim calcmode="lin" valueType="num">
                                      <p:cBhvr additive="base">
                                        <p:cTn id="43" dur="250" fill="hold"/>
                                        <p:tgtEl>
                                          <p:spTgt spid="20"/>
                                        </p:tgtEl>
                                        <p:attrNameLst>
                                          <p:attrName>ppt_y</p:attrName>
                                        </p:attrNameLst>
                                      </p:cBhvr>
                                      <p:tavLst>
                                        <p:tav tm="0">
                                          <p:val>
                                            <p:strVal val="1+#ppt_h/2"/>
                                          </p:val>
                                        </p:tav>
                                        <p:tav tm="100000">
                                          <p:val>
                                            <p:strVal val="#ppt_y"/>
                                          </p:val>
                                        </p:tav>
                                      </p:tavLst>
                                    </p:anim>
                                  </p:childTnLst>
                                </p:cTn>
                              </p:par>
                            </p:childTnLst>
                          </p:cTn>
                        </p:par>
                        <p:par>
                          <p:cTn id="44" fill="hold">
                            <p:stCondLst>
                              <p:cond delay="2750"/>
                            </p:stCondLst>
                            <p:childTnLst>
                              <p:par>
                                <p:cTn id="45" presetID="2" presetClass="entr" presetSubtype="4"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250" fill="hold"/>
                                        <p:tgtEl>
                                          <p:spTgt spid="21"/>
                                        </p:tgtEl>
                                        <p:attrNameLst>
                                          <p:attrName>ppt_x</p:attrName>
                                        </p:attrNameLst>
                                      </p:cBhvr>
                                      <p:tavLst>
                                        <p:tav tm="0">
                                          <p:val>
                                            <p:strVal val="#ppt_x"/>
                                          </p:val>
                                        </p:tav>
                                        <p:tav tm="100000">
                                          <p:val>
                                            <p:strVal val="#ppt_x"/>
                                          </p:val>
                                        </p:tav>
                                      </p:tavLst>
                                    </p:anim>
                                    <p:anim calcmode="lin" valueType="num">
                                      <p:cBhvr additive="base">
                                        <p:cTn id="48"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animBg="1"/>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未来计划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Group 337">
            <a:extLst>
              <a:ext uri="{FF2B5EF4-FFF2-40B4-BE49-F238E27FC236}">
                <a16:creationId xmlns:a16="http://schemas.microsoft.com/office/drawing/2014/main" id="{7A538824-1F58-4F02-8AC0-A6FF205D2839}"/>
              </a:ext>
            </a:extLst>
          </p:cNvPr>
          <p:cNvGrpSpPr/>
          <p:nvPr/>
        </p:nvGrpSpPr>
        <p:grpSpPr>
          <a:xfrm>
            <a:off x="1557188" y="2417426"/>
            <a:ext cx="2520461" cy="1436457"/>
            <a:chOff x="1" y="0"/>
            <a:chExt cx="4392857" cy="2872250"/>
          </a:xfrm>
          <a:solidFill>
            <a:srgbClr val="639490"/>
          </a:solidFill>
          <a:scene3d>
            <a:camera prst="orthographicFront">
              <a:rot lat="0" lon="0" rev="0"/>
            </a:camera>
            <a:lightRig rig="balanced" dir="t">
              <a:rot lat="0" lon="0" rev="8700000"/>
            </a:lightRig>
          </a:scene3d>
        </p:grpSpPr>
        <p:sp>
          <p:nvSpPr>
            <p:cNvPr id="9" name="Shape 333">
              <a:extLst>
                <a:ext uri="{FF2B5EF4-FFF2-40B4-BE49-F238E27FC236}">
                  <a16:creationId xmlns:a16="http://schemas.microsoft.com/office/drawing/2014/main" id="{476EAF55-5E1F-4BD7-97EC-A95BC4787BB0}"/>
                </a:ext>
              </a:extLst>
            </p:cNvPr>
            <p:cNvSpPr/>
            <p:nvPr/>
          </p:nvSpPr>
          <p:spPr>
            <a:xfrm>
              <a:off x="1" y="0"/>
              <a:ext cx="4392857" cy="28722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a:outerShdw blurRad="44450" dist="27940" dir="5400000" algn="ctr">
                <a:srgbClr val="000000">
                  <a:alpha val="32000"/>
                </a:srgbClr>
              </a:outerShdw>
            </a:effectLst>
            <a:sp3d/>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10" name="Shape 335">
              <a:extLst>
                <a:ext uri="{FF2B5EF4-FFF2-40B4-BE49-F238E27FC236}">
                  <a16:creationId xmlns:a16="http://schemas.microsoft.com/office/drawing/2014/main" id="{BD903CC8-9A8C-4A55-8A40-1F642A9E1C89}"/>
                </a:ext>
              </a:extLst>
            </p:cNvPr>
            <p:cNvSpPr/>
            <p:nvPr/>
          </p:nvSpPr>
          <p:spPr>
            <a:xfrm>
              <a:off x="1313082" y="1176932"/>
              <a:ext cx="2413878" cy="553870"/>
            </a:xfrm>
            <a:prstGeom prst="rect">
              <a:avLst/>
            </a:prstGeom>
            <a:grpFill/>
            <a:ln w="12700" cap="flat">
              <a:noFill/>
              <a:miter lim="400000"/>
            </a:ln>
            <a:effectLst>
              <a:outerShdw blurRad="44450" dist="27940" dir="5400000" algn="ctr">
                <a:srgbClr val="000000">
                  <a:alpha val="32000"/>
                </a:srgbClr>
              </a:outerShdw>
            </a:effectLst>
            <a:sp3d>
              <a:bevelT w="190500" h="38100"/>
            </a:sp3d>
            <a:extLst>
              <a:ext uri="{C572A759-6A51-4108-AA02-DFA0A04FC94B}">
                <ma14:wrappingTextBoxFlag xmlns:ma14="http://schemas.microsoft.com/office/mac/drawingml/2011/main" xmlns=""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8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8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4" name="Group 342">
            <a:extLst>
              <a:ext uri="{FF2B5EF4-FFF2-40B4-BE49-F238E27FC236}">
                <a16:creationId xmlns:a16="http://schemas.microsoft.com/office/drawing/2014/main" id="{3DFDE407-3F67-4FF1-99BA-442B462A51E4}"/>
              </a:ext>
            </a:extLst>
          </p:cNvPr>
          <p:cNvGrpSpPr/>
          <p:nvPr/>
        </p:nvGrpSpPr>
        <p:grpSpPr>
          <a:xfrm>
            <a:off x="3752382" y="2417426"/>
            <a:ext cx="2520461" cy="1436457"/>
            <a:chOff x="0" y="0"/>
            <a:chExt cx="4392859" cy="2872248"/>
          </a:xfrm>
          <a:solidFill>
            <a:srgbClr val="CFA54F"/>
          </a:solidFill>
          <a:scene3d>
            <a:camera prst="orthographicFront">
              <a:rot lat="0" lon="0" rev="0"/>
            </a:camera>
            <a:lightRig rig="balanced" dir="t">
              <a:rot lat="0" lon="0" rev="8700000"/>
            </a:lightRig>
          </a:scene3d>
        </p:grpSpPr>
        <p:sp>
          <p:nvSpPr>
            <p:cNvPr id="15" name="Shape 338">
              <a:extLst>
                <a:ext uri="{FF2B5EF4-FFF2-40B4-BE49-F238E27FC236}">
                  <a16:creationId xmlns:a16="http://schemas.microsoft.com/office/drawing/2014/main" id="{C7273FEA-6632-4C30-AC20-E72FD70D8388}"/>
                </a:ext>
              </a:extLst>
            </p:cNvPr>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a:outerShdw blurRad="44450" dist="27940" dir="5400000" algn="ctr">
                <a:srgbClr val="000000">
                  <a:alpha val="32000"/>
                </a:srgbClr>
              </a:outerShdw>
            </a:effectLst>
            <a:sp3d/>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16" name="Shape 340">
              <a:extLst>
                <a:ext uri="{FF2B5EF4-FFF2-40B4-BE49-F238E27FC236}">
                  <a16:creationId xmlns:a16="http://schemas.microsoft.com/office/drawing/2014/main" id="{DF0E0A1E-DE2E-41B4-84F1-EB8A810AE6F7}"/>
                </a:ext>
              </a:extLst>
            </p:cNvPr>
            <p:cNvSpPr/>
            <p:nvPr/>
          </p:nvSpPr>
          <p:spPr>
            <a:xfrm>
              <a:off x="1194479" y="1289712"/>
              <a:ext cx="2852436" cy="431800"/>
            </a:xfrm>
            <a:prstGeom prst="rect">
              <a:avLst/>
            </a:prstGeom>
            <a:grpFill/>
            <a:ln w="12700" cap="flat">
              <a:noFill/>
              <a:miter lim="400000"/>
            </a:ln>
            <a:effectLst>
              <a:outerShdw blurRad="44450" dist="27940" dir="5400000" algn="ctr">
                <a:srgbClr val="000000">
                  <a:alpha val="32000"/>
                </a:srgbClr>
              </a:outerShdw>
            </a:effectLst>
            <a:sp3d>
              <a:bevelT w="190500" h="38100"/>
            </a:sp3d>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8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8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47">
            <a:extLst>
              <a:ext uri="{FF2B5EF4-FFF2-40B4-BE49-F238E27FC236}">
                <a16:creationId xmlns:a16="http://schemas.microsoft.com/office/drawing/2014/main" id="{85B05DAD-AA91-418D-A0F4-DFF84D3B7504}"/>
              </a:ext>
            </a:extLst>
          </p:cNvPr>
          <p:cNvGrpSpPr/>
          <p:nvPr/>
        </p:nvGrpSpPr>
        <p:grpSpPr>
          <a:xfrm>
            <a:off x="6001810" y="2417426"/>
            <a:ext cx="2520461" cy="1436457"/>
            <a:chOff x="0" y="0"/>
            <a:chExt cx="4392859" cy="2872248"/>
          </a:xfrm>
          <a:solidFill>
            <a:srgbClr val="639490"/>
          </a:solidFill>
          <a:scene3d>
            <a:camera prst="orthographicFront">
              <a:rot lat="0" lon="0" rev="0"/>
            </a:camera>
            <a:lightRig rig="balanced" dir="t">
              <a:rot lat="0" lon="0" rev="8700000"/>
            </a:lightRig>
          </a:scene3d>
        </p:grpSpPr>
        <p:sp>
          <p:nvSpPr>
            <p:cNvPr id="18" name="Shape 343">
              <a:extLst>
                <a:ext uri="{FF2B5EF4-FFF2-40B4-BE49-F238E27FC236}">
                  <a16:creationId xmlns:a16="http://schemas.microsoft.com/office/drawing/2014/main" id="{40C36668-A715-4C5E-8A4B-E4507463ED02}"/>
                </a:ext>
              </a:extLst>
            </p:cNvPr>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a:outerShdw blurRad="44450" dist="27940" dir="5400000" algn="ctr">
                <a:srgbClr val="000000">
                  <a:alpha val="32000"/>
                </a:srgbClr>
              </a:outerShdw>
            </a:effectLst>
            <a:sp3d/>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19" name="Shape 345">
              <a:extLst>
                <a:ext uri="{FF2B5EF4-FFF2-40B4-BE49-F238E27FC236}">
                  <a16:creationId xmlns:a16="http://schemas.microsoft.com/office/drawing/2014/main" id="{855DF492-6C81-4F05-93ED-2944ACBFC37F}"/>
                </a:ext>
              </a:extLst>
            </p:cNvPr>
            <p:cNvSpPr/>
            <p:nvPr/>
          </p:nvSpPr>
          <p:spPr>
            <a:xfrm>
              <a:off x="1086541" y="1289712"/>
              <a:ext cx="2972476" cy="431800"/>
            </a:xfrm>
            <a:prstGeom prst="rect">
              <a:avLst/>
            </a:prstGeom>
            <a:grpFill/>
            <a:ln w="12700" cap="flat">
              <a:noFill/>
              <a:miter lim="400000"/>
            </a:ln>
            <a:effectLst>
              <a:outerShdw blurRad="44450" dist="27940" dir="5400000" algn="ctr">
                <a:srgbClr val="000000">
                  <a:alpha val="32000"/>
                </a:srgbClr>
              </a:outerShdw>
            </a:effectLst>
            <a:sp3d>
              <a:bevelT w="190500" h="38100"/>
            </a:sp3d>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8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8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0" name="Group 352">
            <a:extLst>
              <a:ext uri="{FF2B5EF4-FFF2-40B4-BE49-F238E27FC236}">
                <a16:creationId xmlns:a16="http://schemas.microsoft.com/office/drawing/2014/main" id="{CEAFEED4-0691-4CA9-8598-E6761841A62D}"/>
              </a:ext>
            </a:extLst>
          </p:cNvPr>
          <p:cNvGrpSpPr/>
          <p:nvPr/>
        </p:nvGrpSpPr>
        <p:grpSpPr>
          <a:xfrm>
            <a:off x="8232706" y="2417426"/>
            <a:ext cx="2520460" cy="1436457"/>
            <a:chOff x="0" y="0"/>
            <a:chExt cx="4392859" cy="2872248"/>
          </a:xfrm>
          <a:solidFill>
            <a:srgbClr val="CFA54F"/>
          </a:solidFill>
          <a:scene3d>
            <a:camera prst="orthographicFront">
              <a:rot lat="0" lon="0" rev="0"/>
            </a:camera>
            <a:lightRig rig="balanced" dir="t">
              <a:rot lat="0" lon="0" rev="8700000"/>
            </a:lightRig>
          </a:scene3d>
        </p:grpSpPr>
        <p:sp>
          <p:nvSpPr>
            <p:cNvPr id="21" name="Shape 348">
              <a:extLst>
                <a:ext uri="{FF2B5EF4-FFF2-40B4-BE49-F238E27FC236}">
                  <a16:creationId xmlns:a16="http://schemas.microsoft.com/office/drawing/2014/main" id="{CCE7DF57-BCA7-46B7-B009-94B34BAB9F9D}"/>
                </a:ext>
              </a:extLst>
            </p:cNvPr>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a:outerShdw blurRad="44450" dist="27940" dir="5400000" algn="ctr">
                <a:srgbClr val="000000">
                  <a:alpha val="32000"/>
                </a:srgbClr>
              </a:outerShdw>
            </a:effectLst>
            <a:sp3d/>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2" name="Shape 350">
              <a:extLst>
                <a:ext uri="{FF2B5EF4-FFF2-40B4-BE49-F238E27FC236}">
                  <a16:creationId xmlns:a16="http://schemas.microsoft.com/office/drawing/2014/main" id="{7744B834-0AEC-4A0F-B675-C8B4A47737E4}"/>
                </a:ext>
              </a:extLst>
            </p:cNvPr>
            <p:cNvSpPr/>
            <p:nvPr/>
          </p:nvSpPr>
          <p:spPr>
            <a:xfrm>
              <a:off x="1186403" y="1289712"/>
              <a:ext cx="2924718" cy="431800"/>
            </a:xfrm>
            <a:prstGeom prst="rect">
              <a:avLst/>
            </a:prstGeom>
            <a:grpFill/>
            <a:ln w="12700" cap="flat">
              <a:noFill/>
              <a:miter lim="400000"/>
            </a:ln>
            <a:effectLst>
              <a:outerShdw blurRad="44450" dist="27940" dir="5400000" algn="ctr">
                <a:srgbClr val="000000">
                  <a:alpha val="32000"/>
                </a:srgbClr>
              </a:outerShdw>
            </a:effectLst>
            <a:sp3d>
              <a:bevelT w="190500" h="38100"/>
            </a:sp3d>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8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8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3" name="Group 360">
            <a:extLst>
              <a:ext uri="{FF2B5EF4-FFF2-40B4-BE49-F238E27FC236}">
                <a16:creationId xmlns:a16="http://schemas.microsoft.com/office/drawing/2014/main" id="{74CA8E9D-0DF5-4B3D-8CED-C590D6C539F0}"/>
              </a:ext>
            </a:extLst>
          </p:cNvPr>
          <p:cNvGrpSpPr/>
          <p:nvPr/>
        </p:nvGrpSpPr>
        <p:grpSpPr>
          <a:xfrm>
            <a:off x="2573399" y="3648585"/>
            <a:ext cx="488040" cy="425396"/>
            <a:chOff x="0" y="0"/>
            <a:chExt cx="850594" cy="850594"/>
          </a:xfrm>
          <a:solidFill>
            <a:srgbClr val="639490"/>
          </a:solidFill>
        </p:grpSpPr>
        <p:sp>
          <p:nvSpPr>
            <p:cNvPr id="24" name="Shape 358">
              <a:extLst>
                <a:ext uri="{FF2B5EF4-FFF2-40B4-BE49-F238E27FC236}">
                  <a16:creationId xmlns:a16="http://schemas.microsoft.com/office/drawing/2014/main" id="{ED528BB3-8513-41D9-87CC-72DA4D03F7C2}"/>
                </a:ext>
              </a:extLst>
            </p:cNvPr>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5" name="Shape 359">
              <a:extLst>
                <a:ext uri="{FF2B5EF4-FFF2-40B4-BE49-F238E27FC236}">
                  <a16:creationId xmlns:a16="http://schemas.microsoft.com/office/drawing/2014/main" id="{53A1A78D-FF3C-42F1-9619-BD168B089802}"/>
                </a:ext>
              </a:extLst>
            </p:cNvPr>
            <p:cNvSpPr/>
            <p:nvPr/>
          </p:nvSpPr>
          <p:spPr>
            <a:xfrm>
              <a:off x="300082" y="114147"/>
              <a:ext cx="250430" cy="622301"/>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800" dirty="0">
                  <a:solidFill>
                    <a:schemeClr val="bg1"/>
                  </a:solidFill>
                  <a:latin typeface="Arial" panose="020B0604020202020204" pitchFamily="34" charset="0"/>
                  <a:cs typeface="Arial" panose="020B0604020202020204" pitchFamily="34" charset="0"/>
                </a:rPr>
                <a:t>1</a:t>
              </a:r>
            </a:p>
          </p:txBody>
        </p:sp>
      </p:grpSp>
      <p:grpSp>
        <p:nvGrpSpPr>
          <p:cNvPr id="26" name="Group 363">
            <a:extLst>
              <a:ext uri="{FF2B5EF4-FFF2-40B4-BE49-F238E27FC236}">
                <a16:creationId xmlns:a16="http://schemas.microsoft.com/office/drawing/2014/main" id="{25029DE5-E2EB-4643-A459-8D28A85F4540}"/>
              </a:ext>
            </a:extLst>
          </p:cNvPr>
          <p:cNvGrpSpPr/>
          <p:nvPr/>
        </p:nvGrpSpPr>
        <p:grpSpPr>
          <a:xfrm>
            <a:off x="4773225" y="3648585"/>
            <a:ext cx="488040" cy="425396"/>
            <a:chOff x="0" y="0"/>
            <a:chExt cx="850594" cy="850594"/>
          </a:xfrm>
          <a:solidFill>
            <a:srgbClr val="CFA54F"/>
          </a:solidFill>
        </p:grpSpPr>
        <p:sp>
          <p:nvSpPr>
            <p:cNvPr id="27" name="Shape 361">
              <a:extLst>
                <a:ext uri="{FF2B5EF4-FFF2-40B4-BE49-F238E27FC236}">
                  <a16:creationId xmlns:a16="http://schemas.microsoft.com/office/drawing/2014/main" id="{0FE697B6-3216-4F1C-9645-03B0115F6613}"/>
                </a:ext>
              </a:extLst>
            </p:cNvPr>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8" name="Shape 362">
              <a:extLst>
                <a:ext uri="{FF2B5EF4-FFF2-40B4-BE49-F238E27FC236}">
                  <a16:creationId xmlns:a16="http://schemas.microsoft.com/office/drawing/2014/main" id="{637C5B4D-FAA0-442C-ACE9-479E10EFE9B1}"/>
                </a:ext>
              </a:extLst>
            </p:cNvPr>
            <p:cNvSpPr/>
            <p:nvPr/>
          </p:nvSpPr>
          <p:spPr>
            <a:xfrm>
              <a:off x="311484" y="148363"/>
              <a:ext cx="223507" cy="553869"/>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800">
                  <a:solidFill>
                    <a:schemeClr val="bg1"/>
                  </a:solidFill>
                  <a:latin typeface="Arial" panose="020B0604020202020204" pitchFamily="34" charset="0"/>
                  <a:cs typeface="Arial" panose="020B0604020202020204" pitchFamily="34" charset="0"/>
                </a:rPr>
                <a:t>2</a:t>
              </a:r>
            </a:p>
          </p:txBody>
        </p:sp>
      </p:grpSp>
      <p:grpSp>
        <p:nvGrpSpPr>
          <p:cNvPr id="29" name="Group 366">
            <a:extLst>
              <a:ext uri="{FF2B5EF4-FFF2-40B4-BE49-F238E27FC236}">
                <a16:creationId xmlns:a16="http://schemas.microsoft.com/office/drawing/2014/main" id="{23D52169-BBC8-4502-8611-30DE09DC3F2E}"/>
              </a:ext>
            </a:extLst>
          </p:cNvPr>
          <p:cNvGrpSpPr/>
          <p:nvPr/>
        </p:nvGrpSpPr>
        <p:grpSpPr>
          <a:xfrm>
            <a:off x="7018020" y="3648585"/>
            <a:ext cx="488040" cy="425396"/>
            <a:chOff x="0" y="0"/>
            <a:chExt cx="850594" cy="850594"/>
          </a:xfrm>
          <a:solidFill>
            <a:srgbClr val="639490"/>
          </a:solidFill>
        </p:grpSpPr>
        <p:sp>
          <p:nvSpPr>
            <p:cNvPr id="30" name="Shape 364">
              <a:extLst>
                <a:ext uri="{FF2B5EF4-FFF2-40B4-BE49-F238E27FC236}">
                  <a16:creationId xmlns:a16="http://schemas.microsoft.com/office/drawing/2014/main" id="{7A6849A3-D3E7-476F-8773-530A4D31FD38}"/>
                </a:ext>
              </a:extLst>
            </p:cNvPr>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1" name="Shape 365">
              <a:extLst>
                <a:ext uri="{FF2B5EF4-FFF2-40B4-BE49-F238E27FC236}">
                  <a16:creationId xmlns:a16="http://schemas.microsoft.com/office/drawing/2014/main" id="{9829C7F3-812E-49D1-89D5-EAC2163A2AE5}"/>
                </a:ext>
              </a:extLst>
            </p:cNvPr>
            <p:cNvSpPr/>
            <p:nvPr/>
          </p:nvSpPr>
          <p:spPr>
            <a:xfrm>
              <a:off x="311484" y="148363"/>
              <a:ext cx="223507" cy="553869"/>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800">
                  <a:solidFill>
                    <a:schemeClr val="bg1"/>
                  </a:solidFill>
                  <a:latin typeface="Arial" panose="020B0604020202020204" pitchFamily="34" charset="0"/>
                  <a:cs typeface="Arial" panose="020B0604020202020204" pitchFamily="34" charset="0"/>
                </a:rPr>
                <a:t>3</a:t>
              </a:r>
            </a:p>
          </p:txBody>
        </p:sp>
      </p:grpSp>
      <p:grpSp>
        <p:nvGrpSpPr>
          <p:cNvPr id="32" name="Group 369">
            <a:extLst>
              <a:ext uri="{FF2B5EF4-FFF2-40B4-BE49-F238E27FC236}">
                <a16:creationId xmlns:a16="http://schemas.microsoft.com/office/drawing/2014/main" id="{C6AA804F-D96E-4A39-8D9A-33DC043116D1}"/>
              </a:ext>
            </a:extLst>
          </p:cNvPr>
          <p:cNvGrpSpPr/>
          <p:nvPr/>
        </p:nvGrpSpPr>
        <p:grpSpPr>
          <a:xfrm>
            <a:off x="9248916" y="3648585"/>
            <a:ext cx="488040" cy="425396"/>
            <a:chOff x="0" y="0"/>
            <a:chExt cx="850594" cy="850594"/>
          </a:xfrm>
          <a:solidFill>
            <a:srgbClr val="CFA54F"/>
          </a:solidFill>
        </p:grpSpPr>
        <p:sp>
          <p:nvSpPr>
            <p:cNvPr id="33" name="Shape 367">
              <a:extLst>
                <a:ext uri="{FF2B5EF4-FFF2-40B4-BE49-F238E27FC236}">
                  <a16:creationId xmlns:a16="http://schemas.microsoft.com/office/drawing/2014/main" id="{52B6D05B-53A8-4C9B-A2C4-FC24CCF5DDAC}"/>
                </a:ext>
              </a:extLst>
            </p:cNvPr>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4" name="Shape 368">
              <a:extLst>
                <a:ext uri="{FF2B5EF4-FFF2-40B4-BE49-F238E27FC236}">
                  <a16:creationId xmlns:a16="http://schemas.microsoft.com/office/drawing/2014/main" id="{A103BAD5-688F-4469-9622-ED02AECA532A}"/>
                </a:ext>
              </a:extLst>
            </p:cNvPr>
            <p:cNvSpPr/>
            <p:nvPr/>
          </p:nvSpPr>
          <p:spPr>
            <a:xfrm>
              <a:off x="292120" y="114147"/>
              <a:ext cx="362944" cy="622301"/>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800" dirty="0">
                  <a:solidFill>
                    <a:schemeClr val="bg1"/>
                  </a:solidFill>
                  <a:latin typeface="Arial" panose="020B0604020202020204" pitchFamily="34" charset="0"/>
                  <a:cs typeface="Arial" panose="020B0604020202020204" pitchFamily="34" charset="0"/>
                </a:rPr>
                <a:t>4</a:t>
              </a:r>
            </a:p>
          </p:txBody>
        </p:sp>
      </p:grpSp>
      <p:sp>
        <p:nvSpPr>
          <p:cNvPr id="35" name="Shape 373">
            <a:extLst>
              <a:ext uri="{FF2B5EF4-FFF2-40B4-BE49-F238E27FC236}">
                <a16:creationId xmlns:a16="http://schemas.microsoft.com/office/drawing/2014/main" id="{5206547F-8B0F-47A3-88AE-20913621CF72}"/>
              </a:ext>
            </a:extLst>
          </p:cNvPr>
          <p:cNvSpPr/>
          <p:nvPr/>
        </p:nvSpPr>
        <p:spPr>
          <a:xfrm>
            <a:off x="1915423" y="4422285"/>
            <a:ext cx="1801943" cy="16619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500" dirty="0">
                <a:solidFill>
                  <a:schemeClr val="bg1">
                    <a:lumMod val="50000"/>
                  </a:schemeClr>
                </a:solidFill>
                <a:latin typeface="微软雅黑" pitchFamily="34" charset="-122"/>
                <a:ea typeface="微软雅黑" pitchFamily="34" charset="-122"/>
              </a:rPr>
              <a:t>详写内容</a:t>
            </a:r>
            <a:r>
              <a:rPr lang="en-US" altLang="zh-CN" sz="1500" dirty="0">
                <a:solidFill>
                  <a:schemeClr val="bg1">
                    <a:lumMod val="50000"/>
                  </a:schemeClr>
                </a:solidFill>
                <a:latin typeface="微软雅黑" pitchFamily="34" charset="-122"/>
                <a:ea typeface="微软雅黑" pitchFamily="34" charset="-122"/>
              </a:rPr>
              <a:t>……</a:t>
            </a:r>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500" dirty="0">
              <a:solidFill>
                <a:schemeClr val="bg1">
                  <a:lumMod val="50000"/>
                </a:schemeClr>
              </a:solidFill>
              <a:latin typeface="微软雅黑" pitchFamily="34" charset="-122"/>
              <a:ea typeface="微软雅黑" pitchFamily="34" charset="-122"/>
            </a:endParaRPr>
          </a:p>
        </p:txBody>
      </p:sp>
      <p:sp>
        <p:nvSpPr>
          <p:cNvPr id="36" name="Shape 376">
            <a:extLst>
              <a:ext uri="{FF2B5EF4-FFF2-40B4-BE49-F238E27FC236}">
                <a16:creationId xmlns:a16="http://schemas.microsoft.com/office/drawing/2014/main" id="{A44352E0-1F09-4174-85F0-32D5018C822F}"/>
              </a:ext>
            </a:extLst>
          </p:cNvPr>
          <p:cNvSpPr/>
          <p:nvPr/>
        </p:nvSpPr>
        <p:spPr>
          <a:xfrm>
            <a:off x="4158065" y="4422285"/>
            <a:ext cx="1801942" cy="16619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500" dirty="0">
                <a:solidFill>
                  <a:schemeClr val="bg1">
                    <a:lumMod val="50000"/>
                  </a:schemeClr>
                </a:solidFill>
                <a:latin typeface="微软雅黑" pitchFamily="34" charset="-122"/>
                <a:ea typeface="微软雅黑" pitchFamily="34" charset="-122"/>
              </a:rPr>
              <a:t>详写内容</a:t>
            </a:r>
            <a:r>
              <a:rPr lang="en-US" altLang="zh-CN" sz="1500" dirty="0">
                <a:solidFill>
                  <a:schemeClr val="bg1">
                    <a:lumMod val="50000"/>
                  </a:schemeClr>
                </a:solidFill>
                <a:latin typeface="微软雅黑" pitchFamily="34" charset="-122"/>
                <a:ea typeface="微软雅黑" pitchFamily="34" charset="-122"/>
              </a:rPr>
              <a:t>……</a:t>
            </a:r>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500" dirty="0">
              <a:solidFill>
                <a:schemeClr val="bg1">
                  <a:lumMod val="50000"/>
                </a:schemeClr>
              </a:solidFill>
              <a:latin typeface="微软雅黑" pitchFamily="34" charset="-122"/>
              <a:ea typeface="微软雅黑" pitchFamily="34" charset="-122"/>
            </a:endParaRPr>
          </a:p>
        </p:txBody>
      </p:sp>
      <p:sp>
        <p:nvSpPr>
          <p:cNvPr id="37" name="Shape 379">
            <a:extLst>
              <a:ext uri="{FF2B5EF4-FFF2-40B4-BE49-F238E27FC236}">
                <a16:creationId xmlns:a16="http://schemas.microsoft.com/office/drawing/2014/main" id="{A2B0E925-5289-4CCD-8027-D2CB1829BE6B}"/>
              </a:ext>
            </a:extLst>
          </p:cNvPr>
          <p:cNvSpPr/>
          <p:nvPr/>
        </p:nvSpPr>
        <p:spPr>
          <a:xfrm>
            <a:off x="6361559" y="4422285"/>
            <a:ext cx="1801942" cy="16619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500" dirty="0">
                <a:solidFill>
                  <a:schemeClr val="bg1">
                    <a:lumMod val="50000"/>
                  </a:schemeClr>
                </a:solidFill>
                <a:latin typeface="微软雅黑" pitchFamily="34" charset="-122"/>
                <a:ea typeface="微软雅黑" pitchFamily="34" charset="-122"/>
              </a:rPr>
              <a:t>详写内容</a:t>
            </a:r>
            <a:r>
              <a:rPr lang="en-US" altLang="zh-CN" sz="1500" dirty="0">
                <a:solidFill>
                  <a:schemeClr val="bg1">
                    <a:lumMod val="50000"/>
                  </a:schemeClr>
                </a:solidFill>
                <a:latin typeface="微软雅黑" pitchFamily="34" charset="-122"/>
                <a:ea typeface="微软雅黑" pitchFamily="34" charset="-122"/>
              </a:rPr>
              <a:t>……</a:t>
            </a:r>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500" dirty="0">
              <a:solidFill>
                <a:schemeClr val="bg1">
                  <a:lumMod val="50000"/>
                </a:schemeClr>
              </a:solidFill>
              <a:latin typeface="微软雅黑" pitchFamily="34" charset="-122"/>
              <a:ea typeface="微软雅黑" pitchFamily="34" charset="-122"/>
            </a:endParaRPr>
          </a:p>
        </p:txBody>
      </p:sp>
      <p:sp>
        <p:nvSpPr>
          <p:cNvPr id="38" name="Shape 382">
            <a:extLst>
              <a:ext uri="{FF2B5EF4-FFF2-40B4-BE49-F238E27FC236}">
                <a16:creationId xmlns:a16="http://schemas.microsoft.com/office/drawing/2014/main" id="{DC87F6C6-565C-40AB-94F1-7BCD0D494B44}"/>
              </a:ext>
            </a:extLst>
          </p:cNvPr>
          <p:cNvSpPr/>
          <p:nvPr/>
        </p:nvSpPr>
        <p:spPr>
          <a:xfrm>
            <a:off x="8636082" y="4422285"/>
            <a:ext cx="1801943" cy="16619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500" dirty="0">
                <a:solidFill>
                  <a:schemeClr val="bg1">
                    <a:lumMod val="50000"/>
                  </a:schemeClr>
                </a:solidFill>
                <a:latin typeface="微软雅黑" pitchFamily="34" charset="-122"/>
                <a:ea typeface="微软雅黑" pitchFamily="34" charset="-122"/>
              </a:rPr>
              <a:t>详写内容</a:t>
            </a:r>
            <a:r>
              <a:rPr lang="en-US" altLang="zh-CN" sz="1500" dirty="0">
                <a:solidFill>
                  <a:schemeClr val="bg1">
                    <a:lumMod val="50000"/>
                  </a:schemeClr>
                </a:solidFill>
                <a:latin typeface="微软雅黑" pitchFamily="34" charset="-122"/>
                <a:ea typeface="微软雅黑" pitchFamily="34" charset="-122"/>
              </a:rPr>
              <a:t>……</a:t>
            </a:r>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5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57328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 presetClass="entr" presetSubtype="8" fill="hold" grpId="0" nodeType="withEffect">
                                  <p:stCondLst>
                                    <p:cond delay="400"/>
                                  </p:stCondLst>
                                  <p:iterate>
                                    <p:tmAbs val="0"/>
                                  </p:iterate>
                                  <p:childTnLst>
                                    <p:set>
                                      <p:cBhvr>
                                        <p:cTn id="9" fill="hold"/>
                                        <p:tgtEl>
                                          <p:spTgt spid="20"/>
                                        </p:tgtEl>
                                        <p:attrNameLst>
                                          <p:attrName>style.visibility</p:attrName>
                                        </p:attrNameLst>
                                      </p:cBhvr>
                                      <p:to>
                                        <p:strVal val="visible"/>
                                      </p:to>
                                    </p:set>
                                    <p:anim calcmode="lin" valueType="num">
                                      <p:cBhvr>
                                        <p:cTn id="10" dur="800" fill="hold"/>
                                        <p:tgtEl>
                                          <p:spTgt spid="20"/>
                                        </p:tgtEl>
                                        <p:attrNameLst>
                                          <p:attrName>ppt_x</p:attrName>
                                        </p:attrNameLst>
                                      </p:cBhvr>
                                      <p:tavLst>
                                        <p:tav tm="0">
                                          <p:val>
                                            <p:strVal val="0-#ppt_w/2"/>
                                          </p:val>
                                        </p:tav>
                                        <p:tav tm="100000">
                                          <p:val>
                                            <p:strVal val="#ppt_x"/>
                                          </p:val>
                                        </p:tav>
                                      </p:tavLst>
                                    </p:anim>
                                    <p:anim calcmode="lin" valueType="num">
                                      <p:cBhvr>
                                        <p:cTn id="11" dur="800" fill="hold"/>
                                        <p:tgtEl>
                                          <p:spTgt spid="20"/>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800"/>
                                  </p:stCondLst>
                                  <p:iterate>
                                    <p:tmAbs val="0"/>
                                  </p:iterate>
                                  <p:childTnLst>
                                    <p:set>
                                      <p:cBhvr>
                                        <p:cTn id="13" fill="hold"/>
                                        <p:tgtEl>
                                          <p:spTgt spid="17"/>
                                        </p:tgtEl>
                                        <p:attrNameLst>
                                          <p:attrName>style.visibility</p:attrName>
                                        </p:attrNameLst>
                                      </p:cBhvr>
                                      <p:to>
                                        <p:strVal val="visible"/>
                                      </p:to>
                                    </p:set>
                                    <p:anim calcmode="lin" valueType="num">
                                      <p:cBhvr>
                                        <p:cTn id="14" dur="800" fill="hold"/>
                                        <p:tgtEl>
                                          <p:spTgt spid="17"/>
                                        </p:tgtEl>
                                        <p:attrNameLst>
                                          <p:attrName>ppt_x</p:attrName>
                                        </p:attrNameLst>
                                      </p:cBhvr>
                                      <p:tavLst>
                                        <p:tav tm="0">
                                          <p:val>
                                            <p:strVal val="0-#ppt_w/2"/>
                                          </p:val>
                                        </p:tav>
                                        <p:tav tm="100000">
                                          <p:val>
                                            <p:strVal val="#ppt_x"/>
                                          </p:val>
                                        </p:tav>
                                      </p:tavLst>
                                    </p:anim>
                                    <p:anim calcmode="lin" valueType="num">
                                      <p:cBhvr>
                                        <p:cTn id="15" dur="800" fill="hold"/>
                                        <p:tgtEl>
                                          <p:spTgt spid="17"/>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1200"/>
                                  </p:stCondLst>
                                  <p:iterate>
                                    <p:tmAbs val="0"/>
                                  </p:iterate>
                                  <p:childTnLst>
                                    <p:set>
                                      <p:cBhvr>
                                        <p:cTn id="17" fill="hold"/>
                                        <p:tgtEl>
                                          <p:spTgt spid="14"/>
                                        </p:tgtEl>
                                        <p:attrNameLst>
                                          <p:attrName>style.visibility</p:attrName>
                                        </p:attrNameLst>
                                      </p:cBhvr>
                                      <p:to>
                                        <p:strVal val="visible"/>
                                      </p:to>
                                    </p:set>
                                    <p:anim calcmode="lin" valueType="num">
                                      <p:cBhvr>
                                        <p:cTn id="18" dur="800" fill="hold"/>
                                        <p:tgtEl>
                                          <p:spTgt spid="14"/>
                                        </p:tgtEl>
                                        <p:attrNameLst>
                                          <p:attrName>ppt_x</p:attrName>
                                        </p:attrNameLst>
                                      </p:cBhvr>
                                      <p:tavLst>
                                        <p:tav tm="0">
                                          <p:val>
                                            <p:strVal val="0-#ppt_w/2"/>
                                          </p:val>
                                        </p:tav>
                                        <p:tav tm="100000">
                                          <p:val>
                                            <p:strVal val="#ppt_x"/>
                                          </p:val>
                                        </p:tav>
                                      </p:tavLst>
                                    </p:anim>
                                    <p:anim calcmode="lin" valueType="num">
                                      <p:cBhvr>
                                        <p:cTn id="19" dur="800" fill="hold"/>
                                        <p:tgtEl>
                                          <p:spTgt spid="1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600"/>
                                  </p:stCondLst>
                                  <p:iterate>
                                    <p:tmAbs val="0"/>
                                  </p:iterate>
                                  <p:childTnLst>
                                    <p:set>
                                      <p:cBhvr>
                                        <p:cTn id="21" fill="hold"/>
                                        <p:tgtEl>
                                          <p:spTgt spid="7"/>
                                        </p:tgtEl>
                                        <p:attrNameLst>
                                          <p:attrName>style.visibility</p:attrName>
                                        </p:attrNameLst>
                                      </p:cBhvr>
                                      <p:to>
                                        <p:strVal val="visible"/>
                                      </p:to>
                                    </p:set>
                                    <p:anim calcmode="lin" valueType="num">
                                      <p:cBhvr>
                                        <p:cTn id="22" dur="800" fill="hold"/>
                                        <p:tgtEl>
                                          <p:spTgt spid="7"/>
                                        </p:tgtEl>
                                        <p:attrNameLst>
                                          <p:attrName>ppt_x</p:attrName>
                                        </p:attrNameLst>
                                      </p:cBhvr>
                                      <p:tavLst>
                                        <p:tav tm="0">
                                          <p:val>
                                            <p:strVal val="0-#ppt_w/2"/>
                                          </p:val>
                                        </p:tav>
                                        <p:tav tm="100000">
                                          <p:val>
                                            <p:strVal val="#ppt_x"/>
                                          </p:val>
                                        </p:tav>
                                      </p:tavLst>
                                    </p:anim>
                                    <p:anim calcmode="lin" valueType="num">
                                      <p:cBhvr>
                                        <p:cTn id="23" dur="8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400"/>
                            </p:stCondLst>
                            <p:childTnLst>
                              <p:par>
                                <p:cTn id="25" presetID="2" presetClass="entr" presetSubtype="4" fill="hold" grpId="0" nodeType="afterEffect">
                                  <p:stCondLst>
                                    <p:cond delay="0"/>
                                  </p:stCondLst>
                                  <p:iterate>
                                    <p:tmAbs val="0"/>
                                  </p:iterate>
                                  <p:childTnLst>
                                    <p:set>
                                      <p:cBhvr>
                                        <p:cTn id="26" fill="hold"/>
                                        <p:tgtEl>
                                          <p:spTgt spid="23"/>
                                        </p:tgtEl>
                                        <p:attrNameLst>
                                          <p:attrName>style.visibility</p:attrName>
                                        </p:attrNameLst>
                                      </p:cBhvr>
                                      <p:to>
                                        <p:strVal val="visible"/>
                                      </p:to>
                                    </p:set>
                                    <p:anim calcmode="lin" valueType="num">
                                      <p:cBhvr>
                                        <p:cTn id="27" dur="600" fill="hold"/>
                                        <p:tgtEl>
                                          <p:spTgt spid="23"/>
                                        </p:tgtEl>
                                        <p:attrNameLst>
                                          <p:attrName>ppt_x</p:attrName>
                                        </p:attrNameLst>
                                      </p:cBhvr>
                                      <p:tavLst>
                                        <p:tav tm="0">
                                          <p:val>
                                            <p:strVal val="#ppt_x"/>
                                          </p:val>
                                        </p:tav>
                                        <p:tav tm="100000">
                                          <p:val>
                                            <p:strVal val="#ppt_x"/>
                                          </p:val>
                                        </p:tav>
                                      </p:tavLst>
                                    </p:anim>
                                    <p:anim calcmode="lin" valueType="num">
                                      <p:cBhvr>
                                        <p:cTn id="28" dur="6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iterate>
                                    <p:tmAbs val="0"/>
                                  </p:iterate>
                                  <p:childTnLst>
                                    <p:set>
                                      <p:cBhvr>
                                        <p:cTn id="30" fill="hold"/>
                                        <p:tgtEl>
                                          <p:spTgt spid="26"/>
                                        </p:tgtEl>
                                        <p:attrNameLst>
                                          <p:attrName>style.visibility</p:attrName>
                                        </p:attrNameLst>
                                      </p:cBhvr>
                                      <p:to>
                                        <p:strVal val="visible"/>
                                      </p:to>
                                    </p:set>
                                    <p:anim calcmode="lin" valueType="num">
                                      <p:cBhvr>
                                        <p:cTn id="31" dur="600" fill="hold"/>
                                        <p:tgtEl>
                                          <p:spTgt spid="26"/>
                                        </p:tgtEl>
                                        <p:attrNameLst>
                                          <p:attrName>ppt_x</p:attrName>
                                        </p:attrNameLst>
                                      </p:cBhvr>
                                      <p:tavLst>
                                        <p:tav tm="0">
                                          <p:val>
                                            <p:strVal val="#ppt_x"/>
                                          </p:val>
                                        </p:tav>
                                        <p:tav tm="100000">
                                          <p:val>
                                            <p:strVal val="#ppt_x"/>
                                          </p:val>
                                        </p:tav>
                                      </p:tavLst>
                                    </p:anim>
                                    <p:anim calcmode="lin" valueType="num">
                                      <p:cBhvr>
                                        <p:cTn id="32" dur="6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iterate>
                                    <p:tmAbs val="0"/>
                                  </p:iterate>
                                  <p:childTnLst>
                                    <p:set>
                                      <p:cBhvr>
                                        <p:cTn id="34" fill="hold"/>
                                        <p:tgtEl>
                                          <p:spTgt spid="29"/>
                                        </p:tgtEl>
                                        <p:attrNameLst>
                                          <p:attrName>style.visibility</p:attrName>
                                        </p:attrNameLst>
                                      </p:cBhvr>
                                      <p:to>
                                        <p:strVal val="visible"/>
                                      </p:to>
                                    </p:set>
                                    <p:anim calcmode="lin" valueType="num">
                                      <p:cBhvr>
                                        <p:cTn id="35" dur="600" fill="hold"/>
                                        <p:tgtEl>
                                          <p:spTgt spid="29"/>
                                        </p:tgtEl>
                                        <p:attrNameLst>
                                          <p:attrName>ppt_x</p:attrName>
                                        </p:attrNameLst>
                                      </p:cBhvr>
                                      <p:tavLst>
                                        <p:tav tm="0">
                                          <p:val>
                                            <p:strVal val="#ppt_x"/>
                                          </p:val>
                                        </p:tav>
                                        <p:tav tm="100000">
                                          <p:val>
                                            <p:strVal val="#ppt_x"/>
                                          </p:val>
                                        </p:tav>
                                      </p:tavLst>
                                    </p:anim>
                                    <p:anim calcmode="lin" valueType="num">
                                      <p:cBhvr>
                                        <p:cTn id="36" dur="6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600"/>
                                  </p:stCondLst>
                                  <p:iterate>
                                    <p:tmAbs val="0"/>
                                  </p:iterate>
                                  <p:childTnLst>
                                    <p:set>
                                      <p:cBhvr>
                                        <p:cTn id="38" fill="hold"/>
                                        <p:tgtEl>
                                          <p:spTgt spid="32"/>
                                        </p:tgtEl>
                                        <p:attrNameLst>
                                          <p:attrName>style.visibility</p:attrName>
                                        </p:attrNameLst>
                                      </p:cBhvr>
                                      <p:to>
                                        <p:strVal val="visible"/>
                                      </p:to>
                                    </p:set>
                                    <p:anim calcmode="lin" valueType="num">
                                      <p:cBhvr>
                                        <p:cTn id="39" dur="600" fill="hold"/>
                                        <p:tgtEl>
                                          <p:spTgt spid="32"/>
                                        </p:tgtEl>
                                        <p:attrNameLst>
                                          <p:attrName>ppt_x</p:attrName>
                                        </p:attrNameLst>
                                      </p:cBhvr>
                                      <p:tavLst>
                                        <p:tav tm="0">
                                          <p:val>
                                            <p:strVal val="#ppt_x"/>
                                          </p:val>
                                        </p:tav>
                                        <p:tav tm="100000">
                                          <p:val>
                                            <p:strVal val="#ppt_x"/>
                                          </p:val>
                                        </p:tav>
                                      </p:tavLst>
                                    </p:anim>
                                    <p:anim calcmode="lin" valueType="num">
                                      <p:cBhvr>
                                        <p:cTn id="40" dur="600" fill="hold"/>
                                        <p:tgtEl>
                                          <p:spTgt spid="32"/>
                                        </p:tgtEl>
                                        <p:attrNameLst>
                                          <p:attrName>ppt_y</p:attrName>
                                        </p:attrNameLst>
                                      </p:cBhvr>
                                      <p:tavLst>
                                        <p:tav tm="0">
                                          <p:val>
                                            <p:strVal val="1+#ppt_h/2"/>
                                          </p:val>
                                        </p:tav>
                                        <p:tav tm="100000">
                                          <p:val>
                                            <p:strVal val="#ppt_y"/>
                                          </p:val>
                                        </p:tav>
                                      </p:tavLst>
                                    </p:anim>
                                  </p:childTnLst>
                                </p:cTn>
                              </p:par>
                            </p:childTnLst>
                          </p:cTn>
                        </p:par>
                        <p:par>
                          <p:cTn id="41" fill="hold">
                            <p:stCondLst>
                              <p:cond delay="3600"/>
                            </p:stCondLst>
                            <p:childTnLst>
                              <p:par>
                                <p:cTn id="42" presetID="10"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childTnLst>
                          </p:cTn>
                        </p:par>
                        <p:par>
                          <p:cTn id="45" fill="hold">
                            <p:stCondLst>
                              <p:cond delay="4100"/>
                            </p:stCondLst>
                            <p:childTnLst>
                              <p:par>
                                <p:cTn id="46" presetID="1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childTnLst>
                          </p:cTn>
                        </p:par>
                        <p:par>
                          <p:cTn id="49" fill="hold">
                            <p:stCondLst>
                              <p:cond delay="460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par>
                          <p:cTn id="53" fill="hold">
                            <p:stCondLst>
                              <p:cond delay="5100"/>
                            </p:stCondLst>
                            <p:childTnLst>
                              <p:par>
                                <p:cTn id="54" presetID="10" presetClass="entr" presetSubtype="0"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P spid="14" grpId="0" animBg="1" advAuto="0"/>
      <p:bldP spid="17" grpId="0" animBg="1" advAuto="0"/>
      <p:bldP spid="20" grpId="0" animBg="1" advAuto="0"/>
      <p:bldP spid="23" grpId="0" animBg="1" advAuto="0"/>
      <p:bldP spid="26" grpId="0" animBg="1" advAuto="0"/>
      <p:bldP spid="29" grpId="0" animBg="1" advAuto="0"/>
      <p:bldP spid="32" grpId="0" animBg="1" advAuto="0"/>
      <p:bldP spid="35" grpId="0"/>
      <p:bldP spid="36"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未来计划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任意多边形 11">
            <a:extLst>
              <a:ext uri="{FF2B5EF4-FFF2-40B4-BE49-F238E27FC236}">
                <a16:creationId xmlns:a16="http://schemas.microsoft.com/office/drawing/2014/main" id="{57A2B827-6954-4F6F-9F3F-A623138D38F5}"/>
              </a:ext>
            </a:extLst>
          </p:cNvPr>
          <p:cNvSpPr/>
          <p:nvPr/>
        </p:nvSpPr>
        <p:spPr>
          <a:xfrm>
            <a:off x="4351149" y="2502645"/>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CFA54F"/>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500" dirty="0"/>
          </a:p>
        </p:txBody>
      </p:sp>
      <p:sp>
        <p:nvSpPr>
          <p:cNvPr id="9" name="任意多边形 12">
            <a:extLst>
              <a:ext uri="{FF2B5EF4-FFF2-40B4-BE49-F238E27FC236}">
                <a16:creationId xmlns:a16="http://schemas.microsoft.com/office/drawing/2014/main" id="{08F0558B-751B-484A-8050-5AFF79867EDD}"/>
              </a:ext>
            </a:extLst>
          </p:cNvPr>
          <p:cNvSpPr/>
          <p:nvPr/>
        </p:nvSpPr>
        <p:spPr>
          <a:xfrm>
            <a:off x="6528943" y="2502645"/>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639490"/>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500" dirty="0"/>
          </a:p>
        </p:txBody>
      </p:sp>
      <p:sp>
        <p:nvSpPr>
          <p:cNvPr id="10" name="任意多边形 13">
            <a:extLst>
              <a:ext uri="{FF2B5EF4-FFF2-40B4-BE49-F238E27FC236}">
                <a16:creationId xmlns:a16="http://schemas.microsoft.com/office/drawing/2014/main" id="{E4C0EC90-2223-4BE5-AC00-295315D84912}"/>
              </a:ext>
            </a:extLst>
          </p:cNvPr>
          <p:cNvSpPr/>
          <p:nvPr/>
        </p:nvSpPr>
        <p:spPr>
          <a:xfrm>
            <a:off x="4351149" y="4298082"/>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639490"/>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500" dirty="0"/>
          </a:p>
        </p:txBody>
      </p:sp>
      <p:sp>
        <p:nvSpPr>
          <p:cNvPr id="14" name="任意多边形 14">
            <a:extLst>
              <a:ext uri="{FF2B5EF4-FFF2-40B4-BE49-F238E27FC236}">
                <a16:creationId xmlns:a16="http://schemas.microsoft.com/office/drawing/2014/main" id="{C0FE1E62-8D42-4BF0-8D58-8FF27E936AC6}"/>
              </a:ext>
            </a:extLst>
          </p:cNvPr>
          <p:cNvSpPr/>
          <p:nvPr/>
        </p:nvSpPr>
        <p:spPr>
          <a:xfrm>
            <a:off x="6528943" y="4298082"/>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CFA54F"/>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500" dirty="0"/>
          </a:p>
        </p:txBody>
      </p:sp>
      <p:grpSp>
        <p:nvGrpSpPr>
          <p:cNvPr id="15" name="组合 14">
            <a:extLst>
              <a:ext uri="{FF2B5EF4-FFF2-40B4-BE49-F238E27FC236}">
                <a16:creationId xmlns:a16="http://schemas.microsoft.com/office/drawing/2014/main" id="{753E235F-EE08-42FD-A037-0D3DE69F072E}"/>
              </a:ext>
            </a:extLst>
          </p:cNvPr>
          <p:cNvGrpSpPr/>
          <p:nvPr/>
        </p:nvGrpSpPr>
        <p:grpSpPr>
          <a:xfrm>
            <a:off x="1797272" y="2740922"/>
            <a:ext cx="2455360" cy="892564"/>
            <a:chOff x="1258030" y="3593783"/>
            <a:chExt cx="2139699" cy="892357"/>
          </a:xfrm>
        </p:grpSpPr>
        <p:sp>
          <p:nvSpPr>
            <p:cNvPr id="16" name="文本框 9">
              <a:extLst>
                <a:ext uri="{FF2B5EF4-FFF2-40B4-BE49-F238E27FC236}">
                  <a16:creationId xmlns:a16="http://schemas.microsoft.com/office/drawing/2014/main" id="{501CC2EA-C3F2-47A4-965C-86E0ABFC5BDB}"/>
                </a:ext>
              </a:extLst>
            </p:cNvPr>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chemeClr val="tx1">
                      <a:lumMod val="50000"/>
                      <a:lumOff val="50000"/>
                    </a:schemeClr>
                  </a:solidFill>
                  <a:latin typeface="Impact" panose="020B0806030902050204" pitchFamily="34" charset="0"/>
                </a:rPr>
                <a:t>01</a:t>
              </a:r>
              <a:endParaRPr lang="zh-CN" altLang="en-US" sz="3100" dirty="0">
                <a:solidFill>
                  <a:schemeClr val="tx1">
                    <a:lumMod val="50000"/>
                    <a:lumOff val="50000"/>
                  </a:schemeClr>
                </a:solidFill>
                <a:latin typeface="Impact" panose="020B0806030902050204" pitchFamily="34" charset="0"/>
              </a:endParaRPr>
            </a:p>
          </p:txBody>
        </p:sp>
        <p:sp>
          <p:nvSpPr>
            <p:cNvPr id="17" name="文本框 10">
              <a:extLst>
                <a:ext uri="{FF2B5EF4-FFF2-40B4-BE49-F238E27FC236}">
                  <a16:creationId xmlns:a16="http://schemas.microsoft.com/office/drawing/2014/main" id="{4A1A52B6-2C2B-4CC8-9DB1-BBD3B87E97D3}"/>
                </a:ext>
              </a:extLst>
            </p:cNvPr>
            <p:cNvSpPr txBox="1"/>
            <p:nvPr/>
          </p:nvSpPr>
          <p:spPr>
            <a:xfrm>
              <a:off x="1799069" y="3696239"/>
              <a:ext cx="1598660" cy="323090"/>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18" name="文本框 11">
              <a:extLst>
                <a:ext uri="{FF2B5EF4-FFF2-40B4-BE49-F238E27FC236}">
                  <a16:creationId xmlns:a16="http://schemas.microsoft.com/office/drawing/2014/main" id="{515605D3-BFC1-41E2-BE67-14D7A1182A33}"/>
                </a:ext>
              </a:extLst>
            </p:cNvPr>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bg1">
                      <a:lumMod val="50000"/>
                    </a:scheme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9" name="组合 18">
            <a:extLst>
              <a:ext uri="{FF2B5EF4-FFF2-40B4-BE49-F238E27FC236}">
                <a16:creationId xmlns:a16="http://schemas.microsoft.com/office/drawing/2014/main" id="{3AD4E3A0-3FA8-4E55-AA73-88881148083E}"/>
              </a:ext>
            </a:extLst>
          </p:cNvPr>
          <p:cNvGrpSpPr/>
          <p:nvPr/>
        </p:nvGrpSpPr>
        <p:grpSpPr>
          <a:xfrm>
            <a:off x="8203818" y="2740922"/>
            <a:ext cx="2455360" cy="892564"/>
            <a:chOff x="1258030" y="3593783"/>
            <a:chExt cx="2139699" cy="892357"/>
          </a:xfrm>
        </p:grpSpPr>
        <p:sp>
          <p:nvSpPr>
            <p:cNvPr id="20" name="文本框 13">
              <a:extLst>
                <a:ext uri="{FF2B5EF4-FFF2-40B4-BE49-F238E27FC236}">
                  <a16:creationId xmlns:a16="http://schemas.microsoft.com/office/drawing/2014/main" id="{626542D3-997C-4CD8-965B-5406C1FA1EE6}"/>
                </a:ext>
              </a:extLst>
            </p:cNvPr>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chemeClr val="tx1">
                      <a:lumMod val="50000"/>
                      <a:lumOff val="50000"/>
                    </a:schemeClr>
                  </a:solidFill>
                  <a:latin typeface="Impact" panose="020B0806030902050204" pitchFamily="34" charset="0"/>
                </a:rPr>
                <a:t>02</a:t>
              </a:r>
              <a:endParaRPr lang="zh-CN" altLang="en-US" sz="3100" dirty="0">
                <a:solidFill>
                  <a:schemeClr val="tx1">
                    <a:lumMod val="50000"/>
                    <a:lumOff val="50000"/>
                  </a:schemeClr>
                </a:solidFill>
                <a:latin typeface="Impact" panose="020B0806030902050204" pitchFamily="34" charset="0"/>
              </a:endParaRPr>
            </a:p>
          </p:txBody>
        </p:sp>
        <p:sp>
          <p:nvSpPr>
            <p:cNvPr id="21" name="文本框 14">
              <a:extLst>
                <a:ext uri="{FF2B5EF4-FFF2-40B4-BE49-F238E27FC236}">
                  <a16:creationId xmlns:a16="http://schemas.microsoft.com/office/drawing/2014/main" id="{D4B024BA-6E08-44E3-A826-4905BEA468EC}"/>
                </a:ext>
              </a:extLst>
            </p:cNvPr>
            <p:cNvSpPr txBox="1"/>
            <p:nvPr/>
          </p:nvSpPr>
          <p:spPr>
            <a:xfrm>
              <a:off x="1799069" y="3696239"/>
              <a:ext cx="1598660" cy="323090"/>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2" name="文本框 15">
              <a:extLst>
                <a:ext uri="{FF2B5EF4-FFF2-40B4-BE49-F238E27FC236}">
                  <a16:creationId xmlns:a16="http://schemas.microsoft.com/office/drawing/2014/main" id="{D7FBF160-A31E-43E3-B167-2AEA081324B2}"/>
                </a:ext>
              </a:extLst>
            </p:cNvPr>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bg1">
                      <a:lumMod val="50000"/>
                    </a:scheme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3" name="组合 22">
            <a:extLst>
              <a:ext uri="{FF2B5EF4-FFF2-40B4-BE49-F238E27FC236}">
                <a16:creationId xmlns:a16="http://schemas.microsoft.com/office/drawing/2014/main" id="{4CE6661D-4E1A-447F-A2F4-AF538F65F5A9}"/>
              </a:ext>
            </a:extLst>
          </p:cNvPr>
          <p:cNvGrpSpPr/>
          <p:nvPr/>
        </p:nvGrpSpPr>
        <p:grpSpPr>
          <a:xfrm>
            <a:off x="1797272" y="4519334"/>
            <a:ext cx="2455360" cy="892564"/>
            <a:chOff x="1258030" y="3593783"/>
            <a:chExt cx="2139699" cy="892357"/>
          </a:xfrm>
        </p:grpSpPr>
        <p:sp>
          <p:nvSpPr>
            <p:cNvPr id="24" name="文本框 17">
              <a:extLst>
                <a:ext uri="{FF2B5EF4-FFF2-40B4-BE49-F238E27FC236}">
                  <a16:creationId xmlns:a16="http://schemas.microsoft.com/office/drawing/2014/main" id="{D0F4AC36-D902-47C6-AE49-FC243642364C}"/>
                </a:ext>
              </a:extLst>
            </p:cNvPr>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chemeClr val="tx1">
                      <a:lumMod val="50000"/>
                      <a:lumOff val="50000"/>
                    </a:schemeClr>
                  </a:solidFill>
                  <a:latin typeface="Impact" panose="020B0806030902050204" pitchFamily="34" charset="0"/>
                </a:rPr>
                <a:t>04</a:t>
              </a:r>
              <a:endParaRPr lang="zh-CN" altLang="en-US" sz="3100" dirty="0">
                <a:solidFill>
                  <a:schemeClr val="tx1">
                    <a:lumMod val="50000"/>
                    <a:lumOff val="50000"/>
                  </a:schemeClr>
                </a:solidFill>
                <a:latin typeface="Impact" panose="020B0806030902050204" pitchFamily="34" charset="0"/>
              </a:endParaRPr>
            </a:p>
          </p:txBody>
        </p:sp>
        <p:sp>
          <p:nvSpPr>
            <p:cNvPr id="25" name="文本框 18">
              <a:extLst>
                <a:ext uri="{FF2B5EF4-FFF2-40B4-BE49-F238E27FC236}">
                  <a16:creationId xmlns:a16="http://schemas.microsoft.com/office/drawing/2014/main" id="{6548CB80-DFBE-442A-9924-32E101D661F9}"/>
                </a:ext>
              </a:extLst>
            </p:cNvPr>
            <p:cNvSpPr txBox="1"/>
            <p:nvPr/>
          </p:nvSpPr>
          <p:spPr>
            <a:xfrm>
              <a:off x="1799069" y="3696239"/>
              <a:ext cx="1598660" cy="323090"/>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6" name="文本框 19">
              <a:extLst>
                <a:ext uri="{FF2B5EF4-FFF2-40B4-BE49-F238E27FC236}">
                  <a16:creationId xmlns:a16="http://schemas.microsoft.com/office/drawing/2014/main" id="{9931CCAF-61EB-4669-BAD9-B95872B44684}"/>
                </a:ext>
              </a:extLst>
            </p:cNvPr>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bg1">
                      <a:lumMod val="50000"/>
                    </a:scheme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7" name="组合 26">
            <a:extLst>
              <a:ext uri="{FF2B5EF4-FFF2-40B4-BE49-F238E27FC236}">
                <a16:creationId xmlns:a16="http://schemas.microsoft.com/office/drawing/2014/main" id="{83588B14-0F4F-4CA2-AA1A-72118BD931C7}"/>
              </a:ext>
            </a:extLst>
          </p:cNvPr>
          <p:cNvGrpSpPr/>
          <p:nvPr/>
        </p:nvGrpSpPr>
        <p:grpSpPr>
          <a:xfrm>
            <a:off x="8203818" y="4519334"/>
            <a:ext cx="2455360" cy="892564"/>
            <a:chOff x="1258030" y="3593783"/>
            <a:chExt cx="2139699" cy="892357"/>
          </a:xfrm>
        </p:grpSpPr>
        <p:sp>
          <p:nvSpPr>
            <p:cNvPr id="28" name="文本框 21">
              <a:extLst>
                <a:ext uri="{FF2B5EF4-FFF2-40B4-BE49-F238E27FC236}">
                  <a16:creationId xmlns:a16="http://schemas.microsoft.com/office/drawing/2014/main" id="{A9802B04-56CD-4529-BBDB-232C42071052}"/>
                </a:ext>
              </a:extLst>
            </p:cNvPr>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chemeClr val="tx1">
                      <a:lumMod val="50000"/>
                      <a:lumOff val="50000"/>
                    </a:schemeClr>
                  </a:solidFill>
                  <a:latin typeface="Impact" panose="020B0806030902050204" pitchFamily="34" charset="0"/>
                </a:rPr>
                <a:t>03</a:t>
              </a:r>
              <a:endParaRPr lang="zh-CN" altLang="en-US" sz="3100" dirty="0">
                <a:solidFill>
                  <a:schemeClr val="tx1">
                    <a:lumMod val="50000"/>
                    <a:lumOff val="50000"/>
                  </a:schemeClr>
                </a:solidFill>
                <a:latin typeface="Impact" panose="020B0806030902050204" pitchFamily="34" charset="0"/>
              </a:endParaRPr>
            </a:p>
          </p:txBody>
        </p:sp>
        <p:sp>
          <p:nvSpPr>
            <p:cNvPr id="29" name="文本框 22">
              <a:extLst>
                <a:ext uri="{FF2B5EF4-FFF2-40B4-BE49-F238E27FC236}">
                  <a16:creationId xmlns:a16="http://schemas.microsoft.com/office/drawing/2014/main" id="{100F7827-D626-4676-9E78-FD34F8099DE7}"/>
                </a:ext>
              </a:extLst>
            </p:cNvPr>
            <p:cNvSpPr txBox="1"/>
            <p:nvPr/>
          </p:nvSpPr>
          <p:spPr>
            <a:xfrm>
              <a:off x="1799069" y="3696239"/>
              <a:ext cx="1598660" cy="323090"/>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30" name="文本框 23">
              <a:extLst>
                <a:ext uri="{FF2B5EF4-FFF2-40B4-BE49-F238E27FC236}">
                  <a16:creationId xmlns:a16="http://schemas.microsoft.com/office/drawing/2014/main" id="{E948194A-AE15-406F-9317-1D46B62CC18E}"/>
                </a:ext>
              </a:extLst>
            </p:cNvPr>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bg1">
                      <a:lumMod val="50000"/>
                    </a:scheme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1" name="组合 30">
            <a:extLst>
              <a:ext uri="{FF2B5EF4-FFF2-40B4-BE49-F238E27FC236}">
                <a16:creationId xmlns:a16="http://schemas.microsoft.com/office/drawing/2014/main" id="{1B1F0B40-2454-41DA-A4F3-A9A79205EDDC}"/>
              </a:ext>
            </a:extLst>
          </p:cNvPr>
          <p:cNvGrpSpPr/>
          <p:nvPr/>
        </p:nvGrpSpPr>
        <p:grpSpPr>
          <a:xfrm>
            <a:off x="4960472" y="4790536"/>
            <a:ext cx="451764" cy="479976"/>
            <a:chOff x="3683997" y="856343"/>
            <a:chExt cx="576394" cy="702571"/>
          </a:xfrm>
          <a:solidFill>
            <a:srgbClr val="639490"/>
          </a:solidFill>
        </p:grpSpPr>
        <p:sp>
          <p:nvSpPr>
            <p:cNvPr id="32" name="Freeform 34">
              <a:extLst>
                <a:ext uri="{FF2B5EF4-FFF2-40B4-BE49-F238E27FC236}">
                  <a16:creationId xmlns:a16="http://schemas.microsoft.com/office/drawing/2014/main" id="{13AF9BFB-380F-42A7-8BB3-498BE6B2F56D}"/>
                </a:ext>
              </a:extLst>
            </p:cNvPr>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33" name="Freeform 35">
              <a:extLst>
                <a:ext uri="{FF2B5EF4-FFF2-40B4-BE49-F238E27FC236}">
                  <a16:creationId xmlns:a16="http://schemas.microsoft.com/office/drawing/2014/main" id="{B422C7AD-74BE-4EF1-A781-E645A6C61473}"/>
                </a:ext>
              </a:extLst>
            </p:cNvPr>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grpSp>
      <p:grpSp>
        <p:nvGrpSpPr>
          <p:cNvPr id="34" name="组合 33">
            <a:extLst>
              <a:ext uri="{FF2B5EF4-FFF2-40B4-BE49-F238E27FC236}">
                <a16:creationId xmlns:a16="http://schemas.microsoft.com/office/drawing/2014/main" id="{E0984CC3-9785-4D17-8590-4A77CEA1F25F}"/>
              </a:ext>
            </a:extLst>
          </p:cNvPr>
          <p:cNvGrpSpPr/>
          <p:nvPr/>
        </p:nvGrpSpPr>
        <p:grpSpPr>
          <a:xfrm>
            <a:off x="7110403" y="3016223"/>
            <a:ext cx="529159" cy="428006"/>
            <a:chOff x="7903081" y="894379"/>
            <a:chExt cx="675141" cy="626498"/>
          </a:xfrm>
          <a:solidFill>
            <a:srgbClr val="639490"/>
          </a:solidFill>
        </p:grpSpPr>
        <p:sp>
          <p:nvSpPr>
            <p:cNvPr id="35" name="Freeform 36">
              <a:extLst>
                <a:ext uri="{FF2B5EF4-FFF2-40B4-BE49-F238E27FC236}">
                  <a16:creationId xmlns:a16="http://schemas.microsoft.com/office/drawing/2014/main" id="{ED45FD0A-F4C4-4DB5-B4CF-C71B885330C4}"/>
                </a:ext>
              </a:extLst>
            </p:cNvPr>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36" name="Freeform 37">
              <a:extLst>
                <a:ext uri="{FF2B5EF4-FFF2-40B4-BE49-F238E27FC236}">
                  <a16:creationId xmlns:a16="http://schemas.microsoft.com/office/drawing/2014/main" id="{A9F2E6A9-8288-4FEF-B902-A587F0E83916}"/>
                </a:ext>
              </a:extLst>
            </p:cNvPr>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37" name="Freeform 38">
              <a:extLst>
                <a:ext uri="{FF2B5EF4-FFF2-40B4-BE49-F238E27FC236}">
                  <a16:creationId xmlns:a16="http://schemas.microsoft.com/office/drawing/2014/main" id="{EB2F0ED8-7878-4AB4-A650-3D578C3B5E86}"/>
                </a:ext>
              </a:extLst>
            </p:cNvPr>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grpSp>
      <p:grpSp>
        <p:nvGrpSpPr>
          <p:cNvPr id="38" name="组合 37">
            <a:extLst>
              <a:ext uri="{FF2B5EF4-FFF2-40B4-BE49-F238E27FC236}">
                <a16:creationId xmlns:a16="http://schemas.microsoft.com/office/drawing/2014/main" id="{AD9D5A35-6074-4CE6-9315-BB3217C5A879}"/>
              </a:ext>
            </a:extLst>
          </p:cNvPr>
          <p:cNvGrpSpPr/>
          <p:nvPr/>
        </p:nvGrpSpPr>
        <p:grpSpPr>
          <a:xfrm>
            <a:off x="4919417" y="2982950"/>
            <a:ext cx="560404" cy="479976"/>
            <a:chOff x="5037571" y="856343"/>
            <a:chExt cx="715006" cy="702571"/>
          </a:xfrm>
          <a:solidFill>
            <a:srgbClr val="CFA54F"/>
          </a:solidFill>
        </p:grpSpPr>
        <p:sp>
          <p:nvSpPr>
            <p:cNvPr id="39" name="Freeform 39">
              <a:extLst>
                <a:ext uri="{FF2B5EF4-FFF2-40B4-BE49-F238E27FC236}">
                  <a16:creationId xmlns:a16="http://schemas.microsoft.com/office/drawing/2014/main" id="{9F7FB246-FAB6-4DC5-9C20-A8F8B5B441E5}"/>
                </a:ext>
              </a:extLst>
            </p:cNvPr>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40" name="Freeform 40">
              <a:extLst>
                <a:ext uri="{FF2B5EF4-FFF2-40B4-BE49-F238E27FC236}">
                  <a16:creationId xmlns:a16="http://schemas.microsoft.com/office/drawing/2014/main" id="{59EE1704-A75D-4F73-A7EF-75ED1272D54D}"/>
                </a:ext>
              </a:extLst>
            </p:cNvPr>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41" name="Freeform 41">
              <a:extLst>
                <a:ext uri="{FF2B5EF4-FFF2-40B4-BE49-F238E27FC236}">
                  <a16:creationId xmlns:a16="http://schemas.microsoft.com/office/drawing/2014/main" id="{FC0B4A34-B71C-454F-A90C-B88058795DDA}"/>
                </a:ext>
              </a:extLst>
            </p:cNvPr>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grpSp>
      <p:grpSp>
        <p:nvGrpSpPr>
          <p:cNvPr id="42" name="组合 41">
            <a:extLst>
              <a:ext uri="{FF2B5EF4-FFF2-40B4-BE49-F238E27FC236}">
                <a16:creationId xmlns:a16="http://schemas.microsoft.com/office/drawing/2014/main" id="{60326B3C-C0C0-426B-973E-A37A35AD1708}"/>
              </a:ext>
            </a:extLst>
          </p:cNvPr>
          <p:cNvGrpSpPr/>
          <p:nvPr/>
        </p:nvGrpSpPr>
        <p:grpSpPr>
          <a:xfrm>
            <a:off x="7110403" y="4796997"/>
            <a:ext cx="555817" cy="457490"/>
            <a:chOff x="6460269" y="872801"/>
            <a:chExt cx="709154" cy="669655"/>
          </a:xfrm>
          <a:solidFill>
            <a:srgbClr val="CFA54F"/>
          </a:solidFill>
        </p:grpSpPr>
        <p:sp>
          <p:nvSpPr>
            <p:cNvPr id="43" name="Freeform 42">
              <a:extLst>
                <a:ext uri="{FF2B5EF4-FFF2-40B4-BE49-F238E27FC236}">
                  <a16:creationId xmlns:a16="http://schemas.microsoft.com/office/drawing/2014/main" id="{04EDED28-803C-47C0-89B9-A06C2A1FD08E}"/>
                </a:ext>
              </a:extLst>
            </p:cNvPr>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44" name="Freeform 43">
              <a:extLst>
                <a:ext uri="{FF2B5EF4-FFF2-40B4-BE49-F238E27FC236}">
                  <a16:creationId xmlns:a16="http://schemas.microsoft.com/office/drawing/2014/main" id="{96B10BBE-3F7E-4FC2-B94F-4309A97783E5}"/>
                </a:ext>
              </a:extLst>
            </p:cNvPr>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grpSp>
    </p:spTree>
    <p:extLst>
      <p:ext uri="{BB962C8B-B14F-4D97-AF65-F5344CB8AC3E}">
        <p14:creationId xmlns:p14="http://schemas.microsoft.com/office/powerpoint/2010/main" val="137787908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 fill="hold"/>
                                        <p:tgtEl>
                                          <p:spTgt spid="7"/>
                                        </p:tgtEl>
                                        <p:attrNameLst>
                                          <p:attrName>ppt_w</p:attrName>
                                        </p:attrNameLst>
                                      </p:cBhvr>
                                      <p:tavLst>
                                        <p:tav tm="0">
                                          <p:val>
                                            <p:fltVal val="0"/>
                                          </p:val>
                                        </p:tav>
                                        <p:tav tm="100000">
                                          <p:val>
                                            <p:strVal val="#ppt_w"/>
                                          </p:val>
                                        </p:tav>
                                      </p:tavLst>
                                    </p:anim>
                                    <p:anim calcmode="lin" valueType="num">
                                      <p:cBhvr>
                                        <p:cTn id="12" dur="100" fill="hold"/>
                                        <p:tgtEl>
                                          <p:spTgt spid="7"/>
                                        </p:tgtEl>
                                        <p:attrNameLst>
                                          <p:attrName>ppt_h</p:attrName>
                                        </p:attrNameLst>
                                      </p:cBhvr>
                                      <p:tavLst>
                                        <p:tav tm="0">
                                          <p:val>
                                            <p:fltVal val="0"/>
                                          </p:val>
                                        </p:tav>
                                        <p:tav tm="100000">
                                          <p:val>
                                            <p:strVal val="#ppt_h"/>
                                          </p:val>
                                        </p:tav>
                                      </p:tavLst>
                                    </p:anim>
                                    <p:animEffect transition="in" filter="fade">
                                      <p:cBhvr>
                                        <p:cTn id="13" dur="100"/>
                                        <p:tgtEl>
                                          <p:spTgt spid="7"/>
                                        </p:tgtEl>
                                      </p:cBhvr>
                                    </p:animEffect>
                                  </p:childTnLst>
                                </p:cTn>
                              </p:par>
                              <p:par>
                                <p:cTn id="14" presetID="6" presetClass="emph" presetSubtype="0" fill="hold" grpId="1" nodeType="withEffect">
                                  <p:stCondLst>
                                    <p:cond delay="100"/>
                                  </p:stCondLst>
                                  <p:childTnLst>
                                    <p:animScale>
                                      <p:cBhvr>
                                        <p:cTn id="15" dur="100" fill="hold"/>
                                        <p:tgtEl>
                                          <p:spTgt spid="7"/>
                                        </p:tgtEl>
                                      </p:cBhvr>
                                      <p:by x="110000" y="110000"/>
                                    </p:animScale>
                                  </p:childTnLst>
                                </p:cTn>
                              </p:par>
                              <p:par>
                                <p:cTn id="16" presetID="6" presetClass="emph" presetSubtype="0" fill="hold" grpId="2" nodeType="withEffect">
                                  <p:stCondLst>
                                    <p:cond delay="200"/>
                                  </p:stCondLst>
                                  <p:childTnLst>
                                    <p:animScale>
                                      <p:cBhvr>
                                        <p:cTn id="17" dur="200" fill="hold"/>
                                        <p:tgtEl>
                                          <p:spTgt spid="7"/>
                                        </p:tgtEl>
                                      </p:cBhvr>
                                      <p:by x="90000" y="90000"/>
                                    </p:animScale>
                                  </p:childTnLst>
                                </p:cTn>
                              </p:par>
                              <p:par>
                                <p:cTn id="18" presetID="6" presetClass="emph" presetSubtype="0" fill="hold" grpId="3" nodeType="withEffect">
                                  <p:stCondLst>
                                    <p:cond delay="400"/>
                                  </p:stCondLst>
                                  <p:childTnLst>
                                    <p:animScale>
                                      <p:cBhvr>
                                        <p:cTn id="19" dur="100" fill="hold"/>
                                        <p:tgtEl>
                                          <p:spTgt spid="7"/>
                                        </p:tgtEl>
                                      </p:cBhvr>
                                      <p:by x="105000" y="105000"/>
                                    </p:animScale>
                                  </p:childTnLst>
                                </p:cTn>
                              </p:par>
                              <p:par>
                                <p:cTn id="20" presetID="6" presetClass="emph" presetSubtype="0" fill="hold" grpId="4" nodeType="withEffect">
                                  <p:stCondLst>
                                    <p:cond delay="500"/>
                                  </p:stCondLst>
                                  <p:childTnLst>
                                    <p:animScale>
                                      <p:cBhvr>
                                        <p:cTn id="21" dur="200" fill="hold"/>
                                        <p:tgtEl>
                                          <p:spTgt spid="7"/>
                                        </p:tgtEl>
                                      </p:cBhvr>
                                      <p:by x="95000" y="95000"/>
                                    </p:animScale>
                                  </p:childTnLst>
                                </p:cTn>
                              </p:par>
                            </p:childTnLst>
                          </p:cTn>
                        </p:par>
                        <p:par>
                          <p:cTn id="22" fill="hold">
                            <p:stCondLst>
                              <p:cond delay="12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 fill="hold"/>
                                        <p:tgtEl>
                                          <p:spTgt spid="9"/>
                                        </p:tgtEl>
                                        <p:attrNameLst>
                                          <p:attrName>ppt_w</p:attrName>
                                        </p:attrNameLst>
                                      </p:cBhvr>
                                      <p:tavLst>
                                        <p:tav tm="0">
                                          <p:val>
                                            <p:fltVal val="0"/>
                                          </p:val>
                                        </p:tav>
                                        <p:tav tm="100000">
                                          <p:val>
                                            <p:strVal val="#ppt_w"/>
                                          </p:val>
                                        </p:tav>
                                      </p:tavLst>
                                    </p:anim>
                                    <p:anim calcmode="lin" valueType="num">
                                      <p:cBhvr>
                                        <p:cTn id="26" dur="100" fill="hold"/>
                                        <p:tgtEl>
                                          <p:spTgt spid="9"/>
                                        </p:tgtEl>
                                        <p:attrNameLst>
                                          <p:attrName>ppt_h</p:attrName>
                                        </p:attrNameLst>
                                      </p:cBhvr>
                                      <p:tavLst>
                                        <p:tav tm="0">
                                          <p:val>
                                            <p:fltVal val="0"/>
                                          </p:val>
                                        </p:tav>
                                        <p:tav tm="100000">
                                          <p:val>
                                            <p:strVal val="#ppt_h"/>
                                          </p:val>
                                        </p:tav>
                                      </p:tavLst>
                                    </p:anim>
                                    <p:animEffect transition="in" filter="fade">
                                      <p:cBhvr>
                                        <p:cTn id="27" dur="100"/>
                                        <p:tgtEl>
                                          <p:spTgt spid="9"/>
                                        </p:tgtEl>
                                      </p:cBhvr>
                                    </p:animEffect>
                                  </p:childTnLst>
                                </p:cTn>
                              </p:par>
                              <p:par>
                                <p:cTn id="28" presetID="6" presetClass="emph" presetSubtype="0" fill="hold" grpId="1" nodeType="withEffect">
                                  <p:stCondLst>
                                    <p:cond delay="100"/>
                                  </p:stCondLst>
                                  <p:childTnLst>
                                    <p:animScale>
                                      <p:cBhvr>
                                        <p:cTn id="29" dur="100" fill="hold"/>
                                        <p:tgtEl>
                                          <p:spTgt spid="9"/>
                                        </p:tgtEl>
                                      </p:cBhvr>
                                      <p:by x="110000" y="110000"/>
                                    </p:animScale>
                                  </p:childTnLst>
                                </p:cTn>
                              </p:par>
                              <p:par>
                                <p:cTn id="30" presetID="6" presetClass="emph" presetSubtype="0" fill="hold" grpId="2" nodeType="withEffect">
                                  <p:stCondLst>
                                    <p:cond delay="200"/>
                                  </p:stCondLst>
                                  <p:childTnLst>
                                    <p:animScale>
                                      <p:cBhvr>
                                        <p:cTn id="31" dur="200" fill="hold"/>
                                        <p:tgtEl>
                                          <p:spTgt spid="9"/>
                                        </p:tgtEl>
                                      </p:cBhvr>
                                      <p:by x="90000" y="90000"/>
                                    </p:animScale>
                                  </p:childTnLst>
                                </p:cTn>
                              </p:par>
                              <p:par>
                                <p:cTn id="32" presetID="6" presetClass="emph" presetSubtype="0" fill="hold" grpId="3" nodeType="withEffect">
                                  <p:stCondLst>
                                    <p:cond delay="400"/>
                                  </p:stCondLst>
                                  <p:childTnLst>
                                    <p:animScale>
                                      <p:cBhvr>
                                        <p:cTn id="33" dur="100" fill="hold"/>
                                        <p:tgtEl>
                                          <p:spTgt spid="9"/>
                                        </p:tgtEl>
                                      </p:cBhvr>
                                      <p:by x="105000" y="105000"/>
                                    </p:animScale>
                                  </p:childTnLst>
                                </p:cTn>
                              </p:par>
                              <p:par>
                                <p:cTn id="34" presetID="6" presetClass="emph" presetSubtype="0" fill="hold" grpId="4" nodeType="withEffect">
                                  <p:stCondLst>
                                    <p:cond delay="500"/>
                                  </p:stCondLst>
                                  <p:childTnLst>
                                    <p:animScale>
                                      <p:cBhvr>
                                        <p:cTn id="35" dur="200" fill="hold"/>
                                        <p:tgtEl>
                                          <p:spTgt spid="9"/>
                                        </p:tgtEl>
                                      </p:cBhvr>
                                      <p:by x="95000" y="95000"/>
                                    </p:animScale>
                                  </p:childTnLst>
                                </p:cTn>
                              </p:par>
                            </p:childTnLst>
                          </p:cTn>
                        </p:par>
                        <p:par>
                          <p:cTn id="36" fill="hold">
                            <p:stCondLst>
                              <p:cond delay="19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 fill="hold"/>
                                        <p:tgtEl>
                                          <p:spTgt spid="10"/>
                                        </p:tgtEl>
                                        <p:attrNameLst>
                                          <p:attrName>ppt_w</p:attrName>
                                        </p:attrNameLst>
                                      </p:cBhvr>
                                      <p:tavLst>
                                        <p:tav tm="0">
                                          <p:val>
                                            <p:fltVal val="0"/>
                                          </p:val>
                                        </p:tav>
                                        <p:tav tm="100000">
                                          <p:val>
                                            <p:strVal val="#ppt_w"/>
                                          </p:val>
                                        </p:tav>
                                      </p:tavLst>
                                    </p:anim>
                                    <p:anim calcmode="lin" valueType="num">
                                      <p:cBhvr>
                                        <p:cTn id="40" dur="100" fill="hold"/>
                                        <p:tgtEl>
                                          <p:spTgt spid="10"/>
                                        </p:tgtEl>
                                        <p:attrNameLst>
                                          <p:attrName>ppt_h</p:attrName>
                                        </p:attrNameLst>
                                      </p:cBhvr>
                                      <p:tavLst>
                                        <p:tav tm="0">
                                          <p:val>
                                            <p:fltVal val="0"/>
                                          </p:val>
                                        </p:tav>
                                        <p:tav tm="100000">
                                          <p:val>
                                            <p:strVal val="#ppt_h"/>
                                          </p:val>
                                        </p:tav>
                                      </p:tavLst>
                                    </p:anim>
                                    <p:animEffect transition="in" filter="fade">
                                      <p:cBhvr>
                                        <p:cTn id="41" dur="100"/>
                                        <p:tgtEl>
                                          <p:spTgt spid="10"/>
                                        </p:tgtEl>
                                      </p:cBhvr>
                                    </p:animEffect>
                                  </p:childTnLst>
                                </p:cTn>
                              </p:par>
                              <p:par>
                                <p:cTn id="42" presetID="6" presetClass="emph" presetSubtype="0" fill="hold" grpId="1" nodeType="withEffect">
                                  <p:stCondLst>
                                    <p:cond delay="100"/>
                                  </p:stCondLst>
                                  <p:childTnLst>
                                    <p:animScale>
                                      <p:cBhvr>
                                        <p:cTn id="43" dur="100" fill="hold"/>
                                        <p:tgtEl>
                                          <p:spTgt spid="10"/>
                                        </p:tgtEl>
                                      </p:cBhvr>
                                      <p:by x="110000" y="110000"/>
                                    </p:animScale>
                                  </p:childTnLst>
                                </p:cTn>
                              </p:par>
                              <p:par>
                                <p:cTn id="44" presetID="6" presetClass="emph" presetSubtype="0" fill="hold" grpId="2" nodeType="withEffect">
                                  <p:stCondLst>
                                    <p:cond delay="200"/>
                                  </p:stCondLst>
                                  <p:childTnLst>
                                    <p:animScale>
                                      <p:cBhvr>
                                        <p:cTn id="45" dur="200" fill="hold"/>
                                        <p:tgtEl>
                                          <p:spTgt spid="10"/>
                                        </p:tgtEl>
                                      </p:cBhvr>
                                      <p:by x="90000" y="90000"/>
                                    </p:animScale>
                                  </p:childTnLst>
                                </p:cTn>
                              </p:par>
                              <p:par>
                                <p:cTn id="46" presetID="6" presetClass="emph" presetSubtype="0" fill="hold" grpId="3" nodeType="withEffect">
                                  <p:stCondLst>
                                    <p:cond delay="400"/>
                                  </p:stCondLst>
                                  <p:childTnLst>
                                    <p:animScale>
                                      <p:cBhvr>
                                        <p:cTn id="47" dur="100" fill="hold"/>
                                        <p:tgtEl>
                                          <p:spTgt spid="10"/>
                                        </p:tgtEl>
                                      </p:cBhvr>
                                      <p:by x="105000" y="105000"/>
                                    </p:animScale>
                                  </p:childTnLst>
                                </p:cTn>
                              </p:par>
                              <p:par>
                                <p:cTn id="48" presetID="6" presetClass="emph" presetSubtype="0" fill="hold" grpId="4" nodeType="withEffect">
                                  <p:stCondLst>
                                    <p:cond delay="500"/>
                                  </p:stCondLst>
                                  <p:childTnLst>
                                    <p:animScale>
                                      <p:cBhvr>
                                        <p:cTn id="49" dur="200" fill="hold"/>
                                        <p:tgtEl>
                                          <p:spTgt spid="10"/>
                                        </p:tgtEl>
                                      </p:cBhvr>
                                      <p:by x="95000" y="95000"/>
                                    </p:animScale>
                                  </p:childTnLst>
                                </p:cTn>
                              </p:par>
                            </p:childTnLst>
                          </p:cTn>
                        </p:par>
                        <p:par>
                          <p:cTn id="50" fill="hold">
                            <p:stCondLst>
                              <p:cond delay="2600"/>
                            </p:stCondLst>
                            <p:childTnLst>
                              <p:par>
                                <p:cTn id="51" presetID="53" presetClass="entr" presetSubtype="16"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100" fill="hold"/>
                                        <p:tgtEl>
                                          <p:spTgt spid="14"/>
                                        </p:tgtEl>
                                        <p:attrNameLst>
                                          <p:attrName>ppt_w</p:attrName>
                                        </p:attrNameLst>
                                      </p:cBhvr>
                                      <p:tavLst>
                                        <p:tav tm="0">
                                          <p:val>
                                            <p:fltVal val="0"/>
                                          </p:val>
                                        </p:tav>
                                        <p:tav tm="100000">
                                          <p:val>
                                            <p:strVal val="#ppt_w"/>
                                          </p:val>
                                        </p:tav>
                                      </p:tavLst>
                                    </p:anim>
                                    <p:anim calcmode="lin" valueType="num">
                                      <p:cBhvr>
                                        <p:cTn id="54" dur="100" fill="hold"/>
                                        <p:tgtEl>
                                          <p:spTgt spid="14"/>
                                        </p:tgtEl>
                                        <p:attrNameLst>
                                          <p:attrName>ppt_h</p:attrName>
                                        </p:attrNameLst>
                                      </p:cBhvr>
                                      <p:tavLst>
                                        <p:tav tm="0">
                                          <p:val>
                                            <p:fltVal val="0"/>
                                          </p:val>
                                        </p:tav>
                                        <p:tav tm="100000">
                                          <p:val>
                                            <p:strVal val="#ppt_h"/>
                                          </p:val>
                                        </p:tav>
                                      </p:tavLst>
                                    </p:anim>
                                    <p:animEffect transition="in" filter="fade">
                                      <p:cBhvr>
                                        <p:cTn id="55" dur="100"/>
                                        <p:tgtEl>
                                          <p:spTgt spid="14"/>
                                        </p:tgtEl>
                                      </p:cBhvr>
                                    </p:animEffect>
                                  </p:childTnLst>
                                </p:cTn>
                              </p:par>
                              <p:par>
                                <p:cTn id="56" presetID="6" presetClass="emph" presetSubtype="0" fill="hold" grpId="1" nodeType="withEffect">
                                  <p:stCondLst>
                                    <p:cond delay="100"/>
                                  </p:stCondLst>
                                  <p:childTnLst>
                                    <p:animScale>
                                      <p:cBhvr>
                                        <p:cTn id="57" dur="100" fill="hold"/>
                                        <p:tgtEl>
                                          <p:spTgt spid="14"/>
                                        </p:tgtEl>
                                      </p:cBhvr>
                                      <p:by x="110000" y="110000"/>
                                    </p:animScale>
                                  </p:childTnLst>
                                </p:cTn>
                              </p:par>
                              <p:par>
                                <p:cTn id="58" presetID="6" presetClass="emph" presetSubtype="0" fill="hold" grpId="2" nodeType="withEffect">
                                  <p:stCondLst>
                                    <p:cond delay="200"/>
                                  </p:stCondLst>
                                  <p:childTnLst>
                                    <p:animScale>
                                      <p:cBhvr>
                                        <p:cTn id="59" dur="200" fill="hold"/>
                                        <p:tgtEl>
                                          <p:spTgt spid="14"/>
                                        </p:tgtEl>
                                      </p:cBhvr>
                                      <p:by x="90000" y="90000"/>
                                    </p:animScale>
                                  </p:childTnLst>
                                </p:cTn>
                              </p:par>
                              <p:par>
                                <p:cTn id="60" presetID="6" presetClass="emph" presetSubtype="0" fill="hold" grpId="3" nodeType="withEffect">
                                  <p:stCondLst>
                                    <p:cond delay="400"/>
                                  </p:stCondLst>
                                  <p:childTnLst>
                                    <p:animScale>
                                      <p:cBhvr>
                                        <p:cTn id="61" dur="100" fill="hold"/>
                                        <p:tgtEl>
                                          <p:spTgt spid="14"/>
                                        </p:tgtEl>
                                      </p:cBhvr>
                                      <p:by x="105000" y="105000"/>
                                    </p:animScale>
                                  </p:childTnLst>
                                </p:cTn>
                              </p:par>
                              <p:par>
                                <p:cTn id="62" presetID="6" presetClass="emph" presetSubtype="0" fill="hold" grpId="4" nodeType="withEffect">
                                  <p:stCondLst>
                                    <p:cond delay="500"/>
                                  </p:stCondLst>
                                  <p:childTnLst>
                                    <p:animScale>
                                      <p:cBhvr>
                                        <p:cTn id="63" dur="200" fill="hold"/>
                                        <p:tgtEl>
                                          <p:spTgt spid="14"/>
                                        </p:tgtEl>
                                      </p:cBhvr>
                                      <p:by x="95000" y="95000"/>
                                    </p:animScale>
                                  </p:childTnLst>
                                </p:cTn>
                              </p:par>
                            </p:childTnLst>
                          </p:cTn>
                        </p:par>
                        <p:par>
                          <p:cTn id="64" fill="hold">
                            <p:stCondLst>
                              <p:cond delay="3300"/>
                            </p:stCondLst>
                            <p:childTnLst>
                              <p:par>
                                <p:cTn id="65" presetID="21" presetClass="entr" presetSubtype="1"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heel(1)">
                                      <p:cBhvr>
                                        <p:cTn id="67" dur="750"/>
                                        <p:tgtEl>
                                          <p:spTgt spid="38"/>
                                        </p:tgtEl>
                                      </p:cBhvr>
                                    </p:animEffect>
                                  </p:childTnLst>
                                </p:cTn>
                              </p:par>
                              <p:par>
                                <p:cTn id="68" presetID="21" presetClass="entr" presetSubtype="1" fill="hold" nodeType="withEffect">
                                  <p:stCondLst>
                                    <p:cond delay="250"/>
                                  </p:stCondLst>
                                  <p:childTnLst>
                                    <p:set>
                                      <p:cBhvr>
                                        <p:cTn id="69" dur="1" fill="hold">
                                          <p:stCondLst>
                                            <p:cond delay="0"/>
                                          </p:stCondLst>
                                        </p:cTn>
                                        <p:tgtEl>
                                          <p:spTgt spid="34"/>
                                        </p:tgtEl>
                                        <p:attrNameLst>
                                          <p:attrName>style.visibility</p:attrName>
                                        </p:attrNameLst>
                                      </p:cBhvr>
                                      <p:to>
                                        <p:strVal val="visible"/>
                                      </p:to>
                                    </p:set>
                                    <p:animEffect transition="in" filter="wheel(1)">
                                      <p:cBhvr>
                                        <p:cTn id="70" dur="750"/>
                                        <p:tgtEl>
                                          <p:spTgt spid="34"/>
                                        </p:tgtEl>
                                      </p:cBhvr>
                                    </p:animEffect>
                                  </p:childTnLst>
                                </p:cTn>
                              </p:par>
                              <p:par>
                                <p:cTn id="71" presetID="21" presetClass="entr" presetSubtype="1" fill="hold" nodeType="withEffect">
                                  <p:stCondLst>
                                    <p:cond delay="500"/>
                                  </p:stCondLst>
                                  <p:childTnLst>
                                    <p:set>
                                      <p:cBhvr>
                                        <p:cTn id="72" dur="1" fill="hold">
                                          <p:stCondLst>
                                            <p:cond delay="0"/>
                                          </p:stCondLst>
                                        </p:cTn>
                                        <p:tgtEl>
                                          <p:spTgt spid="31"/>
                                        </p:tgtEl>
                                        <p:attrNameLst>
                                          <p:attrName>style.visibility</p:attrName>
                                        </p:attrNameLst>
                                      </p:cBhvr>
                                      <p:to>
                                        <p:strVal val="visible"/>
                                      </p:to>
                                    </p:set>
                                    <p:animEffect transition="in" filter="wheel(1)">
                                      <p:cBhvr>
                                        <p:cTn id="73" dur="750"/>
                                        <p:tgtEl>
                                          <p:spTgt spid="31"/>
                                        </p:tgtEl>
                                      </p:cBhvr>
                                    </p:animEffect>
                                  </p:childTnLst>
                                </p:cTn>
                              </p:par>
                              <p:par>
                                <p:cTn id="74" presetID="21" presetClass="entr" presetSubtype="1" fill="hold" nodeType="withEffect">
                                  <p:stCondLst>
                                    <p:cond delay="750"/>
                                  </p:stCondLst>
                                  <p:childTnLst>
                                    <p:set>
                                      <p:cBhvr>
                                        <p:cTn id="75" dur="1" fill="hold">
                                          <p:stCondLst>
                                            <p:cond delay="0"/>
                                          </p:stCondLst>
                                        </p:cTn>
                                        <p:tgtEl>
                                          <p:spTgt spid="42"/>
                                        </p:tgtEl>
                                        <p:attrNameLst>
                                          <p:attrName>style.visibility</p:attrName>
                                        </p:attrNameLst>
                                      </p:cBhvr>
                                      <p:to>
                                        <p:strVal val="visible"/>
                                      </p:to>
                                    </p:set>
                                    <p:animEffect transition="in" filter="wheel(1)">
                                      <p:cBhvr>
                                        <p:cTn id="76" dur="750"/>
                                        <p:tgtEl>
                                          <p:spTgt spid="42"/>
                                        </p:tgtEl>
                                      </p:cBhvr>
                                    </p:animEffect>
                                  </p:childTnLst>
                                </p:cTn>
                              </p:par>
                            </p:childTnLst>
                          </p:cTn>
                        </p:par>
                        <p:par>
                          <p:cTn id="77" fill="hold">
                            <p:stCondLst>
                              <p:cond delay="4800"/>
                            </p:stCondLst>
                            <p:childTnLst>
                              <p:par>
                                <p:cTn id="78" presetID="37" presetClass="entr" presetSubtype="0" fill="hold"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1000"/>
                                        <p:tgtEl>
                                          <p:spTgt spid="15"/>
                                        </p:tgtEl>
                                      </p:cBhvr>
                                    </p:animEffect>
                                    <p:anim calcmode="lin" valueType="num">
                                      <p:cBhvr>
                                        <p:cTn id="81" dur="1000" fill="hold"/>
                                        <p:tgtEl>
                                          <p:spTgt spid="15"/>
                                        </p:tgtEl>
                                        <p:attrNameLst>
                                          <p:attrName>ppt_x</p:attrName>
                                        </p:attrNameLst>
                                      </p:cBhvr>
                                      <p:tavLst>
                                        <p:tav tm="0">
                                          <p:val>
                                            <p:strVal val="#ppt_x"/>
                                          </p:val>
                                        </p:tav>
                                        <p:tav tm="100000">
                                          <p:val>
                                            <p:strVal val="#ppt_x"/>
                                          </p:val>
                                        </p:tav>
                                      </p:tavLst>
                                    </p:anim>
                                    <p:anim calcmode="lin" valueType="num">
                                      <p:cBhvr>
                                        <p:cTn id="82" dur="900" decel="100000" fill="hold"/>
                                        <p:tgtEl>
                                          <p:spTgt spid="15"/>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84" presetID="37" presetClass="entr" presetSubtype="0" fill="hold" nodeType="withEffect">
                                  <p:stCondLst>
                                    <p:cond delay="25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anim calcmode="lin" valueType="num">
                                      <p:cBhvr>
                                        <p:cTn id="87" dur="1000" fill="hold"/>
                                        <p:tgtEl>
                                          <p:spTgt spid="19"/>
                                        </p:tgtEl>
                                        <p:attrNameLst>
                                          <p:attrName>ppt_x</p:attrName>
                                        </p:attrNameLst>
                                      </p:cBhvr>
                                      <p:tavLst>
                                        <p:tav tm="0">
                                          <p:val>
                                            <p:strVal val="#ppt_x"/>
                                          </p:val>
                                        </p:tav>
                                        <p:tav tm="100000">
                                          <p:val>
                                            <p:strVal val="#ppt_x"/>
                                          </p:val>
                                        </p:tav>
                                      </p:tavLst>
                                    </p:anim>
                                    <p:anim calcmode="lin" valueType="num">
                                      <p:cBhvr>
                                        <p:cTn id="88" dur="900" decel="100000" fill="hold"/>
                                        <p:tgtEl>
                                          <p:spTgt spid="19"/>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90" presetID="37" presetClass="entr" presetSubtype="0" fill="hold" nodeType="withEffect">
                                  <p:stCondLst>
                                    <p:cond delay="50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1000"/>
                                        <p:tgtEl>
                                          <p:spTgt spid="23"/>
                                        </p:tgtEl>
                                      </p:cBhvr>
                                    </p:animEffect>
                                    <p:anim calcmode="lin" valueType="num">
                                      <p:cBhvr>
                                        <p:cTn id="93" dur="1000" fill="hold"/>
                                        <p:tgtEl>
                                          <p:spTgt spid="23"/>
                                        </p:tgtEl>
                                        <p:attrNameLst>
                                          <p:attrName>ppt_x</p:attrName>
                                        </p:attrNameLst>
                                      </p:cBhvr>
                                      <p:tavLst>
                                        <p:tav tm="0">
                                          <p:val>
                                            <p:strVal val="#ppt_x"/>
                                          </p:val>
                                        </p:tav>
                                        <p:tav tm="100000">
                                          <p:val>
                                            <p:strVal val="#ppt_x"/>
                                          </p:val>
                                        </p:tav>
                                      </p:tavLst>
                                    </p:anim>
                                    <p:anim calcmode="lin" valueType="num">
                                      <p:cBhvr>
                                        <p:cTn id="94" dur="900" decel="100000" fill="hold"/>
                                        <p:tgtEl>
                                          <p:spTgt spid="23"/>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96" presetID="37" presetClass="entr" presetSubtype="0" fill="hold" nodeType="withEffect">
                                  <p:stCondLst>
                                    <p:cond delay="750"/>
                                  </p:stCondLst>
                                  <p:childTnLst>
                                    <p:set>
                                      <p:cBhvr>
                                        <p:cTn id="97" dur="1" fill="hold">
                                          <p:stCondLst>
                                            <p:cond delay="0"/>
                                          </p:stCondLst>
                                        </p:cTn>
                                        <p:tgtEl>
                                          <p:spTgt spid="27"/>
                                        </p:tgtEl>
                                        <p:attrNameLst>
                                          <p:attrName>style.visibility</p:attrName>
                                        </p:attrNameLst>
                                      </p:cBhvr>
                                      <p:to>
                                        <p:strVal val="visible"/>
                                      </p:to>
                                    </p:set>
                                    <p:animEffect transition="in" filter="fade">
                                      <p:cBhvr>
                                        <p:cTn id="98" dur="1000"/>
                                        <p:tgtEl>
                                          <p:spTgt spid="27"/>
                                        </p:tgtEl>
                                      </p:cBhvr>
                                    </p:animEffect>
                                    <p:anim calcmode="lin" valueType="num">
                                      <p:cBhvr>
                                        <p:cTn id="99" dur="1000" fill="hold"/>
                                        <p:tgtEl>
                                          <p:spTgt spid="27"/>
                                        </p:tgtEl>
                                        <p:attrNameLst>
                                          <p:attrName>ppt_x</p:attrName>
                                        </p:attrNameLst>
                                      </p:cBhvr>
                                      <p:tavLst>
                                        <p:tav tm="0">
                                          <p:val>
                                            <p:strVal val="#ppt_x"/>
                                          </p:val>
                                        </p:tav>
                                        <p:tav tm="100000">
                                          <p:val>
                                            <p:strVal val="#ppt_x"/>
                                          </p:val>
                                        </p:tav>
                                      </p:tavLst>
                                    </p:anim>
                                    <p:anim calcmode="lin" valueType="num">
                                      <p:cBhvr>
                                        <p:cTn id="100" dur="900" decel="100000" fill="hold"/>
                                        <p:tgtEl>
                                          <p:spTgt spid="27"/>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7" grpId="3" animBg="1"/>
      <p:bldP spid="7" grpId="4" animBg="1"/>
      <p:bldP spid="9" grpId="0" animBg="1"/>
      <p:bldP spid="9" grpId="1" animBg="1"/>
      <p:bldP spid="9" grpId="2" animBg="1"/>
      <p:bldP spid="9" grpId="3" animBg="1"/>
      <p:bldP spid="9" grpId="4" animBg="1"/>
      <p:bldP spid="10" grpId="0" animBg="1"/>
      <p:bldP spid="10" grpId="1" animBg="1"/>
      <p:bldP spid="10" grpId="2" animBg="1"/>
      <p:bldP spid="10" grpId="3" animBg="1"/>
      <p:bldP spid="10" grpId="4" animBg="1"/>
      <p:bldP spid="14" grpId="0" animBg="1"/>
      <p:bldP spid="14" grpId="1" animBg="1"/>
      <p:bldP spid="14" grpId="2" animBg="1"/>
      <p:bldP spid="14" grpId="3" animBg="1"/>
      <p:bldP spid="14" grpId="4"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未来计划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Freeform 6">
            <a:extLst>
              <a:ext uri="{FF2B5EF4-FFF2-40B4-BE49-F238E27FC236}">
                <a16:creationId xmlns:a16="http://schemas.microsoft.com/office/drawing/2014/main" id="{7BDB2FD6-729D-42A7-B5FA-DE0892E56523}"/>
              </a:ext>
            </a:extLst>
          </p:cNvPr>
          <p:cNvSpPr>
            <a:spLocks/>
          </p:cNvSpPr>
          <p:nvPr/>
        </p:nvSpPr>
        <p:spPr bwMode="auto">
          <a:xfrm>
            <a:off x="2600109" y="3320477"/>
            <a:ext cx="1363663" cy="2557463"/>
          </a:xfrm>
          <a:custGeom>
            <a:avLst/>
            <a:gdLst>
              <a:gd name="T0" fmla="*/ 346 w 450"/>
              <a:gd name="T1" fmla="*/ 43 h 846"/>
              <a:gd name="T2" fmla="*/ 336 w 450"/>
              <a:gd name="T3" fmla="*/ 49 h 846"/>
              <a:gd name="T4" fmla="*/ 273 w 450"/>
              <a:gd name="T5" fmla="*/ 93 h 846"/>
              <a:gd name="T6" fmla="*/ 210 w 450"/>
              <a:gd name="T7" fmla="*/ 172 h 846"/>
              <a:gd name="T8" fmla="*/ 178 w 450"/>
              <a:gd name="T9" fmla="*/ 253 h 846"/>
              <a:gd name="T10" fmla="*/ 167 w 450"/>
              <a:gd name="T11" fmla="*/ 327 h 846"/>
              <a:gd name="T12" fmla="*/ 170 w 450"/>
              <a:gd name="T13" fmla="*/ 378 h 846"/>
              <a:gd name="T14" fmla="*/ 176 w 450"/>
              <a:gd name="T15" fmla="*/ 414 h 846"/>
              <a:gd name="T16" fmla="*/ 164 w 450"/>
              <a:gd name="T17" fmla="*/ 429 h 846"/>
              <a:gd name="T18" fmla="*/ 160 w 450"/>
              <a:gd name="T19" fmla="*/ 429 h 846"/>
              <a:gd name="T20" fmla="*/ 80 w 450"/>
              <a:gd name="T21" fmla="*/ 470 h 846"/>
              <a:gd name="T22" fmla="*/ 15 w 450"/>
              <a:gd name="T23" fmla="*/ 558 h 846"/>
              <a:gd name="T24" fmla="*/ 2 w 450"/>
              <a:gd name="T25" fmla="*/ 631 h 846"/>
              <a:gd name="T26" fmla="*/ 2 w 450"/>
              <a:gd name="T27" fmla="*/ 649 h 846"/>
              <a:gd name="T28" fmla="*/ 17 w 450"/>
              <a:gd name="T29" fmla="*/ 714 h 846"/>
              <a:gd name="T30" fmla="*/ 48 w 450"/>
              <a:gd name="T31" fmla="*/ 766 h 846"/>
              <a:gd name="T32" fmla="*/ 103 w 450"/>
              <a:gd name="T33" fmla="*/ 815 h 846"/>
              <a:gd name="T34" fmla="*/ 209 w 450"/>
              <a:gd name="T35" fmla="*/ 846 h 846"/>
              <a:gd name="T36" fmla="*/ 237 w 450"/>
              <a:gd name="T37" fmla="*/ 843 h 846"/>
              <a:gd name="T38" fmla="*/ 296 w 450"/>
              <a:gd name="T39" fmla="*/ 827 h 846"/>
              <a:gd name="T40" fmla="*/ 341 w 450"/>
              <a:gd name="T41" fmla="*/ 800 h 846"/>
              <a:gd name="T42" fmla="*/ 394 w 450"/>
              <a:gd name="T43" fmla="*/ 738 h 846"/>
              <a:gd name="T44" fmla="*/ 419 w 450"/>
              <a:gd name="T45" fmla="*/ 678 h 846"/>
              <a:gd name="T46" fmla="*/ 410 w 450"/>
              <a:gd name="T47" fmla="*/ 658 h 846"/>
              <a:gd name="T48" fmla="*/ 380 w 450"/>
              <a:gd name="T49" fmla="*/ 642 h 846"/>
              <a:gd name="T50" fmla="*/ 334 w 450"/>
              <a:gd name="T51" fmla="*/ 609 h 846"/>
              <a:gd name="T52" fmla="*/ 269 w 450"/>
              <a:gd name="T53" fmla="*/ 535 h 846"/>
              <a:gd name="T54" fmla="*/ 228 w 450"/>
              <a:gd name="T55" fmla="*/ 456 h 846"/>
              <a:gd name="T56" fmla="*/ 207 w 450"/>
              <a:gd name="T57" fmla="*/ 362 h 846"/>
              <a:gd name="T58" fmla="*/ 213 w 450"/>
              <a:gd name="T59" fmla="*/ 261 h 846"/>
              <a:gd name="T60" fmla="*/ 230 w 450"/>
              <a:gd name="T61" fmla="*/ 209 h 846"/>
              <a:gd name="T62" fmla="*/ 279 w 450"/>
              <a:gd name="T63" fmla="*/ 125 h 846"/>
              <a:gd name="T64" fmla="*/ 326 w 450"/>
              <a:gd name="T65" fmla="*/ 80 h 846"/>
              <a:gd name="T66" fmla="*/ 356 w 450"/>
              <a:gd name="T67" fmla="*/ 61 h 846"/>
              <a:gd name="T68" fmla="*/ 356 w 450"/>
              <a:gd name="T69" fmla="*/ 91 h 846"/>
              <a:gd name="T70" fmla="*/ 361 w 450"/>
              <a:gd name="T71" fmla="*/ 98 h 846"/>
              <a:gd name="T72" fmla="*/ 368 w 450"/>
              <a:gd name="T73" fmla="*/ 95 h 846"/>
              <a:gd name="T74" fmla="*/ 393 w 450"/>
              <a:gd name="T75" fmla="*/ 67 h 846"/>
              <a:gd name="T76" fmla="*/ 445 w 450"/>
              <a:gd name="T77" fmla="*/ 12 h 846"/>
              <a:gd name="T78" fmla="*/ 450 w 450"/>
              <a:gd name="T79" fmla="*/ 2 h 846"/>
              <a:gd name="T80" fmla="*/ 448 w 450"/>
              <a:gd name="T81" fmla="*/ 0 h 846"/>
              <a:gd name="T82" fmla="*/ 425 w 450"/>
              <a:gd name="T83" fmla="*/ 3 h 846"/>
              <a:gd name="T84" fmla="*/ 389 w 450"/>
              <a:gd name="T85" fmla="*/ 7 h 846"/>
              <a:gd name="T86" fmla="*/ 326 w 450"/>
              <a:gd name="T87" fmla="*/ 15 h 846"/>
              <a:gd name="T88" fmla="*/ 320 w 450"/>
              <a:gd name="T89" fmla="*/ 18 h 846"/>
              <a:gd name="T90" fmla="*/ 323 w 450"/>
              <a:gd name="T91" fmla="*/ 26 h 846"/>
              <a:gd name="T92" fmla="*/ 346 w 450"/>
              <a:gd name="T93" fmla="*/ 4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0" h="846">
                <a:moveTo>
                  <a:pt x="346" y="43"/>
                </a:moveTo>
                <a:cubicBezTo>
                  <a:pt x="342" y="45"/>
                  <a:pt x="339" y="48"/>
                  <a:pt x="336" y="49"/>
                </a:cubicBezTo>
                <a:cubicBezTo>
                  <a:pt x="313" y="61"/>
                  <a:pt x="292" y="76"/>
                  <a:pt x="273" y="93"/>
                </a:cubicBezTo>
                <a:cubicBezTo>
                  <a:pt x="249" y="117"/>
                  <a:pt x="226" y="142"/>
                  <a:pt x="210" y="172"/>
                </a:cubicBezTo>
                <a:cubicBezTo>
                  <a:pt x="196" y="198"/>
                  <a:pt x="185" y="224"/>
                  <a:pt x="178" y="253"/>
                </a:cubicBezTo>
                <a:cubicBezTo>
                  <a:pt x="172" y="277"/>
                  <a:pt x="168" y="302"/>
                  <a:pt x="167" y="327"/>
                </a:cubicBezTo>
                <a:cubicBezTo>
                  <a:pt x="167" y="344"/>
                  <a:pt x="169" y="361"/>
                  <a:pt x="170" y="378"/>
                </a:cubicBezTo>
                <a:cubicBezTo>
                  <a:pt x="171" y="390"/>
                  <a:pt x="174" y="402"/>
                  <a:pt x="176" y="414"/>
                </a:cubicBezTo>
                <a:cubicBezTo>
                  <a:pt x="178" y="424"/>
                  <a:pt x="175" y="428"/>
                  <a:pt x="164" y="429"/>
                </a:cubicBezTo>
                <a:cubicBezTo>
                  <a:pt x="163" y="429"/>
                  <a:pt x="162" y="429"/>
                  <a:pt x="160" y="429"/>
                </a:cubicBezTo>
                <a:cubicBezTo>
                  <a:pt x="131" y="439"/>
                  <a:pt x="103" y="450"/>
                  <a:pt x="80" y="470"/>
                </a:cubicBezTo>
                <a:cubicBezTo>
                  <a:pt x="52" y="495"/>
                  <a:pt x="28" y="522"/>
                  <a:pt x="15" y="558"/>
                </a:cubicBezTo>
                <a:cubicBezTo>
                  <a:pt x="7" y="582"/>
                  <a:pt x="0" y="606"/>
                  <a:pt x="2" y="631"/>
                </a:cubicBezTo>
                <a:cubicBezTo>
                  <a:pt x="3" y="637"/>
                  <a:pt x="2" y="643"/>
                  <a:pt x="2" y="649"/>
                </a:cubicBezTo>
                <a:cubicBezTo>
                  <a:pt x="2" y="672"/>
                  <a:pt x="7" y="693"/>
                  <a:pt x="17" y="714"/>
                </a:cubicBezTo>
                <a:cubicBezTo>
                  <a:pt x="26" y="732"/>
                  <a:pt x="35" y="751"/>
                  <a:pt x="48" y="766"/>
                </a:cubicBezTo>
                <a:cubicBezTo>
                  <a:pt x="63" y="785"/>
                  <a:pt x="82" y="801"/>
                  <a:pt x="103" y="815"/>
                </a:cubicBezTo>
                <a:cubicBezTo>
                  <a:pt x="136" y="835"/>
                  <a:pt x="171" y="843"/>
                  <a:pt x="209" y="846"/>
                </a:cubicBezTo>
                <a:cubicBezTo>
                  <a:pt x="218" y="846"/>
                  <a:pt x="228" y="843"/>
                  <a:pt x="237" y="843"/>
                </a:cubicBezTo>
                <a:cubicBezTo>
                  <a:pt x="258" y="842"/>
                  <a:pt x="278" y="836"/>
                  <a:pt x="296" y="827"/>
                </a:cubicBezTo>
                <a:cubicBezTo>
                  <a:pt x="312" y="820"/>
                  <a:pt x="326" y="809"/>
                  <a:pt x="341" y="800"/>
                </a:cubicBezTo>
                <a:cubicBezTo>
                  <a:pt x="365" y="785"/>
                  <a:pt x="381" y="762"/>
                  <a:pt x="394" y="738"/>
                </a:cubicBezTo>
                <a:cubicBezTo>
                  <a:pt x="405" y="720"/>
                  <a:pt x="412" y="698"/>
                  <a:pt x="419" y="678"/>
                </a:cubicBezTo>
                <a:cubicBezTo>
                  <a:pt x="422" y="669"/>
                  <a:pt x="419" y="663"/>
                  <a:pt x="410" y="658"/>
                </a:cubicBezTo>
                <a:cubicBezTo>
                  <a:pt x="400" y="653"/>
                  <a:pt x="390" y="648"/>
                  <a:pt x="380" y="642"/>
                </a:cubicBezTo>
                <a:cubicBezTo>
                  <a:pt x="365" y="631"/>
                  <a:pt x="348" y="622"/>
                  <a:pt x="334" y="609"/>
                </a:cubicBezTo>
                <a:cubicBezTo>
                  <a:pt x="310" y="587"/>
                  <a:pt x="287" y="563"/>
                  <a:pt x="269" y="535"/>
                </a:cubicBezTo>
                <a:cubicBezTo>
                  <a:pt x="252" y="510"/>
                  <a:pt x="239" y="484"/>
                  <a:pt x="228" y="456"/>
                </a:cubicBezTo>
                <a:cubicBezTo>
                  <a:pt x="215" y="426"/>
                  <a:pt x="209" y="394"/>
                  <a:pt x="207" y="362"/>
                </a:cubicBezTo>
                <a:cubicBezTo>
                  <a:pt x="204" y="328"/>
                  <a:pt x="204" y="294"/>
                  <a:pt x="213" y="261"/>
                </a:cubicBezTo>
                <a:cubicBezTo>
                  <a:pt x="217" y="243"/>
                  <a:pt x="224" y="226"/>
                  <a:pt x="230" y="209"/>
                </a:cubicBezTo>
                <a:cubicBezTo>
                  <a:pt x="240" y="177"/>
                  <a:pt x="258" y="150"/>
                  <a:pt x="279" y="125"/>
                </a:cubicBezTo>
                <a:cubicBezTo>
                  <a:pt x="293" y="108"/>
                  <a:pt x="310" y="95"/>
                  <a:pt x="326" y="80"/>
                </a:cubicBezTo>
                <a:cubicBezTo>
                  <a:pt x="334" y="73"/>
                  <a:pt x="344" y="68"/>
                  <a:pt x="356" y="61"/>
                </a:cubicBezTo>
                <a:cubicBezTo>
                  <a:pt x="356" y="73"/>
                  <a:pt x="356" y="82"/>
                  <a:pt x="356" y="91"/>
                </a:cubicBezTo>
                <a:cubicBezTo>
                  <a:pt x="357" y="93"/>
                  <a:pt x="358" y="97"/>
                  <a:pt x="361" y="98"/>
                </a:cubicBezTo>
                <a:cubicBezTo>
                  <a:pt x="362" y="99"/>
                  <a:pt x="366" y="97"/>
                  <a:pt x="368" y="95"/>
                </a:cubicBezTo>
                <a:cubicBezTo>
                  <a:pt x="376" y="86"/>
                  <a:pt x="384" y="76"/>
                  <a:pt x="393" y="67"/>
                </a:cubicBezTo>
                <a:cubicBezTo>
                  <a:pt x="410" y="49"/>
                  <a:pt x="428" y="31"/>
                  <a:pt x="445" y="12"/>
                </a:cubicBezTo>
                <a:cubicBezTo>
                  <a:pt x="447" y="10"/>
                  <a:pt x="448" y="6"/>
                  <a:pt x="450" y="2"/>
                </a:cubicBezTo>
                <a:cubicBezTo>
                  <a:pt x="449" y="2"/>
                  <a:pt x="449" y="1"/>
                  <a:pt x="448" y="0"/>
                </a:cubicBezTo>
                <a:cubicBezTo>
                  <a:pt x="440" y="1"/>
                  <a:pt x="433" y="2"/>
                  <a:pt x="425" y="3"/>
                </a:cubicBezTo>
                <a:cubicBezTo>
                  <a:pt x="413" y="4"/>
                  <a:pt x="401" y="5"/>
                  <a:pt x="389" y="7"/>
                </a:cubicBezTo>
                <a:cubicBezTo>
                  <a:pt x="368" y="9"/>
                  <a:pt x="347" y="12"/>
                  <a:pt x="326" y="15"/>
                </a:cubicBezTo>
                <a:cubicBezTo>
                  <a:pt x="324" y="16"/>
                  <a:pt x="320" y="17"/>
                  <a:pt x="320" y="18"/>
                </a:cubicBezTo>
                <a:cubicBezTo>
                  <a:pt x="321" y="21"/>
                  <a:pt x="322" y="24"/>
                  <a:pt x="323" y="26"/>
                </a:cubicBezTo>
                <a:cubicBezTo>
                  <a:pt x="330" y="31"/>
                  <a:pt x="337" y="36"/>
                  <a:pt x="346"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a:extLst>
              <a:ext uri="{FF2B5EF4-FFF2-40B4-BE49-F238E27FC236}">
                <a16:creationId xmlns:a16="http://schemas.microsoft.com/office/drawing/2014/main" id="{AE2C075C-B590-4091-AF9F-2424739A2DEB}"/>
              </a:ext>
            </a:extLst>
          </p:cNvPr>
          <p:cNvSpPr>
            <a:spLocks/>
          </p:cNvSpPr>
          <p:nvPr/>
        </p:nvSpPr>
        <p:spPr bwMode="auto">
          <a:xfrm>
            <a:off x="2596934" y="2436240"/>
            <a:ext cx="2525713" cy="1438275"/>
          </a:xfrm>
          <a:custGeom>
            <a:avLst/>
            <a:gdLst>
              <a:gd name="T0" fmla="*/ 422 w 834"/>
              <a:gd name="T1" fmla="*/ 188 h 476"/>
              <a:gd name="T2" fmla="*/ 406 w 834"/>
              <a:gd name="T3" fmla="*/ 135 h 476"/>
              <a:gd name="T4" fmla="*/ 364 w 834"/>
              <a:gd name="T5" fmla="*/ 68 h 476"/>
              <a:gd name="T6" fmla="*/ 294 w 834"/>
              <a:gd name="T7" fmla="*/ 20 h 476"/>
              <a:gd name="T8" fmla="*/ 227 w 834"/>
              <a:gd name="T9" fmla="*/ 3 h 476"/>
              <a:gd name="T10" fmla="*/ 151 w 834"/>
              <a:gd name="T11" fmla="*/ 11 h 476"/>
              <a:gd name="T12" fmla="*/ 76 w 834"/>
              <a:gd name="T13" fmla="*/ 51 h 476"/>
              <a:gd name="T14" fmla="*/ 14 w 834"/>
              <a:gd name="T15" fmla="*/ 140 h 476"/>
              <a:gd name="T16" fmla="*/ 0 w 834"/>
              <a:gd name="T17" fmla="*/ 207 h 476"/>
              <a:gd name="T18" fmla="*/ 3 w 834"/>
              <a:gd name="T19" fmla="*/ 242 h 476"/>
              <a:gd name="T20" fmla="*/ 11 w 834"/>
              <a:gd name="T21" fmla="*/ 279 h 476"/>
              <a:gd name="T22" fmla="*/ 37 w 834"/>
              <a:gd name="T23" fmla="*/ 331 h 476"/>
              <a:gd name="T24" fmla="*/ 64 w 834"/>
              <a:gd name="T25" fmla="*/ 364 h 476"/>
              <a:gd name="T26" fmla="*/ 106 w 834"/>
              <a:gd name="T27" fmla="*/ 395 h 476"/>
              <a:gd name="T28" fmla="*/ 169 w 834"/>
              <a:gd name="T29" fmla="*/ 419 h 476"/>
              <a:gd name="T30" fmla="*/ 174 w 834"/>
              <a:gd name="T31" fmla="*/ 416 h 476"/>
              <a:gd name="T32" fmla="*/ 213 w 834"/>
              <a:gd name="T33" fmla="*/ 358 h 476"/>
              <a:gd name="T34" fmla="*/ 246 w 834"/>
              <a:gd name="T35" fmla="*/ 320 h 476"/>
              <a:gd name="T36" fmla="*/ 297 w 834"/>
              <a:gd name="T37" fmla="*/ 281 h 476"/>
              <a:gd name="T38" fmla="*/ 380 w 834"/>
              <a:gd name="T39" fmla="*/ 240 h 476"/>
              <a:gd name="T40" fmla="*/ 444 w 834"/>
              <a:gd name="T41" fmla="*/ 224 h 476"/>
              <a:gd name="T42" fmla="*/ 508 w 834"/>
              <a:gd name="T43" fmla="*/ 219 h 476"/>
              <a:gd name="T44" fmla="*/ 554 w 834"/>
              <a:gd name="T45" fmla="*/ 225 h 476"/>
              <a:gd name="T46" fmla="*/ 626 w 834"/>
              <a:gd name="T47" fmla="*/ 244 h 476"/>
              <a:gd name="T48" fmla="*/ 728 w 834"/>
              <a:gd name="T49" fmla="*/ 312 h 476"/>
              <a:gd name="T50" fmla="*/ 758 w 834"/>
              <a:gd name="T51" fmla="*/ 348 h 476"/>
              <a:gd name="T52" fmla="*/ 777 w 834"/>
              <a:gd name="T53" fmla="*/ 379 h 476"/>
              <a:gd name="T54" fmla="*/ 738 w 834"/>
              <a:gd name="T55" fmla="*/ 384 h 476"/>
              <a:gd name="T56" fmla="*/ 824 w 834"/>
              <a:gd name="T57" fmla="*/ 473 h 476"/>
              <a:gd name="T58" fmla="*/ 832 w 834"/>
              <a:gd name="T59" fmla="*/ 476 h 476"/>
              <a:gd name="T60" fmla="*/ 834 w 834"/>
              <a:gd name="T61" fmla="*/ 469 h 476"/>
              <a:gd name="T62" fmla="*/ 828 w 834"/>
              <a:gd name="T63" fmla="*/ 415 h 476"/>
              <a:gd name="T64" fmla="*/ 825 w 834"/>
              <a:gd name="T65" fmla="*/ 356 h 476"/>
              <a:gd name="T66" fmla="*/ 823 w 834"/>
              <a:gd name="T67" fmla="*/ 348 h 476"/>
              <a:gd name="T68" fmla="*/ 814 w 834"/>
              <a:gd name="T69" fmla="*/ 352 h 476"/>
              <a:gd name="T70" fmla="*/ 796 w 834"/>
              <a:gd name="T71" fmla="*/ 372 h 476"/>
              <a:gd name="T72" fmla="*/ 641 w 834"/>
              <a:gd name="T73" fmla="*/ 214 h 476"/>
              <a:gd name="T74" fmla="*/ 422 w 834"/>
              <a:gd name="T75" fmla="*/ 188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4" h="476">
                <a:moveTo>
                  <a:pt x="422" y="188"/>
                </a:moveTo>
                <a:cubicBezTo>
                  <a:pt x="417" y="170"/>
                  <a:pt x="411" y="153"/>
                  <a:pt x="406" y="135"/>
                </a:cubicBezTo>
                <a:cubicBezTo>
                  <a:pt x="398" y="109"/>
                  <a:pt x="382" y="88"/>
                  <a:pt x="364" y="68"/>
                </a:cubicBezTo>
                <a:cubicBezTo>
                  <a:pt x="345" y="47"/>
                  <a:pt x="320" y="32"/>
                  <a:pt x="294" y="20"/>
                </a:cubicBezTo>
                <a:cubicBezTo>
                  <a:pt x="273" y="10"/>
                  <a:pt x="250" y="6"/>
                  <a:pt x="227" y="3"/>
                </a:cubicBezTo>
                <a:cubicBezTo>
                  <a:pt x="201" y="0"/>
                  <a:pt x="176" y="4"/>
                  <a:pt x="151" y="11"/>
                </a:cubicBezTo>
                <a:cubicBezTo>
                  <a:pt x="123" y="20"/>
                  <a:pt x="98" y="33"/>
                  <a:pt x="76" y="51"/>
                </a:cubicBezTo>
                <a:cubicBezTo>
                  <a:pt x="48" y="75"/>
                  <a:pt x="26" y="105"/>
                  <a:pt x="14" y="140"/>
                </a:cubicBezTo>
                <a:cubicBezTo>
                  <a:pt x="6" y="162"/>
                  <a:pt x="1" y="184"/>
                  <a:pt x="0" y="207"/>
                </a:cubicBezTo>
                <a:cubicBezTo>
                  <a:pt x="0" y="219"/>
                  <a:pt x="2" y="231"/>
                  <a:pt x="3" y="242"/>
                </a:cubicBezTo>
                <a:cubicBezTo>
                  <a:pt x="5" y="255"/>
                  <a:pt x="7" y="267"/>
                  <a:pt x="11" y="279"/>
                </a:cubicBezTo>
                <a:cubicBezTo>
                  <a:pt x="19" y="297"/>
                  <a:pt x="27" y="315"/>
                  <a:pt x="37" y="331"/>
                </a:cubicBezTo>
                <a:cubicBezTo>
                  <a:pt x="44" y="343"/>
                  <a:pt x="53" y="355"/>
                  <a:pt x="64" y="364"/>
                </a:cubicBezTo>
                <a:cubicBezTo>
                  <a:pt x="77" y="375"/>
                  <a:pt x="92" y="385"/>
                  <a:pt x="106" y="395"/>
                </a:cubicBezTo>
                <a:cubicBezTo>
                  <a:pt x="125" y="408"/>
                  <a:pt x="146" y="414"/>
                  <a:pt x="169" y="419"/>
                </a:cubicBezTo>
                <a:cubicBezTo>
                  <a:pt x="170" y="419"/>
                  <a:pt x="173" y="417"/>
                  <a:pt x="174" y="416"/>
                </a:cubicBezTo>
                <a:cubicBezTo>
                  <a:pt x="187" y="396"/>
                  <a:pt x="199" y="377"/>
                  <a:pt x="213" y="358"/>
                </a:cubicBezTo>
                <a:cubicBezTo>
                  <a:pt x="223" y="345"/>
                  <a:pt x="233" y="331"/>
                  <a:pt x="246" y="320"/>
                </a:cubicBezTo>
                <a:cubicBezTo>
                  <a:pt x="261" y="306"/>
                  <a:pt x="278" y="292"/>
                  <a:pt x="297" y="281"/>
                </a:cubicBezTo>
                <a:cubicBezTo>
                  <a:pt x="323" y="266"/>
                  <a:pt x="351" y="252"/>
                  <a:pt x="380" y="240"/>
                </a:cubicBezTo>
                <a:cubicBezTo>
                  <a:pt x="400" y="231"/>
                  <a:pt x="422" y="226"/>
                  <a:pt x="444" y="224"/>
                </a:cubicBezTo>
                <a:cubicBezTo>
                  <a:pt x="466" y="223"/>
                  <a:pt x="487" y="219"/>
                  <a:pt x="508" y="219"/>
                </a:cubicBezTo>
                <a:cubicBezTo>
                  <a:pt x="523" y="219"/>
                  <a:pt x="539" y="221"/>
                  <a:pt x="554" y="225"/>
                </a:cubicBezTo>
                <a:cubicBezTo>
                  <a:pt x="578" y="230"/>
                  <a:pt x="603" y="235"/>
                  <a:pt x="626" y="244"/>
                </a:cubicBezTo>
                <a:cubicBezTo>
                  <a:pt x="665" y="259"/>
                  <a:pt x="698" y="282"/>
                  <a:pt x="728" y="312"/>
                </a:cubicBezTo>
                <a:cubicBezTo>
                  <a:pt x="739" y="323"/>
                  <a:pt x="748" y="335"/>
                  <a:pt x="758" y="348"/>
                </a:cubicBezTo>
                <a:cubicBezTo>
                  <a:pt x="765" y="357"/>
                  <a:pt x="771" y="368"/>
                  <a:pt x="777" y="379"/>
                </a:cubicBezTo>
                <a:cubicBezTo>
                  <a:pt x="764" y="383"/>
                  <a:pt x="750" y="377"/>
                  <a:pt x="738" y="384"/>
                </a:cubicBezTo>
                <a:cubicBezTo>
                  <a:pt x="767" y="414"/>
                  <a:pt x="796" y="444"/>
                  <a:pt x="824" y="473"/>
                </a:cubicBezTo>
                <a:cubicBezTo>
                  <a:pt x="826" y="475"/>
                  <a:pt x="830" y="476"/>
                  <a:pt x="832" y="476"/>
                </a:cubicBezTo>
                <a:cubicBezTo>
                  <a:pt x="833" y="475"/>
                  <a:pt x="834" y="471"/>
                  <a:pt x="834" y="469"/>
                </a:cubicBezTo>
                <a:cubicBezTo>
                  <a:pt x="832" y="451"/>
                  <a:pt x="830" y="433"/>
                  <a:pt x="828" y="415"/>
                </a:cubicBezTo>
                <a:cubicBezTo>
                  <a:pt x="827" y="396"/>
                  <a:pt x="826" y="376"/>
                  <a:pt x="825" y="356"/>
                </a:cubicBezTo>
                <a:cubicBezTo>
                  <a:pt x="825" y="353"/>
                  <a:pt x="824" y="351"/>
                  <a:pt x="823" y="348"/>
                </a:cubicBezTo>
                <a:cubicBezTo>
                  <a:pt x="820" y="349"/>
                  <a:pt x="816" y="350"/>
                  <a:pt x="814" y="352"/>
                </a:cubicBezTo>
                <a:cubicBezTo>
                  <a:pt x="808" y="358"/>
                  <a:pt x="803" y="365"/>
                  <a:pt x="796" y="372"/>
                </a:cubicBezTo>
                <a:cubicBezTo>
                  <a:pt x="762" y="301"/>
                  <a:pt x="712" y="247"/>
                  <a:pt x="641" y="214"/>
                </a:cubicBezTo>
                <a:cubicBezTo>
                  <a:pt x="572" y="181"/>
                  <a:pt x="498" y="172"/>
                  <a:pt x="422" y="1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a:extLst>
              <a:ext uri="{FF2B5EF4-FFF2-40B4-BE49-F238E27FC236}">
                <a16:creationId xmlns:a16="http://schemas.microsoft.com/office/drawing/2014/main" id="{648BB258-4DFB-4375-9AD6-9A8315B6E650}"/>
              </a:ext>
            </a:extLst>
          </p:cNvPr>
          <p:cNvSpPr>
            <a:spLocks/>
          </p:cNvSpPr>
          <p:nvPr/>
        </p:nvSpPr>
        <p:spPr bwMode="auto">
          <a:xfrm>
            <a:off x="3427197" y="4442840"/>
            <a:ext cx="2562225" cy="1371600"/>
          </a:xfrm>
          <a:custGeom>
            <a:avLst/>
            <a:gdLst>
              <a:gd name="T0" fmla="*/ 426 w 846"/>
              <a:gd name="T1" fmla="*/ 276 h 454"/>
              <a:gd name="T2" fmla="*/ 442 w 846"/>
              <a:gd name="T3" fmla="*/ 325 h 454"/>
              <a:gd name="T4" fmla="*/ 512 w 846"/>
              <a:gd name="T5" fmla="*/ 413 h 454"/>
              <a:gd name="T6" fmla="*/ 607 w 846"/>
              <a:gd name="T7" fmla="*/ 450 h 454"/>
              <a:gd name="T8" fmla="*/ 735 w 846"/>
              <a:gd name="T9" fmla="*/ 427 h 454"/>
              <a:gd name="T10" fmla="*/ 776 w 846"/>
              <a:gd name="T11" fmla="*/ 398 h 454"/>
              <a:gd name="T12" fmla="*/ 824 w 846"/>
              <a:gd name="T13" fmla="*/ 337 h 454"/>
              <a:gd name="T14" fmla="*/ 845 w 846"/>
              <a:gd name="T15" fmla="*/ 247 h 454"/>
              <a:gd name="T16" fmla="*/ 842 w 846"/>
              <a:gd name="T17" fmla="*/ 206 h 454"/>
              <a:gd name="T18" fmla="*/ 828 w 846"/>
              <a:gd name="T19" fmla="*/ 155 h 454"/>
              <a:gd name="T20" fmla="*/ 794 w 846"/>
              <a:gd name="T21" fmla="*/ 104 h 454"/>
              <a:gd name="T22" fmla="*/ 741 w 846"/>
              <a:gd name="T23" fmla="*/ 59 h 454"/>
              <a:gd name="T24" fmla="*/ 681 w 846"/>
              <a:gd name="T25" fmla="*/ 34 h 454"/>
              <a:gd name="T26" fmla="*/ 658 w 846"/>
              <a:gd name="T27" fmla="*/ 45 h 454"/>
              <a:gd name="T28" fmla="*/ 641 w 846"/>
              <a:gd name="T29" fmla="*/ 75 h 454"/>
              <a:gd name="T30" fmla="*/ 604 w 846"/>
              <a:gd name="T31" fmla="*/ 126 h 454"/>
              <a:gd name="T32" fmla="*/ 554 w 846"/>
              <a:gd name="T33" fmla="*/ 171 h 454"/>
              <a:gd name="T34" fmla="*/ 495 w 846"/>
              <a:gd name="T35" fmla="*/ 208 h 454"/>
              <a:gd name="T36" fmla="*/ 424 w 846"/>
              <a:gd name="T37" fmla="*/ 235 h 454"/>
              <a:gd name="T38" fmla="*/ 365 w 846"/>
              <a:gd name="T39" fmla="*/ 246 h 454"/>
              <a:gd name="T40" fmla="*/ 265 w 846"/>
              <a:gd name="T41" fmla="*/ 241 h 454"/>
              <a:gd name="T42" fmla="*/ 196 w 846"/>
              <a:gd name="T43" fmla="*/ 219 h 454"/>
              <a:gd name="T44" fmla="*/ 103 w 846"/>
              <a:gd name="T45" fmla="*/ 154 h 454"/>
              <a:gd name="T46" fmla="*/ 88 w 846"/>
              <a:gd name="T47" fmla="*/ 136 h 454"/>
              <a:gd name="T48" fmla="*/ 59 w 846"/>
              <a:gd name="T49" fmla="*/ 98 h 454"/>
              <a:gd name="T50" fmla="*/ 99 w 846"/>
              <a:gd name="T51" fmla="*/ 89 h 454"/>
              <a:gd name="T52" fmla="*/ 69 w 846"/>
              <a:gd name="T53" fmla="*/ 64 h 454"/>
              <a:gd name="T54" fmla="*/ 10 w 846"/>
              <a:gd name="T55" fmla="*/ 7 h 454"/>
              <a:gd name="T56" fmla="*/ 2 w 846"/>
              <a:gd name="T57" fmla="*/ 0 h 454"/>
              <a:gd name="T58" fmla="*/ 0 w 846"/>
              <a:gd name="T59" fmla="*/ 12 h 454"/>
              <a:gd name="T60" fmla="*/ 2 w 846"/>
              <a:gd name="T61" fmla="*/ 25 h 454"/>
              <a:gd name="T62" fmla="*/ 5 w 846"/>
              <a:gd name="T63" fmla="*/ 58 h 454"/>
              <a:gd name="T64" fmla="*/ 11 w 846"/>
              <a:gd name="T65" fmla="*/ 102 h 454"/>
              <a:gd name="T66" fmla="*/ 15 w 846"/>
              <a:gd name="T67" fmla="*/ 128 h 454"/>
              <a:gd name="T68" fmla="*/ 19 w 846"/>
              <a:gd name="T69" fmla="*/ 134 h 454"/>
              <a:gd name="T70" fmla="*/ 30 w 846"/>
              <a:gd name="T71" fmla="*/ 119 h 454"/>
              <a:gd name="T72" fmla="*/ 42 w 846"/>
              <a:gd name="T73" fmla="*/ 107 h 454"/>
              <a:gd name="T74" fmla="*/ 426 w 846"/>
              <a:gd name="T75" fmla="*/ 276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6" h="454">
                <a:moveTo>
                  <a:pt x="426" y="276"/>
                </a:moveTo>
                <a:cubicBezTo>
                  <a:pt x="431" y="292"/>
                  <a:pt x="436" y="309"/>
                  <a:pt x="442" y="325"/>
                </a:cubicBezTo>
                <a:cubicBezTo>
                  <a:pt x="457" y="361"/>
                  <a:pt x="481" y="391"/>
                  <a:pt x="512" y="413"/>
                </a:cubicBezTo>
                <a:cubicBezTo>
                  <a:pt x="541" y="433"/>
                  <a:pt x="572" y="447"/>
                  <a:pt x="607" y="450"/>
                </a:cubicBezTo>
                <a:cubicBezTo>
                  <a:pt x="651" y="454"/>
                  <a:pt x="695" y="451"/>
                  <a:pt x="735" y="427"/>
                </a:cubicBezTo>
                <a:cubicBezTo>
                  <a:pt x="749" y="418"/>
                  <a:pt x="763" y="409"/>
                  <a:pt x="776" y="398"/>
                </a:cubicBezTo>
                <a:cubicBezTo>
                  <a:pt x="796" y="381"/>
                  <a:pt x="812" y="360"/>
                  <a:pt x="824" y="337"/>
                </a:cubicBezTo>
                <a:cubicBezTo>
                  <a:pt x="838" y="308"/>
                  <a:pt x="846" y="279"/>
                  <a:pt x="845" y="247"/>
                </a:cubicBezTo>
                <a:cubicBezTo>
                  <a:pt x="845" y="233"/>
                  <a:pt x="843" y="220"/>
                  <a:pt x="842" y="206"/>
                </a:cubicBezTo>
                <a:cubicBezTo>
                  <a:pt x="842" y="187"/>
                  <a:pt x="835" y="171"/>
                  <a:pt x="828" y="155"/>
                </a:cubicBezTo>
                <a:cubicBezTo>
                  <a:pt x="819" y="136"/>
                  <a:pt x="807" y="120"/>
                  <a:pt x="794" y="104"/>
                </a:cubicBezTo>
                <a:cubicBezTo>
                  <a:pt x="780" y="84"/>
                  <a:pt x="761" y="71"/>
                  <a:pt x="741" y="59"/>
                </a:cubicBezTo>
                <a:cubicBezTo>
                  <a:pt x="723" y="48"/>
                  <a:pt x="701" y="42"/>
                  <a:pt x="681" y="34"/>
                </a:cubicBezTo>
                <a:cubicBezTo>
                  <a:pt x="670" y="31"/>
                  <a:pt x="664" y="34"/>
                  <a:pt x="658" y="45"/>
                </a:cubicBezTo>
                <a:cubicBezTo>
                  <a:pt x="653" y="55"/>
                  <a:pt x="648" y="66"/>
                  <a:pt x="641" y="75"/>
                </a:cubicBezTo>
                <a:cubicBezTo>
                  <a:pt x="630" y="93"/>
                  <a:pt x="618" y="111"/>
                  <a:pt x="604" y="126"/>
                </a:cubicBezTo>
                <a:cubicBezTo>
                  <a:pt x="589" y="142"/>
                  <a:pt x="571" y="157"/>
                  <a:pt x="554" y="171"/>
                </a:cubicBezTo>
                <a:cubicBezTo>
                  <a:pt x="535" y="184"/>
                  <a:pt x="516" y="197"/>
                  <a:pt x="495" y="208"/>
                </a:cubicBezTo>
                <a:cubicBezTo>
                  <a:pt x="473" y="220"/>
                  <a:pt x="450" y="231"/>
                  <a:pt x="424" y="235"/>
                </a:cubicBezTo>
                <a:cubicBezTo>
                  <a:pt x="404" y="239"/>
                  <a:pt x="385" y="245"/>
                  <a:pt x="365" y="246"/>
                </a:cubicBezTo>
                <a:cubicBezTo>
                  <a:pt x="332" y="247"/>
                  <a:pt x="298" y="249"/>
                  <a:pt x="265" y="241"/>
                </a:cubicBezTo>
                <a:cubicBezTo>
                  <a:pt x="241" y="236"/>
                  <a:pt x="218" y="230"/>
                  <a:pt x="196" y="219"/>
                </a:cubicBezTo>
                <a:cubicBezTo>
                  <a:pt x="161" y="203"/>
                  <a:pt x="129" y="183"/>
                  <a:pt x="103" y="154"/>
                </a:cubicBezTo>
                <a:cubicBezTo>
                  <a:pt x="97" y="148"/>
                  <a:pt x="92" y="142"/>
                  <a:pt x="88" y="136"/>
                </a:cubicBezTo>
                <a:cubicBezTo>
                  <a:pt x="78" y="123"/>
                  <a:pt x="69" y="111"/>
                  <a:pt x="59" y="98"/>
                </a:cubicBezTo>
                <a:cubicBezTo>
                  <a:pt x="72" y="89"/>
                  <a:pt x="87" y="100"/>
                  <a:pt x="99" y="89"/>
                </a:cubicBezTo>
                <a:cubicBezTo>
                  <a:pt x="89" y="80"/>
                  <a:pt x="79" y="72"/>
                  <a:pt x="69" y="64"/>
                </a:cubicBezTo>
                <a:cubicBezTo>
                  <a:pt x="49" y="45"/>
                  <a:pt x="30" y="26"/>
                  <a:pt x="10" y="7"/>
                </a:cubicBezTo>
                <a:cubicBezTo>
                  <a:pt x="8" y="5"/>
                  <a:pt x="6" y="3"/>
                  <a:pt x="2" y="0"/>
                </a:cubicBezTo>
                <a:cubicBezTo>
                  <a:pt x="1" y="5"/>
                  <a:pt x="0" y="8"/>
                  <a:pt x="0" y="12"/>
                </a:cubicBezTo>
                <a:cubicBezTo>
                  <a:pt x="0" y="16"/>
                  <a:pt x="2" y="21"/>
                  <a:pt x="2" y="25"/>
                </a:cubicBezTo>
                <a:cubicBezTo>
                  <a:pt x="3" y="36"/>
                  <a:pt x="4" y="47"/>
                  <a:pt x="5" y="58"/>
                </a:cubicBezTo>
                <a:cubicBezTo>
                  <a:pt x="7" y="73"/>
                  <a:pt x="9" y="87"/>
                  <a:pt x="11" y="102"/>
                </a:cubicBezTo>
                <a:cubicBezTo>
                  <a:pt x="12" y="111"/>
                  <a:pt x="13" y="119"/>
                  <a:pt x="15" y="128"/>
                </a:cubicBezTo>
                <a:cubicBezTo>
                  <a:pt x="15" y="130"/>
                  <a:pt x="17" y="131"/>
                  <a:pt x="19" y="134"/>
                </a:cubicBezTo>
                <a:cubicBezTo>
                  <a:pt x="23" y="128"/>
                  <a:pt x="26" y="123"/>
                  <a:pt x="30" y="119"/>
                </a:cubicBezTo>
                <a:cubicBezTo>
                  <a:pt x="34" y="115"/>
                  <a:pt x="38" y="111"/>
                  <a:pt x="42" y="107"/>
                </a:cubicBezTo>
                <a:cubicBezTo>
                  <a:pt x="129" y="257"/>
                  <a:pt x="261" y="305"/>
                  <a:pt x="426" y="2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a:extLst>
              <a:ext uri="{FF2B5EF4-FFF2-40B4-BE49-F238E27FC236}">
                <a16:creationId xmlns:a16="http://schemas.microsoft.com/office/drawing/2014/main" id="{5794CC95-BAA4-4BF9-AF85-DEF047A037B0}"/>
              </a:ext>
            </a:extLst>
          </p:cNvPr>
          <p:cNvSpPr>
            <a:spLocks/>
          </p:cNvSpPr>
          <p:nvPr/>
        </p:nvSpPr>
        <p:spPr bwMode="auto">
          <a:xfrm>
            <a:off x="4544797" y="2433065"/>
            <a:ext cx="1435100" cy="2571750"/>
          </a:xfrm>
          <a:custGeom>
            <a:avLst/>
            <a:gdLst>
              <a:gd name="T0" fmla="*/ 57 w 474"/>
              <a:gd name="T1" fmla="*/ 181 h 851"/>
              <a:gd name="T2" fmla="*/ 69 w 474"/>
              <a:gd name="T3" fmla="*/ 189 h 851"/>
              <a:gd name="T4" fmla="*/ 152 w 474"/>
              <a:gd name="T5" fmla="*/ 252 h 851"/>
              <a:gd name="T6" fmla="*/ 203 w 474"/>
              <a:gd name="T7" fmla="*/ 318 h 851"/>
              <a:gd name="T8" fmla="*/ 238 w 474"/>
              <a:gd name="T9" fmla="*/ 391 h 851"/>
              <a:gd name="T10" fmla="*/ 249 w 474"/>
              <a:gd name="T11" fmla="*/ 434 h 851"/>
              <a:gd name="T12" fmla="*/ 257 w 474"/>
              <a:gd name="T13" fmla="*/ 484 h 851"/>
              <a:gd name="T14" fmla="*/ 251 w 474"/>
              <a:gd name="T15" fmla="*/ 578 h 851"/>
              <a:gd name="T16" fmla="*/ 233 w 474"/>
              <a:gd name="T17" fmla="*/ 639 h 851"/>
              <a:gd name="T18" fmla="*/ 187 w 474"/>
              <a:gd name="T19" fmla="*/ 716 h 851"/>
              <a:gd name="T20" fmla="*/ 123 w 474"/>
              <a:gd name="T21" fmla="*/ 775 h 851"/>
              <a:gd name="T22" fmla="*/ 95 w 474"/>
              <a:gd name="T23" fmla="*/ 791 h 851"/>
              <a:gd name="T24" fmla="*/ 95 w 474"/>
              <a:gd name="T25" fmla="*/ 752 h 851"/>
              <a:gd name="T26" fmla="*/ 84 w 474"/>
              <a:gd name="T27" fmla="*/ 757 h 851"/>
              <a:gd name="T28" fmla="*/ 73 w 474"/>
              <a:gd name="T29" fmla="*/ 767 h 851"/>
              <a:gd name="T30" fmla="*/ 0 w 474"/>
              <a:gd name="T31" fmla="*/ 841 h 851"/>
              <a:gd name="T32" fmla="*/ 15 w 474"/>
              <a:gd name="T33" fmla="*/ 843 h 851"/>
              <a:gd name="T34" fmla="*/ 52 w 474"/>
              <a:gd name="T35" fmla="*/ 840 h 851"/>
              <a:gd name="T36" fmla="*/ 113 w 474"/>
              <a:gd name="T37" fmla="*/ 837 h 851"/>
              <a:gd name="T38" fmla="*/ 129 w 474"/>
              <a:gd name="T39" fmla="*/ 833 h 851"/>
              <a:gd name="T40" fmla="*/ 129 w 474"/>
              <a:gd name="T41" fmla="*/ 830 h 851"/>
              <a:gd name="T42" fmla="*/ 103 w 474"/>
              <a:gd name="T43" fmla="*/ 808 h 851"/>
              <a:gd name="T44" fmla="*/ 289 w 474"/>
              <a:gd name="T45" fmla="*/ 430 h 851"/>
              <a:gd name="T46" fmla="*/ 418 w 474"/>
              <a:gd name="T47" fmla="*/ 363 h 851"/>
              <a:gd name="T48" fmla="*/ 473 w 474"/>
              <a:gd name="T49" fmla="*/ 229 h 851"/>
              <a:gd name="T50" fmla="*/ 292 w 474"/>
              <a:gd name="T51" fmla="*/ 13 h 851"/>
              <a:gd name="T52" fmla="*/ 57 w 474"/>
              <a:gd name="T53" fmla="*/ 181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851">
                <a:moveTo>
                  <a:pt x="57" y="181"/>
                </a:moveTo>
                <a:cubicBezTo>
                  <a:pt x="61" y="183"/>
                  <a:pt x="64" y="187"/>
                  <a:pt x="69" y="189"/>
                </a:cubicBezTo>
                <a:cubicBezTo>
                  <a:pt x="100" y="205"/>
                  <a:pt x="128" y="227"/>
                  <a:pt x="152" y="252"/>
                </a:cubicBezTo>
                <a:cubicBezTo>
                  <a:pt x="172" y="272"/>
                  <a:pt x="188" y="294"/>
                  <a:pt x="203" y="318"/>
                </a:cubicBezTo>
                <a:cubicBezTo>
                  <a:pt x="217" y="341"/>
                  <a:pt x="227" y="366"/>
                  <a:pt x="238" y="391"/>
                </a:cubicBezTo>
                <a:cubicBezTo>
                  <a:pt x="243" y="404"/>
                  <a:pt x="246" y="419"/>
                  <a:pt x="249" y="434"/>
                </a:cubicBezTo>
                <a:cubicBezTo>
                  <a:pt x="252" y="451"/>
                  <a:pt x="256" y="467"/>
                  <a:pt x="257" y="484"/>
                </a:cubicBezTo>
                <a:cubicBezTo>
                  <a:pt x="258" y="516"/>
                  <a:pt x="260" y="547"/>
                  <a:pt x="251" y="578"/>
                </a:cubicBezTo>
                <a:cubicBezTo>
                  <a:pt x="245" y="598"/>
                  <a:pt x="241" y="619"/>
                  <a:pt x="233" y="639"/>
                </a:cubicBezTo>
                <a:cubicBezTo>
                  <a:pt x="222" y="667"/>
                  <a:pt x="208" y="694"/>
                  <a:pt x="187" y="716"/>
                </a:cubicBezTo>
                <a:cubicBezTo>
                  <a:pt x="168" y="737"/>
                  <a:pt x="148" y="759"/>
                  <a:pt x="123" y="775"/>
                </a:cubicBezTo>
                <a:cubicBezTo>
                  <a:pt x="115" y="780"/>
                  <a:pt x="106" y="785"/>
                  <a:pt x="95" y="791"/>
                </a:cubicBezTo>
                <a:cubicBezTo>
                  <a:pt x="95" y="777"/>
                  <a:pt x="95" y="765"/>
                  <a:pt x="95" y="752"/>
                </a:cubicBezTo>
                <a:cubicBezTo>
                  <a:pt x="90" y="754"/>
                  <a:pt x="87" y="755"/>
                  <a:pt x="84" y="757"/>
                </a:cubicBezTo>
                <a:cubicBezTo>
                  <a:pt x="80" y="760"/>
                  <a:pt x="77" y="764"/>
                  <a:pt x="73" y="767"/>
                </a:cubicBezTo>
                <a:cubicBezTo>
                  <a:pt x="49" y="792"/>
                  <a:pt x="24" y="816"/>
                  <a:pt x="0" y="841"/>
                </a:cubicBezTo>
                <a:cubicBezTo>
                  <a:pt x="4" y="851"/>
                  <a:pt x="10" y="843"/>
                  <a:pt x="15" y="843"/>
                </a:cubicBezTo>
                <a:cubicBezTo>
                  <a:pt x="27" y="843"/>
                  <a:pt x="40" y="841"/>
                  <a:pt x="52" y="840"/>
                </a:cubicBezTo>
                <a:cubicBezTo>
                  <a:pt x="73" y="839"/>
                  <a:pt x="93" y="838"/>
                  <a:pt x="113" y="837"/>
                </a:cubicBezTo>
                <a:cubicBezTo>
                  <a:pt x="118" y="836"/>
                  <a:pt x="124" y="835"/>
                  <a:pt x="129" y="833"/>
                </a:cubicBezTo>
                <a:cubicBezTo>
                  <a:pt x="129" y="832"/>
                  <a:pt x="129" y="831"/>
                  <a:pt x="129" y="830"/>
                </a:cubicBezTo>
                <a:cubicBezTo>
                  <a:pt x="121" y="823"/>
                  <a:pt x="113" y="816"/>
                  <a:pt x="103" y="808"/>
                </a:cubicBezTo>
                <a:cubicBezTo>
                  <a:pt x="260" y="728"/>
                  <a:pt x="311" y="597"/>
                  <a:pt x="289" y="430"/>
                </a:cubicBezTo>
                <a:cubicBezTo>
                  <a:pt x="340" y="423"/>
                  <a:pt x="383" y="401"/>
                  <a:pt x="418" y="363"/>
                </a:cubicBezTo>
                <a:cubicBezTo>
                  <a:pt x="453" y="325"/>
                  <a:pt x="472" y="280"/>
                  <a:pt x="473" y="229"/>
                </a:cubicBezTo>
                <a:cubicBezTo>
                  <a:pt x="474" y="118"/>
                  <a:pt x="401" y="29"/>
                  <a:pt x="292" y="13"/>
                </a:cubicBezTo>
                <a:cubicBezTo>
                  <a:pt x="199" y="0"/>
                  <a:pt x="88" y="49"/>
                  <a:pt x="57"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a:extLst>
              <a:ext uri="{FF2B5EF4-FFF2-40B4-BE49-F238E27FC236}">
                <a16:creationId xmlns:a16="http://schemas.microsoft.com/office/drawing/2014/main" id="{8D591932-ECA6-4028-8521-5286D16C2113}"/>
              </a:ext>
            </a:extLst>
          </p:cNvPr>
          <p:cNvSpPr>
            <a:spLocks/>
          </p:cNvSpPr>
          <p:nvPr/>
        </p:nvSpPr>
        <p:spPr bwMode="auto">
          <a:xfrm>
            <a:off x="3638334" y="3557015"/>
            <a:ext cx="1227138" cy="1200150"/>
          </a:xfrm>
          <a:custGeom>
            <a:avLst/>
            <a:gdLst>
              <a:gd name="T0" fmla="*/ 202 w 405"/>
              <a:gd name="T1" fmla="*/ 396 h 397"/>
              <a:gd name="T2" fmla="*/ 349 w 405"/>
              <a:gd name="T3" fmla="*/ 332 h 397"/>
              <a:gd name="T4" fmla="*/ 400 w 405"/>
              <a:gd name="T5" fmla="*/ 180 h 397"/>
              <a:gd name="T6" fmla="*/ 214 w 405"/>
              <a:gd name="T7" fmla="*/ 4 h 397"/>
              <a:gd name="T8" fmla="*/ 59 w 405"/>
              <a:gd name="T9" fmla="*/ 64 h 397"/>
              <a:gd name="T10" fmla="*/ 4 w 405"/>
              <a:gd name="T11" fmla="*/ 215 h 397"/>
              <a:gd name="T12" fmla="*/ 68 w 405"/>
              <a:gd name="T13" fmla="*/ 345 h 397"/>
              <a:gd name="T14" fmla="*/ 202 w 405"/>
              <a:gd name="T15" fmla="*/ 396 h 3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5" h="397">
                <a:moveTo>
                  <a:pt x="202" y="396"/>
                </a:moveTo>
                <a:cubicBezTo>
                  <a:pt x="261" y="396"/>
                  <a:pt x="310" y="375"/>
                  <a:pt x="349" y="332"/>
                </a:cubicBezTo>
                <a:cubicBezTo>
                  <a:pt x="389" y="289"/>
                  <a:pt x="405" y="237"/>
                  <a:pt x="400" y="180"/>
                </a:cubicBezTo>
                <a:cubicBezTo>
                  <a:pt x="391" y="88"/>
                  <a:pt x="315" y="9"/>
                  <a:pt x="214" y="4"/>
                </a:cubicBezTo>
                <a:cubicBezTo>
                  <a:pt x="153" y="0"/>
                  <a:pt x="101" y="21"/>
                  <a:pt x="59" y="64"/>
                </a:cubicBezTo>
                <a:cubicBezTo>
                  <a:pt x="19" y="106"/>
                  <a:pt x="0" y="157"/>
                  <a:pt x="4" y="215"/>
                </a:cubicBezTo>
                <a:cubicBezTo>
                  <a:pt x="8" y="266"/>
                  <a:pt x="30" y="310"/>
                  <a:pt x="68" y="345"/>
                </a:cubicBezTo>
                <a:cubicBezTo>
                  <a:pt x="106" y="379"/>
                  <a:pt x="151" y="397"/>
                  <a:pt x="202" y="3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a:extLst>
              <a:ext uri="{FF2B5EF4-FFF2-40B4-BE49-F238E27FC236}">
                <a16:creationId xmlns:a16="http://schemas.microsoft.com/office/drawing/2014/main" id="{07F8E395-3F40-4EA1-B2F4-315D8630B907}"/>
              </a:ext>
            </a:extLst>
          </p:cNvPr>
          <p:cNvSpPr>
            <a:spLocks/>
          </p:cNvSpPr>
          <p:nvPr/>
        </p:nvSpPr>
        <p:spPr bwMode="auto">
          <a:xfrm>
            <a:off x="2600109" y="3320477"/>
            <a:ext cx="1363663" cy="2557463"/>
          </a:xfrm>
          <a:custGeom>
            <a:avLst/>
            <a:gdLst>
              <a:gd name="T0" fmla="*/ 346 w 450"/>
              <a:gd name="T1" fmla="*/ 43 h 846"/>
              <a:gd name="T2" fmla="*/ 323 w 450"/>
              <a:gd name="T3" fmla="*/ 26 h 846"/>
              <a:gd name="T4" fmla="*/ 320 w 450"/>
              <a:gd name="T5" fmla="*/ 18 h 846"/>
              <a:gd name="T6" fmla="*/ 326 w 450"/>
              <a:gd name="T7" fmla="*/ 15 h 846"/>
              <a:gd name="T8" fmla="*/ 389 w 450"/>
              <a:gd name="T9" fmla="*/ 7 h 846"/>
              <a:gd name="T10" fmla="*/ 425 w 450"/>
              <a:gd name="T11" fmla="*/ 3 h 846"/>
              <a:gd name="T12" fmla="*/ 448 w 450"/>
              <a:gd name="T13" fmla="*/ 0 h 846"/>
              <a:gd name="T14" fmla="*/ 450 w 450"/>
              <a:gd name="T15" fmla="*/ 2 h 846"/>
              <a:gd name="T16" fmla="*/ 445 w 450"/>
              <a:gd name="T17" fmla="*/ 12 h 846"/>
              <a:gd name="T18" fmla="*/ 393 w 450"/>
              <a:gd name="T19" fmla="*/ 67 h 846"/>
              <a:gd name="T20" fmla="*/ 368 w 450"/>
              <a:gd name="T21" fmla="*/ 95 h 846"/>
              <a:gd name="T22" fmla="*/ 361 w 450"/>
              <a:gd name="T23" fmla="*/ 98 h 846"/>
              <a:gd name="T24" fmla="*/ 356 w 450"/>
              <a:gd name="T25" fmla="*/ 91 h 846"/>
              <a:gd name="T26" fmla="*/ 356 w 450"/>
              <a:gd name="T27" fmla="*/ 61 h 846"/>
              <a:gd name="T28" fmla="*/ 326 w 450"/>
              <a:gd name="T29" fmla="*/ 80 h 846"/>
              <a:gd name="T30" fmla="*/ 279 w 450"/>
              <a:gd name="T31" fmla="*/ 125 h 846"/>
              <a:gd name="T32" fmla="*/ 230 w 450"/>
              <a:gd name="T33" fmla="*/ 209 h 846"/>
              <a:gd name="T34" fmla="*/ 213 w 450"/>
              <a:gd name="T35" fmla="*/ 261 h 846"/>
              <a:gd name="T36" fmla="*/ 207 w 450"/>
              <a:gd name="T37" fmla="*/ 362 h 846"/>
              <a:gd name="T38" fmla="*/ 228 w 450"/>
              <a:gd name="T39" fmla="*/ 456 h 846"/>
              <a:gd name="T40" fmla="*/ 269 w 450"/>
              <a:gd name="T41" fmla="*/ 535 h 846"/>
              <a:gd name="T42" fmla="*/ 334 w 450"/>
              <a:gd name="T43" fmla="*/ 609 h 846"/>
              <a:gd name="T44" fmla="*/ 380 w 450"/>
              <a:gd name="T45" fmla="*/ 642 h 846"/>
              <a:gd name="T46" fmla="*/ 410 w 450"/>
              <a:gd name="T47" fmla="*/ 658 h 846"/>
              <a:gd name="T48" fmla="*/ 419 w 450"/>
              <a:gd name="T49" fmla="*/ 678 h 846"/>
              <a:gd name="T50" fmla="*/ 394 w 450"/>
              <a:gd name="T51" fmla="*/ 738 h 846"/>
              <a:gd name="T52" fmla="*/ 341 w 450"/>
              <a:gd name="T53" fmla="*/ 800 h 846"/>
              <a:gd name="T54" fmla="*/ 296 w 450"/>
              <a:gd name="T55" fmla="*/ 827 h 846"/>
              <a:gd name="T56" fmla="*/ 237 w 450"/>
              <a:gd name="T57" fmla="*/ 843 h 846"/>
              <a:gd name="T58" fmla="*/ 209 w 450"/>
              <a:gd name="T59" fmla="*/ 846 h 846"/>
              <a:gd name="T60" fmla="*/ 103 w 450"/>
              <a:gd name="T61" fmla="*/ 815 h 846"/>
              <a:gd name="T62" fmla="*/ 48 w 450"/>
              <a:gd name="T63" fmla="*/ 766 h 846"/>
              <a:gd name="T64" fmla="*/ 17 w 450"/>
              <a:gd name="T65" fmla="*/ 714 h 846"/>
              <a:gd name="T66" fmla="*/ 2 w 450"/>
              <a:gd name="T67" fmla="*/ 649 h 846"/>
              <a:gd name="T68" fmla="*/ 2 w 450"/>
              <a:gd name="T69" fmla="*/ 631 h 846"/>
              <a:gd name="T70" fmla="*/ 15 w 450"/>
              <a:gd name="T71" fmla="*/ 558 h 846"/>
              <a:gd name="T72" fmla="*/ 80 w 450"/>
              <a:gd name="T73" fmla="*/ 470 h 846"/>
              <a:gd name="T74" fmla="*/ 160 w 450"/>
              <a:gd name="T75" fmla="*/ 429 h 846"/>
              <a:gd name="T76" fmla="*/ 164 w 450"/>
              <a:gd name="T77" fmla="*/ 429 h 846"/>
              <a:gd name="T78" fmla="*/ 176 w 450"/>
              <a:gd name="T79" fmla="*/ 414 h 846"/>
              <a:gd name="T80" fmla="*/ 170 w 450"/>
              <a:gd name="T81" fmla="*/ 378 h 846"/>
              <a:gd name="T82" fmla="*/ 167 w 450"/>
              <a:gd name="T83" fmla="*/ 327 h 846"/>
              <a:gd name="T84" fmla="*/ 178 w 450"/>
              <a:gd name="T85" fmla="*/ 253 h 846"/>
              <a:gd name="T86" fmla="*/ 210 w 450"/>
              <a:gd name="T87" fmla="*/ 172 h 846"/>
              <a:gd name="T88" fmla="*/ 273 w 450"/>
              <a:gd name="T89" fmla="*/ 93 h 846"/>
              <a:gd name="T90" fmla="*/ 336 w 450"/>
              <a:gd name="T91" fmla="*/ 49 h 846"/>
              <a:gd name="T92" fmla="*/ 346 w 450"/>
              <a:gd name="T93" fmla="*/ 4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0" h="846">
                <a:moveTo>
                  <a:pt x="346" y="43"/>
                </a:moveTo>
                <a:cubicBezTo>
                  <a:pt x="337" y="36"/>
                  <a:pt x="330" y="31"/>
                  <a:pt x="323" y="26"/>
                </a:cubicBezTo>
                <a:cubicBezTo>
                  <a:pt x="322" y="24"/>
                  <a:pt x="321" y="21"/>
                  <a:pt x="320" y="18"/>
                </a:cubicBezTo>
                <a:cubicBezTo>
                  <a:pt x="320" y="17"/>
                  <a:pt x="324" y="16"/>
                  <a:pt x="326" y="15"/>
                </a:cubicBezTo>
                <a:cubicBezTo>
                  <a:pt x="347" y="12"/>
                  <a:pt x="368" y="9"/>
                  <a:pt x="389" y="7"/>
                </a:cubicBezTo>
                <a:cubicBezTo>
                  <a:pt x="401" y="5"/>
                  <a:pt x="413" y="4"/>
                  <a:pt x="425" y="3"/>
                </a:cubicBezTo>
                <a:cubicBezTo>
                  <a:pt x="433" y="2"/>
                  <a:pt x="440" y="1"/>
                  <a:pt x="448" y="0"/>
                </a:cubicBezTo>
                <a:cubicBezTo>
                  <a:pt x="449" y="1"/>
                  <a:pt x="449" y="2"/>
                  <a:pt x="450" y="2"/>
                </a:cubicBezTo>
                <a:cubicBezTo>
                  <a:pt x="448" y="6"/>
                  <a:pt x="447" y="10"/>
                  <a:pt x="445" y="12"/>
                </a:cubicBezTo>
                <a:cubicBezTo>
                  <a:pt x="428" y="31"/>
                  <a:pt x="410" y="49"/>
                  <a:pt x="393" y="67"/>
                </a:cubicBezTo>
                <a:cubicBezTo>
                  <a:pt x="384" y="76"/>
                  <a:pt x="376" y="86"/>
                  <a:pt x="368" y="95"/>
                </a:cubicBezTo>
                <a:cubicBezTo>
                  <a:pt x="366" y="97"/>
                  <a:pt x="362" y="99"/>
                  <a:pt x="361" y="98"/>
                </a:cubicBezTo>
                <a:cubicBezTo>
                  <a:pt x="358" y="97"/>
                  <a:pt x="357" y="93"/>
                  <a:pt x="356" y="91"/>
                </a:cubicBezTo>
                <a:cubicBezTo>
                  <a:pt x="356" y="82"/>
                  <a:pt x="356" y="73"/>
                  <a:pt x="356" y="61"/>
                </a:cubicBezTo>
                <a:cubicBezTo>
                  <a:pt x="344" y="68"/>
                  <a:pt x="334" y="73"/>
                  <a:pt x="326" y="80"/>
                </a:cubicBezTo>
                <a:cubicBezTo>
                  <a:pt x="310" y="95"/>
                  <a:pt x="293" y="108"/>
                  <a:pt x="279" y="125"/>
                </a:cubicBezTo>
                <a:cubicBezTo>
                  <a:pt x="258" y="150"/>
                  <a:pt x="240" y="177"/>
                  <a:pt x="230" y="209"/>
                </a:cubicBezTo>
                <a:cubicBezTo>
                  <a:pt x="224" y="226"/>
                  <a:pt x="217" y="243"/>
                  <a:pt x="213" y="261"/>
                </a:cubicBezTo>
                <a:cubicBezTo>
                  <a:pt x="204" y="294"/>
                  <a:pt x="204" y="328"/>
                  <a:pt x="207" y="362"/>
                </a:cubicBezTo>
                <a:cubicBezTo>
                  <a:pt x="209" y="394"/>
                  <a:pt x="215" y="426"/>
                  <a:pt x="228" y="456"/>
                </a:cubicBezTo>
                <a:cubicBezTo>
                  <a:pt x="239" y="484"/>
                  <a:pt x="252" y="510"/>
                  <a:pt x="269" y="535"/>
                </a:cubicBezTo>
                <a:cubicBezTo>
                  <a:pt x="287" y="563"/>
                  <a:pt x="310" y="587"/>
                  <a:pt x="334" y="609"/>
                </a:cubicBezTo>
                <a:cubicBezTo>
                  <a:pt x="348" y="622"/>
                  <a:pt x="365" y="631"/>
                  <a:pt x="380" y="642"/>
                </a:cubicBezTo>
                <a:cubicBezTo>
                  <a:pt x="390" y="648"/>
                  <a:pt x="400" y="653"/>
                  <a:pt x="410" y="658"/>
                </a:cubicBezTo>
                <a:cubicBezTo>
                  <a:pt x="419" y="663"/>
                  <a:pt x="422" y="669"/>
                  <a:pt x="419" y="678"/>
                </a:cubicBezTo>
                <a:cubicBezTo>
                  <a:pt x="412" y="698"/>
                  <a:pt x="405" y="720"/>
                  <a:pt x="394" y="738"/>
                </a:cubicBezTo>
                <a:cubicBezTo>
                  <a:pt x="381" y="762"/>
                  <a:pt x="365" y="785"/>
                  <a:pt x="341" y="800"/>
                </a:cubicBezTo>
                <a:cubicBezTo>
                  <a:pt x="326" y="809"/>
                  <a:pt x="312" y="820"/>
                  <a:pt x="296" y="827"/>
                </a:cubicBezTo>
                <a:cubicBezTo>
                  <a:pt x="278" y="836"/>
                  <a:pt x="258" y="842"/>
                  <a:pt x="237" y="843"/>
                </a:cubicBezTo>
                <a:cubicBezTo>
                  <a:pt x="228" y="843"/>
                  <a:pt x="218" y="846"/>
                  <a:pt x="209" y="846"/>
                </a:cubicBezTo>
                <a:cubicBezTo>
                  <a:pt x="171" y="843"/>
                  <a:pt x="136" y="835"/>
                  <a:pt x="103" y="815"/>
                </a:cubicBezTo>
                <a:cubicBezTo>
                  <a:pt x="82" y="801"/>
                  <a:pt x="63" y="785"/>
                  <a:pt x="48" y="766"/>
                </a:cubicBezTo>
                <a:cubicBezTo>
                  <a:pt x="35" y="751"/>
                  <a:pt x="26" y="732"/>
                  <a:pt x="17" y="714"/>
                </a:cubicBezTo>
                <a:cubicBezTo>
                  <a:pt x="7" y="693"/>
                  <a:pt x="2" y="672"/>
                  <a:pt x="2" y="649"/>
                </a:cubicBezTo>
                <a:cubicBezTo>
                  <a:pt x="2" y="643"/>
                  <a:pt x="3" y="637"/>
                  <a:pt x="2" y="631"/>
                </a:cubicBezTo>
                <a:cubicBezTo>
                  <a:pt x="0" y="606"/>
                  <a:pt x="7" y="582"/>
                  <a:pt x="15" y="558"/>
                </a:cubicBezTo>
                <a:cubicBezTo>
                  <a:pt x="28" y="522"/>
                  <a:pt x="52" y="495"/>
                  <a:pt x="80" y="470"/>
                </a:cubicBezTo>
                <a:cubicBezTo>
                  <a:pt x="103" y="450"/>
                  <a:pt x="131" y="439"/>
                  <a:pt x="160" y="429"/>
                </a:cubicBezTo>
                <a:cubicBezTo>
                  <a:pt x="162" y="429"/>
                  <a:pt x="163" y="429"/>
                  <a:pt x="164" y="429"/>
                </a:cubicBezTo>
                <a:cubicBezTo>
                  <a:pt x="175" y="428"/>
                  <a:pt x="178" y="424"/>
                  <a:pt x="176" y="414"/>
                </a:cubicBezTo>
                <a:cubicBezTo>
                  <a:pt x="174" y="402"/>
                  <a:pt x="171" y="390"/>
                  <a:pt x="170" y="378"/>
                </a:cubicBezTo>
                <a:cubicBezTo>
                  <a:pt x="169" y="361"/>
                  <a:pt x="167" y="344"/>
                  <a:pt x="167" y="327"/>
                </a:cubicBezTo>
                <a:cubicBezTo>
                  <a:pt x="168" y="302"/>
                  <a:pt x="172" y="277"/>
                  <a:pt x="178" y="253"/>
                </a:cubicBezTo>
                <a:cubicBezTo>
                  <a:pt x="185" y="224"/>
                  <a:pt x="196" y="198"/>
                  <a:pt x="210" y="172"/>
                </a:cubicBezTo>
                <a:cubicBezTo>
                  <a:pt x="226" y="142"/>
                  <a:pt x="249" y="117"/>
                  <a:pt x="273" y="93"/>
                </a:cubicBezTo>
                <a:cubicBezTo>
                  <a:pt x="292" y="76"/>
                  <a:pt x="313" y="61"/>
                  <a:pt x="336" y="49"/>
                </a:cubicBezTo>
                <a:cubicBezTo>
                  <a:pt x="339" y="48"/>
                  <a:pt x="342" y="45"/>
                  <a:pt x="346" y="43"/>
                </a:cubicBezTo>
                <a:close/>
              </a:path>
            </a:pathLst>
          </a:custGeom>
          <a:solidFill>
            <a:srgbClr val="63949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2">
            <a:extLst>
              <a:ext uri="{FF2B5EF4-FFF2-40B4-BE49-F238E27FC236}">
                <a16:creationId xmlns:a16="http://schemas.microsoft.com/office/drawing/2014/main" id="{34FF809A-B3D1-4D63-AB8D-35C8E8E01A72}"/>
              </a:ext>
            </a:extLst>
          </p:cNvPr>
          <p:cNvSpPr>
            <a:spLocks/>
          </p:cNvSpPr>
          <p:nvPr/>
        </p:nvSpPr>
        <p:spPr bwMode="auto">
          <a:xfrm>
            <a:off x="2596934" y="2436240"/>
            <a:ext cx="2525713" cy="1438275"/>
          </a:xfrm>
          <a:custGeom>
            <a:avLst/>
            <a:gdLst>
              <a:gd name="T0" fmla="*/ 422 w 834"/>
              <a:gd name="T1" fmla="*/ 188 h 476"/>
              <a:gd name="T2" fmla="*/ 641 w 834"/>
              <a:gd name="T3" fmla="*/ 214 h 476"/>
              <a:gd name="T4" fmla="*/ 796 w 834"/>
              <a:gd name="T5" fmla="*/ 372 h 476"/>
              <a:gd name="T6" fmla="*/ 814 w 834"/>
              <a:gd name="T7" fmla="*/ 352 h 476"/>
              <a:gd name="T8" fmla="*/ 823 w 834"/>
              <a:gd name="T9" fmla="*/ 348 h 476"/>
              <a:gd name="T10" fmla="*/ 825 w 834"/>
              <a:gd name="T11" fmla="*/ 356 h 476"/>
              <a:gd name="T12" fmla="*/ 828 w 834"/>
              <a:gd name="T13" fmla="*/ 415 h 476"/>
              <a:gd name="T14" fmla="*/ 834 w 834"/>
              <a:gd name="T15" fmla="*/ 469 h 476"/>
              <a:gd name="T16" fmla="*/ 832 w 834"/>
              <a:gd name="T17" fmla="*/ 476 h 476"/>
              <a:gd name="T18" fmla="*/ 824 w 834"/>
              <a:gd name="T19" fmla="*/ 473 h 476"/>
              <a:gd name="T20" fmla="*/ 738 w 834"/>
              <a:gd name="T21" fmla="*/ 384 h 476"/>
              <a:gd name="T22" fmla="*/ 777 w 834"/>
              <a:gd name="T23" fmla="*/ 379 h 476"/>
              <a:gd name="T24" fmla="*/ 758 w 834"/>
              <a:gd name="T25" fmla="*/ 348 h 476"/>
              <a:gd name="T26" fmla="*/ 728 w 834"/>
              <a:gd name="T27" fmla="*/ 312 h 476"/>
              <a:gd name="T28" fmla="*/ 626 w 834"/>
              <a:gd name="T29" fmla="*/ 244 h 476"/>
              <a:gd name="T30" fmla="*/ 554 w 834"/>
              <a:gd name="T31" fmla="*/ 225 h 476"/>
              <a:gd name="T32" fmla="*/ 508 w 834"/>
              <a:gd name="T33" fmla="*/ 219 h 476"/>
              <a:gd name="T34" fmla="*/ 444 w 834"/>
              <a:gd name="T35" fmla="*/ 224 h 476"/>
              <a:gd name="T36" fmla="*/ 380 w 834"/>
              <a:gd name="T37" fmla="*/ 240 h 476"/>
              <a:gd name="T38" fmla="*/ 297 w 834"/>
              <a:gd name="T39" fmla="*/ 281 h 476"/>
              <a:gd name="T40" fmla="*/ 246 w 834"/>
              <a:gd name="T41" fmla="*/ 320 h 476"/>
              <a:gd name="T42" fmla="*/ 213 w 834"/>
              <a:gd name="T43" fmla="*/ 358 h 476"/>
              <a:gd name="T44" fmla="*/ 174 w 834"/>
              <a:gd name="T45" fmla="*/ 416 h 476"/>
              <a:gd name="T46" fmla="*/ 169 w 834"/>
              <a:gd name="T47" fmla="*/ 419 h 476"/>
              <a:gd name="T48" fmla="*/ 106 w 834"/>
              <a:gd name="T49" fmla="*/ 395 h 476"/>
              <a:gd name="T50" fmla="*/ 64 w 834"/>
              <a:gd name="T51" fmla="*/ 364 h 476"/>
              <a:gd name="T52" fmla="*/ 37 w 834"/>
              <a:gd name="T53" fmla="*/ 331 h 476"/>
              <a:gd name="T54" fmla="*/ 11 w 834"/>
              <a:gd name="T55" fmla="*/ 279 h 476"/>
              <a:gd name="T56" fmla="*/ 3 w 834"/>
              <a:gd name="T57" fmla="*/ 242 h 476"/>
              <a:gd name="T58" fmla="*/ 0 w 834"/>
              <a:gd name="T59" fmla="*/ 207 h 476"/>
              <a:gd name="T60" fmla="*/ 14 w 834"/>
              <a:gd name="T61" fmla="*/ 140 h 476"/>
              <a:gd name="T62" fmla="*/ 76 w 834"/>
              <a:gd name="T63" fmla="*/ 51 h 476"/>
              <a:gd name="T64" fmla="*/ 151 w 834"/>
              <a:gd name="T65" fmla="*/ 11 h 476"/>
              <a:gd name="T66" fmla="*/ 227 w 834"/>
              <a:gd name="T67" fmla="*/ 3 h 476"/>
              <a:gd name="T68" fmla="*/ 294 w 834"/>
              <a:gd name="T69" fmla="*/ 20 h 476"/>
              <a:gd name="T70" fmla="*/ 364 w 834"/>
              <a:gd name="T71" fmla="*/ 68 h 476"/>
              <a:gd name="T72" fmla="*/ 406 w 834"/>
              <a:gd name="T73" fmla="*/ 135 h 476"/>
              <a:gd name="T74" fmla="*/ 422 w 834"/>
              <a:gd name="T75" fmla="*/ 188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4" h="476">
                <a:moveTo>
                  <a:pt x="422" y="188"/>
                </a:moveTo>
                <a:cubicBezTo>
                  <a:pt x="498" y="172"/>
                  <a:pt x="572" y="181"/>
                  <a:pt x="641" y="214"/>
                </a:cubicBezTo>
                <a:cubicBezTo>
                  <a:pt x="712" y="247"/>
                  <a:pt x="762" y="301"/>
                  <a:pt x="796" y="372"/>
                </a:cubicBezTo>
                <a:cubicBezTo>
                  <a:pt x="803" y="365"/>
                  <a:pt x="808" y="358"/>
                  <a:pt x="814" y="352"/>
                </a:cubicBezTo>
                <a:cubicBezTo>
                  <a:pt x="816" y="350"/>
                  <a:pt x="820" y="349"/>
                  <a:pt x="823" y="348"/>
                </a:cubicBezTo>
                <a:cubicBezTo>
                  <a:pt x="824" y="351"/>
                  <a:pt x="825" y="353"/>
                  <a:pt x="825" y="356"/>
                </a:cubicBezTo>
                <a:cubicBezTo>
                  <a:pt x="826" y="376"/>
                  <a:pt x="827" y="396"/>
                  <a:pt x="828" y="415"/>
                </a:cubicBezTo>
                <a:cubicBezTo>
                  <a:pt x="830" y="433"/>
                  <a:pt x="832" y="451"/>
                  <a:pt x="834" y="469"/>
                </a:cubicBezTo>
                <a:cubicBezTo>
                  <a:pt x="834" y="471"/>
                  <a:pt x="833" y="475"/>
                  <a:pt x="832" y="476"/>
                </a:cubicBezTo>
                <a:cubicBezTo>
                  <a:pt x="830" y="476"/>
                  <a:pt x="826" y="475"/>
                  <a:pt x="824" y="473"/>
                </a:cubicBezTo>
                <a:cubicBezTo>
                  <a:pt x="796" y="444"/>
                  <a:pt x="767" y="414"/>
                  <a:pt x="738" y="384"/>
                </a:cubicBezTo>
                <a:cubicBezTo>
                  <a:pt x="750" y="377"/>
                  <a:pt x="764" y="383"/>
                  <a:pt x="777" y="379"/>
                </a:cubicBezTo>
                <a:cubicBezTo>
                  <a:pt x="771" y="368"/>
                  <a:pt x="765" y="357"/>
                  <a:pt x="758" y="348"/>
                </a:cubicBezTo>
                <a:cubicBezTo>
                  <a:pt x="748" y="335"/>
                  <a:pt x="739" y="323"/>
                  <a:pt x="728" y="312"/>
                </a:cubicBezTo>
                <a:cubicBezTo>
                  <a:pt x="698" y="282"/>
                  <a:pt x="665" y="259"/>
                  <a:pt x="626" y="244"/>
                </a:cubicBezTo>
                <a:cubicBezTo>
                  <a:pt x="603" y="235"/>
                  <a:pt x="578" y="230"/>
                  <a:pt x="554" y="225"/>
                </a:cubicBezTo>
                <a:cubicBezTo>
                  <a:pt x="539" y="221"/>
                  <a:pt x="523" y="219"/>
                  <a:pt x="508" y="219"/>
                </a:cubicBezTo>
                <a:cubicBezTo>
                  <a:pt x="487" y="219"/>
                  <a:pt x="466" y="223"/>
                  <a:pt x="444" y="224"/>
                </a:cubicBezTo>
                <a:cubicBezTo>
                  <a:pt x="422" y="226"/>
                  <a:pt x="400" y="231"/>
                  <a:pt x="380" y="240"/>
                </a:cubicBezTo>
                <a:cubicBezTo>
                  <a:pt x="351" y="252"/>
                  <a:pt x="323" y="266"/>
                  <a:pt x="297" y="281"/>
                </a:cubicBezTo>
                <a:cubicBezTo>
                  <a:pt x="278" y="292"/>
                  <a:pt x="261" y="306"/>
                  <a:pt x="246" y="320"/>
                </a:cubicBezTo>
                <a:cubicBezTo>
                  <a:pt x="233" y="331"/>
                  <a:pt x="223" y="345"/>
                  <a:pt x="213" y="358"/>
                </a:cubicBezTo>
                <a:cubicBezTo>
                  <a:pt x="199" y="377"/>
                  <a:pt x="187" y="396"/>
                  <a:pt x="174" y="416"/>
                </a:cubicBezTo>
                <a:cubicBezTo>
                  <a:pt x="173" y="417"/>
                  <a:pt x="170" y="419"/>
                  <a:pt x="169" y="419"/>
                </a:cubicBezTo>
                <a:cubicBezTo>
                  <a:pt x="146" y="414"/>
                  <a:pt x="125" y="408"/>
                  <a:pt x="106" y="395"/>
                </a:cubicBezTo>
                <a:cubicBezTo>
                  <a:pt x="92" y="385"/>
                  <a:pt x="77" y="375"/>
                  <a:pt x="64" y="364"/>
                </a:cubicBezTo>
                <a:cubicBezTo>
                  <a:pt x="53" y="355"/>
                  <a:pt x="44" y="343"/>
                  <a:pt x="37" y="331"/>
                </a:cubicBezTo>
                <a:cubicBezTo>
                  <a:pt x="27" y="315"/>
                  <a:pt x="19" y="297"/>
                  <a:pt x="11" y="279"/>
                </a:cubicBezTo>
                <a:cubicBezTo>
                  <a:pt x="7" y="267"/>
                  <a:pt x="5" y="255"/>
                  <a:pt x="3" y="242"/>
                </a:cubicBezTo>
                <a:cubicBezTo>
                  <a:pt x="2" y="231"/>
                  <a:pt x="0" y="219"/>
                  <a:pt x="0" y="207"/>
                </a:cubicBezTo>
                <a:cubicBezTo>
                  <a:pt x="1" y="184"/>
                  <a:pt x="6" y="162"/>
                  <a:pt x="14" y="140"/>
                </a:cubicBezTo>
                <a:cubicBezTo>
                  <a:pt x="26" y="105"/>
                  <a:pt x="48" y="75"/>
                  <a:pt x="76" y="51"/>
                </a:cubicBezTo>
                <a:cubicBezTo>
                  <a:pt x="98" y="33"/>
                  <a:pt x="123" y="20"/>
                  <a:pt x="151" y="11"/>
                </a:cubicBezTo>
                <a:cubicBezTo>
                  <a:pt x="176" y="4"/>
                  <a:pt x="201" y="0"/>
                  <a:pt x="227" y="3"/>
                </a:cubicBezTo>
                <a:cubicBezTo>
                  <a:pt x="250" y="6"/>
                  <a:pt x="273" y="10"/>
                  <a:pt x="294" y="20"/>
                </a:cubicBezTo>
                <a:cubicBezTo>
                  <a:pt x="320" y="32"/>
                  <a:pt x="345" y="47"/>
                  <a:pt x="364" y="68"/>
                </a:cubicBezTo>
                <a:cubicBezTo>
                  <a:pt x="382" y="88"/>
                  <a:pt x="398" y="109"/>
                  <a:pt x="406" y="135"/>
                </a:cubicBezTo>
                <a:cubicBezTo>
                  <a:pt x="411" y="153"/>
                  <a:pt x="417" y="170"/>
                  <a:pt x="422" y="188"/>
                </a:cubicBezTo>
                <a:close/>
              </a:path>
            </a:pathLst>
          </a:custGeom>
          <a:solidFill>
            <a:srgbClr val="CFA5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3">
            <a:extLst>
              <a:ext uri="{FF2B5EF4-FFF2-40B4-BE49-F238E27FC236}">
                <a16:creationId xmlns:a16="http://schemas.microsoft.com/office/drawing/2014/main" id="{2869F1BD-FE0E-4FEF-8629-E4F29038C301}"/>
              </a:ext>
            </a:extLst>
          </p:cNvPr>
          <p:cNvSpPr>
            <a:spLocks/>
          </p:cNvSpPr>
          <p:nvPr/>
        </p:nvSpPr>
        <p:spPr bwMode="auto">
          <a:xfrm>
            <a:off x="3427197" y="4442840"/>
            <a:ext cx="2562225" cy="1371600"/>
          </a:xfrm>
          <a:custGeom>
            <a:avLst/>
            <a:gdLst>
              <a:gd name="T0" fmla="*/ 426 w 846"/>
              <a:gd name="T1" fmla="*/ 276 h 454"/>
              <a:gd name="T2" fmla="*/ 42 w 846"/>
              <a:gd name="T3" fmla="*/ 107 h 454"/>
              <a:gd name="T4" fmla="*/ 30 w 846"/>
              <a:gd name="T5" fmla="*/ 119 h 454"/>
              <a:gd name="T6" fmla="*/ 19 w 846"/>
              <a:gd name="T7" fmla="*/ 134 h 454"/>
              <a:gd name="T8" fmla="*/ 15 w 846"/>
              <a:gd name="T9" fmla="*/ 128 h 454"/>
              <a:gd name="T10" fmla="*/ 11 w 846"/>
              <a:gd name="T11" fmla="*/ 102 h 454"/>
              <a:gd name="T12" fmla="*/ 5 w 846"/>
              <a:gd name="T13" fmla="*/ 58 h 454"/>
              <a:gd name="T14" fmla="*/ 2 w 846"/>
              <a:gd name="T15" fmla="*/ 25 h 454"/>
              <a:gd name="T16" fmla="*/ 0 w 846"/>
              <a:gd name="T17" fmla="*/ 12 h 454"/>
              <a:gd name="T18" fmla="*/ 2 w 846"/>
              <a:gd name="T19" fmla="*/ 0 h 454"/>
              <a:gd name="T20" fmla="*/ 10 w 846"/>
              <a:gd name="T21" fmla="*/ 7 h 454"/>
              <a:gd name="T22" fmla="*/ 69 w 846"/>
              <a:gd name="T23" fmla="*/ 64 h 454"/>
              <a:gd name="T24" fmla="*/ 99 w 846"/>
              <a:gd name="T25" fmla="*/ 89 h 454"/>
              <a:gd name="T26" fmla="*/ 59 w 846"/>
              <a:gd name="T27" fmla="*/ 98 h 454"/>
              <a:gd name="T28" fmla="*/ 88 w 846"/>
              <a:gd name="T29" fmla="*/ 136 h 454"/>
              <a:gd name="T30" fmla="*/ 103 w 846"/>
              <a:gd name="T31" fmla="*/ 154 h 454"/>
              <a:gd name="T32" fmla="*/ 196 w 846"/>
              <a:gd name="T33" fmla="*/ 219 h 454"/>
              <a:gd name="T34" fmla="*/ 265 w 846"/>
              <a:gd name="T35" fmla="*/ 241 h 454"/>
              <a:gd name="T36" fmla="*/ 365 w 846"/>
              <a:gd name="T37" fmla="*/ 246 h 454"/>
              <a:gd name="T38" fmla="*/ 424 w 846"/>
              <a:gd name="T39" fmla="*/ 235 h 454"/>
              <a:gd name="T40" fmla="*/ 495 w 846"/>
              <a:gd name="T41" fmla="*/ 208 h 454"/>
              <a:gd name="T42" fmla="*/ 554 w 846"/>
              <a:gd name="T43" fmla="*/ 171 h 454"/>
              <a:gd name="T44" fmla="*/ 604 w 846"/>
              <a:gd name="T45" fmla="*/ 126 h 454"/>
              <a:gd name="T46" fmla="*/ 641 w 846"/>
              <a:gd name="T47" fmla="*/ 75 h 454"/>
              <a:gd name="T48" fmla="*/ 658 w 846"/>
              <a:gd name="T49" fmla="*/ 45 h 454"/>
              <a:gd name="T50" fmla="*/ 681 w 846"/>
              <a:gd name="T51" fmla="*/ 34 h 454"/>
              <a:gd name="T52" fmla="*/ 741 w 846"/>
              <a:gd name="T53" fmla="*/ 59 h 454"/>
              <a:gd name="T54" fmla="*/ 794 w 846"/>
              <a:gd name="T55" fmla="*/ 104 h 454"/>
              <a:gd name="T56" fmla="*/ 828 w 846"/>
              <a:gd name="T57" fmla="*/ 155 h 454"/>
              <a:gd name="T58" fmla="*/ 842 w 846"/>
              <a:gd name="T59" fmla="*/ 206 h 454"/>
              <a:gd name="T60" fmla="*/ 845 w 846"/>
              <a:gd name="T61" fmla="*/ 247 h 454"/>
              <a:gd name="T62" fmla="*/ 824 w 846"/>
              <a:gd name="T63" fmla="*/ 337 h 454"/>
              <a:gd name="T64" fmla="*/ 776 w 846"/>
              <a:gd name="T65" fmla="*/ 398 h 454"/>
              <a:gd name="T66" fmla="*/ 735 w 846"/>
              <a:gd name="T67" fmla="*/ 427 h 454"/>
              <a:gd name="T68" fmla="*/ 607 w 846"/>
              <a:gd name="T69" fmla="*/ 450 h 454"/>
              <a:gd name="T70" fmla="*/ 512 w 846"/>
              <a:gd name="T71" fmla="*/ 413 h 454"/>
              <a:gd name="T72" fmla="*/ 442 w 846"/>
              <a:gd name="T73" fmla="*/ 325 h 454"/>
              <a:gd name="T74" fmla="*/ 426 w 846"/>
              <a:gd name="T75" fmla="*/ 276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6" h="454">
                <a:moveTo>
                  <a:pt x="426" y="276"/>
                </a:moveTo>
                <a:cubicBezTo>
                  <a:pt x="261" y="305"/>
                  <a:pt x="129" y="257"/>
                  <a:pt x="42" y="107"/>
                </a:cubicBezTo>
                <a:cubicBezTo>
                  <a:pt x="38" y="111"/>
                  <a:pt x="34" y="115"/>
                  <a:pt x="30" y="119"/>
                </a:cubicBezTo>
                <a:cubicBezTo>
                  <a:pt x="26" y="123"/>
                  <a:pt x="23" y="128"/>
                  <a:pt x="19" y="134"/>
                </a:cubicBezTo>
                <a:cubicBezTo>
                  <a:pt x="17" y="131"/>
                  <a:pt x="15" y="130"/>
                  <a:pt x="15" y="128"/>
                </a:cubicBezTo>
                <a:cubicBezTo>
                  <a:pt x="13" y="119"/>
                  <a:pt x="12" y="111"/>
                  <a:pt x="11" y="102"/>
                </a:cubicBezTo>
                <a:cubicBezTo>
                  <a:pt x="9" y="87"/>
                  <a:pt x="7" y="73"/>
                  <a:pt x="5" y="58"/>
                </a:cubicBezTo>
                <a:cubicBezTo>
                  <a:pt x="4" y="47"/>
                  <a:pt x="3" y="36"/>
                  <a:pt x="2" y="25"/>
                </a:cubicBezTo>
                <a:cubicBezTo>
                  <a:pt x="2" y="21"/>
                  <a:pt x="0" y="16"/>
                  <a:pt x="0" y="12"/>
                </a:cubicBezTo>
                <a:cubicBezTo>
                  <a:pt x="0" y="8"/>
                  <a:pt x="1" y="5"/>
                  <a:pt x="2" y="0"/>
                </a:cubicBezTo>
                <a:cubicBezTo>
                  <a:pt x="6" y="3"/>
                  <a:pt x="8" y="5"/>
                  <a:pt x="10" y="7"/>
                </a:cubicBezTo>
                <a:cubicBezTo>
                  <a:pt x="30" y="26"/>
                  <a:pt x="49" y="45"/>
                  <a:pt x="69" y="64"/>
                </a:cubicBezTo>
                <a:cubicBezTo>
                  <a:pt x="79" y="72"/>
                  <a:pt x="89" y="80"/>
                  <a:pt x="99" y="89"/>
                </a:cubicBezTo>
                <a:cubicBezTo>
                  <a:pt x="87" y="100"/>
                  <a:pt x="72" y="89"/>
                  <a:pt x="59" y="98"/>
                </a:cubicBezTo>
                <a:cubicBezTo>
                  <a:pt x="69" y="111"/>
                  <a:pt x="78" y="123"/>
                  <a:pt x="88" y="136"/>
                </a:cubicBezTo>
                <a:cubicBezTo>
                  <a:pt x="92" y="142"/>
                  <a:pt x="97" y="148"/>
                  <a:pt x="103" y="154"/>
                </a:cubicBezTo>
                <a:cubicBezTo>
                  <a:pt x="129" y="183"/>
                  <a:pt x="161" y="203"/>
                  <a:pt x="196" y="219"/>
                </a:cubicBezTo>
                <a:cubicBezTo>
                  <a:pt x="218" y="230"/>
                  <a:pt x="241" y="236"/>
                  <a:pt x="265" y="241"/>
                </a:cubicBezTo>
                <a:cubicBezTo>
                  <a:pt x="298" y="249"/>
                  <a:pt x="332" y="247"/>
                  <a:pt x="365" y="246"/>
                </a:cubicBezTo>
                <a:cubicBezTo>
                  <a:pt x="385" y="245"/>
                  <a:pt x="404" y="239"/>
                  <a:pt x="424" y="235"/>
                </a:cubicBezTo>
                <a:cubicBezTo>
                  <a:pt x="450" y="231"/>
                  <a:pt x="473" y="220"/>
                  <a:pt x="495" y="208"/>
                </a:cubicBezTo>
                <a:cubicBezTo>
                  <a:pt x="516" y="197"/>
                  <a:pt x="535" y="184"/>
                  <a:pt x="554" y="171"/>
                </a:cubicBezTo>
                <a:cubicBezTo>
                  <a:pt x="571" y="157"/>
                  <a:pt x="589" y="142"/>
                  <a:pt x="604" y="126"/>
                </a:cubicBezTo>
                <a:cubicBezTo>
                  <a:pt x="618" y="111"/>
                  <a:pt x="630" y="93"/>
                  <a:pt x="641" y="75"/>
                </a:cubicBezTo>
                <a:cubicBezTo>
                  <a:pt x="648" y="66"/>
                  <a:pt x="653" y="55"/>
                  <a:pt x="658" y="45"/>
                </a:cubicBezTo>
                <a:cubicBezTo>
                  <a:pt x="664" y="34"/>
                  <a:pt x="670" y="31"/>
                  <a:pt x="681" y="34"/>
                </a:cubicBezTo>
                <a:cubicBezTo>
                  <a:pt x="701" y="42"/>
                  <a:pt x="723" y="48"/>
                  <a:pt x="741" y="59"/>
                </a:cubicBezTo>
                <a:cubicBezTo>
                  <a:pt x="761" y="71"/>
                  <a:pt x="780" y="84"/>
                  <a:pt x="794" y="104"/>
                </a:cubicBezTo>
                <a:cubicBezTo>
                  <a:pt x="807" y="120"/>
                  <a:pt x="819" y="136"/>
                  <a:pt x="828" y="155"/>
                </a:cubicBezTo>
                <a:cubicBezTo>
                  <a:pt x="835" y="171"/>
                  <a:pt x="842" y="187"/>
                  <a:pt x="842" y="206"/>
                </a:cubicBezTo>
                <a:cubicBezTo>
                  <a:pt x="843" y="220"/>
                  <a:pt x="845" y="233"/>
                  <a:pt x="845" y="247"/>
                </a:cubicBezTo>
                <a:cubicBezTo>
                  <a:pt x="846" y="279"/>
                  <a:pt x="838" y="308"/>
                  <a:pt x="824" y="337"/>
                </a:cubicBezTo>
                <a:cubicBezTo>
                  <a:pt x="812" y="360"/>
                  <a:pt x="796" y="381"/>
                  <a:pt x="776" y="398"/>
                </a:cubicBezTo>
                <a:cubicBezTo>
                  <a:pt x="763" y="409"/>
                  <a:pt x="749" y="418"/>
                  <a:pt x="735" y="427"/>
                </a:cubicBezTo>
                <a:cubicBezTo>
                  <a:pt x="695" y="451"/>
                  <a:pt x="651" y="454"/>
                  <a:pt x="607" y="450"/>
                </a:cubicBezTo>
                <a:cubicBezTo>
                  <a:pt x="572" y="447"/>
                  <a:pt x="541" y="433"/>
                  <a:pt x="512" y="413"/>
                </a:cubicBezTo>
                <a:cubicBezTo>
                  <a:pt x="481" y="391"/>
                  <a:pt x="457" y="361"/>
                  <a:pt x="442" y="325"/>
                </a:cubicBezTo>
                <a:cubicBezTo>
                  <a:pt x="436" y="309"/>
                  <a:pt x="431" y="292"/>
                  <a:pt x="426" y="276"/>
                </a:cubicBezTo>
                <a:close/>
              </a:path>
            </a:pathLst>
          </a:custGeom>
          <a:solidFill>
            <a:srgbClr val="CFA54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4">
            <a:extLst>
              <a:ext uri="{FF2B5EF4-FFF2-40B4-BE49-F238E27FC236}">
                <a16:creationId xmlns:a16="http://schemas.microsoft.com/office/drawing/2014/main" id="{735F7320-965B-4AF1-A07E-B375819CDB15}"/>
              </a:ext>
            </a:extLst>
          </p:cNvPr>
          <p:cNvSpPr>
            <a:spLocks/>
          </p:cNvSpPr>
          <p:nvPr/>
        </p:nvSpPr>
        <p:spPr bwMode="auto">
          <a:xfrm>
            <a:off x="4544797" y="2433065"/>
            <a:ext cx="1435100" cy="2571750"/>
          </a:xfrm>
          <a:custGeom>
            <a:avLst/>
            <a:gdLst>
              <a:gd name="T0" fmla="*/ 57 w 474"/>
              <a:gd name="T1" fmla="*/ 181 h 851"/>
              <a:gd name="T2" fmla="*/ 292 w 474"/>
              <a:gd name="T3" fmla="*/ 13 h 851"/>
              <a:gd name="T4" fmla="*/ 473 w 474"/>
              <a:gd name="T5" fmla="*/ 229 h 851"/>
              <a:gd name="T6" fmla="*/ 418 w 474"/>
              <a:gd name="T7" fmla="*/ 363 h 851"/>
              <a:gd name="T8" fmla="*/ 289 w 474"/>
              <a:gd name="T9" fmla="*/ 430 h 851"/>
              <a:gd name="T10" fmla="*/ 103 w 474"/>
              <a:gd name="T11" fmla="*/ 808 h 851"/>
              <a:gd name="T12" fmla="*/ 129 w 474"/>
              <a:gd name="T13" fmla="*/ 830 h 851"/>
              <a:gd name="T14" fmla="*/ 129 w 474"/>
              <a:gd name="T15" fmla="*/ 833 h 851"/>
              <a:gd name="T16" fmla="*/ 113 w 474"/>
              <a:gd name="T17" fmla="*/ 837 h 851"/>
              <a:gd name="T18" fmla="*/ 52 w 474"/>
              <a:gd name="T19" fmla="*/ 840 h 851"/>
              <a:gd name="T20" fmla="*/ 15 w 474"/>
              <a:gd name="T21" fmla="*/ 843 h 851"/>
              <a:gd name="T22" fmla="*/ 0 w 474"/>
              <a:gd name="T23" fmla="*/ 841 h 851"/>
              <a:gd name="T24" fmla="*/ 73 w 474"/>
              <a:gd name="T25" fmla="*/ 767 h 851"/>
              <a:gd name="T26" fmla="*/ 84 w 474"/>
              <a:gd name="T27" fmla="*/ 757 h 851"/>
              <a:gd name="T28" fmla="*/ 95 w 474"/>
              <a:gd name="T29" fmla="*/ 752 h 851"/>
              <a:gd name="T30" fmla="*/ 95 w 474"/>
              <a:gd name="T31" fmla="*/ 791 h 851"/>
              <a:gd name="T32" fmla="*/ 123 w 474"/>
              <a:gd name="T33" fmla="*/ 775 h 851"/>
              <a:gd name="T34" fmla="*/ 187 w 474"/>
              <a:gd name="T35" fmla="*/ 716 h 851"/>
              <a:gd name="T36" fmla="*/ 233 w 474"/>
              <a:gd name="T37" fmla="*/ 639 h 851"/>
              <a:gd name="T38" fmla="*/ 251 w 474"/>
              <a:gd name="T39" fmla="*/ 578 h 851"/>
              <a:gd name="T40" fmla="*/ 257 w 474"/>
              <a:gd name="T41" fmla="*/ 484 h 851"/>
              <a:gd name="T42" fmla="*/ 249 w 474"/>
              <a:gd name="T43" fmla="*/ 434 h 851"/>
              <a:gd name="T44" fmla="*/ 238 w 474"/>
              <a:gd name="T45" fmla="*/ 391 h 851"/>
              <a:gd name="T46" fmla="*/ 203 w 474"/>
              <a:gd name="T47" fmla="*/ 318 h 851"/>
              <a:gd name="T48" fmla="*/ 152 w 474"/>
              <a:gd name="T49" fmla="*/ 252 h 851"/>
              <a:gd name="T50" fmla="*/ 69 w 474"/>
              <a:gd name="T51" fmla="*/ 189 h 851"/>
              <a:gd name="T52" fmla="*/ 57 w 474"/>
              <a:gd name="T53" fmla="*/ 181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851">
                <a:moveTo>
                  <a:pt x="57" y="181"/>
                </a:moveTo>
                <a:cubicBezTo>
                  <a:pt x="88" y="49"/>
                  <a:pt x="199" y="0"/>
                  <a:pt x="292" y="13"/>
                </a:cubicBezTo>
                <a:cubicBezTo>
                  <a:pt x="401" y="29"/>
                  <a:pt x="474" y="118"/>
                  <a:pt x="473" y="229"/>
                </a:cubicBezTo>
                <a:cubicBezTo>
                  <a:pt x="472" y="280"/>
                  <a:pt x="453" y="325"/>
                  <a:pt x="418" y="363"/>
                </a:cubicBezTo>
                <a:cubicBezTo>
                  <a:pt x="383" y="401"/>
                  <a:pt x="340" y="423"/>
                  <a:pt x="289" y="430"/>
                </a:cubicBezTo>
                <a:cubicBezTo>
                  <a:pt x="311" y="597"/>
                  <a:pt x="260" y="728"/>
                  <a:pt x="103" y="808"/>
                </a:cubicBezTo>
                <a:cubicBezTo>
                  <a:pt x="113" y="816"/>
                  <a:pt x="121" y="823"/>
                  <a:pt x="129" y="830"/>
                </a:cubicBezTo>
                <a:cubicBezTo>
                  <a:pt x="129" y="831"/>
                  <a:pt x="129" y="832"/>
                  <a:pt x="129" y="833"/>
                </a:cubicBezTo>
                <a:cubicBezTo>
                  <a:pt x="124" y="835"/>
                  <a:pt x="118" y="836"/>
                  <a:pt x="113" y="837"/>
                </a:cubicBezTo>
                <a:cubicBezTo>
                  <a:pt x="93" y="838"/>
                  <a:pt x="73" y="839"/>
                  <a:pt x="52" y="840"/>
                </a:cubicBezTo>
                <a:cubicBezTo>
                  <a:pt x="40" y="841"/>
                  <a:pt x="27" y="843"/>
                  <a:pt x="15" y="843"/>
                </a:cubicBezTo>
                <a:cubicBezTo>
                  <a:pt x="10" y="843"/>
                  <a:pt x="4" y="851"/>
                  <a:pt x="0" y="841"/>
                </a:cubicBezTo>
                <a:cubicBezTo>
                  <a:pt x="24" y="816"/>
                  <a:pt x="49" y="792"/>
                  <a:pt x="73" y="767"/>
                </a:cubicBezTo>
                <a:cubicBezTo>
                  <a:pt x="77" y="764"/>
                  <a:pt x="80" y="760"/>
                  <a:pt x="84" y="757"/>
                </a:cubicBezTo>
                <a:cubicBezTo>
                  <a:pt x="87" y="755"/>
                  <a:pt x="90" y="754"/>
                  <a:pt x="95" y="752"/>
                </a:cubicBezTo>
                <a:cubicBezTo>
                  <a:pt x="95" y="765"/>
                  <a:pt x="95" y="777"/>
                  <a:pt x="95" y="791"/>
                </a:cubicBezTo>
                <a:cubicBezTo>
                  <a:pt x="106" y="785"/>
                  <a:pt x="115" y="780"/>
                  <a:pt x="123" y="775"/>
                </a:cubicBezTo>
                <a:cubicBezTo>
                  <a:pt x="148" y="759"/>
                  <a:pt x="168" y="737"/>
                  <a:pt x="187" y="716"/>
                </a:cubicBezTo>
                <a:cubicBezTo>
                  <a:pt x="208" y="694"/>
                  <a:pt x="222" y="667"/>
                  <a:pt x="233" y="639"/>
                </a:cubicBezTo>
                <a:cubicBezTo>
                  <a:pt x="241" y="619"/>
                  <a:pt x="245" y="598"/>
                  <a:pt x="251" y="578"/>
                </a:cubicBezTo>
                <a:cubicBezTo>
                  <a:pt x="260" y="547"/>
                  <a:pt x="258" y="516"/>
                  <a:pt x="257" y="484"/>
                </a:cubicBezTo>
                <a:cubicBezTo>
                  <a:pt x="256" y="467"/>
                  <a:pt x="252" y="451"/>
                  <a:pt x="249" y="434"/>
                </a:cubicBezTo>
                <a:cubicBezTo>
                  <a:pt x="246" y="419"/>
                  <a:pt x="243" y="404"/>
                  <a:pt x="238" y="391"/>
                </a:cubicBezTo>
                <a:cubicBezTo>
                  <a:pt x="227" y="366"/>
                  <a:pt x="217" y="341"/>
                  <a:pt x="203" y="318"/>
                </a:cubicBezTo>
                <a:cubicBezTo>
                  <a:pt x="188" y="294"/>
                  <a:pt x="172" y="272"/>
                  <a:pt x="152" y="252"/>
                </a:cubicBezTo>
                <a:cubicBezTo>
                  <a:pt x="128" y="227"/>
                  <a:pt x="100" y="205"/>
                  <a:pt x="69" y="189"/>
                </a:cubicBezTo>
                <a:cubicBezTo>
                  <a:pt x="64" y="187"/>
                  <a:pt x="61" y="183"/>
                  <a:pt x="57" y="181"/>
                </a:cubicBezTo>
                <a:close/>
              </a:path>
            </a:pathLst>
          </a:custGeom>
          <a:solidFill>
            <a:srgbClr val="63949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5">
            <a:extLst>
              <a:ext uri="{FF2B5EF4-FFF2-40B4-BE49-F238E27FC236}">
                <a16:creationId xmlns:a16="http://schemas.microsoft.com/office/drawing/2014/main" id="{17BD4B61-3DB7-449D-A0E1-0C0BEB36606A}"/>
              </a:ext>
            </a:extLst>
          </p:cNvPr>
          <p:cNvSpPr>
            <a:spLocks/>
          </p:cNvSpPr>
          <p:nvPr/>
        </p:nvSpPr>
        <p:spPr bwMode="auto">
          <a:xfrm>
            <a:off x="3638334" y="3557015"/>
            <a:ext cx="1227138" cy="1200150"/>
          </a:xfrm>
          <a:custGeom>
            <a:avLst/>
            <a:gdLst>
              <a:gd name="T0" fmla="*/ 202 w 405"/>
              <a:gd name="T1" fmla="*/ 396 h 397"/>
              <a:gd name="T2" fmla="*/ 68 w 405"/>
              <a:gd name="T3" fmla="*/ 345 h 397"/>
              <a:gd name="T4" fmla="*/ 4 w 405"/>
              <a:gd name="T5" fmla="*/ 215 h 397"/>
              <a:gd name="T6" fmla="*/ 59 w 405"/>
              <a:gd name="T7" fmla="*/ 64 h 397"/>
              <a:gd name="T8" fmla="*/ 214 w 405"/>
              <a:gd name="T9" fmla="*/ 4 h 397"/>
              <a:gd name="T10" fmla="*/ 400 w 405"/>
              <a:gd name="T11" fmla="*/ 180 h 397"/>
              <a:gd name="T12" fmla="*/ 349 w 405"/>
              <a:gd name="T13" fmla="*/ 332 h 397"/>
              <a:gd name="T14" fmla="*/ 202 w 405"/>
              <a:gd name="T15" fmla="*/ 396 h 3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5" h="397">
                <a:moveTo>
                  <a:pt x="202" y="396"/>
                </a:moveTo>
                <a:cubicBezTo>
                  <a:pt x="151" y="397"/>
                  <a:pt x="106" y="379"/>
                  <a:pt x="68" y="345"/>
                </a:cubicBezTo>
                <a:cubicBezTo>
                  <a:pt x="30" y="310"/>
                  <a:pt x="8" y="266"/>
                  <a:pt x="4" y="215"/>
                </a:cubicBezTo>
                <a:cubicBezTo>
                  <a:pt x="0" y="157"/>
                  <a:pt x="19" y="106"/>
                  <a:pt x="59" y="64"/>
                </a:cubicBezTo>
                <a:cubicBezTo>
                  <a:pt x="101" y="21"/>
                  <a:pt x="153" y="0"/>
                  <a:pt x="214" y="4"/>
                </a:cubicBezTo>
                <a:cubicBezTo>
                  <a:pt x="315" y="9"/>
                  <a:pt x="391" y="88"/>
                  <a:pt x="400" y="180"/>
                </a:cubicBezTo>
                <a:cubicBezTo>
                  <a:pt x="405" y="237"/>
                  <a:pt x="389" y="289"/>
                  <a:pt x="349" y="332"/>
                </a:cubicBezTo>
                <a:cubicBezTo>
                  <a:pt x="310" y="375"/>
                  <a:pt x="261" y="396"/>
                  <a:pt x="202" y="396"/>
                </a:cubicBezTo>
                <a:close/>
              </a:path>
            </a:pathLst>
          </a:custGeom>
          <a:solidFill>
            <a:srgbClr val="639490"/>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1" name="Freeform 341">
            <a:extLst>
              <a:ext uri="{FF2B5EF4-FFF2-40B4-BE49-F238E27FC236}">
                <a16:creationId xmlns:a16="http://schemas.microsoft.com/office/drawing/2014/main" id="{E38C76B6-7533-4EDB-B5AB-BA1FA131D2F8}"/>
              </a:ext>
            </a:extLst>
          </p:cNvPr>
          <p:cNvSpPr>
            <a:spLocks noChangeAspect="1" noEditPoints="1"/>
          </p:cNvSpPr>
          <p:nvPr/>
        </p:nvSpPr>
        <p:spPr bwMode="auto">
          <a:xfrm>
            <a:off x="5239669" y="2686564"/>
            <a:ext cx="326844" cy="324000"/>
          </a:xfrm>
          <a:custGeom>
            <a:avLst/>
            <a:gdLst>
              <a:gd name="T0" fmla="*/ 54 w 115"/>
              <a:gd name="T1" fmla="*/ 60 h 114"/>
              <a:gd name="T2" fmla="*/ 115 w 115"/>
              <a:gd name="T3" fmla="*/ 60 h 114"/>
              <a:gd name="T4" fmla="*/ 115 w 115"/>
              <a:gd name="T5" fmla="*/ 114 h 114"/>
              <a:gd name="T6" fmla="*/ 54 w 115"/>
              <a:gd name="T7" fmla="*/ 104 h 114"/>
              <a:gd name="T8" fmla="*/ 54 w 115"/>
              <a:gd name="T9" fmla="*/ 60 h 114"/>
              <a:gd name="T10" fmla="*/ 0 w 115"/>
              <a:gd name="T11" fmla="*/ 60 h 114"/>
              <a:gd name="T12" fmla="*/ 47 w 115"/>
              <a:gd name="T13" fmla="*/ 60 h 114"/>
              <a:gd name="T14" fmla="*/ 47 w 115"/>
              <a:gd name="T15" fmla="*/ 103 h 114"/>
              <a:gd name="T16" fmla="*/ 0 w 115"/>
              <a:gd name="T17" fmla="*/ 97 h 114"/>
              <a:gd name="T18" fmla="*/ 0 w 115"/>
              <a:gd name="T19" fmla="*/ 60 h 114"/>
              <a:gd name="T20" fmla="*/ 47 w 115"/>
              <a:gd name="T21" fmla="*/ 9 h 114"/>
              <a:gd name="T22" fmla="*/ 47 w 115"/>
              <a:gd name="T23" fmla="*/ 53 h 114"/>
              <a:gd name="T24" fmla="*/ 0 w 115"/>
              <a:gd name="T25" fmla="*/ 53 h 114"/>
              <a:gd name="T26" fmla="*/ 0 w 115"/>
              <a:gd name="T27" fmla="*/ 15 h 114"/>
              <a:gd name="T28" fmla="*/ 47 w 115"/>
              <a:gd name="T29" fmla="*/ 9 h 114"/>
              <a:gd name="T30" fmla="*/ 115 w 115"/>
              <a:gd name="T31" fmla="*/ 0 h 114"/>
              <a:gd name="T32" fmla="*/ 115 w 115"/>
              <a:gd name="T33" fmla="*/ 53 h 114"/>
              <a:gd name="T34" fmla="*/ 54 w 115"/>
              <a:gd name="T35" fmla="*/ 53 h 114"/>
              <a:gd name="T36" fmla="*/ 54 w 115"/>
              <a:gd name="T37" fmla="*/ 8 h 114"/>
              <a:gd name="T38" fmla="*/ 115 w 115"/>
              <a:gd name="T3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5" h="114">
                <a:moveTo>
                  <a:pt x="54" y="60"/>
                </a:moveTo>
                <a:lnTo>
                  <a:pt x="115" y="60"/>
                </a:lnTo>
                <a:lnTo>
                  <a:pt x="115" y="114"/>
                </a:lnTo>
                <a:lnTo>
                  <a:pt x="54" y="104"/>
                </a:lnTo>
                <a:lnTo>
                  <a:pt x="54" y="60"/>
                </a:lnTo>
                <a:close/>
                <a:moveTo>
                  <a:pt x="0" y="60"/>
                </a:moveTo>
                <a:lnTo>
                  <a:pt x="47" y="60"/>
                </a:lnTo>
                <a:lnTo>
                  <a:pt x="47" y="103"/>
                </a:lnTo>
                <a:lnTo>
                  <a:pt x="0" y="97"/>
                </a:lnTo>
                <a:lnTo>
                  <a:pt x="0" y="60"/>
                </a:lnTo>
                <a:close/>
                <a:moveTo>
                  <a:pt x="47" y="9"/>
                </a:moveTo>
                <a:lnTo>
                  <a:pt x="47" y="53"/>
                </a:lnTo>
                <a:lnTo>
                  <a:pt x="0" y="53"/>
                </a:lnTo>
                <a:lnTo>
                  <a:pt x="0" y="15"/>
                </a:lnTo>
                <a:lnTo>
                  <a:pt x="47" y="9"/>
                </a:lnTo>
                <a:close/>
                <a:moveTo>
                  <a:pt x="115" y="0"/>
                </a:moveTo>
                <a:lnTo>
                  <a:pt x="115" y="53"/>
                </a:lnTo>
                <a:lnTo>
                  <a:pt x="54" y="53"/>
                </a:lnTo>
                <a:lnTo>
                  <a:pt x="54" y="8"/>
                </a:lnTo>
                <a:lnTo>
                  <a:pt x="11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343">
            <a:extLst>
              <a:ext uri="{FF2B5EF4-FFF2-40B4-BE49-F238E27FC236}">
                <a16:creationId xmlns:a16="http://schemas.microsoft.com/office/drawing/2014/main" id="{F73C4096-C06E-4E42-A354-107D18C382C8}"/>
              </a:ext>
            </a:extLst>
          </p:cNvPr>
          <p:cNvSpPr>
            <a:spLocks noChangeAspect="1" noEditPoints="1"/>
          </p:cNvSpPr>
          <p:nvPr/>
        </p:nvSpPr>
        <p:spPr bwMode="auto">
          <a:xfrm>
            <a:off x="5239669" y="4972927"/>
            <a:ext cx="386670" cy="360000"/>
          </a:xfrm>
          <a:custGeom>
            <a:avLst/>
            <a:gdLst>
              <a:gd name="T0" fmla="*/ 109 w 116"/>
              <a:gd name="T1" fmla="*/ 93 h 108"/>
              <a:gd name="T2" fmla="*/ 112 w 116"/>
              <a:gd name="T3" fmla="*/ 101 h 108"/>
              <a:gd name="T4" fmla="*/ 112 w 116"/>
              <a:gd name="T5" fmla="*/ 108 h 108"/>
              <a:gd name="T6" fmla="*/ 109 w 116"/>
              <a:gd name="T7" fmla="*/ 105 h 108"/>
              <a:gd name="T8" fmla="*/ 101 w 116"/>
              <a:gd name="T9" fmla="*/ 101 h 108"/>
              <a:gd name="T10" fmla="*/ 100 w 116"/>
              <a:gd name="T11" fmla="*/ 95 h 108"/>
              <a:gd name="T12" fmla="*/ 105 w 116"/>
              <a:gd name="T13" fmla="*/ 92 h 108"/>
              <a:gd name="T14" fmla="*/ 20 w 116"/>
              <a:gd name="T15" fmla="*/ 95 h 108"/>
              <a:gd name="T16" fmla="*/ 20 w 116"/>
              <a:gd name="T17" fmla="*/ 99 h 108"/>
              <a:gd name="T18" fmla="*/ 9 w 116"/>
              <a:gd name="T19" fmla="*/ 104 h 108"/>
              <a:gd name="T20" fmla="*/ 11 w 116"/>
              <a:gd name="T21" fmla="*/ 92 h 108"/>
              <a:gd name="T22" fmla="*/ 99 w 116"/>
              <a:gd name="T23" fmla="*/ 76 h 108"/>
              <a:gd name="T24" fmla="*/ 104 w 116"/>
              <a:gd name="T25" fmla="*/ 85 h 108"/>
              <a:gd name="T26" fmla="*/ 99 w 116"/>
              <a:gd name="T27" fmla="*/ 91 h 108"/>
              <a:gd name="T28" fmla="*/ 95 w 116"/>
              <a:gd name="T29" fmla="*/ 89 h 108"/>
              <a:gd name="T30" fmla="*/ 91 w 116"/>
              <a:gd name="T31" fmla="*/ 80 h 108"/>
              <a:gd name="T32" fmla="*/ 97 w 116"/>
              <a:gd name="T33" fmla="*/ 76 h 108"/>
              <a:gd name="T34" fmla="*/ 114 w 116"/>
              <a:gd name="T35" fmla="*/ 47 h 108"/>
              <a:gd name="T36" fmla="*/ 114 w 116"/>
              <a:gd name="T37" fmla="*/ 67 h 108"/>
              <a:gd name="T38" fmla="*/ 100 w 116"/>
              <a:gd name="T39" fmla="*/ 66 h 108"/>
              <a:gd name="T40" fmla="*/ 97 w 116"/>
              <a:gd name="T41" fmla="*/ 61 h 108"/>
              <a:gd name="T42" fmla="*/ 89 w 116"/>
              <a:gd name="T43" fmla="*/ 47 h 108"/>
              <a:gd name="T44" fmla="*/ 71 w 116"/>
              <a:gd name="T45" fmla="*/ 55 h 108"/>
              <a:gd name="T46" fmla="*/ 45 w 116"/>
              <a:gd name="T47" fmla="*/ 67 h 108"/>
              <a:gd name="T48" fmla="*/ 30 w 116"/>
              <a:gd name="T49" fmla="*/ 47 h 108"/>
              <a:gd name="T50" fmla="*/ 2 w 116"/>
              <a:gd name="T51" fmla="*/ 67 h 108"/>
              <a:gd name="T52" fmla="*/ 2 w 116"/>
              <a:gd name="T53" fmla="*/ 47 h 108"/>
              <a:gd name="T54" fmla="*/ 50 w 116"/>
              <a:gd name="T55" fmla="*/ 28 h 108"/>
              <a:gd name="T56" fmla="*/ 58 w 116"/>
              <a:gd name="T57" fmla="*/ 36 h 108"/>
              <a:gd name="T58" fmla="*/ 25 w 116"/>
              <a:gd name="T59" fmla="*/ 91 h 108"/>
              <a:gd name="T60" fmla="*/ 15 w 116"/>
              <a:gd name="T61" fmla="*/ 88 h 108"/>
              <a:gd name="T62" fmla="*/ 24 w 116"/>
              <a:gd name="T63" fmla="*/ 67 h 108"/>
              <a:gd name="T64" fmla="*/ 47 w 116"/>
              <a:gd name="T65" fmla="*/ 28 h 108"/>
              <a:gd name="T66" fmla="*/ 63 w 116"/>
              <a:gd name="T67" fmla="*/ 10 h 108"/>
              <a:gd name="T68" fmla="*/ 78 w 116"/>
              <a:gd name="T69" fmla="*/ 34 h 108"/>
              <a:gd name="T70" fmla="*/ 88 w 116"/>
              <a:gd name="T71" fmla="*/ 54 h 108"/>
              <a:gd name="T72" fmla="*/ 89 w 116"/>
              <a:gd name="T73" fmla="*/ 57 h 108"/>
              <a:gd name="T74" fmla="*/ 91 w 116"/>
              <a:gd name="T75" fmla="*/ 59 h 108"/>
              <a:gd name="T76" fmla="*/ 95 w 116"/>
              <a:gd name="T77" fmla="*/ 66 h 108"/>
              <a:gd name="T78" fmla="*/ 96 w 116"/>
              <a:gd name="T79" fmla="*/ 70 h 108"/>
              <a:gd name="T80" fmla="*/ 92 w 116"/>
              <a:gd name="T81" fmla="*/ 74 h 108"/>
              <a:gd name="T82" fmla="*/ 85 w 116"/>
              <a:gd name="T83" fmla="*/ 75 h 108"/>
              <a:gd name="T84" fmla="*/ 74 w 116"/>
              <a:gd name="T85" fmla="*/ 50 h 108"/>
              <a:gd name="T86" fmla="*/ 63 w 116"/>
              <a:gd name="T87" fmla="*/ 27 h 108"/>
              <a:gd name="T88" fmla="*/ 54 w 116"/>
              <a:gd name="T89"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108">
                <a:moveTo>
                  <a:pt x="105" y="92"/>
                </a:moveTo>
                <a:lnTo>
                  <a:pt x="108" y="92"/>
                </a:lnTo>
                <a:lnTo>
                  <a:pt x="109" y="93"/>
                </a:lnTo>
                <a:lnTo>
                  <a:pt x="110" y="96"/>
                </a:lnTo>
                <a:lnTo>
                  <a:pt x="112" y="99"/>
                </a:lnTo>
                <a:lnTo>
                  <a:pt x="112" y="101"/>
                </a:lnTo>
                <a:lnTo>
                  <a:pt x="112" y="104"/>
                </a:lnTo>
                <a:lnTo>
                  <a:pt x="112" y="106"/>
                </a:lnTo>
                <a:lnTo>
                  <a:pt x="112" y="108"/>
                </a:lnTo>
                <a:lnTo>
                  <a:pt x="112" y="108"/>
                </a:lnTo>
                <a:lnTo>
                  <a:pt x="110" y="106"/>
                </a:lnTo>
                <a:lnTo>
                  <a:pt x="109" y="105"/>
                </a:lnTo>
                <a:lnTo>
                  <a:pt x="106" y="104"/>
                </a:lnTo>
                <a:lnTo>
                  <a:pt x="104" y="102"/>
                </a:lnTo>
                <a:lnTo>
                  <a:pt x="101" y="101"/>
                </a:lnTo>
                <a:lnTo>
                  <a:pt x="100" y="99"/>
                </a:lnTo>
                <a:lnTo>
                  <a:pt x="100" y="97"/>
                </a:lnTo>
                <a:lnTo>
                  <a:pt x="100" y="95"/>
                </a:lnTo>
                <a:lnTo>
                  <a:pt x="101" y="95"/>
                </a:lnTo>
                <a:lnTo>
                  <a:pt x="102" y="93"/>
                </a:lnTo>
                <a:lnTo>
                  <a:pt x="105" y="92"/>
                </a:lnTo>
                <a:close/>
                <a:moveTo>
                  <a:pt x="12" y="91"/>
                </a:moveTo>
                <a:lnTo>
                  <a:pt x="13" y="91"/>
                </a:lnTo>
                <a:lnTo>
                  <a:pt x="20" y="95"/>
                </a:lnTo>
                <a:lnTo>
                  <a:pt x="21" y="96"/>
                </a:lnTo>
                <a:lnTo>
                  <a:pt x="21" y="97"/>
                </a:lnTo>
                <a:lnTo>
                  <a:pt x="20" y="99"/>
                </a:lnTo>
                <a:lnTo>
                  <a:pt x="11" y="104"/>
                </a:lnTo>
                <a:lnTo>
                  <a:pt x="9" y="105"/>
                </a:lnTo>
                <a:lnTo>
                  <a:pt x="9" y="104"/>
                </a:lnTo>
                <a:lnTo>
                  <a:pt x="9" y="102"/>
                </a:lnTo>
                <a:lnTo>
                  <a:pt x="11" y="92"/>
                </a:lnTo>
                <a:lnTo>
                  <a:pt x="11" y="92"/>
                </a:lnTo>
                <a:lnTo>
                  <a:pt x="12" y="91"/>
                </a:lnTo>
                <a:close/>
                <a:moveTo>
                  <a:pt x="97" y="76"/>
                </a:moveTo>
                <a:lnTo>
                  <a:pt x="99" y="76"/>
                </a:lnTo>
                <a:lnTo>
                  <a:pt x="100" y="78"/>
                </a:lnTo>
                <a:lnTo>
                  <a:pt x="102" y="84"/>
                </a:lnTo>
                <a:lnTo>
                  <a:pt x="104" y="85"/>
                </a:lnTo>
                <a:lnTo>
                  <a:pt x="102" y="87"/>
                </a:lnTo>
                <a:lnTo>
                  <a:pt x="101" y="88"/>
                </a:lnTo>
                <a:lnTo>
                  <a:pt x="99" y="91"/>
                </a:lnTo>
                <a:lnTo>
                  <a:pt x="97" y="91"/>
                </a:lnTo>
                <a:lnTo>
                  <a:pt x="96" y="91"/>
                </a:lnTo>
                <a:lnTo>
                  <a:pt x="95" y="89"/>
                </a:lnTo>
                <a:lnTo>
                  <a:pt x="91" y="83"/>
                </a:lnTo>
                <a:lnTo>
                  <a:pt x="91" y="82"/>
                </a:lnTo>
                <a:lnTo>
                  <a:pt x="91" y="80"/>
                </a:lnTo>
                <a:lnTo>
                  <a:pt x="92" y="79"/>
                </a:lnTo>
                <a:lnTo>
                  <a:pt x="96" y="76"/>
                </a:lnTo>
                <a:lnTo>
                  <a:pt x="97" y="76"/>
                </a:lnTo>
                <a:close/>
                <a:moveTo>
                  <a:pt x="89" y="47"/>
                </a:moveTo>
                <a:lnTo>
                  <a:pt x="113" y="47"/>
                </a:lnTo>
                <a:lnTo>
                  <a:pt x="114" y="47"/>
                </a:lnTo>
                <a:lnTo>
                  <a:pt x="116" y="50"/>
                </a:lnTo>
                <a:lnTo>
                  <a:pt x="116" y="66"/>
                </a:lnTo>
                <a:lnTo>
                  <a:pt x="114" y="67"/>
                </a:lnTo>
                <a:lnTo>
                  <a:pt x="113" y="67"/>
                </a:lnTo>
                <a:lnTo>
                  <a:pt x="100" y="67"/>
                </a:lnTo>
                <a:lnTo>
                  <a:pt x="100" y="66"/>
                </a:lnTo>
                <a:lnTo>
                  <a:pt x="99" y="65"/>
                </a:lnTo>
                <a:lnTo>
                  <a:pt x="97" y="63"/>
                </a:lnTo>
                <a:lnTo>
                  <a:pt x="97" y="61"/>
                </a:lnTo>
                <a:lnTo>
                  <a:pt x="95" y="57"/>
                </a:lnTo>
                <a:lnTo>
                  <a:pt x="92" y="53"/>
                </a:lnTo>
                <a:lnTo>
                  <a:pt x="89" y="47"/>
                </a:lnTo>
                <a:close/>
                <a:moveTo>
                  <a:pt x="57" y="47"/>
                </a:moveTo>
                <a:lnTo>
                  <a:pt x="67" y="47"/>
                </a:lnTo>
                <a:lnTo>
                  <a:pt x="71" y="55"/>
                </a:lnTo>
                <a:lnTo>
                  <a:pt x="74" y="62"/>
                </a:lnTo>
                <a:lnTo>
                  <a:pt x="76" y="67"/>
                </a:lnTo>
                <a:lnTo>
                  <a:pt x="45" y="67"/>
                </a:lnTo>
                <a:lnTo>
                  <a:pt x="57" y="47"/>
                </a:lnTo>
                <a:close/>
                <a:moveTo>
                  <a:pt x="3" y="47"/>
                </a:moveTo>
                <a:lnTo>
                  <a:pt x="30" y="47"/>
                </a:lnTo>
                <a:lnTo>
                  <a:pt x="19" y="67"/>
                </a:lnTo>
                <a:lnTo>
                  <a:pt x="3" y="67"/>
                </a:lnTo>
                <a:lnTo>
                  <a:pt x="2" y="67"/>
                </a:lnTo>
                <a:lnTo>
                  <a:pt x="0" y="66"/>
                </a:lnTo>
                <a:lnTo>
                  <a:pt x="0" y="50"/>
                </a:lnTo>
                <a:lnTo>
                  <a:pt x="2" y="47"/>
                </a:lnTo>
                <a:lnTo>
                  <a:pt x="3" y="47"/>
                </a:lnTo>
                <a:close/>
                <a:moveTo>
                  <a:pt x="47" y="28"/>
                </a:moveTo>
                <a:lnTo>
                  <a:pt x="50" y="28"/>
                </a:lnTo>
                <a:lnTo>
                  <a:pt x="57" y="32"/>
                </a:lnTo>
                <a:lnTo>
                  <a:pt x="58" y="33"/>
                </a:lnTo>
                <a:lnTo>
                  <a:pt x="58" y="36"/>
                </a:lnTo>
                <a:lnTo>
                  <a:pt x="47" y="53"/>
                </a:lnTo>
                <a:lnTo>
                  <a:pt x="40" y="67"/>
                </a:lnTo>
                <a:lnTo>
                  <a:pt x="25" y="91"/>
                </a:lnTo>
                <a:lnTo>
                  <a:pt x="24" y="92"/>
                </a:lnTo>
                <a:lnTo>
                  <a:pt x="23" y="92"/>
                </a:lnTo>
                <a:lnTo>
                  <a:pt x="15" y="88"/>
                </a:lnTo>
                <a:lnTo>
                  <a:pt x="13" y="87"/>
                </a:lnTo>
                <a:lnTo>
                  <a:pt x="15" y="84"/>
                </a:lnTo>
                <a:lnTo>
                  <a:pt x="24" y="67"/>
                </a:lnTo>
                <a:lnTo>
                  <a:pt x="36" y="47"/>
                </a:lnTo>
                <a:lnTo>
                  <a:pt x="46" y="29"/>
                </a:lnTo>
                <a:lnTo>
                  <a:pt x="47" y="28"/>
                </a:lnTo>
                <a:close/>
                <a:moveTo>
                  <a:pt x="55" y="0"/>
                </a:moveTo>
                <a:lnTo>
                  <a:pt x="58" y="3"/>
                </a:lnTo>
                <a:lnTo>
                  <a:pt x="63" y="10"/>
                </a:lnTo>
                <a:lnTo>
                  <a:pt x="68" y="19"/>
                </a:lnTo>
                <a:lnTo>
                  <a:pt x="74" y="28"/>
                </a:lnTo>
                <a:lnTo>
                  <a:pt x="78" y="34"/>
                </a:lnTo>
                <a:lnTo>
                  <a:pt x="83" y="45"/>
                </a:lnTo>
                <a:lnTo>
                  <a:pt x="88" y="54"/>
                </a:lnTo>
                <a:lnTo>
                  <a:pt x="88" y="54"/>
                </a:lnTo>
                <a:lnTo>
                  <a:pt x="88" y="55"/>
                </a:lnTo>
                <a:lnTo>
                  <a:pt x="89" y="55"/>
                </a:lnTo>
                <a:lnTo>
                  <a:pt x="89" y="57"/>
                </a:lnTo>
                <a:lnTo>
                  <a:pt x="89" y="58"/>
                </a:lnTo>
                <a:lnTo>
                  <a:pt x="89" y="58"/>
                </a:lnTo>
                <a:lnTo>
                  <a:pt x="91" y="59"/>
                </a:lnTo>
                <a:lnTo>
                  <a:pt x="91" y="59"/>
                </a:lnTo>
                <a:lnTo>
                  <a:pt x="92" y="63"/>
                </a:lnTo>
                <a:lnTo>
                  <a:pt x="95" y="66"/>
                </a:lnTo>
                <a:lnTo>
                  <a:pt x="95" y="67"/>
                </a:lnTo>
                <a:lnTo>
                  <a:pt x="95" y="68"/>
                </a:lnTo>
                <a:lnTo>
                  <a:pt x="96" y="70"/>
                </a:lnTo>
                <a:lnTo>
                  <a:pt x="95" y="72"/>
                </a:lnTo>
                <a:lnTo>
                  <a:pt x="93" y="74"/>
                </a:lnTo>
                <a:lnTo>
                  <a:pt x="92" y="74"/>
                </a:lnTo>
                <a:lnTo>
                  <a:pt x="89" y="75"/>
                </a:lnTo>
                <a:lnTo>
                  <a:pt x="88" y="75"/>
                </a:lnTo>
                <a:lnTo>
                  <a:pt x="85" y="75"/>
                </a:lnTo>
                <a:lnTo>
                  <a:pt x="83" y="70"/>
                </a:lnTo>
                <a:lnTo>
                  <a:pt x="79" y="62"/>
                </a:lnTo>
                <a:lnTo>
                  <a:pt x="74" y="50"/>
                </a:lnTo>
                <a:lnTo>
                  <a:pt x="68" y="40"/>
                </a:lnTo>
                <a:lnTo>
                  <a:pt x="66" y="33"/>
                </a:lnTo>
                <a:lnTo>
                  <a:pt x="63" y="27"/>
                </a:lnTo>
                <a:lnTo>
                  <a:pt x="59" y="19"/>
                </a:lnTo>
                <a:lnTo>
                  <a:pt x="57" y="11"/>
                </a:lnTo>
                <a:lnTo>
                  <a:pt x="54" y="4"/>
                </a:lnTo>
                <a:lnTo>
                  <a:pt x="5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344">
            <a:extLst>
              <a:ext uri="{FF2B5EF4-FFF2-40B4-BE49-F238E27FC236}">
                <a16:creationId xmlns:a16="http://schemas.microsoft.com/office/drawing/2014/main" id="{3A28F84B-50DB-4823-B5C9-1719CEB00424}"/>
              </a:ext>
            </a:extLst>
          </p:cNvPr>
          <p:cNvSpPr>
            <a:spLocks noChangeAspect="1" noEditPoints="1"/>
          </p:cNvSpPr>
          <p:nvPr/>
        </p:nvSpPr>
        <p:spPr bwMode="auto">
          <a:xfrm>
            <a:off x="2990752" y="4901561"/>
            <a:ext cx="307240" cy="360000"/>
          </a:xfrm>
          <a:custGeom>
            <a:avLst/>
            <a:gdLst>
              <a:gd name="T0" fmla="*/ 80 w 99"/>
              <a:gd name="T1" fmla="*/ 29 h 116"/>
              <a:gd name="T2" fmla="*/ 97 w 99"/>
              <a:gd name="T3" fmla="*/ 40 h 116"/>
              <a:gd name="T4" fmla="*/ 90 w 99"/>
              <a:gd name="T5" fmla="*/ 46 h 116"/>
              <a:gd name="T6" fmla="*/ 84 w 99"/>
              <a:gd name="T7" fmla="*/ 62 h 116"/>
              <a:gd name="T8" fmla="*/ 92 w 99"/>
              <a:gd name="T9" fmla="*/ 80 h 116"/>
              <a:gd name="T10" fmla="*/ 99 w 99"/>
              <a:gd name="T11" fmla="*/ 86 h 116"/>
              <a:gd name="T12" fmla="*/ 98 w 99"/>
              <a:gd name="T13" fmla="*/ 88 h 116"/>
              <a:gd name="T14" fmla="*/ 94 w 99"/>
              <a:gd name="T15" fmla="*/ 96 h 116"/>
              <a:gd name="T16" fmla="*/ 88 w 99"/>
              <a:gd name="T17" fmla="*/ 105 h 116"/>
              <a:gd name="T18" fmla="*/ 81 w 99"/>
              <a:gd name="T19" fmla="*/ 113 h 116"/>
              <a:gd name="T20" fmla="*/ 72 w 99"/>
              <a:gd name="T21" fmla="*/ 116 h 116"/>
              <a:gd name="T22" fmla="*/ 65 w 99"/>
              <a:gd name="T23" fmla="*/ 114 h 116"/>
              <a:gd name="T24" fmla="*/ 60 w 99"/>
              <a:gd name="T25" fmla="*/ 112 h 116"/>
              <a:gd name="T26" fmla="*/ 52 w 99"/>
              <a:gd name="T27" fmla="*/ 110 h 116"/>
              <a:gd name="T28" fmla="*/ 43 w 99"/>
              <a:gd name="T29" fmla="*/ 113 h 116"/>
              <a:gd name="T30" fmla="*/ 37 w 99"/>
              <a:gd name="T31" fmla="*/ 114 h 116"/>
              <a:gd name="T32" fmla="*/ 27 w 99"/>
              <a:gd name="T33" fmla="*/ 114 h 116"/>
              <a:gd name="T34" fmla="*/ 19 w 99"/>
              <a:gd name="T35" fmla="*/ 109 h 116"/>
              <a:gd name="T36" fmla="*/ 13 w 99"/>
              <a:gd name="T37" fmla="*/ 101 h 116"/>
              <a:gd name="T38" fmla="*/ 1 w 99"/>
              <a:gd name="T39" fmla="*/ 74 h 116"/>
              <a:gd name="T40" fmla="*/ 5 w 99"/>
              <a:gd name="T41" fmla="*/ 44 h 116"/>
              <a:gd name="T42" fmla="*/ 19 w 99"/>
              <a:gd name="T43" fmla="*/ 31 h 116"/>
              <a:gd name="T44" fmla="*/ 35 w 99"/>
              <a:gd name="T45" fmla="*/ 29 h 116"/>
              <a:gd name="T46" fmla="*/ 43 w 99"/>
              <a:gd name="T47" fmla="*/ 32 h 116"/>
              <a:gd name="T48" fmla="*/ 51 w 99"/>
              <a:gd name="T49" fmla="*/ 34 h 116"/>
              <a:gd name="T50" fmla="*/ 65 w 99"/>
              <a:gd name="T51" fmla="*/ 29 h 116"/>
              <a:gd name="T52" fmla="*/ 74 w 99"/>
              <a:gd name="T53" fmla="*/ 0 h 116"/>
              <a:gd name="T54" fmla="*/ 72 w 99"/>
              <a:gd name="T55" fmla="*/ 14 h 116"/>
              <a:gd name="T56" fmla="*/ 64 w 99"/>
              <a:gd name="T57" fmla="*/ 23 h 116"/>
              <a:gd name="T58" fmla="*/ 55 w 99"/>
              <a:gd name="T59" fmla="*/ 27 h 116"/>
              <a:gd name="T60" fmla="*/ 50 w 99"/>
              <a:gd name="T61" fmla="*/ 23 h 116"/>
              <a:gd name="T62" fmla="*/ 54 w 99"/>
              <a:gd name="T63" fmla="*/ 14 h 116"/>
              <a:gd name="T64" fmla="*/ 60 w 99"/>
              <a:gd name="T65" fmla="*/ 7 h 116"/>
              <a:gd name="T66" fmla="*/ 69 w 99"/>
              <a:gd name="T67"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16">
                <a:moveTo>
                  <a:pt x="74" y="29"/>
                </a:moveTo>
                <a:lnTo>
                  <a:pt x="80" y="29"/>
                </a:lnTo>
                <a:lnTo>
                  <a:pt x="89" y="33"/>
                </a:lnTo>
                <a:lnTo>
                  <a:pt x="97" y="40"/>
                </a:lnTo>
                <a:lnTo>
                  <a:pt x="94" y="41"/>
                </a:lnTo>
                <a:lnTo>
                  <a:pt x="90" y="46"/>
                </a:lnTo>
                <a:lnTo>
                  <a:pt x="85" y="53"/>
                </a:lnTo>
                <a:lnTo>
                  <a:pt x="84" y="62"/>
                </a:lnTo>
                <a:lnTo>
                  <a:pt x="86" y="72"/>
                </a:lnTo>
                <a:lnTo>
                  <a:pt x="92" y="80"/>
                </a:lnTo>
                <a:lnTo>
                  <a:pt x="97" y="84"/>
                </a:lnTo>
                <a:lnTo>
                  <a:pt x="99" y="86"/>
                </a:lnTo>
                <a:lnTo>
                  <a:pt x="99" y="86"/>
                </a:lnTo>
                <a:lnTo>
                  <a:pt x="98" y="88"/>
                </a:lnTo>
                <a:lnTo>
                  <a:pt x="97" y="92"/>
                </a:lnTo>
                <a:lnTo>
                  <a:pt x="94" y="96"/>
                </a:lnTo>
                <a:lnTo>
                  <a:pt x="92" y="101"/>
                </a:lnTo>
                <a:lnTo>
                  <a:pt x="88" y="105"/>
                </a:lnTo>
                <a:lnTo>
                  <a:pt x="85" y="109"/>
                </a:lnTo>
                <a:lnTo>
                  <a:pt x="81" y="113"/>
                </a:lnTo>
                <a:lnTo>
                  <a:pt x="77" y="114"/>
                </a:lnTo>
                <a:lnTo>
                  <a:pt x="72" y="116"/>
                </a:lnTo>
                <a:lnTo>
                  <a:pt x="69" y="116"/>
                </a:lnTo>
                <a:lnTo>
                  <a:pt x="65" y="114"/>
                </a:lnTo>
                <a:lnTo>
                  <a:pt x="63" y="113"/>
                </a:lnTo>
                <a:lnTo>
                  <a:pt x="60" y="112"/>
                </a:lnTo>
                <a:lnTo>
                  <a:pt x="56" y="112"/>
                </a:lnTo>
                <a:lnTo>
                  <a:pt x="52" y="110"/>
                </a:lnTo>
                <a:lnTo>
                  <a:pt x="47" y="112"/>
                </a:lnTo>
                <a:lnTo>
                  <a:pt x="43" y="113"/>
                </a:lnTo>
                <a:lnTo>
                  <a:pt x="39" y="114"/>
                </a:lnTo>
                <a:lnTo>
                  <a:pt x="37" y="114"/>
                </a:lnTo>
                <a:lnTo>
                  <a:pt x="33" y="116"/>
                </a:lnTo>
                <a:lnTo>
                  <a:pt x="27" y="114"/>
                </a:lnTo>
                <a:lnTo>
                  <a:pt x="23" y="113"/>
                </a:lnTo>
                <a:lnTo>
                  <a:pt x="19" y="109"/>
                </a:lnTo>
                <a:lnTo>
                  <a:pt x="16" y="105"/>
                </a:lnTo>
                <a:lnTo>
                  <a:pt x="13" y="101"/>
                </a:lnTo>
                <a:lnTo>
                  <a:pt x="5" y="88"/>
                </a:lnTo>
                <a:lnTo>
                  <a:pt x="1" y="74"/>
                </a:lnTo>
                <a:lnTo>
                  <a:pt x="0" y="58"/>
                </a:lnTo>
                <a:lnTo>
                  <a:pt x="5" y="44"/>
                </a:lnTo>
                <a:lnTo>
                  <a:pt x="12" y="36"/>
                </a:lnTo>
                <a:lnTo>
                  <a:pt x="19" y="31"/>
                </a:lnTo>
                <a:lnTo>
                  <a:pt x="30" y="29"/>
                </a:lnTo>
                <a:lnTo>
                  <a:pt x="35" y="29"/>
                </a:lnTo>
                <a:lnTo>
                  <a:pt x="39" y="31"/>
                </a:lnTo>
                <a:lnTo>
                  <a:pt x="43" y="32"/>
                </a:lnTo>
                <a:lnTo>
                  <a:pt x="47" y="33"/>
                </a:lnTo>
                <a:lnTo>
                  <a:pt x="51" y="34"/>
                </a:lnTo>
                <a:lnTo>
                  <a:pt x="56" y="32"/>
                </a:lnTo>
                <a:lnTo>
                  <a:pt x="65" y="29"/>
                </a:lnTo>
                <a:lnTo>
                  <a:pt x="74" y="29"/>
                </a:lnTo>
                <a:close/>
                <a:moveTo>
                  <a:pt x="74" y="0"/>
                </a:moveTo>
                <a:lnTo>
                  <a:pt x="73" y="8"/>
                </a:lnTo>
                <a:lnTo>
                  <a:pt x="72" y="14"/>
                </a:lnTo>
                <a:lnTo>
                  <a:pt x="68" y="19"/>
                </a:lnTo>
                <a:lnTo>
                  <a:pt x="64" y="23"/>
                </a:lnTo>
                <a:lnTo>
                  <a:pt x="60" y="25"/>
                </a:lnTo>
                <a:lnTo>
                  <a:pt x="55" y="27"/>
                </a:lnTo>
                <a:lnTo>
                  <a:pt x="50" y="28"/>
                </a:lnTo>
                <a:lnTo>
                  <a:pt x="50" y="23"/>
                </a:lnTo>
                <a:lnTo>
                  <a:pt x="51" y="17"/>
                </a:lnTo>
                <a:lnTo>
                  <a:pt x="54" y="14"/>
                </a:lnTo>
                <a:lnTo>
                  <a:pt x="56" y="10"/>
                </a:lnTo>
                <a:lnTo>
                  <a:pt x="60" y="7"/>
                </a:lnTo>
                <a:lnTo>
                  <a:pt x="64" y="3"/>
                </a:lnTo>
                <a:lnTo>
                  <a:pt x="69" y="2"/>
                </a:lnTo>
                <a:lnTo>
                  <a:pt x="7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345">
            <a:extLst>
              <a:ext uri="{FF2B5EF4-FFF2-40B4-BE49-F238E27FC236}">
                <a16:creationId xmlns:a16="http://schemas.microsoft.com/office/drawing/2014/main" id="{707544D0-E7E5-4C99-8B47-1B5553659BEE}"/>
              </a:ext>
            </a:extLst>
          </p:cNvPr>
          <p:cNvSpPr>
            <a:spLocks noChangeAspect="1" noEditPoints="1"/>
          </p:cNvSpPr>
          <p:nvPr/>
        </p:nvSpPr>
        <p:spPr bwMode="auto">
          <a:xfrm>
            <a:off x="3025308" y="2672715"/>
            <a:ext cx="296840" cy="360000"/>
          </a:xfrm>
          <a:custGeom>
            <a:avLst/>
            <a:gdLst>
              <a:gd name="T0" fmla="*/ 91 w 94"/>
              <a:gd name="T1" fmla="*/ 36 h 114"/>
              <a:gd name="T2" fmla="*/ 94 w 94"/>
              <a:gd name="T3" fmla="*/ 42 h 114"/>
              <a:gd name="T4" fmla="*/ 94 w 94"/>
              <a:gd name="T5" fmla="*/ 74 h 114"/>
              <a:gd name="T6" fmla="*/ 88 w 94"/>
              <a:gd name="T7" fmla="*/ 77 h 114"/>
              <a:gd name="T8" fmla="*/ 82 w 94"/>
              <a:gd name="T9" fmla="*/ 74 h 114"/>
              <a:gd name="T10" fmla="*/ 81 w 94"/>
              <a:gd name="T11" fmla="*/ 42 h 114"/>
              <a:gd name="T12" fmla="*/ 85 w 94"/>
              <a:gd name="T13" fmla="*/ 36 h 114"/>
              <a:gd name="T14" fmla="*/ 17 w 94"/>
              <a:gd name="T15" fmla="*/ 35 h 114"/>
              <a:gd name="T16" fmla="*/ 77 w 94"/>
              <a:gd name="T17" fmla="*/ 84 h 114"/>
              <a:gd name="T18" fmla="*/ 74 w 94"/>
              <a:gd name="T19" fmla="*/ 90 h 114"/>
              <a:gd name="T20" fmla="*/ 65 w 94"/>
              <a:gd name="T21" fmla="*/ 91 h 114"/>
              <a:gd name="T22" fmla="*/ 65 w 94"/>
              <a:gd name="T23" fmla="*/ 107 h 114"/>
              <a:gd name="T24" fmla="*/ 63 w 94"/>
              <a:gd name="T25" fmla="*/ 112 h 114"/>
              <a:gd name="T26" fmla="*/ 56 w 94"/>
              <a:gd name="T27" fmla="*/ 112 h 114"/>
              <a:gd name="T28" fmla="*/ 52 w 94"/>
              <a:gd name="T29" fmla="*/ 107 h 114"/>
              <a:gd name="T30" fmla="*/ 53 w 94"/>
              <a:gd name="T31" fmla="*/ 91 h 114"/>
              <a:gd name="T32" fmla="*/ 42 w 94"/>
              <a:gd name="T33" fmla="*/ 93 h 114"/>
              <a:gd name="T34" fmla="*/ 40 w 94"/>
              <a:gd name="T35" fmla="*/ 110 h 114"/>
              <a:gd name="T36" fmla="*/ 35 w 94"/>
              <a:gd name="T37" fmla="*/ 114 h 114"/>
              <a:gd name="T38" fmla="*/ 29 w 94"/>
              <a:gd name="T39" fmla="*/ 110 h 114"/>
              <a:gd name="T40" fmla="*/ 29 w 94"/>
              <a:gd name="T41" fmla="*/ 93 h 114"/>
              <a:gd name="T42" fmla="*/ 23 w 94"/>
              <a:gd name="T43" fmla="*/ 91 h 114"/>
              <a:gd name="T44" fmla="*/ 18 w 94"/>
              <a:gd name="T45" fmla="*/ 87 h 114"/>
              <a:gd name="T46" fmla="*/ 17 w 94"/>
              <a:gd name="T47" fmla="*/ 35 h 114"/>
              <a:gd name="T48" fmla="*/ 9 w 94"/>
              <a:gd name="T49" fmla="*/ 36 h 114"/>
              <a:gd name="T50" fmla="*/ 13 w 94"/>
              <a:gd name="T51" fmla="*/ 42 h 114"/>
              <a:gd name="T52" fmla="*/ 12 w 94"/>
              <a:gd name="T53" fmla="*/ 74 h 114"/>
              <a:gd name="T54" fmla="*/ 6 w 94"/>
              <a:gd name="T55" fmla="*/ 77 h 114"/>
              <a:gd name="T56" fmla="*/ 1 w 94"/>
              <a:gd name="T57" fmla="*/ 74 h 114"/>
              <a:gd name="T58" fmla="*/ 0 w 94"/>
              <a:gd name="T59" fmla="*/ 42 h 114"/>
              <a:gd name="T60" fmla="*/ 2 w 94"/>
              <a:gd name="T61" fmla="*/ 36 h 114"/>
              <a:gd name="T62" fmla="*/ 60 w 94"/>
              <a:gd name="T63" fmla="*/ 15 h 114"/>
              <a:gd name="T64" fmla="*/ 57 w 94"/>
              <a:gd name="T65" fmla="*/ 17 h 114"/>
              <a:gd name="T66" fmla="*/ 57 w 94"/>
              <a:gd name="T67" fmla="*/ 21 h 114"/>
              <a:gd name="T68" fmla="*/ 60 w 94"/>
              <a:gd name="T69" fmla="*/ 22 h 114"/>
              <a:gd name="T70" fmla="*/ 63 w 94"/>
              <a:gd name="T71" fmla="*/ 21 h 114"/>
              <a:gd name="T72" fmla="*/ 63 w 94"/>
              <a:gd name="T73" fmla="*/ 17 h 114"/>
              <a:gd name="T74" fmla="*/ 60 w 94"/>
              <a:gd name="T75" fmla="*/ 15 h 114"/>
              <a:gd name="T76" fmla="*/ 33 w 94"/>
              <a:gd name="T77" fmla="*/ 15 h 114"/>
              <a:gd name="T78" fmla="*/ 31 w 94"/>
              <a:gd name="T79" fmla="*/ 18 h 114"/>
              <a:gd name="T80" fmla="*/ 33 w 94"/>
              <a:gd name="T81" fmla="*/ 22 h 114"/>
              <a:gd name="T82" fmla="*/ 35 w 94"/>
              <a:gd name="T83" fmla="*/ 22 h 114"/>
              <a:gd name="T84" fmla="*/ 38 w 94"/>
              <a:gd name="T85" fmla="*/ 18 h 114"/>
              <a:gd name="T86" fmla="*/ 35 w 94"/>
              <a:gd name="T87" fmla="*/ 15 h 114"/>
              <a:gd name="T88" fmla="*/ 29 w 94"/>
              <a:gd name="T89" fmla="*/ 0 h 114"/>
              <a:gd name="T90" fmla="*/ 31 w 94"/>
              <a:gd name="T91" fmla="*/ 4 h 114"/>
              <a:gd name="T92" fmla="*/ 34 w 94"/>
              <a:gd name="T93" fmla="*/ 8 h 114"/>
              <a:gd name="T94" fmla="*/ 47 w 94"/>
              <a:gd name="T95" fmla="*/ 5 h 114"/>
              <a:gd name="T96" fmla="*/ 60 w 94"/>
              <a:gd name="T97" fmla="*/ 8 h 114"/>
              <a:gd name="T98" fmla="*/ 63 w 94"/>
              <a:gd name="T99" fmla="*/ 4 h 114"/>
              <a:gd name="T100" fmla="*/ 65 w 94"/>
              <a:gd name="T101" fmla="*/ 0 h 114"/>
              <a:gd name="T102" fmla="*/ 67 w 94"/>
              <a:gd name="T103" fmla="*/ 0 h 114"/>
              <a:gd name="T104" fmla="*/ 64 w 94"/>
              <a:gd name="T105" fmla="*/ 5 h 114"/>
              <a:gd name="T106" fmla="*/ 61 w 94"/>
              <a:gd name="T107" fmla="*/ 9 h 114"/>
              <a:gd name="T108" fmla="*/ 76 w 94"/>
              <a:gd name="T109" fmla="*/ 22 h 114"/>
              <a:gd name="T110" fmla="*/ 17 w 94"/>
              <a:gd name="T111" fmla="*/ 31 h 114"/>
              <a:gd name="T112" fmla="*/ 25 w 94"/>
              <a:gd name="T113" fmla="*/ 14 h 114"/>
              <a:gd name="T114" fmla="*/ 31 w 94"/>
              <a:gd name="T115" fmla="*/ 6 h 114"/>
              <a:gd name="T116" fmla="*/ 27 w 94"/>
              <a:gd name="T117" fmla="*/ 1 h 114"/>
              <a:gd name="T118" fmla="*/ 27 w 94"/>
              <a:gd name="T1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 h="114">
                <a:moveTo>
                  <a:pt x="88" y="35"/>
                </a:moveTo>
                <a:lnTo>
                  <a:pt x="91" y="36"/>
                </a:lnTo>
                <a:lnTo>
                  <a:pt x="94" y="39"/>
                </a:lnTo>
                <a:lnTo>
                  <a:pt x="94" y="42"/>
                </a:lnTo>
                <a:lnTo>
                  <a:pt x="94" y="70"/>
                </a:lnTo>
                <a:lnTo>
                  <a:pt x="94" y="74"/>
                </a:lnTo>
                <a:lnTo>
                  <a:pt x="91" y="76"/>
                </a:lnTo>
                <a:lnTo>
                  <a:pt x="88" y="77"/>
                </a:lnTo>
                <a:lnTo>
                  <a:pt x="85" y="76"/>
                </a:lnTo>
                <a:lnTo>
                  <a:pt x="82" y="74"/>
                </a:lnTo>
                <a:lnTo>
                  <a:pt x="81" y="70"/>
                </a:lnTo>
                <a:lnTo>
                  <a:pt x="81" y="42"/>
                </a:lnTo>
                <a:lnTo>
                  <a:pt x="82" y="39"/>
                </a:lnTo>
                <a:lnTo>
                  <a:pt x="85" y="36"/>
                </a:lnTo>
                <a:lnTo>
                  <a:pt x="88" y="35"/>
                </a:lnTo>
                <a:close/>
                <a:moveTo>
                  <a:pt x="17" y="35"/>
                </a:moveTo>
                <a:lnTo>
                  <a:pt x="77" y="35"/>
                </a:lnTo>
                <a:lnTo>
                  <a:pt x="77" y="84"/>
                </a:lnTo>
                <a:lnTo>
                  <a:pt x="76" y="87"/>
                </a:lnTo>
                <a:lnTo>
                  <a:pt x="74" y="90"/>
                </a:lnTo>
                <a:lnTo>
                  <a:pt x="70" y="91"/>
                </a:lnTo>
                <a:lnTo>
                  <a:pt x="65" y="91"/>
                </a:lnTo>
                <a:lnTo>
                  <a:pt x="65" y="93"/>
                </a:lnTo>
                <a:lnTo>
                  <a:pt x="65" y="107"/>
                </a:lnTo>
                <a:lnTo>
                  <a:pt x="65" y="110"/>
                </a:lnTo>
                <a:lnTo>
                  <a:pt x="63" y="112"/>
                </a:lnTo>
                <a:lnTo>
                  <a:pt x="59" y="114"/>
                </a:lnTo>
                <a:lnTo>
                  <a:pt x="56" y="112"/>
                </a:lnTo>
                <a:lnTo>
                  <a:pt x="53" y="110"/>
                </a:lnTo>
                <a:lnTo>
                  <a:pt x="52" y="107"/>
                </a:lnTo>
                <a:lnTo>
                  <a:pt x="52" y="93"/>
                </a:lnTo>
                <a:lnTo>
                  <a:pt x="53" y="91"/>
                </a:lnTo>
                <a:lnTo>
                  <a:pt x="40" y="91"/>
                </a:lnTo>
                <a:lnTo>
                  <a:pt x="42" y="93"/>
                </a:lnTo>
                <a:lnTo>
                  <a:pt x="42" y="107"/>
                </a:lnTo>
                <a:lnTo>
                  <a:pt x="40" y="110"/>
                </a:lnTo>
                <a:lnTo>
                  <a:pt x="38" y="112"/>
                </a:lnTo>
                <a:lnTo>
                  <a:pt x="35" y="114"/>
                </a:lnTo>
                <a:lnTo>
                  <a:pt x="31" y="112"/>
                </a:lnTo>
                <a:lnTo>
                  <a:pt x="29" y="110"/>
                </a:lnTo>
                <a:lnTo>
                  <a:pt x="29" y="107"/>
                </a:lnTo>
                <a:lnTo>
                  <a:pt x="29" y="93"/>
                </a:lnTo>
                <a:lnTo>
                  <a:pt x="29" y="91"/>
                </a:lnTo>
                <a:lnTo>
                  <a:pt x="23" y="91"/>
                </a:lnTo>
                <a:lnTo>
                  <a:pt x="21" y="90"/>
                </a:lnTo>
                <a:lnTo>
                  <a:pt x="18" y="87"/>
                </a:lnTo>
                <a:lnTo>
                  <a:pt x="17" y="84"/>
                </a:lnTo>
                <a:lnTo>
                  <a:pt x="17" y="35"/>
                </a:lnTo>
                <a:close/>
                <a:moveTo>
                  <a:pt x="6" y="35"/>
                </a:moveTo>
                <a:lnTo>
                  <a:pt x="9" y="36"/>
                </a:lnTo>
                <a:lnTo>
                  <a:pt x="12" y="39"/>
                </a:lnTo>
                <a:lnTo>
                  <a:pt x="13" y="42"/>
                </a:lnTo>
                <a:lnTo>
                  <a:pt x="13" y="70"/>
                </a:lnTo>
                <a:lnTo>
                  <a:pt x="12" y="74"/>
                </a:lnTo>
                <a:lnTo>
                  <a:pt x="9" y="76"/>
                </a:lnTo>
                <a:lnTo>
                  <a:pt x="6" y="77"/>
                </a:lnTo>
                <a:lnTo>
                  <a:pt x="2" y="76"/>
                </a:lnTo>
                <a:lnTo>
                  <a:pt x="1" y="74"/>
                </a:lnTo>
                <a:lnTo>
                  <a:pt x="0" y="70"/>
                </a:lnTo>
                <a:lnTo>
                  <a:pt x="0" y="42"/>
                </a:lnTo>
                <a:lnTo>
                  <a:pt x="1" y="39"/>
                </a:lnTo>
                <a:lnTo>
                  <a:pt x="2" y="36"/>
                </a:lnTo>
                <a:lnTo>
                  <a:pt x="6" y="35"/>
                </a:lnTo>
                <a:close/>
                <a:moveTo>
                  <a:pt x="60" y="15"/>
                </a:moveTo>
                <a:lnTo>
                  <a:pt x="59" y="15"/>
                </a:lnTo>
                <a:lnTo>
                  <a:pt x="57" y="17"/>
                </a:lnTo>
                <a:lnTo>
                  <a:pt x="56" y="18"/>
                </a:lnTo>
                <a:lnTo>
                  <a:pt x="57" y="21"/>
                </a:lnTo>
                <a:lnTo>
                  <a:pt x="59" y="22"/>
                </a:lnTo>
                <a:lnTo>
                  <a:pt x="60" y="22"/>
                </a:lnTo>
                <a:lnTo>
                  <a:pt x="61" y="22"/>
                </a:lnTo>
                <a:lnTo>
                  <a:pt x="63" y="21"/>
                </a:lnTo>
                <a:lnTo>
                  <a:pt x="63" y="18"/>
                </a:lnTo>
                <a:lnTo>
                  <a:pt x="63" y="17"/>
                </a:lnTo>
                <a:lnTo>
                  <a:pt x="61" y="15"/>
                </a:lnTo>
                <a:lnTo>
                  <a:pt x="60" y="15"/>
                </a:lnTo>
                <a:close/>
                <a:moveTo>
                  <a:pt x="34" y="15"/>
                </a:moveTo>
                <a:lnTo>
                  <a:pt x="33" y="15"/>
                </a:lnTo>
                <a:lnTo>
                  <a:pt x="31" y="17"/>
                </a:lnTo>
                <a:lnTo>
                  <a:pt x="31" y="18"/>
                </a:lnTo>
                <a:lnTo>
                  <a:pt x="31" y="21"/>
                </a:lnTo>
                <a:lnTo>
                  <a:pt x="33" y="22"/>
                </a:lnTo>
                <a:lnTo>
                  <a:pt x="34" y="22"/>
                </a:lnTo>
                <a:lnTo>
                  <a:pt x="35" y="22"/>
                </a:lnTo>
                <a:lnTo>
                  <a:pt x="36" y="21"/>
                </a:lnTo>
                <a:lnTo>
                  <a:pt x="38" y="18"/>
                </a:lnTo>
                <a:lnTo>
                  <a:pt x="36" y="17"/>
                </a:lnTo>
                <a:lnTo>
                  <a:pt x="35" y="15"/>
                </a:lnTo>
                <a:lnTo>
                  <a:pt x="34" y="15"/>
                </a:lnTo>
                <a:close/>
                <a:moveTo>
                  <a:pt x="29" y="0"/>
                </a:moveTo>
                <a:lnTo>
                  <a:pt x="29" y="0"/>
                </a:lnTo>
                <a:lnTo>
                  <a:pt x="31" y="4"/>
                </a:lnTo>
                <a:lnTo>
                  <a:pt x="33" y="6"/>
                </a:lnTo>
                <a:lnTo>
                  <a:pt x="34" y="8"/>
                </a:lnTo>
                <a:lnTo>
                  <a:pt x="40" y="6"/>
                </a:lnTo>
                <a:lnTo>
                  <a:pt x="47" y="5"/>
                </a:lnTo>
                <a:lnTo>
                  <a:pt x="53" y="6"/>
                </a:lnTo>
                <a:lnTo>
                  <a:pt x="60" y="8"/>
                </a:lnTo>
                <a:lnTo>
                  <a:pt x="61" y="6"/>
                </a:lnTo>
                <a:lnTo>
                  <a:pt x="63" y="4"/>
                </a:lnTo>
                <a:lnTo>
                  <a:pt x="65" y="0"/>
                </a:lnTo>
                <a:lnTo>
                  <a:pt x="65" y="0"/>
                </a:lnTo>
                <a:lnTo>
                  <a:pt x="67" y="0"/>
                </a:lnTo>
                <a:lnTo>
                  <a:pt x="67" y="0"/>
                </a:lnTo>
                <a:lnTo>
                  <a:pt x="67" y="1"/>
                </a:lnTo>
                <a:lnTo>
                  <a:pt x="64" y="5"/>
                </a:lnTo>
                <a:lnTo>
                  <a:pt x="63" y="6"/>
                </a:lnTo>
                <a:lnTo>
                  <a:pt x="61" y="9"/>
                </a:lnTo>
                <a:lnTo>
                  <a:pt x="70" y="14"/>
                </a:lnTo>
                <a:lnTo>
                  <a:pt x="76" y="22"/>
                </a:lnTo>
                <a:lnTo>
                  <a:pt x="77" y="31"/>
                </a:lnTo>
                <a:lnTo>
                  <a:pt x="17" y="31"/>
                </a:lnTo>
                <a:lnTo>
                  <a:pt x="19" y="22"/>
                </a:lnTo>
                <a:lnTo>
                  <a:pt x="25" y="14"/>
                </a:lnTo>
                <a:lnTo>
                  <a:pt x="33" y="9"/>
                </a:lnTo>
                <a:lnTo>
                  <a:pt x="31" y="6"/>
                </a:lnTo>
                <a:lnTo>
                  <a:pt x="30" y="5"/>
                </a:lnTo>
                <a:lnTo>
                  <a:pt x="27" y="1"/>
                </a:lnTo>
                <a:lnTo>
                  <a:pt x="27" y="0"/>
                </a:lnTo>
                <a:lnTo>
                  <a:pt x="27" y="0"/>
                </a:lnTo>
                <a:lnTo>
                  <a:pt x="2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文本框 24">
            <a:extLst>
              <a:ext uri="{FF2B5EF4-FFF2-40B4-BE49-F238E27FC236}">
                <a16:creationId xmlns:a16="http://schemas.microsoft.com/office/drawing/2014/main" id="{B0F451A5-EA91-4BBC-A48B-E1F2115ABE9E}"/>
              </a:ext>
            </a:extLst>
          </p:cNvPr>
          <p:cNvSpPr txBox="1"/>
          <p:nvPr/>
        </p:nvSpPr>
        <p:spPr>
          <a:xfrm>
            <a:off x="2847356" y="3067638"/>
            <a:ext cx="652743" cy="276999"/>
          </a:xfrm>
          <a:prstGeom prst="rect">
            <a:avLst/>
          </a:prstGeom>
          <a:noFill/>
        </p:spPr>
        <p:txBody>
          <a:bodyPr wrap="none" rtlCol="0">
            <a:spAutoFit/>
          </a:bodyPr>
          <a:lstStyle/>
          <a:p>
            <a:pPr algn="ctr"/>
            <a:r>
              <a:rPr lang="en-US" altLang="zh-CN" sz="1200" dirty="0">
                <a:solidFill>
                  <a:schemeClr val="bg1"/>
                </a:solidFill>
              </a:rPr>
              <a:t>Slide 1</a:t>
            </a:r>
            <a:endParaRPr lang="zh-CN" altLang="en-US" sz="1200" dirty="0">
              <a:solidFill>
                <a:schemeClr val="bg1"/>
              </a:solidFill>
            </a:endParaRPr>
          </a:p>
        </p:txBody>
      </p:sp>
      <p:sp>
        <p:nvSpPr>
          <p:cNvPr id="26" name="文本框 25">
            <a:extLst>
              <a:ext uri="{FF2B5EF4-FFF2-40B4-BE49-F238E27FC236}">
                <a16:creationId xmlns:a16="http://schemas.microsoft.com/office/drawing/2014/main" id="{1F342CB4-E105-4397-95FC-546585929AF9}"/>
              </a:ext>
            </a:extLst>
          </p:cNvPr>
          <p:cNvSpPr txBox="1"/>
          <p:nvPr/>
        </p:nvSpPr>
        <p:spPr>
          <a:xfrm>
            <a:off x="5076719" y="3067638"/>
            <a:ext cx="652743" cy="276999"/>
          </a:xfrm>
          <a:prstGeom prst="rect">
            <a:avLst/>
          </a:prstGeom>
          <a:noFill/>
        </p:spPr>
        <p:txBody>
          <a:bodyPr wrap="none" rtlCol="0">
            <a:spAutoFit/>
          </a:bodyPr>
          <a:lstStyle/>
          <a:p>
            <a:pPr algn="ctr"/>
            <a:r>
              <a:rPr lang="en-US" altLang="zh-CN" sz="1200" dirty="0">
                <a:solidFill>
                  <a:schemeClr val="bg1"/>
                </a:solidFill>
              </a:rPr>
              <a:t>Slide 2</a:t>
            </a:r>
            <a:endParaRPr lang="zh-CN" altLang="en-US" sz="1200" dirty="0">
              <a:solidFill>
                <a:schemeClr val="bg1"/>
              </a:solidFill>
            </a:endParaRPr>
          </a:p>
        </p:txBody>
      </p:sp>
      <p:sp>
        <p:nvSpPr>
          <p:cNvPr id="27" name="文本框 26">
            <a:extLst>
              <a:ext uri="{FF2B5EF4-FFF2-40B4-BE49-F238E27FC236}">
                <a16:creationId xmlns:a16="http://schemas.microsoft.com/office/drawing/2014/main" id="{674A169D-0EC1-4596-BA31-3D008A373C79}"/>
              </a:ext>
            </a:extLst>
          </p:cNvPr>
          <p:cNvSpPr txBox="1"/>
          <p:nvPr/>
        </p:nvSpPr>
        <p:spPr>
          <a:xfrm>
            <a:off x="2847356" y="5341251"/>
            <a:ext cx="652743" cy="276999"/>
          </a:xfrm>
          <a:prstGeom prst="rect">
            <a:avLst/>
          </a:prstGeom>
          <a:noFill/>
        </p:spPr>
        <p:txBody>
          <a:bodyPr wrap="none" rtlCol="0">
            <a:spAutoFit/>
          </a:bodyPr>
          <a:lstStyle/>
          <a:p>
            <a:pPr algn="ctr"/>
            <a:r>
              <a:rPr lang="en-US" altLang="zh-CN" sz="1200" dirty="0">
                <a:solidFill>
                  <a:schemeClr val="bg1"/>
                </a:solidFill>
              </a:rPr>
              <a:t>Slide 4</a:t>
            </a:r>
            <a:endParaRPr lang="zh-CN" altLang="en-US" sz="1200" dirty="0">
              <a:solidFill>
                <a:schemeClr val="bg1"/>
              </a:solidFill>
            </a:endParaRPr>
          </a:p>
        </p:txBody>
      </p:sp>
      <p:sp>
        <p:nvSpPr>
          <p:cNvPr id="28" name="文本框 27">
            <a:extLst>
              <a:ext uri="{FF2B5EF4-FFF2-40B4-BE49-F238E27FC236}">
                <a16:creationId xmlns:a16="http://schemas.microsoft.com/office/drawing/2014/main" id="{7BECF206-2CB6-4467-A6E7-6744A2BC8357}"/>
              </a:ext>
            </a:extLst>
          </p:cNvPr>
          <p:cNvSpPr txBox="1"/>
          <p:nvPr/>
        </p:nvSpPr>
        <p:spPr>
          <a:xfrm>
            <a:off x="5076719" y="5341251"/>
            <a:ext cx="652743" cy="276999"/>
          </a:xfrm>
          <a:prstGeom prst="rect">
            <a:avLst/>
          </a:prstGeom>
          <a:noFill/>
        </p:spPr>
        <p:txBody>
          <a:bodyPr wrap="none" rtlCol="0">
            <a:spAutoFit/>
          </a:bodyPr>
          <a:lstStyle/>
          <a:p>
            <a:pPr algn="ctr"/>
            <a:r>
              <a:rPr lang="en-US" altLang="zh-CN" sz="1200" dirty="0">
                <a:solidFill>
                  <a:schemeClr val="bg1"/>
                </a:solidFill>
              </a:rPr>
              <a:t>Slide 3</a:t>
            </a:r>
            <a:endParaRPr lang="zh-CN" altLang="en-US" sz="1200" dirty="0">
              <a:solidFill>
                <a:schemeClr val="bg1"/>
              </a:solidFill>
            </a:endParaRPr>
          </a:p>
        </p:txBody>
      </p:sp>
      <p:grpSp>
        <p:nvGrpSpPr>
          <p:cNvPr id="29" name="组合 28">
            <a:extLst>
              <a:ext uri="{FF2B5EF4-FFF2-40B4-BE49-F238E27FC236}">
                <a16:creationId xmlns:a16="http://schemas.microsoft.com/office/drawing/2014/main" id="{9EBF8987-0F8A-4F65-9B40-2B7B32F9279C}"/>
              </a:ext>
            </a:extLst>
          </p:cNvPr>
          <p:cNvGrpSpPr/>
          <p:nvPr/>
        </p:nvGrpSpPr>
        <p:grpSpPr>
          <a:xfrm>
            <a:off x="6684294" y="2445056"/>
            <a:ext cx="3655937" cy="3416035"/>
            <a:chOff x="3238876" y="2221460"/>
            <a:chExt cx="2906947" cy="2716196"/>
          </a:xfrm>
        </p:grpSpPr>
        <p:sp>
          <p:nvSpPr>
            <p:cNvPr id="30" name="Freeform 46">
              <a:extLst>
                <a:ext uri="{FF2B5EF4-FFF2-40B4-BE49-F238E27FC236}">
                  <a16:creationId xmlns:a16="http://schemas.microsoft.com/office/drawing/2014/main" id="{98407B18-8EC8-4B74-8BBB-CED497312181}"/>
                </a:ext>
              </a:extLst>
            </p:cNvPr>
            <p:cNvSpPr>
              <a:spLocks noEditPoints="1"/>
            </p:cNvSpPr>
            <p:nvPr/>
          </p:nvSpPr>
          <p:spPr bwMode="auto">
            <a:xfrm>
              <a:off x="3238876" y="2221460"/>
              <a:ext cx="496946" cy="49704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639490"/>
            </a:solidFill>
            <a:ln w="9525">
              <a:noFill/>
              <a:round/>
            </a:ln>
          </p:spPr>
          <p:txBody>
            <a:bodyPr vert="horz" wrap="square" lIns="91446" tIns="45723" rIns="91446" bIns="45723" numCol="1" anchor="t" anchorCtr="0" compatLnSpc="1"/>
            <a:lstStyle/>
            <a:p>
              <a:pPr>
                <a:lnSpc>
                  <a:spcPct val="120000"/>
                </a:lnSpc>
              </a:pPr>
              <a:endParaRPr 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46">
              <a:extLst>
                <a:ext uri="{FF2B5EF4-FFF2-40B4-BE49-F238E27FC236}">
                  <a16:creationId xmlns:a16="http://schemas.microsoft.com/office/drawing/2014/main" id="{25DDE6E3-712D-4136-9C64-33FBF40E1D0D}"/>
                </a:ext>
              </a:extLst>
            </p:cNvPr>
            <p:cNvSpPr>
              <a:spLocks noEditPoints="1"/>
            </p:cNvSpPr>
            <p:nvPr/>
          </p:nvSpPr>
          <p:spPr bwMode="auto">
            <a:xfrm>
              <a:off x="3238876" y="2955102"/>
              <a:ext cx="496946" cy="49704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CFA54F"/>
            </a:solidFill>
            <a:ln w="9525">
              <a:noFill/>
              <a:round/>
            </a:ln>
          </p:spPr>
          <p:txBody>
            <a:bodyPr vert="horz" wrap="square" lIns="91446" tIns="45723" rIns="91446" bIns="45723" numCol="1" anchor="t" anchorCtr="0" compatLnSpc="1"/>
            <a:lstStyle/>
            <a:p>
              <a:pPr>
                <a:lnSpc>
                  <a:spcPct val="120000"/>
                </a:lnSpc>
              </a:pPr>
              <a:endParaRPr 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46">
              <a:extLst>
                <a:ext uri="{FF2B5EF4-FFF2-40B4-BE49-F238E27FC236}">
                  <a16:creationId xmlns:a16="http://schemas.microsoft.com/office/drawing/2014/main" id="{6690B4D2-3DE6-40CB-B242-1573E33E3710}"/>
                </a:ext>
              </a:extLst>
            </p:cNvPr>
            <p:cNvSpPr>
              <a:spLocks noEditPoints="1"/>
            </p:cNvSpPr>
            <p:nvPr/>
          </p:nvSpPr>
          <p:spPr bwMode="auto">
            <a:xfrm>
              <a:off x="3238876" y="3679311"/>
              <a:ext cx="496946" cy="49704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639490"/>
            </a:solidFill>
            <a:ln w="9525">
              <a:noFill/>
              <a:round/>
            </a:ln>
          </p:spPr>
          <p:txBody>
            <a:bodyPr vert="horz" wrap="square" lIns="91446" tIns="45723" rIns="91446" bIns="45723" numCol="1" anchor="t" anchorCtr="0" compatLnSpc="1"/>
            <a:lstStyle/>
            <a:p>
              <a:pPr>
                <a:lnSpc>
                  <a:spcPct val="120000"/>
                </a:lnSpc>
              </a:pPr>
              <a:endParaRPr 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46">
              <a:extLst>
                <a:ext uri="{FF2B5EF4-FFF2-40B4-BE49-F238E27FC236}">
                  <a16:creationId xmlns:a16="http://schemas.microsoft.com/office/drawing/2014/main" id="{DB9BE226-E472-4646-842E-FDA811D71F5D}"/>
                </a:ext>
              </a:extLst>
            </p:cNvPr>
            <p:cNvSpPr>
              <a:spLocks noEditPoints="1"/>
            </p:cNvSpPr>
            <p:nvPr/>
          </p:nvSpPr>
          <p:spPr bwMode="auto">
            <a:xfrm>
              <a:off x="3238876" y="4403522"/>
              <a:ext cx="496946" cy="49704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CFA54F"/>
            </a:solidFill>
            <a:ln w="9525">
              <a:noFill/>
              <a:round/>
            </a:ln>
          </p:spPr>
          <p:txBody>
            <a:bodyPr vert="horz" wrap="square" lIns="91446" tIns="45723" rIns="91446" bIns="45723" numCol="1" anchor="t" anchorCtr="0" compatLnSpc="1"/>
            <a:lstStyle/>
            <a:p>
              <a:pPr>
                <a:lnSpc>
                  <a:spcPct val="120000"/>
                </a:lnSpc>
              </a:pPr>
              <a:endParaRPr 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Group 30">
              <a:extLst>
                <a:ext uri="{FF2B5EF4-FFF2-40B4-BE49-F238E27FC236}">
                  <a16:creationId xmlns:a16="http://schemas.microsoft.com/office/drawing/2014/main" id="{42CA868D-E6F8-4D3C-96BF-D54E01CA0D27}"/>
                </a:ext>
              </a:extLst>
            </p:cNvPr>
            <p:cNvGrpSpPr/>
            <p:nvPr/>
          </p:nvGrpSpPr>
          <p:grpSpPr>
            <a:xfrm>
              <a:off x="3848548" y="2223370"/>
              <a:ext cx="2297275" cy="532223"/>
              <a:chOff x="1270277" y="1233504"/>
              <a:chExt cx="3991310" cy="532058"/>
            </a:xfrm>
          </p:grpSpPr>
          <p:sp>
            <p:nvSpPr>
              <p:cNvPr id="44" name="Text Placeholder 3">
                <a:extLst>
                  <a:ext uri="{FF2B5EF4-FFF2-40B4-BE49-F238E27FC236}">
                    <a16:creationId xmlns:a16="http://schemas.microsoft.com/office/drawing/2014/main" id="{66316FBE-7B90-43B6-88CD-FD06CFADC74D}"/>
                  </a:ext>
                </a:extLst>
              </p:cNvPr>
              <p:cNvSpPr txBox="1"/>
              <p:nvPr/>
            </p:nvSpPr>
            <p:spPr>
              <a:xfrm>
                <a:off x="1270277" y="1233504"/>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ts val="0"/>
                  </a:spcAft>
                  <a:defRP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 Placeholder 3">
                <a:extLst>
                  <a:ext uri="{FF2B5EF4-FFF2-40B4-BE49-F238E27FC236}">
                    <a16:creationId xmlns:a16="http://schemas.microsoft.com/office/drawing/2014/main" id="{E2A6CB13-7AFC-46E8-8DD0-260EB1A87B2F}"/>
                  </a:ext>
                </a:extLst>
              </p:cNvPr>
              <p:cNvSpPr txBox="1"/>
              <p:nvPr/>
            </p:nvSpPr>
            <p:spPr>
              <a:xfrm>
                <a:off x="1270277" y="1471986"/>
                <a:ext cx="3991310" cy="29357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p:txBody>
          </p:sp>
        </p:grpSp>
        <p:grpSp>
          <p:nvGrpSpPr>
            <p:cNvPr id="35" name="Group 30">
              <a:extLst>
                <a:ext uri="{FF2B5EF4-FFF2-40B4-BE49-F238E27FC236}">
                  <a16:creationId xmlns:a16="http://schemas.microsoft.com/office/drawing/2014/main" id="{733B2F76-490F-4F59-8132-1297EA96C8E8}"/>
                </a:ext>
              </a:extLst>
            </p:cNvPr>
            <p:cNvGrpSpPr/>
            <p:nvPr/>
          </p:nvGrpSpPr>
          <p:grpSpPr>
            <a:xfrm>
              <a:off x="3848548" y="2957012"/>
              <a:ext cx="2297275" cy="532223"/>
              <a:chOff x="1270277" y="1233504"/>
              <a:chExt cx="3991310" cy="532058"/>
            </a:xfrm>
          </p:grpSpPr>
          <p:sp>
            <p:nvSpPr>
              <p:cNvPr id="42" name="Text Placeholder 3">
                <a:extLst>
                  <a:ext uri="{FF2B5EF4-FFF2-40B4-BE49-F238E27FC236}">
                    <a16:creationId xmlns:a16="http://schemas.microsoft.com/office/drawing/2014/main" id="{5CF2C6E1-2FA8-4B7E-A268-5B01384F2F7E}"/>
                  </a:ext>
                </a:extLst>
              </p:cNvPr>
              <p:cNvSpPr txBox="1"/>
              <p:nvPr/>
            </p:nvSpPr>
            <p:spPr>
              <a:xfrm>
                <a:off x="1270277" y="1233504"/>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ts val="0"/>
                  </a:spcAft>
                  <a:defRP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 Placeholder 3">
                <a:extLst>
                  <a:ext uri="{FF2B5EF4-FFF2-40B4-BE49-F238E27FC236}">
                    <a16:creationId xmlns:a16="http://schemas.microsoft.com/office/drawing/2014/main" id="{D95E9BD4-2492-43FD-B051-FF5F70A01251}"/>
                  </a:ext>
                </a:extLst>
              </p:cNvPr>
              <p:cNvSpPr txBox="1"/>
              <p:nvPr/>
            </p:nvSpPr>
            <p:spPr>
              <a:xfrm>
                <a:off x="1270277" y="1471986"/>
                <a:ext cx="3991310" cy="29357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p:txBody>
          </p:sp>
        </p:grpSp>
        <p:grpSp>
          <p:nvGrpSpPr>
            <p:cNvPr id="36" name="Group 30">
              <a:extLst>
                <a:ext uri="{FF2B5EF4-FFF2-40B4-BE49-F238E27FC236}">
                  <a16:creationId xmlns:a16="http://schemas.microsoft.com/office/drawing/2014/main" id="{AEC98D91-9EE9-4487-A24D-898CC93E6B91}"/>
                </a:ext>
              </a:extLst>
            </p:cNvPr>
            <p:cNvGrpSpPr/>
            <p:nvPr/>
          </p:nvGrpSpPr>
          <p:grpSpPr>
            <a:xfrm>
              <a:off x="3848548" y="3681223"/>
              <a:ext cx="2297275" cy="532221"/>
              <a:chOff x="1270277" y="1233505"/>
              <a:chExt cx="3991310" cy="532056"/>
            </a:xfrm>
          </p:grpSpPr>
          <p:sp>
            <p:nvSpPr>
              <p:cNvPr id="40" name="Text Placeholder 3">
                <a:extLst>
                  <a:ext uri="{FF2B5EF4-FFF2-40B4-BE49-F238E27FC236}">
                    <a16:creationId xmlns:a16="http://schemas.microsoft.com/office/drawing/2014/main" id="{E6375B5B-E560-4B43-843A-AAAF014A8C7D}"/>
                  </a:ext>
                </a:extLst>
              </p:cNvPr>
              <p:cNvSpPr txBox="1"/>
              <p:nvPr/>
            </p:nvSpPr>
            <p:spPr>
              <a:xfrm>
                <a:off x="1270277" y="1233505"/>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ts val="0"/>
                  </a:spcAft>
                  <a:defRP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 Placeholder 3">
                <a:extLst>
                  <a:ext uri="{FF2B5EF4-FFF2-40B4-BE49-F238E27FC236}">
                    <a16:creationId xmlns:a16="http://schemas.microsoft.com/office/drawing/2014/main" id="{A2824E29-0638-46A2-B1DC-FE01BFE97C19}"/>
                  </a:ext>
                </a:extLst>
              </p:cNvPr>
              <p:cNvSpPr txBox="1"/>
              <p:nvPr/>
            </p:nvSpPr>
            <p:spPr>
              <a:xfrm>
                <a:off x="1270277" y="1471985"/>
                <a:ext cx="3991310" cy="29357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p:txBody>
          </p:sp>
        </p:grpSp>
        <p:grpSp>
          <p:nvGrpSpPr>
            <p:cNvPr id="37" name="Group 30">
              <a:extLst>
                <a:ext uri="{FF2B5EF4-FFF2-40B4-BE49-F238E27FC236}">
                  <a16:creationId xmlns:a16="http://schemas.microsoft.com/office/drawing/2014/main" id="{3AA50DEA-04C8-479C-80F0-B9DEFAEC6BE1}"/>
                </a:ext>
              </a:extLst>
            </p:cNvPr>
            <p:cNvGrpSpPr/>
            <p:nvPr/>
          </p:nvGrpSpPr>
          <p:grpSpPr>
            <a:xfrm>
              <a:off x="3848548" y="4405432"/>
              <a:ext cx="2297275" cy="532224"/>
              <a:chOff x="1270277" y="1233504"/>
              <a:chExt cx="3991310" cy="532059"/>
            </a:xfrm>
          </p:grpSpPr>
          <p:sp>
            <p:nvSpPr>
              <p:cNvPr id="38" name="Text Placeholder 3">
                <a:extLst>
                  <a:ext uri="{FF2B5EF4-FFF2-40B4-BE49-F238E27FC236}">
                    <a16:creationId xmlns:a16="http://schemas.microsoft.com/office/drawing/2014/main" id="{BCB494E3-9685-4E57-86B8-7C15B07D93E9}"/>
                  </a:ext>
                </a:extLst>
              </p:cNvPr>
              <p:cNvSpPr txBox="1"/>
              <p:nvPr/>
            </p:nvSpPr>
            <p:spPr>
              <a:xfrm>
                <a:off x="1270277" y="1233504"/>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ts val="0"/>
                  </a:spcAft>
                  <a:defRP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 Placeholder 3">
                <a:extLst>
                  <a:ext uri="{FF2B5EF4-FFF2-40B4-BE49-F238E27FC236}">
                    <a16:creationId xmlns:a16="http://schemas.microsoft.com/office/drawing/2014/main" id="{6FE44CC5-97E3-47FD-B88F-6ADE607E60A1}"/>
                  </a:ext>
                </a:extLst>
              </p:cNvPr>
              <p:cNvSpPr txBox="1"/>
              <p:nvPr/>
            </p:nvSpPr>
            <p:spPr>
              <a:xfrm>
                <a:off x="1270277" y="1471987"/>
                <a:ext cx="3991310" cy="29357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p:txBody>
          </p:sp>
        </p:grpSp>
      </p:grpSp>
    </p:spTree>
    <p:extLst>
      <p:ext uri="{BB962C8B-B14F-4D97-AF65-F5344CB8AC3E}">
        <p14:creationId xmlns:p14="http://schemas.microsoft.com/office/powerpoint/2010/main" val="150156359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ppt_x"/>
                                          </p:val>
                                        </p:tav>
                                        <p:tav tm="100000">
                                          <p:val>
                                            <p:strVal val="#ppt_x"/>
                                          </p:val>
                                        </p:tav>
                                      </p:tavLst>
                                    </p:anim>
                                    <p:anim calcmode="lin" valueType="num">
                                      <p:cBhvr additive="base">
                                        <p:cTn id="20" dur="10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ppt_x"/>
                                          </p:val>
                                        </p:tav>
                                        <p:tav tm="100000">
                                          <p:val>
                                            <p:strVal val="#ppt_x"/>
                                          </p:val>
                                        </p:tav>
                                      </p:tavLst>
                                    </p:anim>
                                    <p:anim calcmode="lin" valueType="num">
                                      <p:cBhvr additive="base">
                                        <p:cTn id="24" dur="10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ppt_x"/>
                                          </p:val>
                                        </p:tav>
                                        <p:tav tm="100000">
                                          <p:val>
                                            <p:strVal val="#ppt_x"/>
                                          </p:val>
                                        </p:tav>
                                      </p:tavLst>
                                    </p:anim>
                                    <p:anim calcmode="lin" valueType="num">
                                      <p:cBhvr additive="base">
                                        <p:cTn id="28" dur="10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ppt_x"/>
                                          </p:val>
                                        </p:tav>
                                        <p:tav tm="100000">
                                          <p:val>
                                            <p:strVal val="#ppt_x"/>
                                          </p:val>
                                        </p:tav>
                                      </p:tavLst>
                                    </p:anim>
                                    <p:anim calcmode="lin" valueType="num">
                                      <p:cBhvr additive="base">
                                        <p:cTn id="32" dur="10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ppt_x"/>
                                          </p:val>
                                        </p:tav>
                                        <p:tav tm="100000">
                                          <p:val>
                                            <p:strVal val="#ppt_x"/>
                                          </p:val>
                                        </p:tav>
                                      </p:tavLst>
                                    </p:anim>
                                    <p:anim calcmode="lin" valueType="num">
                                      <p:cBhvr additive="base">
                                        <p:cTn id="36" dur="1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1000" fill="hold"/>
                                        <p:tgtEl>
                                          <p:spTgt spid="18"/>
                                        </p:tgtEl>
                                        <p:attrNameLst>
                                          <p:attrName>ppt_x</p:attrName>
                                        </p:attrNameLst>
                                      </p:cBhvr>
                                      <p:tavLst>
                                        <p:tav tm="0">
                                          <p:val>
                                            <p:strVal val="#ppt_x"/>
                                          </p:val>
                                        </p:tav>
                                        <p:tav tm="100000">
                                          <p:val>
                                            <p:strVal val="#ppt_x"/>
                                          </p:val>
                                        </p:tav>
                                      </p:tavLst>
                                    </p:anim>
                                    <p:anim calcmode="lin" valueType="num">
                                      <p:cBhvr additive="base">
                                        <p:cTn id="40" dur="10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000" fill="hold"/>
                                        <p:tgtEl>
                                          <p:spTgt spid="19"/>
                                        </p:tgtEl>
                                        <p:attrNameLst>
                                          <p:attrName>ppt_x</p:attrName>
                                        </p:attrNameLst>
                                      </p:cBhvr>
                                      <p:tavLst>
                                        <p:tav tm="0">
                                          <p:val>
                                            <p:strVal val="#ppt_x"/>
                                          </p:val>
                                        </p:tav>
                                        <p:tav tm="100000">
                                          <p:val>
                                            <p:strVal val="#ppt_x"/>
                                          </p:val>
                                        </p:tav>
                                      </p:tavLst>
                                    </p:anim>
                                    <p:anim calcmode="lin" valueType="num">
                                      <p:cBhvr additive="base">
                                        <p:cTn id="44" dur="10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1000" fill="hold"/>
                                        <p:tgtEl>
                                          <p:spTgt spid="20"/>
                                        </p:tgtEl>
                                        <p:attrNameLst>
                                          <p:attrName>ppt_x</p:attrName>
                                        </p:attrNameLst>
                                      </p:cBhvr>
                                      <p:tavLst>
                                        <p:tav tm="0">
                                          <p:val>
                                            <p:strVal val="#ppt_x"/>
                                          </p:val>
                                        </p:tav>
                                        <p:tav tm="100000">
                                          <p:val>
                                            <p:strVal val="#ppt_x"/>
                                          </p:val>
                                        </p:tav>
                                      </p:tavLst>
                                    </p:anim>
                                    <p:anim calcmode="lin" valueType="num">
                                      <p:cBhvr additive="base">
                                        <p:cTn id="48" dur="10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1000" fill="hold"/>
                                        <p:tgtEl>
                                          <p:spTgt spid="21"/>
                                        </p:tgtEl>
                                        <p:attrNameLst>
                                          <p:attrName>ppt_x</p:attrName>
                                        </p:attrNameLst>
                                      </p:cBhvr>
                                      <p:tavLst>
                                        <p:tav tm="0">
                                          <p:val>
                                            <p:strVal val="#ppt_x"/>
                                          </p:val>
                                        </p:tav>
                                        <p:tav tm="100000">
                                          <p:val>
                                            <p:strVal val="#ppt_x"/>
                                          </p:val>
                                        </p:tav>
                                      </p:tavLst>
                                    </p:anim>
                                    <p:anim calcmode="lin" valueType="num">
                                      <p:cBhvr additive="base">
                                        <p:cTn id="52" dur="10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1000" fill="hold"/>
                                        <p:tgtEl>
                                          <p:spTgt spid="22"/>
                                        </p:tgtEl>
                                        <p:attrNameLst>
                                          <p:attrName>ppt_x</p:attrName>
                                        </p:attrNameLst>
                                      </p:cBhvr>
                                      <p:tavLst>
                                        <p:tav tm="0">
                                          <p:val>
                                            <p:strVal val="#ppt_x"/>
                                          </p:val>
                                        </p:tav>
                                        <p:tav tm="100000">
                                          <p:val>
                                            <p:strVal val="#ppt_x"/>
                                          </p:val>
                                        </p:tav>
                                      </p:tavLst>
                                    </p:anim>
                                    <p:anim calcmode="lin" valueType="num">
                                      <p:cBhvr additive="base">
                                        <p:cTn id="56" dur="1000" fill="hold"/>
                                        <p:tgtEl>
                                          <p:spTgt spid="2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1000" fill="hold"/>
                                        <p:tgtEl>
                                          <p:spTgt spid="23"/>
                                        </p:tgtEl>
                                        <p:attrNameLst>
                                          <p:attrName>ppt_x</p:attrName>
                                        </p:attrNameLst>
                                      </p:cBhvr>
                                      <p:tavLst>
                                        <p:tav tm="0">
                                          <p:val>
                                            <p:strVal val="#ppt_x"/>
                                          </p:val>
                                        </p:tav>
                                        <p:tav tm="100000">
                                          <p:val>
                                            <p:strVal val="#ppt_x"/>
                                          </p:val>
                                        </p:tav>
                                      </p:tavLst>
                                    </p:anim>
                                    <p:anim calcmode="lin" valueType="num">
                                      <p:cBhvr additive="base">
                                        <p:cTn id="60" dur="1000" fill="hold"/>
                                        <p:tgtEl>
                                          <p:spTgt spid="2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1000" fill="hold"/>
                                        <p:tgtEl>
                                          <p:spTgt spid="24"/>
                                        </p:tgtEl>
                                        <p:attrNameLst>
                                          <p:attrName>ppt_x</p:attrName>
                                        </p:attrNameLst>
                                      </p:cBhvr>
                                      <p:tavLst>
                                        <p:tav tm="0">
                                          <p:val>
                                            <p:strVal val="#ppt_x"/>
                                          </p:val>
                                        </p:tav>
                                        <p:tav tm="100000">
                                          <p:val>
                                            <p:strVal val="#ppt_x"/>
                                          </p:val>
                                        </p:tav>
                                      </p:tavLst>
                                    </p:anim>
                                    <p:anim calcmode="lin" valueType="num">
                                      <p:cBhvr additive="base">
                                        <p:cTn id="64" dur="1000" fill="hold"/>
                                        <p:tgtEl>
                                          <p:spTgt spid="2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1000" fill="hold"/>
                                        <p:tgtEl>
                                          <p:spTgt spid="25"/>
                                        </p:tgtEl>
                                        <p:attrNameLst>
                                          <p:attrName>ppt_x</p:attrName>
                                        </p:attrNameLst>
                                      </p:cBhvr>
                                      <p:tavLst>
                                        <p:tav tm="0">
                                          <p:val>
                                            <p:strVal val="#ppt_x"/>
                                          </p:val>
                                        </p:tav>
                                        <p:tav tm="100000">
                                          <p:val>
                                            <p:strVal val="#ppt_x"/>
                                          </p:val>
                                        </p:tav>
                                      </p:tavLst>
                                    </p:anim>
                                    <p:anim calcmode="lin" valueType="num">
                                      <p:cBhvr additive="base">
                                        <p:cTn id="68" dur="1000" fill="hold"/>
                                        <p:tgtEl>
                                          <p:spTgt spid="2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1000" fill="hold"/>
                                        <p:tgtEl>
                                          <p:spTgt spid="26"/>
                                        </p:tgtEl>
                                        <p:attrNameLst>
                                          <p:attrName>ppt_x</p:attrName>
                                        </p:attrNameLst>
                                      </p:cBhvr>
                                      <p:tavLst>
                                        <p:tav tm="0">
                                          <p:val>
                                            <p:strVal val="#ppt_x"/>
                                          </p:val>
                                        </p:tav>
                                        <p:tav tm="100000">
                                          <p:val>
                                            <p:strVal val="#ppt_x"/>
                                          </p:val>
                                        </p:tav>
                                      </p:tavLst>
                                    </p:anim>
                                    <p:anim calcmode="lin" valueType="num">
                                      <p:cBhvr additive="base">
                                        <p:cTn id="72" dur="1000" fill="hold"/>
                                        <p:tgtEl>
                                          <p:spTgt spid="2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1000" fill="hold"/>
                                        <p:tgtEl>
                                          <p:spTgt spid="27"/>
                                        </p:tgtEl>
                                        <p:attrNameLst>
                                          <p:attrName>ppt_x</p:attrName>
                                        </p:attrNameLst>
                                      </p:cBhvr>
                                      <p:tavLst>
                                        <p:tav tm="0">
                                          <p:val>
                                            <p:strVal val="#ppt_x"/>
                                          </p:val>
                                        </p:tav>
                                        <p:tav tm="100000">
                                          <p:val>
                                            <p:strVal val="#ppt_x"/>
                                          </p:val>
                                        </p:tav>
                                      </p:tavLst>
                                    </p:anim>
                                    <p:anim calcmode="lin" valueType="num">
                                      <p:cBhvr additive="base">
                                        <p:cTn id="76" dur="1000" fill="hold"/>
                                        <p:tgtEl>
                                          <p:spTgt spid="2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1000" fill="hold"/>
                                        <p:tgtEl>
                                          <p:spTgt spid="28"/>
                                        </p:tgtEl>
                                        <p:attrNameLst>
                                          <p:attrName>ppt_x</p:attrName>
                                        </p:attrNameLst>
                                      </p:cBhvr>
                                      <p:tavLst>
                                        <p:tav tm="0">
                                          <p:val>
                                            <p:strVal val="#ppt_x"/>
                                          </p:val>
                                        </p:tav>
                                        <p:tav tm="100000">
                                          <p:val>
                                            <p:strVal val="#ppt_x"/>
                                          </p:val>
                                        </p:tav>
                                      </p:tavLst>
                                    </p:anim>
                                    <p:anim calcmode="lin" valueType="num">
                                      <p:cBhvr additive="base">
                                        <p:cTn id="80" dur="1000" fill="hold"/>
                                        <p:tgtEl>
                                          <p:spTgt spid="28"/>
                                        </p:tgtEl>
                                        <p:attrNameLst>
                                          <p:attrName>ppt_y</p:attrName>
                                        </p:attrNameLst>
                                      </p:cBhvr>
                                      <p:tavLst>
                                        <p:tav tm="0">
                                          <p:val>
                                            <p:strVal val="1+#ppt_h/2"/>
                                          </p:val>
                                        </p:tav>
                                        <p:tav tm="100000">
                                          <p:val>
                                            <p:strVal val="#ppt_y"/>
                                          </p:val>
                                        </p:tav>
                                      </p:tavLst>
                                    </p:anim>
                                  </p:childTnLst>
                                </p:cTn>
                              </p:par>
                            </p:childTnLst>
                          </p:cTn>
                        </p:par>
                        <p:par>
                          <p:cTn id="81" fill="hold">
                            <p:stCondLst>
                              <p:cond delay="1500"/>
                            </p:stCondLst>
                            <p:childTnLst>
                              <p:par>
                                <p:cTn id="82" presetID="2" presetClass="entr" presetSubtype="8" fill="hold"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fill="hold"/>
                                        <p:tgtEl>
                                          <p:spTgt spid="29"/>
                                        </p:tgtEl>
                                        <p:attrNameLst>
                                          <p:attrName>ppt_x</p:attrName>
                                        </p:attrNameLst>
                                      </p:cBhvr>
                                      <p:tavLst>
                                        <p:tav tm="0">
                                          <p:val>
                                            <p:strVal val="0-#ppt_w/2"/>
                                          </p:val>
                                        </p:tav>
                                        <p:tav tm="100000">
                                          <p:val>
                                            <p:strVal val="#ppt_x"/>
                                          </p:val>
                                        </p:tav>
                                      </p:tavLst>
                                    </p:anim>
                                    <p:anim calcmode="lin" valueType="num">
                                      <p:cBhvr additive="base">
                                        <p:cTn id="85"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D3FB402-5E92-4863-9A32-1331934AC9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文本框 7">
            <a:extLst>
              <a:ext uri="{FF2B5EF4-FFF2-40B4-BE49-F238E27FC236}">
                <a16:creationId xmlns:a16="http://schemas.microsoft.com/office/drawing/2014/main" id="{F4798B43-B826-4BC3-AC2A-564BB25894C7}"/>
              </a:ext>
            </a:extLst>
          </p:cNvPr>
          <p:cNvSpPr txBox="1">
            <a:spLocks noChangeArrowheads="1"/>
          </p:cNvSpPr>
          <p:nvPr/>
        </p:nvSpPr>
        <p:spPr bwMode="auto">
          <a:xfrm>
            <a:off x="3075486" y="1954698"/>
            <a:ext cx="592982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5600" dirty="0">
                <a:solidFill>
                  <a:srgbClr val="639490"/>
                </a:solidFill>
                <a:latin typeface="华文中宋" panose="02010600040101010101" pitchFamily="2" charset="-122"/>
                <a:ea typeface="华文中宋" panose="02010600040101010101" pitchFamily="2" charset="-122"/>
              </a:rPr>
              <a:t>谢谢您的观看指导</a:t>
            </a:r>
            <a:endParaRPr lang="en-US" altLang="zh-CN" sz="5600" dirty="0">
              <a:solidFill>
                <a:srgbClr val="639490"/>
              </a:solidFill>
              <a:latin typeface="华文中宋" panose="02010600040101010101" pitchFamily="2" charset="-122"/>
              <a:ea typeface="华文中宋" panose="02010600040101010101" pitchFamily="2" charset="-122"/>
            </a:endParaRPr>
          </a:p>
        </p:txBody>
      </p:sp>
      <p:sp>
        <p:nvSpPr>
          <p:cNvPr id="14" name="矩形 259">
            <a:extLst>
              <a:ext uri="{FF2B5EF4-FFF2-40B4-BE49-F238E27FC236}">
                <a16:creationId xmlns:a16="http://schemas.microsoft.com/office/drawing/2014/main" id="{FD9887AA-910E-42F7-9F1B-4861B327DC94}"/>
              </a:ext>
            </a:extLst>
          </p:cNvPr>
          <p:cNvSpPr>
            <a:spLocks noChangeArrowheads="1"/>
          </p:cNvSpPr>
          <p:nvPr/>
        </p:nvSpPr>
        <p:spPr bwMode="auto">
          <a:xfrm>
            <a:off x="3721763" y="2909665"/>
            <a:ext cx="480131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spcBef>
                <a:spcPct val="20000"/>
              </a:spcBef>
              <a:buFont typeface="Arial" panose="020B0604020202020204" pitchFamily="34" charset="0"/>
              <a:buNone/>
            </a:pPr>
            <a:r>
              <a:rPr lang="en-US" altLang="zh-CN" sz="5400" spc="600" dirty="0">
                <a:solidFill>
                  <a:srgbClr val="CFA54F"/>
                </a:solidFill>
                <a:latin typeface="Chiller" panose="04020404031007020602" pitchFamily="82" charset="0"/>
                <a:ea typeface="华康海报体W12(P)" panose="040B0C00000000000000" pitchFamily="82" charset="-122"/>
                <a:sym typeface="Calibri" panose="020F0502020204030204" pitchFamily="34" charset="0"/>
              </a:rPr>
              <a:t>POWERPOINT</a:t>
            </a:r>
            <a:endParaRPr lang="zh-CN" altLang="en-US" sz="5400" spc="600" dirty="0">
              <a:solidFill>
                <a:srgbClr val="CFA54F"/>
              </a:solidFill>
              <a:latin typeface="Chiller" panose="04020404031007020602" pitchFamily="82" charset="0"/>
              <a:ea typeface="华康海报体W12(P)" panose="040B0C00000000000000" pitchFamily="82" charset="-122"/>
              <a:sym typeface="Calibri" panose="020F0502020204030204" pitchFamily="34" charset="0"/>
            </a:endParaRPr>
          </a:p>
        </p:txBody>
      </p:sp>
      <p:sp>
        <p:nvSpPr>
          <p:cNvPr id="15" name="TextBox 15">
            <a:extLst>
              <a:ext uri="{FF2B5EF4-FFF2-40B4-BE49-F238E27FC236}">
                <a16:creationId xmlns:a16="http://schemas.microsoft.com/office/drawing/2014/main" id="{96D976CC-71D3-4E25-9307-C53B9A567C10}"/>
              </a:ext>
            </a:extLst>
          </p:cNvPr>
          <p:cNvSpPr txBox="1"/>
          <p:nvPr/>
        </p:nvSpPr>
        <p:spPr>
          <a:xfrm>
            <a:off x="3260307" y="3792809"/>
            <a:ext cx="1955342" cy="276999"/>
          </a:xfrm>
          <a:prstGeom prst="rect">
            <a:avLst/>
          </a:prstGeom>
          <a:solidFill>
            <a:srgbClr val="639490"/>
          </a:solidFill>
          <a:ln>
            <a:solidFill>
              <a:schemeClr val="bg1"/>
            </a:solidFill>
          </a:ln>
          <a:effectLst/>
        </p:spPr>
        <p:txBody>
          <a:bodyPr wrap="none" rtlCol="0">
            <a:spAutoFit/>
          </a:bodyPr>
          <a:lstStyle/>
          <a:p>
            <a:pPr algn="ctr"/>
            <a:r>
              <a:rPr lang="en-US" sz="1200" spc="600" dirty="0">
                <a:solidFill>
                  <a:schemeClr val="bg1"/>
                </a:solidFill>
                <a:latin typeface="Lato Black" charset="0"/>
                <a:ea typeface="Lato Black" charset="0"/>
                <a:cs typeface="Lato Black" charset="0"/>
              </a:rPr>
              <a:t>YOURE NAME</a:t>
            </a:r>
          </a:p>
        </p:txBody>
      </p:sp>
      <p:sp>
        <p:nvSpPr>
          <p:cNvPr id="16" name="TextBox 15">
            <a:extLst>
              <a:ext uri="{FF2B5EF4-FFF2-40B4-BE49-F238E27FC236}">
                <a16:creationId xmlns:a16="http://schemas.microsoft.com/office/drawing/2014/main" id="{1663DF8A-82F9-4FAC-A3B5-6164ACEC5F86}"/>
              </a:ext>
            </a:extLst>
          </p:cNvPr>
          <p:cNvSpPr txBox="1"/>
          <p:nvPr/>
        </p:nvSpPr>
        <p:spPr>
          <a:xfrm>
            <a:off x="5325473" y="3792809"/>
            <a:ext cx="1487907" cy="276999"/>
          </a:xfrm>
          <a:prstGeom prst="rect">
            <a:avLst/>
          </a:prstGeom>
          <a:solidFill>
            <a:srgbClr val="639490"/>
          </a:solidFill>
          <a:ln>
            <a:solidFill>
              <a:schemeClr val="bg1"/>
            </a:solidFill>
          </a:ln>
          <a:effectLst/>
        </p:spPr>
        <p:txBody>
          <a:bodyPr wrap="none" rtlCol="0">
            <a:spAutoFit/>
          </a:bodyPr>
          <a:lstStyle/>
          <a:p>
            <a:pPr algn="ctr"/>
            <a:r>
              <a:rPr lang="en-US" sz="1200" spc="600" dirty="0">
                <a:solidFill>
                  <a:schemeClr val="bg1"/>
                </a:solidFill>
                <a:latin typeface="Lato Black" charset="0"/>
                <a:ea typeface="Lato Black" charset="0"/>
                <a:cs typeface="Lato Black" charset="0"/>
              </a:rPr>
              <a:t>XXXXX</a:t>
            </a:r>
            <a:r>
              <a:rPr lang="zh-CN" altLang="en-US" sz="1200" spc="600" dirty="0">
                <a:solidFill>
                  <a:schemeClr val="bg1"/>
                </a:solidFill>
                <a:latin typeface="Lato Black" charset="0"/>
                <a:ea typeface="Lato Black" charset="0"/>
                <a:cs typeface="Lato Black" charset="0"/>
              </a:rPr>
              <a:t>部门</a:t>
            </a:r>
            <a:endParaRPr lang="en-US" sz="1200" spc="600" dirty="0">
              <a:solidFill>
                <a:schemeClr val="bg1"/>
              </a:solidFill>
              <a:latin typeface="Lato Black" charset="0"/>
              <a:ea typeface="Lato Black" charset="0"/>
              <a:cs typeface="Lato Black" charset="0"/>
            </a:endParaRPr>
          </a:p>
        </p:txBody>
      </p:sp>
      <p:sp>
        <p:nvSpPr>
          <p:cNvPr id="17" name="TextBox 15">
            <a:extLst>
              <a:ext uri="{FF2B5EF4-FFF2-40B4-BE49-F238E27FC236}">
                <a16:creationId xmlns:a16="http://schemas.microsoft.com/office/drawing/2014/main" id="{A1C300D9-8729-4752-8F97-7204711607B1}"/>
              </a:ext>
            </a:extLst>
          </p:cNvPr>
          <p:cNvSpPr txBox="1"/>
          <p:nvPr/>
        </p:nvSpPr>
        <p:spPr>
          <a:xfrm>
            <a:off x="6910504" y="3792809"/>
            <a:ext cx="1887055" cy="276999"/>
          </a:xfrm>
          <a:prstGeom prst="rect">
            <a:avLst/>
          </a:prstGeom>
          <a:solidFill>
            <a:srgbClr val="639490"/>
          </a:solidFill>
          <a:ln>
            <a:solidFill>
              <a:schemeClr val="bg1"/>
            </a:solidFill>
          </a:ln>
          <a:effectLst/>
        </p:spPr>
        <p:txBody>
          <a:bodyPr wrap="none" rtlCol="0">
            <a:spAutoFit/>
          </a:bodyPr>
          <a:lstStyle/>
          <a:p>
            <a:pPr algn="ctr"/>
            <a:r>
              <a:rPr lang="zh-CN" altLang="en-US" sz="1200" spc="600" dirty="0">
                <a:solidFill>
                  <a:schemeClr val="bg1"/>
                </a:solidFill>
                <a:latin typeface="Lato Black" charset="0"/>
                <a:ea typeface="Lato Black" charset="0"/>
                <a:cs typeface="Lato Black" charset="0"/>
              </a:rPr>
              <a:t>时间：</a:t>
            </a:r>
            <a:r>
              <a:rPr lang="en-US" altLang="zh-CN" sz="1200" spc="600" dirty="0">
                <a:solidFill>
                  <a:schemeClr val="bg1"/>
                </a:solidFill>
                <a:latin typeface="Lato Black" charset="0"/>
                <a:ea typeface="Lato Black" charset="0"/>
                <a:cs typeface="Lato Black" charset="0"/>
              </a:rPr>
              <a:t>XXXXXX</a:t>
            </a:r>
          </a:p>
        </p:txBody>
      </p:sp>
      <p:sp>
        <p:nvSpPr>
          <p:cNvPr id="18" name="矩形 17">
            <a:extLst>
              <a:ext uri="{FF2B5EF4-FFF2-40B4-BE49-F238E27FC236}">
                <a16:creationId xmlns:a16="http://schemas.microsoft.com/office/drawing/2014/main" id="{91E5402D-1ADA-4217-8E1D-5C681CB119BB}"/>
              </a:ext>
            </a:extLst>
          </p:cNvPr>
          <p:cNvSpPr/>
          <p:nvPr/>
        </p:nvSpPr>
        <p:spPr>
          <a:xfrm>
            <a:off x="3278414" y="4235251"/>
            <a:ext cx="5671545" cy="486352"/>
          </a:xfrm>
          <a:prstGeom prst="rect">
            <a:avLst/>
          </a:prstGeom>
        </p:spPr>
        <p:txBody>
          <a:bodyPr wrap="square">
            <a:spAutoFit/>
          </a:bodyPr>
          <a:lstStyle/>
          <a:p>
            <a:pPr algn="ctr">
              <a:lnSpc>
                <a:spcPct val="150000"/>
              </a:lnSpc>
              <a:defRPr/>
            </a:pPr>
            <a:r>
              <a:rPr lang="en-US" altLang="zh-CN" sz="900" kern="0" dirty="0">
                <a:solidFill>
                  <a:srgbClr val="639490"/>
                </a:solidFill>
                <a:latin typeface="Calibri Light"/>
                <a:ea typeface="微软雅黑 Light"/>
                <a:cs typeface="Arial" panose="020B0604020202020204" pitchFamily="34" charset="0"/>
              </a:rPr>
              <a:t>Lorem ipsum dolor sit </a:t>
            </a:r>
            <a:r>
              <a:rPr lang="en-US" altLang="zh-CN" sz="900" kern="0" dirty="0" err="1">
                <a:solidFill>
                  <a:srgbClr val="639490"/>
                </a:solidFill>
                <a:latin typeface="Calibri Light"/>
                <a:ea typeface="微软雅黑 Light"/>
                <a:cs typeface="Arial" panose="020B0604020202020204" pitchFamily="34" charset="0"/>
              </a:rPr>
              <a:t>amet</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consectetuer</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adipiscing</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elit</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Aenean</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commodo</a:t>
            </a:r>
            <a:r>
              <a:rPr lang="en-US" altLang="zh-CN" sz="900" kern="0" dirty="0">
                <a:solidFill>
                  <a:srgbClr val="639490"/>
                </a:solidFill>
                <a:latin typeface="Calibri Light"/>
                <a:ea typeface="微软雅黑 Light"/>
                <a:cs typeface="Arial" panose="020B0604020202020204" pitchFamily="34" charset="0"/>
              </a:rPr>
              <a:t> ligula </a:t>
            </a:r>
            <a:r>
              <a:rPr lang="en-US" altLang="zh-CN" sz="900" kern="0" dirty="0" err="1">
                <a:solidFill>
                  <a:srgbClr val="639490"/>
                </a:solidFill>
                <a:latin typeface="Calibri Light"/>
                <a:ea typeface="微软雅黑 Light"/>
                <a:cs typeface="Arial" panose="020B0604020202020204" pitchFamily="34" charset="0"/>
              </a:rPr>
              <a:t>eget</a:t>
            </a:r>
            <a:r>
              <a:rPr lang="en-US" altLang="zh-CN" sz="900" kern="0" dirty="0">
                <a:solidFill>
                  <a:srgbClr val="639490"/>
                </a:solidFill>
                <a:latin typeface="Calibri Light"/>
                <a:ea typeface="微软雅黑 Light"/>
                <a:cs typeface="Arial" panose="020B0604020202020204" pitchFamily="34" charset="0"/>
              </a:rPr>
              <a:t> dolor</a:t>
            </a:r>
            <a:r>
              <a:rPr lang="zh-CN" altLang="en-US" sz="900" kern="0" dirty="0">
                <a:solidFill>
                  <a:srgbClr val="639490"/>
                </a:solidFill>
                <a:latin typeface="Calibri Light"/>
                <a:ea typeface="微软雅黑 Light"/>
                <a:cs typeface="Arial" panose="020B0604020202020204" pitchFamily="34" charset="0"/>
              </a:rPr>
              <a:t>；</a:t>
            </a:r>
            <a:r>
              <a:rPr lang="en-US" altLang="zh-CN" sz="900" kern="0" dirty="0">
                <a:solidFill>
                  <a:srgbClr val="639490"/>
                </a:solidFill>
                <a:latin typeface="Calibri Light"/>
                <a:ea typeface="微软雅黑 Light"/>
                <a:cs typeface="Arial" panose="020B0604020202020204" pitchFamily="34" charset="0"/>
              </a:rPr>
              <a:t>Lorem ipsum dolor sit </a:t>
            </a:r>
            <a:r>
              <a:rPr lang="en-US" altLang="zh-CN" sz="900" kern="0" dirty="0" err="1">
                <a:solidFill>
                  <a:srgbClr val="639490"/>
                </a:solidFill>
                <a:latin typeface="Calibri Light"/>
                <a:ea typeface="微软雅黑 Light"/>
                <a:cs typeface="Arial" panose="020B0604020202020204" pitchFamily="34" charset="0"/>
              </a:rPr>
              <a:t>amet</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consectetuer</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adipiscing</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elit</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Aenean</a:t>
            </a:r>
            <a:r>
              <a:rPr lang="en-US" altLang="zh-CN" sz="900" kern="0" dirty="0">
                <a:solidFill>
                  <a:srgbClr val="639490"/>
                </a:solidFill>
                <a:latin typeface="Calibri Light"/>
                <a:ea typeface="微软雅黑 Light"/>
                <a:cs typeface="Arial" panose="020B0604020202020204" pitchFamily="34" charset="0"/>
              </a:rPr>
              <a:t> </a:t>
            </a:r>
            <a:r>
              <a:rPr lang="en-US" altLang="zh-CN" sz="900" kern="0" dirty="0" err="1">
                <a:solidFill>
                  <a:srgbClr val="639490"/>
                </a:solidFill>
                <a:latin typeface="Calibri Light"/>
                <a:ea typeface="微软雅黑 Light"/>
                <a:cs typeface="Arial" panose="020B0604020202020204" pitchFamily="34" charset="0"/>
              </a:rPr>
              <a:t>commodo</a:t>
            </a:r>
            <a:r>
              <a:rPr lang="en-US" altLang="zh-CN" sz="900" kern="0" dirty="0">
                <a:solidFill>
                  <a:srgbClr val="639490"/>
                </a:solidFill>
                <a:latin typeface="Calibri Light"/>
                <a:ea typeface="微软雅黑 Light"/>
                <a:cs typeface="Arial" panose="020B0604020202020204" pitchFamily="34" charset="0"/>
              </a:rPr>
              <a:t> ligula </a:t>
            </a:r>
            <a:r>
              <a:rPr lang="en-US" altLang="zh-CN" sz="900" kern="0" dirty="0" err="1">
                <a:solidFill>
                  <a:srgbClr val="639490"/>
                </a:solidFill>
                <a:latin typeface="Calibri Light"/>
                <a:ea typeface="微软雅黑 Light"/>
                <a:cs typeface="Arial" panose="020B0604020202020204" pitchFamily="34" charset="0"/>
              </a:rPr>
              <a:t>eget</a:t>
            </a:r>
            <a:r>
              <a:rPr lang="en-US" altLang="zh-CN" sz="900" kern="0" dirty="0">
                <a:solidFill>
                  <a:srgbClr val="639490"/>
                </a:solidFill>
                <a:latin typeface="Calibri Light"/>
                <a:ea typeface="微软雅黑 Light"/>
                <a:cs typeface="Arial" panose="020B0604020202020204" pitchFamily="34" charset="0"/>
              </a:rPr>
              <a:t> dolor</a:t>
            </a:r>
            <a:endParaRPr lang="zh-CN" altLang="en-US" sz="900" kern="0" dirty="0">
              <a:solidFill>
                <a:srgbClr val="639490"/>
              </a:solidFill>
              <a:latin typeface="Calibri Light"/>
              <a:ea typeface="微软雅黑 Light"/>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4" fill="hold" grpId="0" nodeType="afterEffect" p14:presetBounceEnd="33333">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33333">
                                          <p:cBhvr additive="base">
                                            <p:cTn id="11" dur="750" fill="hold"/>
                                            <p:tgtEl>
                                              <p:spTgt spid="13"/>
                                            </p:tgtEl>
                                            <p:attrNameLst>
                                              <p:attrName>ppt_x</p:attrName>
                                            </p:attrNameLst>
                                          </p:cBhvr>
                                          <p:tavLst>
                                            <p:tav tm="0">
                                              <p:val>
                                                <p:strVal val="#ppt_x"/>
                                              </p:val>
                                            </p:tav>
                                            <p:tav tm="100000">
                                              <p:val>
                                                <p:strVal val="#ppt_x"/>
                                              </p:val>
                                            </p:tav>
                                          </p:tavLst>
                                        </p:anim>
                                        <p:anim calcmode="lin" valueType="num" p14:bounceEnd="33333">
                                          <p:cBhvr additive="base">
                                            <p:cTn id="12" dur="75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childTnLst>
                              </p:cTn>
                            </p:par>
                            <p:par>
                              <p:cTn id="21" fill="hold">
                                <p:stCondLst>
                                  <p:cond delay="2450"/>
                                </p:stCondLst>
                                <p:childTnLst>
                                  <p:par>
                                    <p:cTn id="22" presetID="26" presetClass="emph" presetSubtype="0" fill="hold" grpId="1" nodeType="afterEffect">
                                      <p:stCondLst>
                                        <p:cond delay="0"/>
                                      </p:stCondLst>
                                      <p:iterate type="lt">
                                        <p:tmAbs val="0"/>
                                      </p:iterate>
                                      <p:childTnLst>
                                        <p:animEffect transition="out" filter="fade">
                                          <p:cBhvr>
                                            <p:cTn id="23" dur="500" tmFilter="0, 0; .2, .5; .8, .5; 1, 0"/>
                                            <p:tgtEl>
                                              <p:spTgt spid="14"/>
                                            </p:tgtEl>
                                          </p:cBhvr>
                                        </p:animEffect>
                                        <p:animScale>
                                          <p:cBhvr>
                                            <p:cTn id="24" dur="250" autoRev="1" fill="hold"/>
                                            <p:tgtEl>
                                              <p:spTgt spid="14"/>
                                            </p:tgtEl>
                                          </p:cBhvr>
                                          <p:by x="105000" y="105000"/>
                                        </p:animScale>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14:presetBounceEnd="33333">
                                      <p:stCondLst>
                                        <p:cond delay="1000"/>
                                      </p:stCondLst>
                                      <p:childTnLst>
                                        <p:set>
                                          <p:cBhvr>
                                            <p:cTn id="41" dur="1" fill="hold">
                                              <p:stCondLst>
                                                <p:cond delay="0"/>
                                              </p:stCondLst>
                                            </p:cTn>
                                            <p:tgtEl>
                                              <p:spTgt spid="18"/>
                                            </p:tgtEl>
                                            <p:attrNameLst>
                                              <p:attrName>style.visibility</p:attrName>
                                            </p:attrNameLst>
                                          </p:cBhvr>
                                          <p:to>
                                            <p:strVal val="visible"/>
                                          </p:to>
                                        </p:set>
                                        <p:anim calcmode="lin" valueType="num" p14:bounceEnd="33333">
                                          <p:cBhvr additive="base">
                                            <p:cTn id="42" dur="750" fill="hold"/>
                                            <p:tgtEl>
                                              <p:spTgt spid="18"/>
                                            </p:tgtEl>
                                            <p:attrNameLst>
                                              <p:attrName>ppt_x</p:attrName>
                                            </p:attrNameLst>
                                          </p:cBhvr>
                                          <p:tavLst>
                                            <p:tav tm="0">
                                              <p:val>
                                                <p:strVal val="1+#ppt_w/2"/>
                                              </p:val>
                                            </p:tav>
                                            <p:tav tm="100000">
                                              <p:val>
                                                <p:strVal val="#ppt_x"/>
                                              </p:val>
                                            </p:tav>
                                          </p:tavLst>
                                        </p:anim>
                                        <p:anim calcmode="lin" valueType="num" p14:bounceEnd="33333">
                                          <p:cBhvr additive="base">
                                            <p:cTn id="43"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P spid="15" grpId="0" animBg="1"/>
          <p:bldP spid="16" grpId="0" animBg="1"/>
          <p:bldP spid="17" grpId="0" animBg="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childTnLst>
                              </p:cTn>
                            </p:par>
                            <p:par>
                              <p:cTn id="21" fill="hold">
                                <p:stCondLst>
                                  <p:cond delay="2450"/>
                                </p:stCondLst>
                                <p:childTnLst>
                                  <p:par>
                                    <p:cTn id="22" presetID="26" presetClass="emph" presetSubtype="0" fill="hold" grpId="1" nodeType="afterEffect">
                                      <p:stCondLst>
                                        <p:cond delay="0"/>
                                      </p:stCondLst>
                                      <p:iterate type="lt">
                                        <p:tmAbs val="0"/>
                                      </p:iterate>
                                      <p:childTnLst>
                                        <p:animEffect transition="out" filter="fade">
                                          <p:cBhvr>
                                            <p:cTn id="23" dur="500" tmFilter="0, 0; .2, .5; .8, .5; 1, 0"/>
                                            <p:tgtEl>
                                              <p:spTgt spid="14"/>
                                            </p:tgtEl>
                                          </p:cBhvr>
                                        </p:animEffect>
                                        <p:animScale>
                                          <p:cBhvr>
                                            <p:cTn id="24" dur="250" autoRev="1" fill="hold"/>
                                            <p:tgtEl>
                                              <p:spTgt spid="14"/>
                                            </p:tgtEl>
                                          </p:cBhvr>
                                          <p:by x="105000" y="105000"/>
                                        </p:animScale>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10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750" fill="hold"/>
                                            <p:tgtEl>
                                              <p:spTgt spid="18"/>
                                            </p:tgtEl>
                                            <p:attrNameLst>
                                              <p:attrName>ppt_x</p:attrName>
                                            </p:attrNameLst>
                                          </p:cBhvr>
                                          <p:tavLst>
                                            <p:tav tm="0">
                                              <p:val>
                                                <p:strVal val="1+#ppt_w/2"/>
                                              </p:val>
                                            </p:tav>
                                            <p:tav tm="100000">
                                              <p:val>
                                                <p:strVal val="#ppt_x"/>
                                              </p:val>
                                            </p:tav>
                                          </p:tavLst>
                                        </p:anim>
                                        <p:anim calcmode="lin" valueType="num">
                                          <p:cBhvr additive="base">
                                            <p:cTn id="43"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P spid="15" grpId="0" animBg="1"/>
          <p:bldP spid="16" grpId="0" animBg="1"/>
          <p:bldP spid="17" grpId="0" animBg="1"/>
          <p:bldP spid="1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9C70B61-F628-47D3-8606-B5074D4D6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A2ED45D4-88DD-4275-BBC9-893F63396BB4}"/>
              </a:ext>
            </a:extLst>
          </p:cNvPr>
          <p:cNvGrpSpPr/>
          <p:nvPr/>
        </p:nvGrpSpPr>
        <p:grpSpPr>
          <a:xfrm>
            <a:off x="3472473" y="2819400"/>
            <a:ext cx="1966302" cy="1131914"/>
            <a:chOff x="3367697" y="2526031"/>
            <a:chExt cx="1718654" cy="1718652"/>
          </a:xfrm>
        </p:grpSpPr>
        <p:sp>
          <p:nvSpPr>
            <p:cNvPr id="13" name="矩形 12">
              <a:extLst>
                <a:ext uri="{FF2B5EF4-FFF2-40B4-BE49-F238E27FC236}">
                  <a16:creationId xmlns:a16="http://schemas.microsoft.com/office/drawing/2014/main" id="{5A480B5D-B6E6-41E3-82EA-E17E7581A71F}"/>
                </a:ext>
              </a:extLst>
            </p:cNvPr>
            <p:cNvSpPr/>
            <p:nvPr/>
          </p:nvSpPr>
          <p:spPr>
            <a:xfrm>
              <a:off x="3367697" y="2526031"/>
              <a:ext cx="1718654" cy="1718652"/>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4" name="矩形 13">
              <a:extLst>
                <a:ext uri="{FF2B5EF4-FFF2-40B4-BE49-F238E27FC236}">
                  <a16:creationId xmlns:a16="http://schemas.microsoft.com/office/drawing/2014/main" id="{643A31B4-851A-44D6-9BBE-DF7E5EAA564E}"/>
                </a:ext>
              </a:extLst>
            </p:cNvPr>
            <p:cNvSpPr/>
            <p:nvPr/>
          </p:nvSpPr>
          <p:spPr>
            <a:xfrm>
              <a:off x="3367697" y="2619530"/>
              <a:ext cx="1718654" cy="14509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50" dirty="0">
                  <a:solidFill>
                    <a:schemeClr val="bg1"/>
                  </a:solidFill>
                  <a:latin typeface="华文中宋" panose="02010600040101010101" pitchFamily="2" charset="-122"/>
                  <a:ea typeface="华文中宋" panose="02010600040101010101" pitchFamily="2" charset="-122"/>
                </a:rPr>
                <a:t>第一章</a:t>
              </a:r>
            </a:p>
          </p:txBody>
        </p:sp>
      </p:grpSp>
      <p:grpSp>
        <p:nvGrpSpPr>
          <p:cNvPr id="15" name="组合 14">
            <a:extLst>
              <a:ext uri="{FF2B5EF4-FFF2-40B4-BE49-F238E27FC236}">
                <a16:creationId xmlns:a16="http://schemas.microsoft.com/office/drawing/2014/main" id="{F8C7D32C-4E83-40AB-84AB-5C41B43790EB}"/>
              </a:ext>
            </a:extLst>
          </p:cNvPr>
          <p:cNvGrpSpPr/>
          <p:nvPr/>
        </p:nvGrpSpPr>
        <p:grpSpPr>
          <a:xfrm>
            <a:off x="5855866" y="2727757"/>
            <a:ext cx="3057247" cy="1225855"/>
            <a:chOff x="5263638" y="2832061"/>
            <a:chExt cx="3057247" cy="1225855"/>
          </a:xfrm>
        </p:grpSpPr>
        <p:sp>
          <p:nvSpPr>
            <p:cNvPr id="16" name="矩形 15">
              <a:extLst>
                <a:ext uri="{FF2B5EF4-FFF2-40B4-BE49-F238E27FC236}">
                  <a16:creationId xmlns:a16="http://schemas.microsoft.com/office/drawing/2014/main" id="{9703F768-AE49-47F7-9EDD-04181D8B6E2D}"/>
                </a:ext>
              </a:extLst>
            </p:cNvPr>
            <p:cNvSpPr/>
            <p:nvPr/>
          </p:nvSpPr>
          <p:spPr>
            <a:xfrm>
              <a:off x="5263638" y="2832061"/>
              <a:ext cx="3057247" cy="861774"/>
            </a:xfrm>
            <a:prstGeom prst="rect">
              <a:avLst/>
            </a:prstGeom>
          </p:spPr>
          <p:txBody>
            <a:bodyPr wrap="none">
              <a:spAutoFit/>
            </a:bodyPr>
            <a:lstStyle/>
            <a:p>
              <a:r>
                <a:rPr kumimoji="1" lang="zh-CN" altLang="en-US" sz="5000" spc="600" dirty="0">
                  <a:solidFill>
                    <a:srgbClr val="CFA54F"/>
                  </a:solidFill>
                  <a:latin typeface="华文中宋" panose="02010600040101010101" pitchFamily="2" charset="-122"/>
                  <a:ea typeface="华文中宋" panose="02010600040101010101" pitchFamily="2" charset="-122"/>
                </a:rPr>
                <a:t>工作回顾</a:t>
              </a:r>
            </a:p>
          </p:txBody>
        </p:sp>
        <p:sp>
          <p:nvSpPr>
            <p:cNvPr id="18" name="矩形 17">
              <a:extLst>
                <a:ext uri="{FF2B5EF4-FFF2-40B4-BE49-F238E27FC236}">
                  <a16:creationId xmlns:a16="http://schemas.microsoft.com/office/drawing/2014/main" id="{2FCE9415-0A4F-4A81-AC58-D3913CB76BF6}"/>
                </a:ext>
              </a:extLst>
            </p:cNvPr>
            <p:cNvSpPr/>
            <p:nvPr/>
          </p:nvSpPr>
          <p:spPr>
            <a:xfrm>
              <a:off x="5346076" y="3605484"/>
              <a:ext cx="2891267" cy="452432"/>
            </a:xfrm>
            <a:prstGeom prst="rect">
              <a:avLst/>
            </a:prstGeom>
          </p:spPr>
          <p:txBody>
            <a:bodyPr wrap="square">
              <a:spAutoFit/>
            </a:bodyPr>
            <a:lstStyle/>
            <a:p>
              <a:pPr>
                <a:lnSpc>
                  <a:spcPct val="130000"/>
                </a:lnSpc>
              </a:pPr>
              <a:r>
                <a:rPr lang="zh-CN" altLang="en-US" sz="9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点击此处添加文本内容，如关键词、部分简单介绍等。点击此处添加文本内容，如关键词、部分简单介绍等。</a:t>
              </a:r>
              <a:endParaRPr lang="en-US" altLang="zh-CN" sz="900" dirty="0">
                <a:solidFill>
                  <a:schemeClr val="bg1">
                    <a:lumMod val="65000"/>
                  </a:schemeClr>
                </a:solidFill>
                <a:latin typeface="华文中宋" panose="02010600040101010101" pitchFamily="2" charset="-122"/>
                <a:ea typeface="华文中宋" panose="02010600040101010101" pitchFamily="2" charset="-122"/>
              </a:endParaRPr>
            </a:p>
          </p:txBody>
        </p:sp>
      </p:grpSp>
      <p:sp>
        <p:nvSpPr>
          <p:cNvPr id="19" name="Rectangle 12">
            <a:extLst>
              <a:ext uri="{FF2B5EF4-FFF2-40B4-BE49-F238E27FC236}">
                <a16:creationId xmlns:a16="http://schemas.microsoft.com/office/drawing/2014/main" id="{F5A3FE42-9D78-4DF2-B4A8-DCC7FE6F27FB}"/>
              </a:ext>
            </a:extLst>
          </p:cNvPr>
          <p:cNvSpPr>
            <a:spLocks noChangeArrowheads="1"/>
          </p:cNvSpPr>
          <p:nvPr/>
        </p:nvSpPr>
        <p:spPr bwMode="auto">
          <a:xfrm>
            <a:off x="5678337" y="2849263"/>
            <a:ext cx="71317" cy="1097280"/>
          </a:xfrm>
          <a:prstGeom prst="rect">
            <a:avLst/>
          </a:prstGeom>
          <a:solidFill>
            <a:srgbClr val="63949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71BA9F"/>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inHorizontal)">
                                      <p:cBhvr>
                                        <p:cTn id="11" dur="500"/>
                                        <p:tgtEl>
                                          <p:spTgt spid="19"/>
                                        </p:tgtEl>
                                      </p:cBhvr>
                                    </p:animEffect>
                                  </p:childTnLst>
                                </p:cTn>
                              </p:par>
                            </p:childTnLst>
                          </p:cTn>
                        </p:par>
                        <p:par>
                          <p:cTn id="12" fill="hold">
                            <p:stCondLst>
                              <p:cond delay="1250"/>
                            </p:stCondLst>
                            <p:childTnLst>
                              <p:par>
                                <p:cTn id="13" presetID="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2250"/>
                            </p:stCondLst>
                            <p:childTnLst>
                              <p:par>
                                <p:cTn id="18" presetID="2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工作回顾</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组合 6">
            <a:extLst>
              <a:ext uri="{FF2B5EF4-FFF2-40B4-BE49-F238E27FC236}">
                <a16:creationId xmlns:a16="http://schemas.microsoft.com/office/drawing/2014/main" id="{5DEF5910-05A7-4F73-8018-9295EF11E9B5}"/>
              </a:ext>
            </a:extLst>
          </p:cNvPr>
          <p:cNvGrpSpPr/>
          <p:nvPr/>
        </p:nvGrpSpPr>
        <p:grpSpPr>
          <a:xfrm>
            <a:off x="1164601" y="2210220"/>
            <a:ext cx="4648201" cy="4008898"/>
            <a:chOff x="1175672" y="1121802"/>
            <a:chExt cx="5198938" cy="3482146"/>
          </a:xfrm>
        </p:grpSpPr>
        <p:sp>
          <p:nvSpPr>
            <p:cNvPr id="9" name="矩形 8">
              <a:extLst>
                <a:ext uri="{FF2B5EF4-FFF2-40B4-BE49-F238E27FC236}">
                  <a16:creationId xmlns:a16="http://schemas.microsoft.com/office/drawing/2014/main" id="{D95199D8-E362-4BDF-BF50-C1149EFA1B7F}"/>
                </a:ext>
              </a:extLst>
            </p:cNvPr>
            <p:cNvSpPr/>
            <p:nvPr/>
          </p:nvSpPr>
          <p:spPr>
            <a:xfrm>
              <a:off x="4632991" y="2867768"/>
              <a:ext cx="1741619" cy="1736180"/>
            </a:xfrm>
            <a:prstGeom prst="rect">
              <a:avLst/>
            </a:prstGeom>
            <a:solidFill>
              <a:srgbClr val="CFA54F"/>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id="{CC5FEEA8-5A2F-4C44-8685-6FBE15415507}"/>
                </a:ext>
              </a:extLst>
            </p:cNvPr>
            <p:cNvSpPr/>
            <p:nvPr/>
          </p:nvSpPr>
          <p:spPr>
            <a:xfrm>
              <a:off x="2912829" y="1121802"/>
              <a:ext cx="3461781" cy="1736180"/>
            </a:xfrm>
            <a:prstGeom prst="rect">
              <a:avLst/>
            </a:prstGeom>
            <a:blipFill dpi="0" rotWithShape="1">
              <a:blip r:embed="rId3"/>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21BF492B-05F3-4E43-832B-8EEC21C46694}"/>
                </a:ext>
              </a:extLst>
            </p:cNvPr>
            <p:cNvSpPr/>
            <p:nvPr/>
          </p:nvSpPr>
          <p:spPr>
            <a:xfrm>
              <a:off x="1175672" y="1121802"/>
              <a:ext cx="1737156" cy="1755757"/>
            </a:xfrm>
            <a:prstGeom prst="rect">
              <a:avLst/>
            </a:prstGeom>
            <a:solidFill>
              <a:srgbClr val="639490"/>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15" name="矩形 14">
              <a:extLst>
                <a:ext uri="{FF2B5EF4-FFF2-40B4-BE49-F238E27FC236}">
                  <a16:creationId xmlns:a16="http://schemas.microsoft.com/office/drawing/2014/main" id="{F4B6389F-4D9B-41F0-B7A1-3EC7CABFE9FE}"/>
                </a:ext>
              </a:extLst>
            </p:cNvPr>
            <p:cNvSpPr/>
            <p:nvPr/>
          </p:nvSpPr>
          <p:spPr>
            <a:xfrm>
              <a:off x="1175672" y="2867768"/>
              <a:ext cx="3462940" cy="1736180"/>
            </a:xfrm>
            <a:prstGeom prst="rect">
              <a:avLst/>
            </a:prstGeom>
            <a:blipFill>
              <a:blip r:embed="rId4"/>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sp>
        <p:nvSpPr>
          <p:cNvPr id="16" name="Rectangle 70">
            <a:extLst>
              <a:ext uri="{FF2B5EF4-FFF2-40B4-BE49-F238E27FC236}">
                <a16:creationId xmlns:a16="http://schemas.microsoft.com/office/drawing/2014/main" id="{371718D7-7DDB-423B-BEC4-71E07EA95C2D}"/>
              </a:ext>
            </a:extLst>
          </p:cNvPr>
          <p:cNvSpPr>
            <a:spLocks noChangeArrowheads="1"/>
          </p:cNvSpPr>
          <p:nvPr/>
        </p:nvSpPr>
        <p:spPr bwMode="auto">
          <a:xfrm flipH="1">
            <a:off x="6546440" y="229651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17" name="Rectangle 23">
            <a:extLst>
              <a:ext uri="{FF2B5EF4-FFF2-40B4-BE49-F238E27FC236}">
                <a16:creationId xmlns:a16="http://schemas.microsoft.com/office/drawing/2014/main" id="{D66D4631-0064-4423-B8B0-10032957017A}"/>
              </a:ext>
            </a:extLst>
          </p:cNvPr>
          <p:cNvSpPr/>
          <p:nvPr/>
        </p:nvSpPr>
        <p:spPr>
          <a:xfrm flipH="1">
            <a:off x="6546440" y="2633063"/>
            <a:ext cx="4943475" cy="738664"/>
          </a:xfrm>
          <a:prstGeom prst="rect">
            <a:avLst/>
          </a:prstGeom>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Rectangle 42">
            <a:extLst>
              <a:ext uri="{FF2B5EF4-FFF2-40B4-BE49-F238E27FC236}">
                <a16:creationId xmlns:a16="http://schemas.microsoft.com/office/drawing/2014/main" id="{6B825434-E2E5-44E2-8D0C-079BED705E4D}"/>
              </a:ext>
            </a:extLst>
          </p:cNvPr>
          <p:cNvSpPr>
            <a:spLocks noChangeArrowheads="1"/>
          </p:cNvSpPr>
          <p:nvPr/>
        </p:nvSpPr>
        <p:spPr bwMode="auto">
          <a:xfrm flipH="1">
            <a:off x="6546440" y="3244096"/>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19" name="Rectangle 43">
            <a:extLst>
              <a:ext uri="{FF2B5EF4-FFF2-40B4-BE49-F238E27FC236}">
                <a16:creationId xmlns:a16="http://schemas.microsoft.com/office/drawing/2014/main" id="{4BBB693B-7BFC-4BE2-8DF8-1D347108E57B}"/>
              </a:ext>
            </a:extLst>
          </p:cNvPr>
          <p:cNvSpPr/>
          <p:nvPr/>
        </p:nvSpPr>
        <p:spPr>
          <a:xfrm flipH="1">
            <a:off x="6546440" y="3579059"/>
            <a:ext cx="4943475" cy="738664"/>
          </a:xfrm>
          <a:prstGeom prst="rect">
            <a:avLst/>
          </a:prstGeom>
        </p:spPr>
        <p:txBody>
          <a:bodyPr>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0" name="Rectangle 44">
            <a:extLst>
              <a:ext uri="{FF2B5EF4-FFF2-40B4-BE49-F238E27FC236}">
                <a16:creationId xmlns:a16="http://schemas.microsoft.com/office/drawing/2014/main" id="{8427BAB5-7047-47D1-84D9-6E979B485650}"/>
              </a:ext>
            </a:extLst>
          </p:cNvPr>
          <p:cNvSpPr>
            <a:spLocks noChangeArrowheads="1"/>
          </p:cNvSpPr>
          <p:nvPr/>
        </p:nvSpPr>
        <p:spPr bwMode="auto">
          <a:xfrm flipH="1">
            <a:off x="6546440" y="4217041"/>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21" name="Rectangle 45">
            <a:extLst>
              <a:ext uri="{FF2B5EF4-FFF2-40B4-BE49-F238E27FC236}">
                <a16:creationId xmlns:a16="http://schemas.microsoft.com/office/drawing/2014/main" id="{0CFFBD36-2535-4E67-9DD3-7FBE17506DE1}"/>
              </a:ext>
            </a:extLst>
          </p:cNvPr>
          <p:cNvSpPr/>
          <p:nvPr/>
        </p:nvSpPr>
        <p:spPr>
          <a:xfrm flipH="1">
            <a:off x="6546440" y="4552004"/>
            <a:ext cx="4943475" cy="738664"/>
          </a:xfrm>
          <a:prstGeom prst="rect">
            <a:avLst/>
          </a:prstGeom>
        </p:spPr>
        <p:txBody>
          <a:bodyPr>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2" name="Rectangle 46">
            <a:extLst>
              <a:ext uri="{FF2B5EF4-FFF2-40B4-BE49-F238E27FC236}">
                <a16:creationId xmlns:a16="http://schemas.microsoft.com/office/drawing/2014/main" id="{9F8B6C3B-CCC0-43E0-9DED-0D5DB0D11C36}"/>
              </a:ext>
            </a:extLst>
          </p:cNvPr>
          <p:cNvSpPr>
            <a:spLocks noChangeArrowheads="1"/>
          </p:cNvSpPr>
          <p:nvPr/>
        </p:nvSpPr>
        <p:spPr bwMode="auto">
          <a:xfrm flipH="1">
            <a:off x="6546440" y="5197885"/>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23" name="Rectangle 47">
            <a:extLst>
              <a:ext uri="{FF2B5EF4-FFF2-40B4-BE49-F238E27FC236}">
                <a16:creationId xmlns:a16="http://schemas.microsoft.com/office/drawing/2014/main" id="{775CD387-1BA5-4BA2-A8AE-187A1A2B7B7C}"/>
              </a:ext>
            </a:extLst>
          </p:cNvPr>
          <p:cNvSpPr/>
          <p:nvPr/>
        </p:nvSpPr>
        <p:spPr>
          <a:xfrm flipH="1">
            <a:off x="6546440" y="5532848"/>
            <a:ext cx="4943475" cy="738664"/>
          </a:xfrm>
          <a:prstGeom prst="rect">
            <a:avLst/>
          </a:prstGeom>
        </p:spPr>
        <p:txBody>
          <a:bodyPr>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cxnSp>
        <p:nvCxnSpPr>
          <p:cNvPr id="24" name="Straight Connector 16">
            <a:extLst>
              <a:ext uri="{FF2B5EF4-FFF2-40B4-BE49-F238E27FC236}">
                <a16:creationId xmlns:a16="http://schemas.microsoft.com/office/drawing/2014/main" id="{6336448A-AECD-4FB2-8A94-5A0FA9ED922E}"/>
              </a:ext>
            </a:extLst>
          </p:cNvPr>
          <p:cNvCxnSpPr/>
          <p:nvPr/>
        </p:nvCxnSpPr>
        <p:spPr>
          <a:xfrm flipH="1">
            <a:off x="6191885" y="2257272"/>
            <a:ext cx="0" cy="39195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250" fill="hold"/>
                                        <p:tgtEl>
                                          <p:spTgt spid="16"/>
                                        </p:tgtEl>
                                        <p:attrNameLst>
                                          <p:attrName>ppt_x</p:attrName>
                                        </p:attrNameLst>
                                      </p:cBhvr>
                                      <p:tavLst>
                                        <p:tav tm="0">
                                          <p:val>
                                            <p:strVal val="0-#ppt_w/2"/>
                                          </p:val>
                                        </p:tav>
                                        <p:tav tm="100000">
                                          <p:val>
                                            <p:strVal val="#ppt_x"/>
                                          </p:val>
                                        </p:tav>
                                      </p:tavLst>
                                    </p:anim>
                                    <p:anim calcmode="lin" valueType="num">
                                      <p:cBhvr additive="base">
                                        <p:cTn id="18" dur="25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2" presetClass="entr" presetSubtype="8"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fill="hold"/>
                                        <p:tgtEl>
                                          <p:spTgt spid="17"/>
                                        </p:tgtEl>
                                        <p:attrNameLst>
                                          <p:attrName>ppt_x</p:attrName>
                                        </p:attrNameLst>
                                      </p:cBhvr>
                                      <p:tavLst>
                                        <p:tav tm="0">
                                          <p:val>
                                            <p:strVal val="0-#ppt_w/2"/>
                                          </p:val>
                                        </p:tav>
                                        <p:tav tm="100000">
                                          <p:val>
                                            <p:strVal val="#ppt_x"/>
                                          </p:val>
                                        </p:tav>
                                      </p:tavLst>
                                    </p:anim>
                                    <p:anim calcmode="lin" valueType="num">
                                      <p:cBhvr additive="base">
                                        <p:cTn id="23" dur="25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0-#ppt_w/2"/>
                                          </p:val>
                                        </p:tav>
                                        <p:tav tm="100000">
                                          <p:val>
                                            <p:strVal val="#ppt_x"/>
                                          </p:val>
                                        </p:tav>
                                      </p:tavLst>
                                    </p:anim>
                                    <p:anim calcmode="lin" valueType="num">
                                      <p:cBhvr additive="base">
                                        <p:cTn id="28" dur="25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250" fill="hold"/>
                                        <p:tgtEl>
                                          <p:spTgt spid="19"/>
                                        </p:tgtEl>
                                        <p:attrNameLst>
                                          <p:attrName>ppt_x</p:attrName>
                                        </p:attrNameLst>
                                      </p:cBhvr>
                                      <p:tavLst>
                                        <p:tav tm="0">
                                          <p:val>
                                            <p:strVal val="0-#ppt_w/2"/>
                                          </p:val>
                                        </p:tav>
                                        <p:tav tm="100000">
                                          <p:val>
                                            <p:strVal val="#ppt_x"/>
                                          </p:val>
                                        </p:tav>
                                      </p:tavLst>
                                    </p:anim>
                                    <p:anim calcmode="lin" valueType="num">
                                      <p:cBhvr additive="base">
                                        <p:cTn id="33" dur="25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250" fill="hold"/>
                                        <p:tgtEl>
                                          <p:spTgt spid="20"/>
                                        </p:tgtEl>
                                        <p:attrNameLst>
                                          <p:attrName>ppt_x</p:attrName>
                                        </p:attrNameLst>
                                      </p:cBhvr>
                                      <p:tavLst>
                                        <p:tav tm="0">
                                          <p:val>
                                            <p:strVal val="0-#ppt_w/2"/>
                                          </p:val>
                                        </p:tav>
                                        <p:tav tm="100000">
                                          <p:val>
                                            <p:strVal val="#ppt_x"/>
                                          </p:val>
                                        </p:tav>
                                      </p:tavLst>
                                    </p:anim>
                                    <p:anim calcmode="lin" valueType="num">
                                      <p:cBhvr additive="base">
                                        <p:cTn id="38" dur="25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2750"/>
                            </p:stCondLst>
                            <p:childTnLst>
                              <p:par>
                                <p:cTn id="40" presetID="2" presetClass="entr" presetSubtype="8"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250" fill="hold"/>
                                        <p:tgtEl>
                                          <p:spTgt spid="21"/>
                                        </p:tgtEl>
                                        <p:attrNameLst>
                                          <p:attrName>ppt_x</p:attrName>
                                        </p:attrNameLst>
                                      </p:cBhvr>
                                      <p:tavLst>
                                        <p:tav tm="0">
                                          <p:val>
                                            <p:strVal val="0-#ppt_w/2"/>
                                          </p:val>
                                        </p:tav>
                                        <p:tav tm="100000">
                                          <p:val>
                                            <p:strVal val="#ppt_x"/>
                                          </p:val>
                                        </p:tav>
                                      </p:tavLst>
                                    </p:anim>
                                    <p:anim calcmode="lin" valueType="num">
                                      <p:cBhvr additive="base">
                                        <p:cTn id="43" dur="250" fill="hold"/>
                                        <p:tgtEl>
                                          <p:spTgt spid="21"/>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250" fill="hold"/>
                                        <p:tgtEl>
                                          <p:spTgt spid="22"/>
                                        </p:tgtEl>
                                        <p:attrNameLst>
                                          <p:attrName>ppt_x</p:attrName>
                                        </p:attrNameLst>
                                      </p:cBhvr>
                                      <p:tavLst>
                                        <p:tav tm="0">
                                          <p:val>
                                            <p:strVal val="0-#ppt_w/2"/>
                                          </p:val>
                                        </p:tav>
                                        <p:tav tm="100000">
                                          <p:val>
                                            <p:strVal val="#ppt_x"/>
                                          </p:val>
                                        </p:tav>
                                      </p:tavLst>
                                    </p:anim>
                                    <p:anim calcmode="lin" valueType="num">
                                      <p:cBhvr additive="base">
                                        <p:cTn id="48" dur="250" fill="hold"/>
                                        <p:tgtEl>
                                          <p:spTgt spid="22"/>
                                        </p:tgtEl>
                                        <p:attrNameLst>
                                          <p:attrName>ppt_y</p:attrName>
                                        </p:attrNameLst>
                                      </p:cBhvr>
                                      <p:tavLst>
                                        <p:tav tm="0">
                                          <p:val>
                                            <p:strVal val="#ppt_y"/>
                                          </p:val>
                                        </p:tav>
                                        <p:tav tm="100000">
                                          <p:val>
                                            <p:strVal val="#ppt_y"/>
                                          </p:val>
                                        </p:tav>
                                      </p:tavLst>
                                    </p:anim>
                                  </p:childTnLst>
                                </p:cTn>
                              </p:par>
                            </p:childTnLst>
                          </p:cTn>
                        </p:par>
                        <p:par>
                          <p:cTn id="49" fill="hold">
                            <p:stCondLst>
                              <p:cond delay="3250"/>
                            </p:stCondLst>
                            <p:childTnLst>
                              <p:par>
                                <p:cTn id="50" presetID="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250" fill="hold"/>
                                        <p:tgtEl>
                                          <p:spTgt spid="23"/>
                                        </p:tgtEl>
                                        <p:attrNameLst>
                                          <p:attrName>ppt_x</p:attrName>
                                        </p:attrNameLst>
                                      </p:cBhvr>
                                      <p:tavLst>
                                        <p:tav tm="0">
                                          <p:val>
                                            <p:strVal val="0-#ppt_w/2"/>
                                          </p:val>
                                        </p:tav>
                                        <p:tav tm="100000">
                                          <p:val>
                                            <p:strVal val="#ppt_x"/>
                                          </p:val>
                                        </p:tav>
                                      </p:tavLst>
                                    </p:anim>
                                    <p:anim calcmode="lin" valueType="num">
                                      <p:cBhvr additive="base">
                                        <p:cTn id="53" dur="250" fill="hold"/>
                                        <p:tgtEl>
                                          <p:spTgt spid="23"/>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2" presetClass="entr" presetSubtype="8"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250" fill="hold"/>
                                        <p:tgtEl>
                                          <p:spTgt spid="24"/>
                                        </p:tgtEl>
                                        <p:attrNameLst>
                                          <p:attrName>ppt_x</p:attrName>
                                        </p:attrNameLst>
                                      </p:cBhvr>
                                      <p:tavLst>
                                        <p:tav tm="0">
                                          <p:val>
                                            <p:strVal val="0-#ppt_w/2"/>
                                          </p:val>
                                        </p:tav>
                                        <p:tav tm="100000">
                                          <p:val>
                                            <p:strVal val="#ppt_x"/>
                                          </p:val>
                                        </p:tav>
                                      </p:tavLst>
                                    </p:anim>
                                    <p:anim calcmode="lin" valueType="num">
                                      <p:cBhvr additive="base">
                                        <p:cTn id="58" dur="25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工作回顾</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组合 6">
            <a:extLst>
              <a:ext uri="{FF2B5EF4-FFF2-40B4-BE49-F238E27FC236}">
                <a16:creationId xmlns:a16="http://schemas.microsoft.com/office/drawing/2014/main" id="{8CDF71BF-7501-41A8-9E07-30B431DA105E}"/>
              </a:ext>
            </a:extLst>
          </p:cNvPr>
          <p:cNvGrpSpPr/>
          <p:nvPr/>
        </p:nvGrpSpPr>
        <p:grpSpPr>
          <a:xfrm>
            <a:off x="6832317" y="2217062"/>
            <a:ext cx="3861358" cy="3674016"/>
            <a:chOff x="7322172" y="1854217"/>
            <a:chExt cx="3846298" cy="3659687"/>
          </a:xfrm>
        </p:grpSpPr>
        <p:sp>
          <p:nvSpPr>
            <p:cNvPr id="9" name="Freeform 5">
              <a:extLst>
                <a:ext uri="{FF2B5EF4-FFF2-40B4-BE49-F238E27FC236}">
                  <a16:creationId xmlns:a16="http://schemas.microsoft.com/office/drawing/2014/main" id="{BC465EAA-E5B1-44E2-B29E-1FE4AD61E2BE}"/>
                </a:ext>
              </a:extLst>
            </p:cNvPr>
            <p:cNvSpPr>
              <a:spLocks/>
            </p:cNvSpPr>
            <p:nvPr/>
          </p:nvSpPr>
          <p:spPr bwMode="auto">
            <a:xfrm>
              <a:off x="7322173" y="1854217"/>
              <a:ext cx="1919693" cy="2303287"/>
            </a:xfrm>
            <a:custGeom>
              <a:avLst/>
              <a:gdLst/>
              <a:ahLst/>
              <a:cxnLst>
                <a:cxn ang="0">
                  <a:pos x="829" y="805"/>
                </a:cxn>
                <a:cxn ang="0">
                  <a:pos x="645" y="1333"/>
                </a:cxn>
                <a:cxn ang="0">
                  <a:pos x="0" y="805"/>
                </a:cxn>
                <a:cxn ang="0">
                  <a:pos x="1111" y="0"/>
                </a:cxn>
                <a:cxn ang="0">
                  <a:pos x="1111" y="1"/>
                </a:cxn>
                <a:cxn ang="0">
                  <a:pos x="829" y="805"/>
                </a:cxn>
              </a:cxnLst>
              <a:rect l="0" t="0" r="r" b="b"/>
              <a:pathLst>
                <a:path w="1111" h="1333">
                  <a:moveTo>
                    <a:pt x="829" y="805"/>
                  </a:moveTo>
                  <a:lnTo>
                    <a:pt x="645" y="1333"/>
                  </a:lnTo>
                  <a:lnTo>
                    <a:pt x="0" y="805"/>
                  </a:lnTo>
                  <a:lnTo>
                    <a:pt x="1111" y="0"/>
                  </a:lnTo>
                  <a:lnTo>
                    <a:pt x="1111" y="1"/>
                  </a:lnTo>
                  <a:lnTo>
                    <a:pt x="829" y="805"/>
                  </a:lnTo>
                  <a:close/>
                </a:path>
              </a:pathLst>
            </a:custGeom>
            <a:solidFill>
              <a:srgbClr val="CFA54F"/>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
              <a:extLst>
                <a:ext uri="{FF2B5EF4-FFF2-40B4-BE49-F238E27FC236}">
                  <a16:creationId xmlns:a16="http://schemas.microsoft.com/office/drawing/2014/main" id="{DBF16EF6-0CAC-48C0-AB36-A0746482EA6F}"/>
                </a:ext>
              </a:extLst>
            </p:cNvPr>
            <p:cNvSpPr>
              <a:spLocks/>
            </p:cNvSpPr>
            <p:nvPr/>
          </p:nvSpPr>
          <p:spPr bwMode="auto">
            <a:xfrm>
              <a:off x="8754598" y="1855946"/>
              <a:ext cx="2413872" cy="1389229"/>
            </a:xfrm>
            <a:custGeom>
              <a:avLst/>
              <a:gdLst/>
              <a:ahLst/>
              <a:cxnLst>
                <a:cxn ang="0">
                  <a:pos x="1397" y="804"/>
                </a:cxn>
                <a:cxn ang="0">
                  <a:pos x="579" y="804"/>
                </a:cxn>
                <a:cxn ang="0">
                  <a:pos x="0" y="804"/>
                </a:cxn>
                <a:cxn ang="0">
                  <a:pos x="282" y="0"/>
                </a:cxn>
                <a:cxn ang="0">
                  <a:pos x="1397" y="804"/>
                </a:cxn>
              </a:cxnLst>
              <a:rect l="0" t="0" r="r" b="b"/>
              <a:pathLst>
                <a:path w="1397" h="804">
                  <a:moveTo>
                    <a:pt x="1397" y="804"/>
                  </a:moveTo>
                  <a:lnTo>
                    <a:pt x="579" y="804"/>
                  </a:lnTo>
                  <a:lnTo>
                    <a:pt x="0" y="804"/>
                  </a:lnTo>
                  <a:lnTo>
                    <a:pt x="282" y="0"/>
                  </a:lnTo>
                  <a:lnTo>
                    <a:pt x="1397" y="804"/>
                  </a:lnTo>
                  <a:close/>
                </a:path>
              </a:pathLst>
            </a:custGeom>
            <a:solidFill>
              <a:srgbClr val="639490"/>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7">
              <a:extLst>
                <a:ext uri="{FF2B5EF4-FFF2-40B4-BE49-F238E27FC236}">
                  <a16:creationId xmlns:a16="http://schemas.microsoft.com/office/drawing/2014/main" id="{79C1F584-52BD-4D71-AD5E-1C2DDA27C7B5}"/>
                </a:ext>
              </a:extLst>
            </p:cNvPr>
            <p:cNvSpPr>
              <a:spLocks/>
            </p:cNvSpPr>
            <p:nvPr/>
          </p:nvSpPr>
          <p:spPr bwMode="auto">
            <a:xfrm>
              <a:off x="9755051" y="3245176"/>
              <a:ext cx="1413419" cy="2268728"/>
            </a:xfrm>
            <a:custGeom>
              <a:avLst/>
              <a:gdLst/>
              <a:ahLst/>
              <a:cxnLst>
                <a:cxn ang="0">
                  <a:pos x="167" y="564"/>
                </a:cxn>
                <a:cxn ang="0">
                  <a:pos x="0" y="0"/>
                </a:cxn>
                <a:cxn ang="0">
                  <a:pos x="818" y="0"/>
                </a:cxn>
                <a:cxn ang="0">
                  <a:pos x="388" y="1313"/>
                </a:cxn>
                <a:cxn ang="0">
                  <a:pos x="167" y="564"/>
                </a:cxn>
              </a:cxnLst>
              <a:rect l="0" t="0" r="r" b="b"/>
              <a:pathLst>
                <a:path w="818" h="1313">
                  <a:moveTo>
                    <a:pt x="167" y="564"/>
                  </a:moveTo>
                  <a:lnTo>
                    <a:pt x="0" y="0"/>
                  </a:lnTo>
                  <a:lnTo>
                    <a:pt x="818" y="0"/>
                  </a:lnTo>
                  <a:lnTo>
                    <a:pt x="388" y="1313"/>
                  </a:lnTo>
                  <a:lnTo>
                    <a:pt x="167" y="564"/>
                  </a:lnTo>
                  <a:close/>
                </a:path>
              </a:pathLst>
            </a:custGeom>
            <a:solidFill>
              <a:srgbClr val="CFA54F"/>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8">
              <a:extLst>
                <a:ext uri="{FF2B5EF4-FFF2-40B4-BE49-F238E27FC236}">
                  <a16:creationId xmlns:a16="http://schemas.microsoft.com/office/drawing/2014/main" id="{C625C64E-B906-43EA-B368-B14360459B89}"/>
                </a:ext>
              </a:extLst>
            </p:cNvPr>
            <p:cNvSpPr>
              <a:spLocks/>
            </p:cNvSpPr>
            <p:nvPr/>
          </p:nvSpPr>
          <p:spPr bwMode="auto">
            <a:xfrm>
              <a:off x="8042705" y="4219708"/>
              <a:ext cx="2382770" cy="1294196"/>
            </a:xfrm>
            <a:custGeom>
              <a:avLst/>
              <a:gdLst/>
              <a:ahLst/>
              <a:cxnLst>
                <a:cxn ang="0">
                  <a:pos x="1379" y="749"/>
                </a:cxn>
                <a:cxn ang="0">
                  <a:pos x="0" y="749"/>
                </a:cxn>
                <a:cxn ang="0">
                  <a:pos x="661" y="321"/>
                </a:cxn>
                <a:cxn ang="0">
                  <a:pos x="1158" y="0"/>
                </a:cxn>
                <a:cxn ang="0">
                  <a:pos x="1379" y="749"/>
                </a:cxn>
              </a:cxnLst>
              <a:rect l="0" t="0" r="r" b="b"/>
              <a:pathLst>
                <a:path w="1379" h="749">
                  <a:moveTo>
                    <a:pt x="1379" y="749"/>
                  </a:moveTo>
                  <a:lnTo>
                    <a:pt x="0" y="749"/>
                  </a:lnTo>
                  <a:lnTo>
                    <a:pt x="661" y="321"/>
                  </a:lnTo>
                  <a:lnTo>
                    <a:pt x="1158" y="0"/>
                  </a:lnTo>
                  <a:lnTo>
                    <a:pt x="1379" y="749"/>
                  </a:lnTo>
                  <a:close/>
                </a:path>
              </a:pathLst>
            </a:custGeom>
            <a:solidFill>
              <a:srgbClr val="639490">
                <a:alpha val="78000"/>
              </a:srgbClr>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9">
              <a:extLst>
                <a:ext uri="{FF2B5EF4-FFF2-40B4-BE49-F238E27FC236}">
                  <a16:creationId xmlns:a16="http://schemas.microsoft.com/office/drawing/2014/main" id="{DFB37DC3-30DD-43E9-B38C-819E141BAB20}"/>
                </a:ext>
              </a:extLst>
            </p:cNvPr>
            <p:cNvSpPr>
              <a:spLocks/>
            </p:cNvSpPr>
            <p:nvPr/>
          </p:nvSpPr>
          <p:spPr bwMode="auto">
            <a:xfrm>
              <a:off x="7322172" y="3245176"/>
              <a:ext cx="1862672" cy="2268728"/>
            </a:xfrm>
            <a:custGeom>
              <a:avLst/>
              <a:gdLst/>
              <a:ahLst/>
              <a:cxnLst>
                <a:cxn ang="0">
                  <a:pos x="0" y="0"/>
                </a:cxn>
                <a:cxn ang="0">
                  <a:pos x="645" y="528"/>
                </a:cxn>
                <a:cxn ang="0">
                  <a:pos x="1075" y="880"/>
                </a:cxn>
                <a:cxn ang="0">
                  <a:pos x="1078" y="885"/>
                </a:cxn>
                <a:cxn ang="0">
                  <a:pos x="417" y="1313"/>
                </a:cxn>
                <a:cxn ang="0">
                  <a:pos x="0" y="0"/>
                </a:cxn>
              </a:cxnLst>
              <a:rect l="0" t="0" r="r" b="b"/>
              <a:pathLst>
                <a:path w="1078" h="1313">
                  <a:moveTo>
                    <a:pt x="0" y="0"/>
                  </a:moveTo>
                  <a:lnTo>
                    <a:pt x="645" y="528"/>
                  </a:lnTo>
                  <a:lnTo>
                    <a:pt x="1075" y="880"/>
                  </a:lnTo>
                  <a:lnTo>
                    <a:pt x="1078" y="885"/>
                  </a:lnTo>
                  <a:lnTo>
                    <a:pt x="417" y="1313"/>
                  </a:lnTo>
                  <a:lnTo>
                    <a:pt x="0" y="0"/>
                  </a:lnTo>
                  <a:close/>
                </a:path>
              </a:pathLst>
            </a:custGeom>
            <a:solidFill>
              <a:srgbClr val="639490"/>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grpSp>
          <p:nvGrpSpPr>
            <p:cNvPr id="17" name="Group 11">
              <a:extLst>
                <a:ext uri="{FF2B5EF4-FFF2-40B4-BE49-F238E27FC236}">
                  <a16:creationId xmlns:a16="http://schemas.microsoft.com/office/drawing/2014/main" id="{70500A66-55AB-44F0-AA20-BCAE42EA0281}"/>
                </a:ext>
              </a:extLst>
            </p:cNvPr>
            <p:cNvGrpSpPr/>
            <p:nvPr/>
          </p:nvGrpSpPr>
          <p:grpSpPr>
            <a:xfrm>
              <a:off x="7997633" y="2880328"/>
              <a:ext cx="460639" cy="615092"/>
              <a:chOff x="754063" y="1211263"/>
              <a:chExt cx="269875" cy="360363"/>
            </a:xfrm>
            <a:solidFill>
              <a:schemeClr val="bg1"/>
            </a:solidFill>
          </p:grpSpPr>
          <p:sp>
            <p:nvSpPr>
              <p:cNvPr id="25" name="Freeform 9">
                <a:extLst>
                  <a:ext uri="{FF2B5EF4-FFF2-40B4-BE49-F238E27FC236}">
                    <a16:creationId xmlns:a16="http://schemas.microsoft.com/office/drawing/2014/main" id="{5F131524-14EC-40A4-8BD2-65E11A36B930}"/>
                  </a:ext>
                </a:extLst>
              </p:cNvPr>
              <p:cNvSpPr>
                <a:spLocks noEditPoints="1"/>
              </p:cNvSpPr>
              <p:nvPr/>
            </p:nvSpPr>
            <p:spPr bwMode="auto">
              <a:xfrm>
                <a:off x="754063" y="1211263"/>
                <a:ext cx="269875" cy="360363"/>
              </a:xfrm>
              <a:custGeom>
                <a:avLst/>
                <a:gdLst/>
                <a:ahLst/>
                <a:cxnLst>
                  <a:cxn ang="0">
                    <a:pos x="80" y="50"/>
                  </a:cxn>
                  <a:cxn ang="0">
                    <a:pos x="80" y="35"/>
                  </a:cxn>
                  <a:cxn ang="0">
                    <a:pos x="46" y="0"/>
                  </a:cxn>
                  <a:cxn ang="0">
                    <a:pos x="11" y="35"/>
                  </a:cxn>
                  <a:cxn ang="0">
                    <a:pos x="11" y="50"/>
                  </a:cxn>
                  <a:cxn ang="0">
                    <a:pos x="0" y="61"/>
                  </a:cxn>
                  <a:cxn ang="0">
                    <a:pos x="0" y="88"/>
                  </a:cxn>
                  <a:cxn ang="0">
                    <a:pos x="34" y="123"/>
                  </a:cxn>
                  <a:cxn ang="0">
                    <a:pos x="57" y="123"/>
                  </a:cxn>
                  <a:cxn ang="0">
                    <a:pos x="92" y="88"/>
                  </a:cxn>
                  <a:cxn ang="0">
                    <a:pos x="92" y="61"/>
                  </a:cxn>
                  <a:cxn ang="0">
                    <a:pos x="80" y="50"/>
                  </a:cxn>
                  <a:cxn ang="0">
                    <a:pos x="19" y="35"/>
                  </a:cxn>
                  <a:cxn ang="0">
                    <a:pos x="46" y="8"/>
                  </a:cxn>
                  <a:cxn ang="0">
                    <a:pos x="73" y="35"/>
                  </a:cxn>
                  <a:cxn ang="0">
                    <a:pos x="73" y="50"/>
                  </a:cxn>
                  <a:cxn ang="0">
                    <a:pos x="65" y="50"/>
                  </a:cxn>
                  <a:cxn ang="0">
                    <a:pos x="65" y="35"/>
                  </a:cxn>
                  <a:cxn ang="0">
                    <a:pos x="46" y="15"/>
                  </a:cxn>
                  <a:cxn ang="0">
                    <a:pos x="27" y="35"/>
                  </a:cxn>
                  <a:cxn ang="0">
                    <a:pos x="27" y="50"/>
                  </a:cxn>
                  <a:cxn ang="0">
                    <a:pos x="19" y="50"/>
                  </a:cxn>
                  <a:cxn ang="0">
                    <a:pos x="19" y="35"/>
                  </a:cxn>
                  <a:cxn ang="0">
                    <a:pos x="61" y="35"/>
                  </a:cxn>
                  <a:cxn ang="0">
                    <a:pos x="61" y="50"/>
                  </a:cxn>
                  <a:cxn ang="0">
                    <a:pos x="31" y="50"/>
                  </a:cxn>
                  <a:cxn ang="0">
                    <a:pos x="31" y="35"/>
                  </a:cxn>
                  <a:cxn ang="0">
                    <a:pos x="46" y="19"/>
                  </a:cxn>
                  <a:cxn ang="0">
                    <a:pos x="61" y="35"/>
                  </a:cxn>
                  <a:cxn ang="0">
                    <a:pos x="84" y="73"/>
                  </a:cxn>
                  <a:cxn ang="0">
                    <a:pos x="84" y="88"/>
                  </a:cxn>
                  <a:cxn ang="0">
                    <a:pos x="57" y="115"/>
                  </a:cxn>
                  <a:cxn ang="0">
                    <a:pos x="34" y="115"/>
                  </a:cxn>
                  <a:cxn ang="0">
                    <a:pos x="8" y="88"/>
                  </a:cxn>
                  <a:cxn ang="0">
                    <a:pos x="8" y="61"/>
                  </a:cxn>
                  <a:cxn ang="0">
                    <a:pos x="11" y="58"/>
                  </a:cxn>
                  <a:cxn ang="0">
                    <a:pos x="80" y="58"/>
                  </a:cxn>
                  <a:cxn ang="0">
                    <a:pos x="84" y="61"/>
                  </a:cxn>
                  <a:cxn ang="0">
                    <a:pos x="84" y="73"/>
                  </a:cxn>
                  <a:cxn ang="0">
                    <a:pos x="84" y="73"/>
                  </a:cxn>
                  <a:cxn ang="0">
                    <a:pos x="84" y="73"/>
                  </a:cxn>
                </a:cxnLst>
                <a:rect l="0" t="0" r="r" b="b"/>
                <a:pathLst>
                  <a:path w="92" h="123">
                    <a:moveTo>
                      <a:pt x="80" y="50"/>
                    </a:moveTo>
                    <a:cubicBezTo>
                      <a:pt x="80" y="35"/>
                      <a:pt x="80" y="35"/>
                      <a:pt x="80" y="35"/>
                    </a:cubicBezTo>
                    <a:cubicBezTo>
                      <a:pt x="80" y="16"/>
                      <a:pt x="65" y="0"/>
                      <a:pt x="46" y="0"/>
                    </a:cubicBezTo>
                    <a:cubicBezTo>
                      <a:pt x="27" y="0"/>
                      <a:pt x="11" y="16"/>
                      <a:pt x="11" y="35"/>
                    </a:cubicBezTo>
                    <a:cubicBezTo>
                      <a:pt x="11" y="50"/>
                      <a:pt x="11" y="50"/>
                      <a:pt x="11" y="50"/>
                    </a:cubicBezTo>
                    <a:cubicBezTo>
                      <a:pt x="5" y="50"/>
                      <a:pt x="0" y="55"/>
                      <a:pt x="0" y="61"/>
                    </a:cubicBezTo>
                    <a:cubicBezTo>
                      <a:pt x="0" y="88"/>
                      <a:pt x="0" y="88"/>
                      <a:pt x="0" y="88"/>
                    </a:cubicBezTo>
                    <a:cubicBezTo>
                      <a:pt x="0" y="107"/>
                      <a:pt x="15" y="123"/>
                      <a:pt x="34" y="123"/>
                    </a:cubicBezTo>
                    <a:cubicBezTo>
                      <a:pt x="57" y="123"/>
                      <a:pt x="57" y="123"/>
                      <a:pt x="57" y="123"/>
                    </a:cubicBezTo>
                    <a:cubicBezTo>
                      <a:pt x="76" y="123"/>
                      <a:pt x="92" y="107"/>
                      <a:pt x="92" y="88"/>
                    </a:cubicBezTo>
                    <a:cubicBezTo>
                      <a:pt x="92" y="61"/>
                      <a:pt x="92" y="61"/>
                      <a:pt x="92" y="61"/>
                    </a:cubicBezTo>
                    <a:cubicBezTo>
                      <a:pt x="92" y="55"/>
                      <a:pt x="87" y="50"/>
                      <a:pt x="80" y="50"/>
                    </a:cubicBezTo>
                    <a:close/>
                    <a:moveTo>
                      <a:pt x="19" y="35"/>
                    </a:moveTo>
                    <a:cubicBezTo>
                      <a:pt x="19" y="20"/>
                      <a:pt x="31" y="8"/>
                      <a:pt x="46" y="8"/>
                    </a:cubicBezTo>
                    <a:cubicBezTo>
                      <a:pt x="61" y="8"/>
                      <a:pt x="73" y="20"/>
                      <a:pt x="73" y="35"/>
                    </a:cubicBezTo>
                    <a:cubicBezTo>
                      <a:pt x="73" y="50"/>
                      <a:pt x="73" y="50"/>
                      <a:pt x="73" y="50"/>
                    </a:cubicBezTo>
                    <a:cubicBezTo>
                      <a:pt x="65" y="50"/>
                      <a:pt x="65" y="50"/>
                      <a:pt x="65" y="50"/>
                    </a:cubicBezTo>
                    <a:cubicBezTo>
                      <a:pt x="65" y="35"/>
                      <a:pt x="65" y="35"/>
                      <a:pt x="65" y="35"/>
                    </a:cubicBezTo>
                    <a:cubicBezTo>
                      <a:pt x="65" y="24"/>
                      <a:pt x="56" y="15"/>
                      <a:pt x="46" y="15"/>
                    </a:cubicBezTo>
                    <a:cubicBezTo>
                      <a:pt x="35" y="15"/>
                      <a:pt x="27" y="24"/>
                      <a:pt x="27" y="35"/>
                    </a:cubicBezTo>
                    <a:cubicBezTo>
                      <a:pt x="27" y="50"/>
                      <a:pt x="27" y="50"/>
                      <a:pt x="27" y="50"/>
                    </a:cubicBezTo>
                    <a:cubicBezTo>
                      <a:pt x="19" y="50"/>
                      <a:pt x="19" y="50"/>
                      <a:pt x="19" y="50"/>
                    </a:cubicBezTo>
                    <a:lnTo>
                      <a:pt x="19" y="35"/>
                    </a:lnTo>
                    <a:close/>
                    <a:moveTo>
                      <a:pt x="61" y="35"/>
                    </a:moveTo>
                    <a:cubicBezTo>
                      <a:pt x="61" y="50"/>
                      <a:pt x="61" y="50"/>
                      <a:pt x="61" y="50"/>
                    </a:cubicBezTo>
                    <a:cubicBezTo>
                      <a:pt x="31" y="50"/>
                      <a:pt x="31" y="50"/>
                      <a:pt x="31" y="50"/>
                    </a:cubicBezTo>
                    <a:cubicBezTo>
                      <a:pt x="31" y="35"/>
                      <a:pt x="31" y="35"/>
                      <a:pt x="31" y="35"/>
                    </a:cubicBezTo>
                    <a:cubicBezTo>
                      <a:pt x="31" y="26"/>
                      <a:pt x="37" y="19"/>
                      <a:pt x="46" y="19"/>
                    </a:cubicBezTo>
                    <a:cubicBezTo>
                      <a:pt x="54" y="19"/>
                      <a:pt x="61" y="26"/>
                      <a:pt x="61" y="35"/>
                    </a:cubicBezTo>
                    <a:close/>
                    <a:moveTo>
                      <a:pt x="84" y="73"/>
                    </a:moveTo>
                    <a:cubicBezTo>
                      <a:pt x="84" y="88"/>
                      <a:pt x="84" y="88"/>
                      <a:pt x="84" y="88"/>
                    </a:cubicBezTo>
                    <a:cubicBezTo>
                      <a:pt x="84" y="103"/>
                      <a:pt x="72" y="115"/>
                      <a:pt x="57" y="115"/>
                    </a:cubicBezTo>
                    <a:cubicBezTo>
                      <a:pt x="34" y="115"/>
                      <a:pt x="34" y="115"/>
                      <a:pt x="34" y="115"/>
                    </a:cubicBezTo>
                    <a:cubicBezTo>
                      <a:pt x="20" y="115"/>
                      <a:pt x="8" y="103"/>
                      <a:pt x="8" y="88"/>
                    </a:cubicBezTo>
                    <a:cubicBezTo>
                      <a:pt x="8" y="61"/>
                      <a:pt x="8" y="61"/>
                      <a:pt x="8" y="61"/>
                    </a:cubicBezTo>
                    <a:cubicBezTo>
                      <a:pt x="8" y="59"/>
                      <a:pt x="9" y="58"/>
                      <a:pt x="11" y="58"/>
                    </a:cubicBezTo>
                    <a:cubicBezTo>
                      <a:pt x="80" y="58"/>
                      <a:pt x="80" y="58"/>
                      <a:pt x="80" y="58"/>
                    </a:cubicBezTo>
                    <a:cubicBezTo>
                      <a:pt x="83" y="58"/>
                      <a:pt x="84" y="59"/>
                      <a:pt x="84" y="61"/>
                    </a:cubicBezTo>
                    <a:lnTo>
                      <a:pt x="84" y="73"/>
                    </a:lnTo>
                    <a:close/>
                    <a:moveTo>
                      <a:pt x="84" y="73"/>
                    </a:moveTo>
                    <a:cubicBezTo>
                      <a:pt x="84" y="73"/>
                      <a:pt x="84" y="73"/>
                      <a:pt x="84" y="73"/>
                    </a:cubicBezTo>
                  </a:path>
                </a:pathLst>
              </a:custGeom>
              <a:grp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10">
                <a:extLst>
                  <a:ext uri="{FF2B5EF4-FFF2-40B4-BE49-F238E27FC236}">
                    <a16:creationId xmlns:a16="http://schemas.microsoft.com/office/drawing/2014/main" id="{58F1F9E1-E3D1-467E-9144-BFC9A31CFE15}"/>
                  </a:ext>
                </a:extLst>
              </p:cNvPr>
              <p:cNvSpPr>
                <a:spLocks noEditPoints="1"/>
              </p:cNvSpPr>
              <p:nvPr/>
            </p:nvSpPr>
            <p:spPr bwMode="auto">
              <a:xfrm>
                <a:off x="865188" y="1425576"/>
                <a:ext cx="47625" cy="66675"/>
              </a:xfrm>
              <a:custGeom>
                <a:avLst/>
                <a:gdLst/>
                <a:ahLst/>
                <a:cxnLst>
                  <a:cxn ang="0">
                    <a:pos x="8" y="0"/>
                  </a:cxn>
                  <a:cxn ang="0">
                    <a:pos x="0" y="8"/>
                  </a:cxn>
                  <a:cxn ang="0">
                    <a:pos x="3" y="18"/>
                  </a:cxn>
                  <a:cxn ang="0">
                    <a:pos x="8" y="23"/>
                  </a:cxn>
                  <a:cxn ang="0">
                    <a:pos x="13" y="18"/>
                  </a:cxn>
                  <a:cxn ang="0">
                    <a:pos x="16" y="8"/>
                  </a:cxn>
                  <a:cxn ang="0">
                    <a:pos x="8" y="0"/>
                  </a:cxn>
                  <a:cxn ang="0">
                    <a:pos x="8" y="0"/>
                  </a:cxn>
                  <a:cxn ang="0">
                    <a:pos x="8" y="0"/>
                  </a:cxn>
                </a:cxnLst>
                <a:rect l="0" t="0" r="r" b="b"/>
                <a:pathLst>
                  <a:path w="16" h="23">
                    <a:moveTo>
                      <a:pt x="8" y="0"/>
                    </a:moveTo>
                    <a:cubicBezTo>
                      <a:pt x="4" y="0"/>
                      <a:pt x="0" y="3"/>
                      <a:pt x="0" y="8"/>
                    </a:cubicBezTo>
                    <a:cubicBezTo>
                      <a:pt x="0" y="10"/>
                      <a:pt x="1" y="14"/>
                      <a:pt x="3" y="18"/>
                    </a:cubicBezTo>
                    <a:cubicBezTo>
                      <a:pt x="4" y="21"/>
                      <a:pt x="5" y="23"/>
                      <a:pt x="8" y="23"/>
                    </a:cubicBezTo>
                    <a:cubicBezTo>
                      <a:pt x="11" y="23"/>
                      <a:pt x="12" y="21"/>
                      <a:pt x="13" y="18"/>
                    </a:cubicBezTo>
                    <a:cubicBezTo>
                      <a:pt x="14" y="14"/>
                      <a:pt x="16" y="10"/>
                      <a:pt x="16" y="8"/>
                    </a:cubicBezTo>
                    <a:cubicBezTo>
                      <a:pt x="16" y="3"/>
                      <a:pt x="12" y="0"/>
                      <a:pt x="8" y="0"/>
                    </a:cubicBezTo>
                    <a:close/>
                    <a:moveTo>
                      <a:pt x="8" y="0"/>
                    </a:moveTo>
                    <a:cubicBezTo>
                      <a:pt x="8" y="0"/>
                      <a:pt x="8" y="0"/>
                      <a:pt x="8" y="0"/>
                    </a:cubicBezTo>
                  </a:path>
                </a:pathLst>
              </a:custGeom>
              <a:grp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Freeform 90">
              <a:extLst>
                <a:ext uri="{FF2B5EF4-FFF2-40B4-BE49-F238E27FC236}">
                  <a16:creationId xmlns:a16="http://schemas.microsoft.com/office/drawing/2014/main" id="{0FCEC3F1-D1AD-4069-B66F-10253DCAA237}"/>
                </a:ext>
              </a:extLst>
            </p:cNvPr>
            <p:cNvSpPr>
              <a:spLocks noEditPoints="1"/>
            </p:cNvSpPr>
            <p:nvPr/>
          </p:nvSpPr>
          <p:spPr bwMode="auto">
            <a:xfrm>
              <a:off x="9351998" y="2461650"/>
              <a:ext cx="548582" cy="548582"/>
            </a:xfrm>
            <a:custGeom>
              <a:avLst/>
              <a:gdLst/>
              <a:ahLst/>
              <a:cxnLst>
                <a:cxn ang="0">
                  <a:pos x="77" y="14"/>
                </a:cxn>
                <a:cxn ang="0">
                  <a:pos x="51" y="34"/>
                </a:cxn>
                <a:cxn ang="0">
                  <a:pos x="0" y="54"/>
                </a:cxn>
                <a:cxn ang="0">
                  <a:pos x="23" y="80"/>
                </a:cxn>
                <a:cxn ang="0">
                  <a:pos x="31" y="123"/>
                </a:cxn>
                <a:cxn ang="0">
                  <a:pos x="54" y="115"/>
                </a:cxn>
                <a:cxn ang="0">
                  <a:pos x="50" y="103"/>
                </a:cxn>
                <a:cxn ang="0">
                  <a:pos x="50" y="76"/>
                </a:cxn>
                <a:cxn ang="0">
                  <a:pos x="51" y="74"/>
                </a:cxn>
                <a:cxn ang="0">
                  <a:pos x="52" y="73"/>
                </a:cxn>
                <a:cxn ang="0">
                  <a:pos x="53" y="73"/>
                </a:cxn>
                <a:cxn ang="0">
                  <a:pos x="77" y="94"/>
                </a:cxn>
                <a:cxn ang="0">
                  <a:pos x="123" y="54"/>
                </a:cxn>
                <a:cxn ang="0">
                  <a:pos x="77" y="54"/>
                </a:cxn>
                <a:cxn ang="0">
                  <a:pos x="88" y="42"/>
                </a:cxn>
                <a:cxn ang="0">
                  <a:pos x="88" y="65"/>
                </a:cxn>
                <a:cxn ang="0">
                  <a:pos x="77" y="54"/>
                </a:cxn>
                <a:cxn ang="0">
                  <a:pos x="15" y="42"/>
                </a:cxn>
                <a:cxn ang="0">
                  <a:pos x="38" y="54"/>
                </a:cxn>
                <a:cxn ang="0">
                  <a:pos x="15" y="65"/>
                </a:cxn>
                <a:cxn ang="0">
                  <a:pos x="46" y="115"/>
                </a:cxn>
                <a:cxn ang="0">
                  <a:pos x="31" y="80"/>
                </a:cxn>
                <a:cxn ang="0">
                  <a:pos x="31" y="73"/>
                </a:cxn>
                <a:cxn ang="0">
                  <a:pos x="43" y="73"/>
                </a:cxn>
                <a:cxn ang="0">
                  <a:pos x="42" y="103"/>
                </a:cxn>
                <a:cxn ang="0">
                  <a:pos x="46" y="112"/>
                </a:cxn>
                <a:cxn ang="0">
                  <a:pos x="51" y="65"/>
                </a:cxn>
                <a:cxn ang="0">
                  <a:pos x="50" y="65"/>
                </a:cxn>
                <a:cxn ang="0">
                  <a:pos x="50" y="42"/>
                </a:cxn>
                <a:cxn ang="0">
                  <a:pos x="71" y="34"/>
                </a:cxn>
                <a:cxn ang="0">
                  <a:pos x="71" y="73"/>
                </a:cxn>
                <a:cxn ang="0">
                  <a:pos x="96" y="100"/>
                </a:cxn>
                <a:cxn ang="0">
                  <a:pos x="88" y="73"/>
                </a:cxn>
                <a:cxn ang="0">
                  <a:pos x="88" y="34"/>
                </a:cxn>
                <a:cxn ang="0">
                  <a:pos x="96" y="8"/>
                </a:cxn>
                <a:cxn ang="0">
                  <a:pos x="96" y="100"/>
                </a:cxn>
                <a:cxn ang="0">
                  <a:pos x="96" y="100"/>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53">
              <a:extLst>
                <a:ext uri="{FF2B5EF4-FFF2-40B4-BE49-F238E27FC236}">
                  <a16:creationId xmlns:a16="http://schemas.microsoft.com/office/drawing/2014/main" id="{3720B0FF-2A36-414F-8DB4-2AACD36BA870}"/>
                </a:ext>
              </a:extLst>
            </p:cNvPr>
            <p:cNvSpPr>
              <a:spLocks noEditPoints="1"/>
            </p:cNvSpPr>
            <p:nvPr/>
          </p:nvSpPr>
          <p:spPr bwMode="auto">
            <a:xfrm>
              <a:off x="10194725" y="3668918"/>
              <a:ext cx="524415" cy="531664"/>
            </a:xfrm>
            <a:custGeom>
              <a:avLst/>
              <a:gdLst/>
              <a:ahLst/>
              <a:cxnLst>
                <a:cxn ang="0">
                  <a:pos x="0" y="59"/>
                </a:cxn>
                <a:cxn ang="0">
                  <a:pos x="118" y="59"/>
                </a:cxn>
                <a:cxn ang="0">
                  <a:pos x="111" y="57"/>
                </a:cxn>
                <a:cxn ang="0">
                  <a:pos x="83" y="33"/>
                </a:cxn>
                <a:cxn ang="0">
                  <a:pos x="111" y="57"/>
                </a:cxn>
                <a:cxn ang="0">
                  <a:pos x="41" y="91"/>
                </a:cxn>
                <a:cxn ang="0">
                  <a:pos x="57" y="111"/>
                </a:cxn>
                <a:cxn ang="0">
                  <a:pos x="61" y="8"/>
                </a:cxn>
                <a:cxn ang="0">
                  <a:pos x="61" y="34"/>
                </a:cxn>
                <a:cxn ang="0">
                  <a:pos x="61" y="8"/>
                </a:cxn>
                <a:cxn ang="0">
                  <a:pos x="95" y="22"/>
                </a:cxn>
                <a:cxn ang="0">
                  <a:pos x="67" y="8"/>
                </a:cxn>
                <a:cxn ang="0">
                  <a:pos x="57" y="34"/>
                </a:cxn>
                <a:cxn ang="0">
                  <a:pos x="57" y="8"/>
                </a:cxn>
                <a:cxn ang="0">
                  <a:pos x="36" y="30"/>
                </a:cxn>
                <a:cxn ang="0">
                  <a:pos x="50" y="8"/>
                </a:cxn>
                <a:cxn ang="0">
                  <a:pos x="38" y="35"/>
                </a:cxn>
                <a:cxn ang="0">
                  <a:pos x="57" y="57"/>
                </a:cxn>
                <a:cxn ang="0">
                  <a:pos x="38" y="35"/>
                </a:cxn>
                <a:cxn ang="0">
                  <a:pos x="57" y="84"/>
                </a:cxn>
                <a:cxn ang="0">
                  <a:pos x="34" y="61"/>
                </a:cxn>
                <a:cxn ang="0">
                  <a:pos x="50" y="110"/>
                </a:cxn>
                <a:cxn ang="0">
                  <a:pos x="38" y="92"/>
                </a:cxn>
                <a:cxn ang="0">
                  <a:pos x="61" y="111"/>
                </a:cxn>
                <a:cxn ang="0">
                  <a:pos x="77" y="91"/>
                </a:cxn>
                <a:cxn ang="0">
                  <a:pos x="61" y="111"/>
                </a:cxn>
                <a:cxn ang="0">
                  <a:pos x="93" y="99"/>
                </a:cxn>
                <a:cxn ang="0">
                  <a:pos x="80" y="92"/>
                </a:cxn>
                <a:cxn ang="0">
                  <a:pos x="61" y="84"/>
                </a:cxn>
                <a:cxn ang="0">
                  <a:pos x="84" y="61"/>
                </a:cxn>
                <a:cxn ang="0">
                  <a:pos x="61" y="57"/>
                </a:cxn>
                <a:cxn ang="0">
                  <a:pos x="80" y="35"/>
                </a:cxn>
                <a:cxn ang="0">
                  <a:pos x="61" y="57"/>
                </a:cxn>
                <a:cxn ang="0">
                  <a:pos x="35" y="33"/>
                </a:cxn>
                <a:cxn ang="0">
                  <a:pos x="7" y="57"/>
                </a:cxn>
                <a:cxn ang="0">
                  <a:pos x="7" y="61"/>
                </a:cxn>
                <a:cxn ang="0">
                  <a:pos x="36" y="89"/>
                </a:cxn>
                <a:cxn ang="0">
                  <a:pos x="7" y="61"/>
                </a:cxn>
                <a:cxn ang="0">
                  <a:pos x="82" y="89"/>
                </a:cxn>
                <a:cxn ang="0">
                  <a:pos x="111" y="61"/>
                </a:cxn>
                <a:cxn ang="0">
                  <a:pos x="95" y="96"/>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grpSp>
          <p:nvGrpSpPr>
            <p:cNvPr id="20" name="Group 16">
              <a:extLst>
                <a:ext uri="{FF2B5EF4-FFF2-40B4-BE49-F238E27FC236}">
                  <a16:creationId xmlns:a16="http://schemas.microsoft.com/office/drawing/2014/main" id="{28A1D0A9-5EF7-4F19-9151-FE3C14C2105B}"/>
                </a:ext>
              </a:extLst>
            </p:cNvPr>
            <p:cNvGrpSpPr/>
            <p:nvPr/>
          </p:nvGrpSpPr>
          <p:grpSpPr>
            <a:xfrm>
              <a:off x="7956162" y="4356963"/>
              <a:ext cx="546165" cy="447084"/>
              <a:chOff x="4856163" y="3600451"/>
              <a:chExt cx="358775" cy="293688"/>
            </a:xfrm>
            <a:solidFill>
              <a:schemeClr val="bg1"/>
            </a:solidFill>
          </p:grpSpPr>
          <p:sp>
            <p:nvSpPr>
              <p:cNvPr id="23" name="Freeform 148">
                <a:extLst>
                  <a:ext uri="{FF2B5EF4-FFF2-40B4-BE49-F238E27FC236}">
                    <a16:creationId xmlns:a16="http://schemas.microsoft.com/office/drawing/2014/main" id="{F365CB54-2BE8-4C5D-AFB2-3F4A91A33166}"/>
                  </a:ext>
                </a:extLst>
              </p:cNvPr>
              <p:cNvSpPr>
                <a:spLocks noEditPoints="1"/>
              </p:cNvSpPr>
              <p:nvPr/>
            </p:nvSpPr>
            <p:spPr bwMode="auto">
              <a:xfrm>
                <a:off x="5103813" y="3692526"/>
                <a:ext cx="68263" cy="90488"/>
              </a:xfrm>
              <a:custGeom>
                <a:avLst/>
                <a:gdLst/>
                <a:ahLst/>
                <a:cxnLst>
                  <a:cxn ang="0">
                    <a:pos x="11" y="2"/>
                  </a:cxn>
                  <a:cxn ang="0">
                    <a:pos x="7" y="0"/>
                  </a:cxn>
                  <a:cxn ang="0">
                    <a:pos x="4" y="0"/>
                  </a:cxn>
                  <a:cxn ang="0">
                    <a:pos x="0" y="4"/>
                  </a:cxn>
                  <a:cxn ang="0">
                    <a:pos x="0" y="27"/>
                  </a:cxn>
                  <a:cxn ang="0">
                    <a:pos x="4" y="31"/>
                  </a:cxn>
                  <a:cxn ang="0">
                    <a:pos x="19" y="31"/>
                  </a:cxn>
                  <a:cxn ang="0">
                    <a:pos x="23" y="27"/>
                  </a:cxn>
                  <a:cxn ang="0">
                    <a:pos x="23" y="21"/>
                  </a:cxn>
                  <a:cxn ang="0">
                    <a:pos x="22" y="19"/>
                  </a:cxn>
                  <a:cxn ang="0">
                    <a:pos x="11" y="2"/>
                  </a:cxn>
                  <a:cxn ang="0">
                    <a:pos x="19" y="27"/>
                  </a:cxn>
                  <a:cxn ang="0">
                    <a:pos x="4" y="27"/>
                  </a:cxn>
                  <a:cxn ang="0">
                    <a:pos x="4" y="4"/>
                  </a:cxn>
                  <a:cxn ang="0">
                    <a:pos x="7" y="4"/>
                  </a:cxn>
                  <a:cxn ang="0">
                    <a:pos x="19" y="21"/>
                  </a:cxn>
                  <a:cxn ang="0">
                    <a:pos x="19" y="27"/>
                  </a:cxn>
                  <a:cxn ang="0">
                    <a:pos x="19" y="27"/>
                  </a:cxn>
                  <a:cxn ang="0">
                    <a:pos x="19" y="27"/>
                  </a:cxn>
                </a:cxnLst>
                <a:rect l="0" t="0" r="r" b="b"/>
                <a:pathLst>
                  <a:path w="23" h="31">
                    <a:moveTo>
                      <a:pt x="11" y="2"/>
                    </a:moveTo>
                    <a:cubicBezTo>
                      <a:pt x="10" y="1"/>
                      <a:pt x="9" y="0"/>
                      <a:pt x="7" y="0"/>
                    </a:cubicBezTo>
                    <a:cubicBezTo>
                      <a:pt x="4" y="0"/>
                      <a:pt x="4" y="0"/>
                      <a:pt x="4" y="0"/>
                    </a:cubicBezTo>
                    <a:cubicBezTo>
                      <a:pt x="1" y="0"/>
                      <a:pt x="0" y="2"/>
                      <a:pt x="0" y="4"/>
                    </a:cubicBezTo>
                    <a:cubicBezTo>
                      <a:pt x="0" y="27"/>
                      <a:pt x="0" y="27"/>
                      <a:pt x="0" y="27"/>
                    </a:cubicBezTo>
                    <a:cubicBezTo>
                      <a:pt x="0" y="29"/>
                      <a:pt x="1" y="31"/>
                      <a:pt x="4" y="31"/>
                    </a:cubicBezTo>
                    <a:cubicBezTo>
                      <a:pt x="19" y="31"/>
                      <a:pt x="19" y="31"/>
                      <a:pt x="19" y="31"/>
                    </a:cubicBezTo>
                    <a:cubicBezTo>
                      <a:pt x="21" y="31"/>
                      <a:pt x="23" y="29"/>
                      <a:pt x="23" y="27"/>
                    </a:cubicBezTo>
                    <a:cubicBezTo>
                      <a:pt x="23" y="21"/>
                      <a:pt x="23" y="21"/>
                      <a:pt x="23" y="21"/>
                    </a:cubicBezTo>
                    <a:cubicBezTo>
                      <a:pt x="23" y="20"/>
                      <a:pt x="23" y="20"/>
                      <a:pt x="22" y="19"/>
                    </a:cubicBezTo>
                    <a:lnTo>
                      <a:pt x="11" y="2"/>
                    </a:lnTo>
                    <a:close/>
                    <a:moveTo>
                      <a:pt x="19" y="27"/>
                    </a:moveTo>
                    <a:cubicBezTo>
                      <a:pt x="4" y="27"/>
                      <a:pt x="4" y="27"/>
                      <a:pt x="4" y="27"/>
                    </a:cubicBezTo>
                    <a:cubicBezTo>
                      <a:pt x="4" y="4"/>
                      <a:pt x="4" y="4"/>
                      <a:pt x="4" y="4"/>
                    </a:cubicBezTo>
                    <a:cubicBezTo>
                      <a:pt x="7" y="4"/>
                      <a:pt x="7" y="4"/>
                      <a:pt x="7" y="4"/>
                    </a:cubicBezTo>
                    <a:cubicBezTo>
                      <a:pt x="19" y="21"/>
                      <a:pt x="19" y="21"/>
                      <a:pt x="19" y="21"/>
                    </a:cubicBezTo>
                    <a:lnTo>
                      <a:pt x="19" y="27"/>
                    </a:lnTo>
                    <a:close/>
                    <a:moveTo>
                      <a:pt x="19" y="27"/>
                    </a:moveTo>
                    <a:cubicBezTo>
                      <a:pt x="19" y="27"/>
                      <a:pt x="19" y="27"/>
                      <a:pt x="19" y="27"/>
                    </a:cubicBezTo>
                  </a:path>
                </a:pathLst>
              </a:custGeom>
              <a:grp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49">
                <a:extLst>
                  <a:ext uri="{FF2B5EF4-FFF2-40B4-BE49-F238E27FC236}">
                    <a16:creationId xmlns:a16="http://schemas.microsoft.com/office/drawing/2014/main" id="{B769400F-8A70-409A-BF83-AB949BF9B627}"/>
                  </a:ext>
                </a:extLst>
              </p:cNvPr>
              <p:cNvSpPr>
                <a:spLocks noEditPoints="1"/>
              </p:cNvSpPr>
              <p:nvPr/>
            </p:nvSpPr>
            <p:spPr bwMode="auto">
              <a:xfrm>
                <a:off x="4856163" y="3600451"/>
                <a:ext cx="358775" cy="293688"/>
              </a:xfrm>
              <a:custGeom>
                <a:avLst/>
                <a:gdLst/>
                <a:ahLst/>
                <a:cxnLst>
                  <a:cxn ang="0">
                    <a:pos x="121" y="48"/>
                  </a:cxn>
                  <a:cxn ang="0">
                    <a:pos x="106" y="25"/>
                  </a:cxn>
                  <a:cxn ang="0">
                    <a:pos x="96" y="20"/>
                  </a:cxn>
                  <a:cxn ang="0">
                    <a:pos x="81" y="20"/>
                  </a:cxn>
                  <a:cxn ang="0">
                    <a:pos x="81" y="12"/>
                  </a:cxn>
                  <a:cxn ang="0">
                    <a:pos x="69" y="0"/>
                  </a:cxn>
                  <a:cxn ang="0">
                    <a:pos x="12" y="0"/>
                  </a:cxn>
                  <a:cxn ang="0">
                    <a:pos x="0" y="12"/>
                  </a:cxn>
                  <a:cxn ang="0">
                    <a:pos x="0" y="54"/>
                  </a:cxn>
                  <a:cxn ang="0">
                    <a:pos x="12" y="66"/>
                  </a:cxn>
                  <a:cxn ang="0">
                    <a:pos x="12" y="77"/>
                  </a:cxn>
                  <a:cxn ang="0">
                    <a:pos x="23" y="89"/>
                  </a:cxn>
                  <a:cxn ang="0">
                    <a:pos x="28" y="89"/>
                  </a:cxn>
                  <a:cxn ang="0">
                    <a:pos x="43" y="100"/>
                  </a:cxn>
                  <a:cxn ang="0">
                    <a:pos x="57" y="89"/>
                  </a:cxn>
                  <a:cxn ang="0">
                    <a:pos x="78" y="89"/>
                  </a:cxn>
                  <a:cxn ang="0">
                    <a:pos x="92" y="100"/>
                  </a:cxn>
                  <a:cxn ang="0">
                    <a:pos x="107" y="89"/>
                  </a:cxn>
                  <a:cxn ang="0">
                    <a:pos x="112" y="89"/>
                  </a:cxn>
                  <a:cxn ang="0">
                    <a:pos x="123" y="77"/>
                  </a:cxn>
                  <a:cxn ang="0">
                    <a:pos x="123" y="54"/>
                  </a:cxn>
                  <a:cxn ang="0">
                    <a:pos x="121" y="48"/>
                  </a:cxn>
                  <a:cxn ang="0">
                    <a:pos x="12" y="58"/>
                  </a:cxn>
                  <a:cxn ang="0">
                    <a:pos x="8" y="54"/>
                  </a:cxn>
                  <a:cxn ang="0">
                    <a:pos x="8" y="12"/>
                  </a:cxn>
                  <a:cxn ang="0">
                    <a:pos x="12" y="8"/>
                  </a:cxn>
                  <a:cxn ang="0">
                    <a:pos x="69" y="8"/>
                  </a:cxn>
                  <a:cxn ang="0">
                    <a:pos x="73" y="12"/>
                  </a:cxn>
                  <a:cxn ang="0">
                    <a:pos x="73" y="54"/>
                  </a:cxn>
                  <a:cxn ang="0">
                    <a:pos x="69" y="58"/>
                  </a:cxn>
                  <a:cxn ang="0">
                    <a:pos x="12" y="58"/>
                  </a:cxn>
                  <a:cxn ang="0">
                    <a:pos x="43" y="93"/>
                  </a:cxn>
                  <a:cxn ang="0">
                    <a:pos x="35" y="85"/>
                  </a:cxn>
                  <a:cxn ang="0">
                    <a:pos x="43" y="77"/>
                  </a:cxn>
                  <a:cxn ang="0">
                    <a:pos x="50" y="85"/>
                  </a:cxn>
                  <a:cxn ang="0">
                    <a:pos x="43" y="93"/>
                  </a:cxn>
                  <a:cxn ang="0">
                    <a:pos x="92" y="93"/>
                  </a:cxn>
                  <a:cxn ang="0">
                    <a:pos x="85" y="85"/>
                  </a:cxn>
                  <a:cxn ang="0">
                    <a:pos x="92" y="77"/>
                  </a:cxn>
                  <a:cxn ang="0">
                    <a:pos x="100" y="85"/>
                  </a:cxn>
                  <a:cxn ang="0">
                    <a:pos x="92" y="93"/>
                  </a:cxn>
                  <a:cxn ang="0">
                    <a:pos x="115" y="77"/>
                  </a:cxn>
                  <a:cxn ang="0">
                    <a:pos x="112" y="81"/>
                  </a:cxn>
                  <a:cxn ang="0">
                    <a:pos x="107" y="81"/>
                  </a:cxn>
                  <a:cxn ang="0">
                    <a:pos x="92" y="70"/>
                  </a:cxn>
                  <a:cxn ang="0">
                    <a:pos x="78" y="81"/>
                  </a:cxn>
                  <a:cxn ang="0">
                    <a:pos x="57" y="81"/>
                  </a:cxn>
                  <a:cxn ang="0">
                    <a:pos x="43" y="70"/>
                  </a:cxn>
                  <a:cxn ang="0">
                    <a:pos x="28" y="81"/>
                  </a:cxn>
                  <a:cxn ang="0">
                    <a:pos x="23" y="81"/>
                  </a:cxn>
                  <a:cxn ang="0">
                    <a:pos x="20" y="77"/>
                  </a:cxn>
                  <a:cxn ang="0">
                    <a:pos x="20" y="66"/>
                  </a:cxn>
                  <a:cxn ang="0">
                    <a:pos x="69" y="66"/>
                  </a:cxn>
                  <a:cxn ang="0">
                    <a:pos x="81" y="54"/>
                  </a:cxn>
                  <a:cxn ang="0">
                    <a:pos x="81" y="27"/>
                  </a:cxn>
                  <a:cxn ang="0">
                    <a:pos x="96" y="27"/>
                  </a:cxn>
                  <a:cxn ang="0">
                    <a:pos x="99" y="29"/>
                  </a:cxn>
                  <a:cxn ang="0">
                    <a:pos x="115" y="52"/>
                  </a:cxn>
                  <a:cxn ang="0">
                    <a:pos x="115" y="54"/>
                  </a:cxn>
                  <a:cxn ang="0">
                    <a:pos x="115" y="77"/>
                  </a:cxn>
                  <a:cxn ang="0">
                    <a:pos x="115" y="77"/>
                  </a:cxn>
                  <a:cxn ang="0">
                    <a:pos x="115" y="77"/>
                  </a:cxn>
                </a:cxnLst>
                <a:rect l="0" t="0" r="r" b="b"/>
                <a:pathLst>
                  <a:path w="123" h="100">
                    <a:moveTo>
                      <a:pt x="121" y="48"/>
                    </a:moveTo>
                    <a:cubicBezTo>
                      <a:pt x="106" y="25"/>
                      <a:pt x="106" y="25"/>
                      <a:pt x="106" y="25"/>
                    </a:cubicBezTo>
                    <a:cubicBezTo>
                      <a:pt x="104" y="22"/>
                      <a:pt x="100" y="20"/>
                      <a:pt x="96" y="20"/>
                    </a:cubicBezTo>
                    <a:cubicBezTo>
                      <a:pt x="81" y="20"/>
                      <a:pt x="81" y="20"/>
                      <a:pt x="81" y="20"/>
                    </a:cubicBezTo>
                    <a:cubicBezTo>
                      <a:pt x="81" y="12"/>
                      <a:pt x="81" y="12"/>
                      <a:pt x="81" y="12"/>
                    </a:cubicBezTo>
                    <a:cubicBezTo>
                      <a:pt x="81" y="6"/>
                      <a:pt x="76" y="0"/>
                      <a:pt x="69" y="0"/>
                    </a:cubicBezTo>
                    <a:cubicBezTo>
                      <a:pt x="12" y="0"/>
                      <a:pt x="12" y="0"/>
                      <a:pt x="12" y="0"/>
                    </a:cubicBezTo>
                    <a:cubicBezTo>
                      <a:pt x="6" y="0"/>
                      <a:pt x="0" y="6"/>
                      <a:pt x="0" y="12"/>
                    </a:cubicBezTo>
                    <a:cubicBezTo>
                      <a:pt x="0" y="54"/>
                      <a:pt x="0" y="54"/>
                      <a:pt x="0" y="54"/>
                    </a:cubicBezTo>
                    <a:cubicBezTo>
                      <a:pt x="0" y="61"/>
                      <a:pt x="6" y="66"/>
                      <a:pt x="12" y="66"/>
                    </a:cubicBezTo>
                    <a:cubicBezTo>
                      <a:pt x="12" y="77"/>
                      <a:pt x="12" y="77"/>
                      <a:pt x="12" y="77"/>
                    </a:cubicBezTo>
                    <a:cubicBezTo>
                      <a:pt x="12" y="84"/>
                      <a:pt x="17" y="89"/>
                      <a:pt x="23" y="89"/>
                    </a:cubicBezTo>
                    <a:cubicBezTo>
                      <a:pt x="28" y="89"/>
                      <a:pt x="28" y="89"/>
                      <a:pt x="28" y="89"/>
                    </a:cubicBezTo>
                    <a:cubicBezTo>
                      <a:pt x="30" y="95"/>
                      <a:pt x="35" y="100"/>
                      <a:pt x="43" y="100"/>
                    </a:cubicBezTo>
                    <a:cubicBezTo>
                      <a:pt x="50" y="100"/>
                      <a:pt x="56" y="95"/>
                      <a:pt x="57" y="89"/>
                    </a:cubicBezTo>
                    <a:cubicBezTo>
                      <a:pt x="78" y="89"/>
                      <a:pt x="78" y="89"/>
                      <a:pt x="78" y="89"/>
                    </a:cubicBezTo>
                    <a:cubicBezTo>
                      <a:pt x="79" y="95"/>
                      <a:pt x="85" y="100"/>
                      <a:pt x="92" y="100"/>
                    </a:cubicBezTo>
                    <a:cubicBezTo>
                      <a:pt x="100" y="100"/>
                      <a:pt x="106" y="95"/>
                      <a:pt x="107" y="89"/>
                    </a:cubicBezTo>
                    <a:cubicBezTo>
                      <a:pt x="112" y="89"/>
                      <a:pt x="112" y="89"/>
                      <a:pt x="112" y="89"/>
                    </a:cubicBezTo>
                    <a:cubicBezTo>
                      <a:pt x="118" y="89"/>
                      <a:pt x="123" y="84"/>
                      <a:pt x="123" y="77"/>
                    </a:cubicBezTo>
                    <a:cubicBezTo>
                      <a:pt x="123" y="54"/>
                      <a:pt x="123" y="54"/>
                      <a:pt x="123" y="54"/>
                    </a:cubicBezTo>
                    <a:cubicBezTo>
                      <a:pt x="123" y="52"/>
                      <a:pt x="122" y="50"/>
                      <a:pt x="121" y="48"/>
                    </a:cubicBezTo>
                    <a:close/>
                    <a:moveTo>
                      <a:pt x="12" y="58"/>
                    </a:moveTo>
                    <a:cubicBezTo>
                      <a:pt x="10" y="58"/>
                      <a:pt x="8" y="56"/>
                      <a:pt x="8" y="54"/>
                    </a:cubicBezTo>
                    <a:cubicBezTo>
                      <a:pt x="8" y="12"/>
                      <a:pt x="8" y="12"/>
                      <a:pt x="8" y="12"/>
                    </a:cubicBezTo>
                    <a:cubicBezTo>
                      <a:pt x="8" y="10"/>
                      <a:pt x="10" y="8"/>
                      <a:pt x="12" y="8"/>
                    </a:cubicBezTo>
                    <a:cubicBezTo>
                      <a:pt x="69" y="8"/>
                      <a:pt x="69" y="8"/>
                      <a:pt x="69" y="8"/>
                    </a:cubicBezTo>
                    <a:cubicBezTo>
                      <a:pt x="72" y="8"/>
                      <a:pt x="73" y="10"/>
                      <a:pt x="73" y="12"/>
                    </a:cubicBezTo>
                    <a:cubicBezTo>
                      <a:pt x="73" y="54"/>
                      <a:pt x="73" y="54"/>
                      <a:pt x="73" y="54"/>
                    </a:cubicBezTo>
                    <a:cubicBezTo>
                      <a:pt x="73" y="56"/>
                      <a:pt x="72" y="58"/>
                      <a:pt x="69" y="58"/>
                    </a:cubicBezTo>
                    <a:lnTo>
                      <a:pt x="12" y="58"/>
                    </a:lnTo>
                    <a:close/>
                    <a:moveTo>
                      <a:pt x="43" y="93"/>
                    </a:moveTo>
                    <a:cubicBezTo>
                      <a:pt x="38" y="93"/>
                      <a:pt x="35" y="89"/>
                      <a:pt x="35" y="85"/>
                    </a:cubicBezTo>
                    <a:cubicBezTo>
                      <a:pt x="35" y="81"/>
                      <a:pt x="38" y="77"/>
                      <a:pt x="43" y="77"/>
                    </a:cubicBezTo>
                    <a:cubicBezTo>
                      <a:pt x="47" y="77"/>
                      <a:pt x="50" y="81"/>
                      <a:pt x="50" y="85"/>
                    </a:cubicBezTo>
                    <a:cubicBezTo>
                      <a:pt x="50" y="89"/>
                      <a:pt x="47" y="93"/>
                      <a:pt x="43" y="93"/>
                    </a:cubicBezTo>
                    <a:close/>
                    <a:moveTo>
                      <a:pt x="92" y="93"/>
                    </a:moveTo>
                    <a:cubicBezTo>
                      <a:pt x="88" y="93"/>
                      <a:pt x="85" y="89"/>
                      <a:pt x="85" y="85"/>
                    </a:cubicBezTo>
                    <a:cubicBezTo>
                      <a:pt x="85" y="81"/>
                      <a:pt x="88" y="77"/>
                      <a:pt x="92" y="77"/>
                    </a:cubicBezTo>
                    <a:cubicBezTo>
                      <a:pt x="97" y="77"/>
                      <a:pt x="100" y="81"/>
                      <a:pt x="100" y="85"/>
                    </a:cubicBezTo>
                    <a:cubicBezTo>
                      <a:pt x="100" y="89"/>
                      <a:pt x="97" y="93"/>
                      <a:pt x="92" y="93"/>
                    </a:cubicBezTo>
                    <a:close/>
                    <a:moveTo>
                      <a:pt x="115" y="77"/>
                    </a:moveTo>
                    <a:cubicBezTo>
                      <a:pt x="115" y="79"/>
                      <a:pt x="114" y="81"/>
                      <a:pt x="112" y="81"/>
                    </a:cubicBezTo>
                    <a:cubicBezTo>
                      <a:pt x="107" y="81"/>
                      <a:pt x="107" y="81"/>
                      <a:pt x="107" y="81"/>
                    </a:cubicBezTo>
                    <a:cubicBezTo>
                      <a:pt x="106" y="74"/>
                      <a:pt x="100" y="70"/>
                      <a:pt x="92" y="70"/>
                    </a:cubicBezTo>
                    <a:cubicBezTo>
                      <a:pt x="85" y="70"/>
                      <a:pt x="79" y="74"/>
                      <a:pt x="78" y="81"/>
                    </a:cubicBezTo>
                    <a:cubicBezTo>
                      <a:pt x="57" y="81"/>
                      <a:pt x="57" y="81"/>
                      <a:pt x="57" y="81"/>
                    </a:cubicBezTo>
                    <a:cubicBezTo>
                      <a:pt x="56" y="74"/>
                      <a:pt x="50" y="70"/>
                      <a:pt x="43" y="70"/>
                    </a:cubicBezTo>
                    <a:cubicBezTo>
                      <a:pt x="35" y="70"/>
                      <a:pt x="30" y="74"/>
                      <a:pt x="28" y="81"/>
                    </a:cubicBezTo>
                    <a:cubicBezTo>
                      <a:pt x="23" y="81"/>
                      <a:pt x="23" y="81"/>
                      <a:pt x="23" y="81"/>
                    </a:cubicBezTo>
                    <a:cubicBezTo>
                      <a:pt x="21" y="81"/>
                      <a:pt x="20" y="79"/>
                      <a:pt x="20" y="77"/>
                    </a:cubicBezTo>
                    <a:cubicBezTo>
                      <a:pt x="20" y="66"/>
                      <a:pt x="20" y="66"/>
                      <a:pt x="20" y="66"/>
                    </a:cubicBezTo>
                    <a:cubicBezTo>
                      <a:pt x="69" y="66"/>
                      <a:pt x="69" y="66"/>
                      <a:pt x="69" y="66"/>
                    </a:cubicBezTo>
                    <a:cubicBezTo>
                      <a:pt x="76" y="66"/>
                      <a:pt x="81" y="61"/>
                      <a:pt x="81" y="54"/>
                    </a:cubicBezTo>
                    <a:cubicBezTo>
                      <a:pt x="81" y="27"/>
                      <a:pt x="81" y="27"/>
                      <a:pt x="81" y="27"/>
                    </a:cubicBezTo>
                    <a:cubicBezTo>
                      <a:pt x="96" y="27"/>
                      <a:pt x="96" y="27"/>
                      <a:pt x="96" y="27"/>
                    </a:cubicBezTo>
                    <a:cubicBezTo>
                      <a:pt x="98" y="27"/>
                      <a:pt x="99" y="28"/>
                      <a:pt x="99" y="29"/>
                    </a:cubicBezTo>
                    <a:cubicBezTo>
                      <a:pt x="115" y="52"/>
                      <a:pt x="115" y="52"/>
                      <a:pt x="115" y="52"/>
                    </a:cubicBezTo>
                    <a:cubicBezTo>
                      <a:pt x="115" y="53"/>
                      <a:pt x="115" y="53"/>
                      <a:pt x="115" y="54"/>
                    </a:cubicBezTo>
                    <a:lnTo>
                      <a:pt x="115" y="77"/>
                    </a:lnTo>
                    <a:close/>
                    <a:moveTo>
                      <a:pt x="115" y="77"/>
                    </a:moveTo>
                    <a:cubicBezTo>
                      <a:pt x="115" y="77"/>
                      <a:pt x="115" y="77"/>
                      <a:pt x="115" y="77"/>
                    </a:cubicBezTo>
                  </a:path>
                </a:pathLst>
              </a:custGeom>
              <a:grp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Freeform 144">
              <a:extLst>
                <a:ext uri="{FF2B5EF4-FFF2-40B4-BE49-F238E27FC236}">
                  <a16:creationId xmlns:a16="http://schemas.microsoft.com/office/drawing/2014/main" id="{0A4656BB-8023-4817-BB9A-2ADD414F723C}"/>
                </a:ext>
              </a:extLst>
            </p:cNvPr>
            <p:cNvSpPr>
              <a:spLocks noEditPoints="1"/>
            </p:cNvSpPr>
            <p:nvPr/>
          </p:nvSpPr>
          <p:spPr bwMode="auto">
            <a:xfrm>
              <a:off x="9308726" y="4813654"/>
              <a:ext cx="560665" cy="548582"/>
            </a:xfrm>
            <a:custGeom>
              <a:avLst/>
              <a:gdLst/>
              <a:ahLst/>
              <a:cxnLst>
                <a:cxn ang="0">
                  <a:pos x="90" y="0"/>
                </a:cxn>
                <a:cxn ang="0">
                  <a:pos x="53" y="26"/>
                </a:cxn>
                <a:cxn ang="0">
                  <a:pos x="53" y="26"/>
                </a:cxn>
                <a:cxn ang="0">
                  <a:pos x="13" y="66"/>
                </a:cxn>
                <a:cxn ang="0">
                  <a:pos x="0" y="106"/>
                </a:cxn>
                <a:cxn ang="0">
                  <a:pos x="13" y="123"/>
                </a:cxn>
                <a:cxn ang="0">
                  <a:pos x="50" y="114"/>
                </a:cxn>
                <a:cxn ang="0">
                  <a:pos x="115" y="51"/>
                </a:cxn>
                <a:cxn ang="0">
                  <a:pos x="61" y="91"/>
                </a:cxn>
                <a:cxn ang="0">
                  <a:pos x="95" y="45"/>
                </a:cxn>
                <a:cxn ang="0">
                  <a:pos x="91" y="64"/>
                </a:cxn>
                <a:cxn ang="0">
                  <a:pos x="61" y="94"/>
                </a:cxn>
                <a:cxn ang="0">
                  <a:pos x="56" y="78"/>
                </a:cxn>
                <a:cxn ang="0">
                  <a:pos x="43" y="66"/>
                </a:cxn>
                <a:cxn ang="0">
                  <a:pos x="88" y="34"/>
                </a:cxn>
                <a:cxn ang="0">
                  <a:pos x="56" y="78"/>
                </a:cxn>
                <a:cxn ang="0">
                  <a:pos x="29" y="61"/>
                </a:cxn>
                <a:cxn ang="0">
                  <a:pos x="76" y="28"/>
                </a:cxn>
                <a:cxn ang="0">
                  <a:pos x="16" y="115"/>
                </a:cxn>
                <a:cxn ang="0">
                  <a:pos x="7" y="110"/>
                </a:cxn>
                <a:cxn ang="0">
                  <a:pos x="12" y="93"/>
                </a:cxn>
                <a:cxn ang="0">
                  <a:pos x="30" y="111"/>
                </a:cxn>
                <a:cxn ang="0">
                  <a:pos x="34" y="110"/>
                </a:cxn>
                <a:cxn ang="0">
                  <a:pos x="13" y="89"/>
                </a:cxn>
                <a:cxn ang="0">
                  <a:pos x="18" y="72"/>
                </a:cxn>
                <a:cxn ang="0">
                  <a:pos x="49" y="106"/>
                </a:cxn>
                <a:cxn ang="0">
                  <a:pos x="34" y="110"/>
                </a:cxn>
                <a:cxn ang="0">
                  <a:pos x="103" y="52"/>
                </a:cxn>
                <a:cxn ang="0">
                  <a:pos x="93" y="29"/>
                </a:cxn>
                <a:cxn ang="0">
                  <a:pos x="77" y="13"/>
                </a:cxn>
                <a:cxn ang="0">
                  <a:pos x="107" y="16"/>
                </a:cxn>
                <a:cxn ang="0">
                  <a:pos x="110" y="45"/>
                </a:cxn>
                <a:cxn ang="0">
                  <a:pos x="110" y="4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52">
              <a:extLst>
                <a:ext uri="{FF2B5EF4-FFF2-40B4-BE49-F238E27FC236}">
                  <a16:creationId xmlns:a16="http://schemas.microsoft.com/office/drawing/2014/main" id="{89302141-9C43-437A-A809-D766DAB043CF}"/>
                </a:ext>
              </a:extLst>
            </p:cNvPr>
            <p:cNvSpPr>
              <a:spLocks noEditPoints="1"/>
            </p:cNvSpPr>
            <p:nvPr/>
          </p:nvSpPr>
          <p:spPr bwMode="auto">
            <a:xfrm>
              <a:off x="8916756" y="3581400"/>
              <a:ext cx="664040" cy="664040"/>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tx1">
                <a:lumMod val="50000"/>
                <a:lumOff val="50000"/>
              </a:schemeClr>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22">
            <a:extLst>
              <a:ext uri="{FF2B5EF4-FFF2-40B4-BE49-F238E27FC236}">
                <a16:creationId xmlns:a16="http://schemas.microsoft.com/office/drawing/2014/main" id="{65EEDB81-68C0-49DA-8331-13E2253A56E1}"/>
              </a:ext>
            </a:extLst>
          </p:cNvPr>
          <p:cNvGrpSpPr>
            <a:grpSpLocks/>
          </p:cNvGrpSpPr>
          <p:nvPr/>
        </p:nvGrpSpPr>
        <p:grpSpPr bwMode="auto">
          <a:xfrm>
            <a:off x="2058680" y="2813157"/>
            <a:ext cx="979227" cy="434756"/>
            <a:chOff x="0" y="0"/>
            <a:chExt cx="1131895" cy="504056"/>
          </a:xfrm>
          <a:solidFill>
            <a:srgbClr val="639490"/>
          </a:solidFill>
        </p:grpSpPr>
        <p:sp>
          <p:nvSpPr>
            <p:cNvPr id="28" name="矩形 46">
              <a:extLst>
                <a:ext uri="{FF2B5EF4-FFF2-40B4-BE49-F238E27FC236}">
                  <a16:creationId xmlns:a16="http://schemas.microsoft.com/office/drawing/2014/main" id="{19CD73E6-BD0D-4257-8E5B-0AE5952772E2}"/>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29" name="文本框 47">
              <a:extLst>
                <a:ext uri="{FF2B5EF4-FFF2-40B4-BE49-F238E27FC236}">
                  <a16:creationId xmlns:a16="http://schemas.microsoft.com/office/drawing/2014/main" id="{92534DF7-A984-4424-9BF6-5ECA56E56A6D}"/>
                </a:ext>
              </a:extLst>
            </p:cNvPr>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标题一</a:t>
              </a:r>
            </a:p>
          </p:txBody>
        </p:sp>
      </p:grpSp>
      <p:sp>
        <p:nvSpPr>
          <p:cNvPr id="30" name="矩形 60">
            <a:extLst>
              <a:ext uri="{FF2B5EF4-FFF2-40B4-BE49-F238E27FC236}">
                <a16:creationId xmlns:a16="http://schemas.microsoft.com/office/drawing/2014/main" id="{0CA0478C-DDB2-4EE6-B1E4-69D4075A9D62}"/>
              </a:ext>
            </a:extLst>
          </p:cNvPr>
          <p:cNvSpPr>
            <a:spLocks noChangeArrowheads="1"/>
          </p:cNvSpPr>
          <p:nvPr/>
        </p:nvSpPr>
        <p:spPr bwMode="auto">
          <a:xfrm>
            <a:off x="3474865" y="2753462"/>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1" name="Group 22">
            <a:extLst>
              <a:ext uri="{FF2B5EF4-FFF2-40B4-BE49-F238E27FC236}">
                <a16:creationId xmlns:a16="http://schemas.microsoft.com/office/drawing/2014/main" id="{53E88B14-BB8F-47EF-B396-6A211BB67956}"/>
              </a:ext>
            </a:extLst>
          </p:cNvPr>
          <p:cNvGrpSpPr>
            <a:grpSpLocks/>
          </p:cNvGrpSpPr>
          <p:nvPr/>
        </p:nvGrpSpPr>
        <p:grpSpPr bwMode="auto">
          <a:xfrm>
            <a:off x="2058680" y="3415095"/>
            <a:ext cx="979227" cy="434756"/>
            <a:chOff x="0" y="0"/>
            <a:chExt cx="1131895" cy="504056"/>
          </a:xfrm>
          <a:solidFill>
            <a:srgbClr val="CFA54F"/>
          </a:solidFill>
        </p:grpSpPr>
        <p:sp>
          <p:nvSpPr>
            <p:cNvPr id="32" name="矩形 46">
              <a:extLst>
                <a:ext uri="{FF2B5EF4-FFF2-40B4-BE49-F238E27FC236}">
                  <a16:creationId xmlns:a16="http://schemas.microsoft.com/office/drawing/2014/main" id="{8F3CC314-B84F-4A66-AF9B-206BA20C2129}"/>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33" name="文本框 47">
              <a:extLst>
                <a:ext uri="{FF2B5EF4-FFF2-40B4-BE49-F238E27FC236}">
                  <a16:creationId xmlns:a16="http://schemas.microsoft.com/office/drawing/2014/main" id="{CA9A1097-1F84-4AC2-A1DA-4BE59257CCB8}"/>
                </a:ext>
              </a:extLst>
            </p:cNvPr>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标题二</a:t>
              </a:r>
            </a:p>
          </p:txBody>
        </p:sp>
      </p:grpSp>
      <p:sp>
        <p:nvSpPr>
          <p:cNvPr id="34" name="矩形 60">
            <a:extLst>
              <a:ext uri="{FF2B5EF4-FFF2-40B4-BE49-F238E27FC236}">
                <a16:creationId xmlns:a16="http://schemas.microsoft.com/office/drawing/2014/main" id="{7B1886C2-D60F-411C-8D71-2E7183A6D334}"/>
              </a:ext>
            </a:extLst>
          </p:cNvPr>
          <p:cNvSpPr>
            <a:spLocks noChangeArrowheads="1"/>
          </p:cNvSpPr>
          <p:nvPr/>
        </p:nvSpPr>
        <p:spPr bwMode="auto">
          <a:xfrm>
            <a:off x="3474865" y="3355400"/>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5" name="Group 22">
            <a:extLst>
              <a:ext uri="{FF2B5EF4-FFF2-40B4-BE49-F238E27FC236}">
                <a16:creationId xmlns:a16="http://schemas.microsoft.com/office/drawing/2014/main" id="{1D5ED3F8-7EA8-4EED-888B-076D7FAEA0B6}"/>
              </a:ext>
            </a:extLst>
          </p:cNvPr>
          <p:cNvGrpSpPr>
            <a:grpSpLocks/>
          </p:cNvGrpSpPr>
          <p:nvPr/>
        </p:nvGrpSpPr>
        <p:grpSpPr bwMode="auto">
          <a:xfrm>
            <a:off x="2058680" y="4018041"/>
            <a:ext cx="979227" cy="434756"/>
            <a:chOff x="0" y="0"/>
            <a:chExt cx="1131895" cy="504056"/>
          </a:xfrm>
          <a:solidFill>
            <a:srgbClr val="639490"/>
          </a:solidFill>
        </p:grpSpPr>
        <p:sp>
          <p:nvSpPr>
            <p:cNvPr id="36" name="矩形 46">
              <a:extLst>
                <a:ext uri="{FF2B5EF4-FFF2-40B4-BE49-F238E27FC236}">
                  <a16:creationId xmlns:a16="http://schemas.microsoft.com/office/drawing/2014/main" id="{98689FC3-12A8-430D-AD44-B88C36A6A083}"/>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37" name="文本框 47">
              <a:extLst>
                <a:ext uri="{FF2B5EF4-FFF2-40B4-BE49-F238E27FC236}">
                  <a16:creationId xmlns:a16="http://schemas.microsoft.com/office/drawing/2014/main" id="{E8E177A9-292D-4AC0-8760-EA2ACC8DABEA}"/>
                </a:ext>
              </a:extLst>
            </p:cNvPr>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标题三</a:t>
              </a:r>
            </a:p>
          </p:txBody>
        </p:sp>
      </p:grpSp>
      <p:sp>
        <p:nvSpPr>
          <p:cNvPr id="38" name="矩形 60">
            <a:extLst>
              <a:ext uri="{FF2B5EF4-FFF2-40B4-BE49-F238E27FC236}">
                <a16:creationId xmlns:a16="http://schemas.microsoft.com/office/drawing/2014/main" id="{AF257A11-3447-43F9-AA12-B9116CAE8CCC}"/>
              </a:ext>
            </a:extLst>
          </p:cNvPr>
          <p:cNvSpPr>
            <a:spLocks noChangeArrowheads="1"/>
          </p:cNvSpPr>
          <p:nvPr/>
        </p:nvSpPr>
        <p:spPr bwMode="auto">
          <a:xfrm>
            <a:off x="3474865" y="3958345"/>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9" name="Group 22">
            <a:extLst>
              <a:ext uri="{FF2B5EF4-FFF2-40B4-BE49-F238E27FC236}">
                <a16:creationId xmlns:a16="http://schemas.microsoft.com/office/drawing/2014/main" id="{1F937EF7-2629-4F87-929D-C6E420056535}"/>
              </a:ext>
            </a:extLst>
          </p:cNvPr>
          <p:cNvGrpSpPr>
            <a:grpSpLocks/>
          </p:cNvGrpSpPr>
          <p:nvPr/>
        </p:nvGrpSpPr>
        <p:grpSpPr bwMode="auto">
          <a:xfrm>
            <a:off x="2058680" y="4625603"/>
            <a:ext cx="979227" cy="434756"/>
            <a:chOff x="0" y="0"/>
            <a:chExt cx="1131895" cy="504056"/>
          </a:xfrm>
          <a:solidFill>
            <a:srgbClr val="CFA54F"/>
          </a:solidFill>
        </p:grpSpPr>
        <p:sp>
          <p:nvSpPr>
            <p:cNvPr id="40" name="矩形 46">
              <a:extLst>
                <a:ext uri="{FF2B5EF4-FFF2-40B4-BE49-F238E27FC236}">
                  <a16:creationId xmlns:a16="http://schemas.microsoft.com/office/drawing/2014/main" id="{8EA5AA67-C4DB-4736-84AF-AFA2D712FD91}"/>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41" name="文本框 47">
              <a:extLst>
                <a:ext uri="{FF2B5EF4-FFF2-40B4-BE49-F238E27FC236}">
                  <a16:creationId xmlns:a16="http://schemas.microsoft.com/office/drawing/2014/main" id="{F93C4EC6-8D32-40A2-9C88-1F32406E369C}"/>
                </a:ext>
              </a:extLst>
            </p:cNvPr>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标题四</a:t>
              </a:r>
            </a:p>
          </p:txBody>
        </p:sp>
      </p:grpSp>
      <p:sp>
        <p:nvSpPr>
          <p:cNvPr id="42" name="矩形 60">
            <a:extLst>
              <a:ext uri="{FF2B5EF4-FFF2-40B4-BE49-F238E27FC236}">
                <a16:creationId xmlns:a16="http://schemas.microsoft.com/office/drawing/2014/main" id="{06CBECE7-9189-42C4-B348-005E4172B13E}"/>
              </a:ext>
            </a:extLst>
          </p:cNvPr>
          <p:cNvSpPr>
            <a:spLocks noChangeArrowheads="1"/>
          </p:cNvSpPr>
          <p:nvPr/>
        </p:nvSpPr>
        <p:spPr bwMode="auto">
          <a:xfrm>
            <a:off x="3474865" y="4565908"/>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43" name="Group 22">
            <a:extLst>
              <a:ext uri="{FF2B5EF4-FFF2-40B4-BE49-F238E27FC236}">
                <a16:creationId xmlns:a16="http://schemas.microsoft.com/office/drawing/2014/main" id="{CB34734A-8DAD-4DF1-B609-C49889FF9A45}"/>
              </a:ext>
            </a:extLst>
          </p:cNvPr>
          <p:cNvGrpSpPr>
            <a:grpSpLocks/>
          </p:cNvGrpSpPr>
          <p:nvPr/>
        </p:nvGrpSpPr>
        <p:grpSpPr bwMode="auto">
          <a:xfrm>
            <a:off x="2058680" y="5240837"/>
            <a:ext cx="979227" cy="434756"/>
            <a:chOff x="0" y="0"/>
            <a:chExt cx="1131895" cy="504056"/>
          </a:xfrm>
          <a:solidFill>
            <a:srgbClr val="639490"/>
          </a:solidFill>
        </p:grpSpPr>
        <p:sp>
          <p:nvSpPr>
            <p:cNvPr id="44" name="矩形 46">
              <a:extLst>
                <a:ext uri="{FF2B5EF4-FFF2-40B4-BE49-F238E27FC236}">
                  <a16:creationId xmlns:a16="http://schemas.microsoft.com/office/drawing/2014/main" id="{A2F1993E-F5B9-46FE-87EC-6DE7189CCFD2}"/>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45" name="文本框 47">
              <a:extLst>
                <a:ext uri="{FF2B5EF4-FFF2-40B4-BE49-F238E27FC236}">
                  <a16:creationId xmlns:a16="http://schemas.microsoft.com/office/drawing/2014/main" id="{25C43217-3E01-4469-98CB-7FA5CCFF3AD1}"/>
                </a:ext>
              </a:extLst>
            </p:cNvPr>
            <p:cNvSpPr>
              <a:spLocks noChangeArrowheads="1"/>
            </p:cNvSpPr>
            <p:nvPr/>
          </p:nvSpPr>
          <p:spPr bwMode="auto">
            <a:xfrm>
              <a:off x="51774" y="41772"/>
              <a:ext cx="1080121" cy="3925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标题五</a:t>
              </a:r>
            </a:p>
          </p:txBody>
        </p:sp>
      </p:grpSp>
      <p:sp>
        <p:nvSpPr>
          <p:cNvPr id="46" name="矩形 60">
            <a:extLst>
              <a:ext uri="{FF2B5EF4-FFF2-40B4-BE49-F238E27FC236}">
                <a16:creationId xmlns:a16="http://schemas.microsoft.com/office/drawing/2014/main" id="{D6764757-F438-45DC-94F1-B8E5BF58F4FB}"/>
              </a:ext>
            </a:extLst>
          </p:cNvPr>
          <p:cNvSpPr>
            <a:spLocks noChangeArrowheads="1"/>
          </p:cNvSpPr>
          <p:nvPr/>
        </p:nvSpPr>
        <p:spPr bwMode="auto">
          <a:xfrm>
            <a:off x="3474865" y="5181142"/>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102570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1000" fill="hold"/>
                                        <p:tgtEl>
                                          <p:spTgt spid="2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1000"/>
                                        <p:tgtEl>
                                          <p:spTgt spid="39"/>
                                        </p:tgtEl>
                                      </p:cBhvr>
                                    </p:animEffect>
                                    <p:anim calcmode="lin" valueType="num">
                                      <p:cBhvr>
                                        <p:cTn id="42" dur="1000" fill="hold"/>
                                        <p:tgtEl>
                                          <p:spTgt spid="39"/>
                                        </p:tgtEl>
                                        <p:attrNameLst>
                                          <p:attrName>ppt_x</p:attrName>
                                        </p:attrNameLst>
                                      </p:cBhvr>
                                      <p:tavLst>
                                        <p:tav tm="0">
                                          <p:val>
                                            <p:strVal val="#ppt_x"/>
                                          </p:val>
                                        </p:tav>
                                        <p:tav tm="100000">
                                          <p:val>
                                            <p:strVal val="#ppt_x"/>
                                          </p:val>
                                        </p:tav>
                                      </p:tavLst>
                                    </p:anim>
                                    <p:anim calcmode="lin" valueType="num">
                                      <p:cBhvr>
                                        <p:cTn id="43" dur="1000" fill="hold"/>
                                        <p:tgtEl>
                                          <p:spTgt spid="3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1000"/>
                                        <p:tgtEl>
                                          <p:spTgt spid="42"/>
                                        </p:tgtEl>
                                      </p:cBhvr>
                                    </p:animEffect>
                                    <p:anim calcmode="lin" valueType="num">
                                      <p:cBhvr>
                                        <p:cTn id="47" dur="1000" fill="hold"/>
                                        <p:tgtEl>
                                          <p:spTgt spid="42"/>
                                        </p:tgtEl>
                                        <p:attrNameLst>
                                          <p:attrName>ppt_x</p:attrName>
                                        </p:attrNameLst>
                                      </p:cBhvr>
                                      <p:tavLst>
                                        <p:tav tm="0">
                                          <p:val>
                                            <p:strVal val="#ppt_x"/>
                                          </p:val>
                                        </p:tav>
                                        <p:tav tm="100000">
                                          <p:val>
                                            <p:strVal val="#ppt_x"/>
                                          </p:val>
                                        </p:tav>
                                      </p:tavLst>
                                    </p:anim>
                                    <p:anim calcmode="lin" valueType="num">
                                      <p:cBhvr>
                                        <p:cTn id="48" dur="1000" fill="hold"/>
                                        <p:tgtEl>
                                          <p:spTgt spid="42"/>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anim calcmode="lin" valueType="num">
                                      <p:cBhvr>
                                        <p:cTn id="52" dur="1000" fill="hold"/>
                                        <p:tgtEl>
                                          <p:spTgt spid="43"/>
                                        </p:tgtEl>
                                        <p:attrNameLst>
                                          <p:attrName>ppt_x</p:attrName>
                                        </p:attrNameLst>
                                      </p:cBhvr>
                                      <p:tavLst>
                                        <p:tav tm="0">
                                          <p:val>
                                            <p:strVal val="#ppt_x"/>
                                          </p:val>
                                        </p:tav>
                                        <p:tav tm="100000">
                                          <p:val>
                                            <p:strVal val="#ppt_x"/>
                                          </p:val>
                                        </p:tav>
                                      </p:tavLst>
                                    </p:anim>
                                    <p:anim calcmode="lin" valueType="num">
                                      <p:cBhvr>
                                        <p:cTn id="53" dur="1000" fill="hold"/>
                                        <p:tgtEl>
                                          <p:spTgt spid="4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1000"/>
                                        <p:tgtEl>
                                          <p:spTgt spid="46"/>
                                        </p:tgtEl>
                                      </p:cBhvr>
                                    </p:animEffect>
                                    <p:anim calcmode="lin" valueType="num">
                                      <p:cBhvr>
                                        <p:cTn id="57" dur="1000" fill="hold"/>
                                        <p:tgtEl>
                                          <p:spTgt spid="46"/>
                                        </p:tgtEl>
                                        <p:attrNameLst>
                                          <p:attrName>ppt_x</p:attrName>
                                        </p:attrNameLst>
                                      </p:cBhvr>
                                      <p:tavLst>
                                        <p:tav tm="0">
                                          <p:val>
                                            <p:strVal val="#ppt_x"/>
                                          </p:val>
                                        </p:tav>
                                        <p:tav tm="100000">
                                          <p:val>
                                            <p:strVal val="#ppt_x"/>
                                          </p:val>
                                        </p:tav>
                                      </p:tavLst>
                                    </p:anim>
                                    <p:anim calcmode="lin" valueType="num">
                                      <p:cBhvr>
                                        <p:cTn id="58" dur="1000" fill="hold"/>
                                        <p:tgtEl>
                                          <p:spTgt spid="46"/>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42" presetClass="entr" presetSubtype="0"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8" grpId="0"/>
      <p:bldP spid="42"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工作回顾</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7" name="直接连接符 6">
            <a:extLst>
              <a:ext uri="{FF2B5EF4-FFF2-40B4-BE49-F238E27FC236}">
                <a16:creationId xmlns:a16="http://schemas.microsoft.com/office/drawing/2014/main" id="{8B5708FE-F7D1-441F-8250-20DC6D77D5BC}"/>
              </a:ext>
            </a:extLst>
          </p:cNvPr>
          <p:cNvCxnSpPr/>
          <p:nvPr/>
        </p:nvCxnSpPr>
        <p:spPr>
          <a:xfrm>
            <a:off x="3203470" y="2341870"/>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B5239B6E-AA3C-40B5-94CA-6013022A381F}"/>
              </a:ext>
            </a:extLst>
          </p:cNvPr>
          <p:cNvCxnSpPr/>
          <p:nvPr/>
        </p:nvCxnSpPr>
        <p:spPr>
          <a:xfrm>
            <a:off x="4054517" y="2341870"/>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E3456F98-4CD4-4EA7-88F3-49A7E6859385}"/>
              </a:ext>
            </a:extLst>
          </p:cNvPr>
          <p:cNvCxnSpPr/>
          <p:nvPr/>
        </p:nvCxnSpPr>
        <p:spPr>
          <a:xfrm>
            <a:off x="4905565" y="2341870"/>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CE81D18B-14CE-4683-8A66-FE0606D2CC53}"/>
              </a:ext>
            </a:extLst>
          </p:cNvPr>
          <p:cNvCxnSpPr/>
          <p:nvPr/>
        </p:nvCxnSpPr>
        <p:spPr>
          <a:xfrm>
            <a:off x="5756613" y="2341870"/>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15" name="矩形 7">
            <a:extLst>
              <a:ext uri="{FF2B5EF4-FFF2-40B4-BE49-F238E27FC236}">
                <a16:creationId xmlns:a16="http://schemas.microsoft.com/office/drawing/2014/main" id="{0E5423E3-5A38-4C66-A2C7-E1FD8E6E53C3}"/>
              </a:ext>
            </a:extLst>
          </p:cNvPr>
          <p:cNvSpPr/>
          <p:nvPr/>
        </p:nvSpPr>
        <p:spPr>
          <a:xfrm>
            <a:off x="1945952" y="5130382"/>
            <a:ext cx="5652481" cy="10267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rgbClr val="AEA266"/>
          </a:solidFill>
          <a:ln w="38100" cap="sq">
            <a:solidFill>
              <a:srgbClr val="639490"/>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ts val="0"/>
              </a:spcBef>
              <a:spcAft>
                <a:spcPts val="0"/>
              </a:spcAft>
              <a:defRPr/>
            </a:pPr>
            <a:endParaRPr lang="zh-CN" altLang="en-US" sz="1200" dirty="0">
              <a:solidFill>
                <a:srgbClr val="4D4D4D"/>
              </a:solidFill>
              <a:latin typeface="Impact" panose="020B0806030902050204" pitchFamily="34" charset="0"/>
              <a:ea typeface="微软雅黑" panose="020B0503020204020204" pitchFamily="34" charset="-122"/>
            </a:endParaRPr>
          </a:p>
        </p:txBody>
      </p:sp>
      <p:grpSp>
        <p:nvGrpSpPr>
          <p:cNvPr id="16" name="组合 15">
            <a:extLst>
              <a:ext uri="{FF2B5EF4-FFF2-40B4-BE49-F238E27FC236}">
                <a16:creationId xmlns:a16="http://schemas.microsoft.com/office/drawing/2014/main" id="{4F51E4D8-8205-4A04-B820-3919512D7AAB}"/>
              </a:ext>
            </a:extLst>
          </p:cNvPr>
          <p:cNvGrpSpPr/>
          <p:nvPr/>
        </p:nvGrpSpPr>
        <p:grpSpPr>
          <a:xfrm>
            <a:off x="1945951" y="2451442"/>
            <a:ext cx="5760450" cy="368414"/>
            <a:chOff x="1741140" y="1087140"/>
            <a:chExt cx="5759450" cy="368300"/>
          </a:xfrm>
          <a:solidFill>
            <a:srgbClr val="639490"/>
          </a:solidFill>
        </p:grpSpPr>
        <p:sp>
          <p:nvSpPr>
            <p:cNvPr id="17" name="文本框 1344">
              <a:extLst>
                <a:ext uri="{FF2B5EF4-FFF2-40B4-BE49-F238E27FC236}">
                  <a16:creationId xmlns:a16="http://schemas.microsoft.com/office/drawing/2014/main" id="{A6F0F4E9-0B7F-4AB2-A638-72771E557525}"/>
                </a:ext>
              </a:extLst>
            </p:cNvPr>
            <p:cNvSpPr txBox="1">
              <a:spLocks noChangeArrowheads="1"/>
            </p:cNvSpPr>
            <p:nvPr/>
          </p:nvSpPr>
          <p:spPr bwMode="auto">
            <a:xfrm>
              <a:off x="6630640" y="1087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100</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grpSp>
          <p:nvGrpSpPr>
            <p:cNvPr id="18" name="组合 17">
              <a:extLst>
                <a:ext uri="{FF2B5EF4-FFF2-40B4-BE49-F238E27FC236}">
                  <a16:creationId xmlns:a16="http://schemas.microsoft.com/office/drawing/2014/main" id="{57D93370-AFC4-42F3-BABA-DC628ADB000D}"/>
                </a:ext>
              </a:extLst>
            </p:cNvPr>
            <p:cNvGrpSpPr/>
            <p:nvPr/>
          </p:nvGrpSpPr>
          <p:grpSpPr>
            <a:xfrm>
              <a:off x="1741140" y="1131590"/>
              <a:ext cx="4700588" cy="260350"/>
              <a:chOff x="1741140" y="1131590"/>
              <a:chExt cx="4700588" cy="260350"/>
            </a:xfrm>
            <a:grpFill/>
          </p:grpSpPr>
          <p:sp>
            <p:nvSpPr>
              <p:cNvPr id="19" name="同侧圆角矩形 9">
                <a:extLst>
                  <a:ext uri="{FF2B5EF4-FFF2-40B4-BE49-F238E27FC236}">
                    <a16:creationId xmlns:a16="http://schemas.microsoft.com/office/drawing/2014/main" id="{59E2681B-47B9-450F-80D1-CE11605D716A}"/>
                  </a:ext>
                </a:extLst>
              </p:cNvPr>
              <p:cNvSpPr/>
              <p:nvPr/>
            </p:nvSpPr>
            <p:spPr>
              <a:xfrm rot="5400000">
                <a:off x="4152553" y="-897235"/>
                <a:ext cx="260350" cy="4318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20" name="任意多边形 10">
                <a:extLst>
                  <a:ext uri="{FF2B5EF4-FFF2-40B4-BE49-F238E27FC236}">
                    <a16:creationId xmlns:a16="http://schemas.microsoft.com/office/drawing/2014/main" id="{E2A23BC5-A72D-4D9A-9D7A-10F94C51000D}"/>
                  </a:ext>
                </a:extLst>
              </p:cNvPr>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A</a:t>
                </a:r>
                <a:endParaRPr lang="zh-CN" altLang="en-US" dirty="0">
                  <a:solidFill>
                    <a:schemeClr val="bg1"/>
                  </a:solidFill>
                  <a:latin typeface="Impact" panose="020B0806030902050204" pitchFamily="34" charset="0"/>
                </a:endParaRPr>
              </a:p>
            </p:txBody>
          </p:sp>
        </p:grpSp>
      </p:grpSp>
      <p:grpSp>
        <p:nvGrpSpPr>
          <p:cNvPr id="21" name="组合 20">
            <a:extLst>
              <a:ext uri="{FF2B5EF4-FFF2-40B4-BE49-F238E27FC236}">
                <a16:creationId xmlns:a16="http://schemas.microsoft.com/office/drawing/2014/main" id="{63B19203-9855-4B61-B3B3-5AEDDC91DB57}"/>
              </a:ext>
            </a:extLst>
          </p:cNvPr>
          <p:cNvGrpSpPr/>
          <p:nvPr/>
        </p:nvGrpSpPr>
        <p:grpSpPr>
          <a:xfrm>
            <a:off x="1945951" y="2832559"/>
            <a:ext cx="5760450" cy="368414"/>
            <a:chOff x="1741140" y="1468140"/>
            <a:chExt cx="5759450" cy="368300"/>
          </a:xfrm>
          <a:solidFill>
            <a:srgbClr val="CFA54F"/>
          </a:solidFill>
        </p:grpSpPr>
        <p:sp>
          <p:nvSpPr>
            <p:cNvPr id="22" name="文本框 367">
              <a:extLst>
                <a:ext uri="{FF2B5EF4-FFF2-40B4-BE49-F238E27FC236}">
                  <a16:creationId xmlns:a16="http://schemas.microsoft.com/office/drawing/2014/main" id="{A0DBF581-CEBC-400C-A730-D35532855667}"/>
                </a:ext>
              </a:extLst>
            </p:cNvPr>
            <p:cNvSpPr txBox="1">
              <a:spLocks noChangeArrowheads="1"/>
            </p:cNvSpPr>
            <p:nvPr/>
          </p:nvSpPr>
          <p:spPr bwMode="auto">
            <a:xfrm>
              <a:off x="6630640" y="1468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88</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23" name="同侧圆角矩形 13">
              <a:extLst>
                <a:ext uri="{FF2B5EF4-FFF2-40B4-BE49-F238E27FC236}">
                  <a16:creationId xmlns:a16="http://schemas.microsoft.com/office/drawing/2014/main" id="{07FA0A7F-1D69-4135-9C8D-C89B12333EF2}"/>
                </a:ext>
              </a:extLst>
            </p:cNvPr>
            <p:cNvSpPr/>
            <p:nvPr/>
          </p:nvSpPr>
          <p:spPr>
            <a:xfrm rot="5400000">
              <a:off x="3864422" y="-224929"/>
              <a:ext cx="260350" cy="37417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24" name="任意多边形 14">
              <a:extLst>
                <a:ext uri="{FF2B5EF4-FFF2-40B4-BE49-F238E27FC236}">
                  <a16:creationId xmlns:a16="http://schemas.microsoft.com/office/drawing/2014/main" id="{E7B646E3-A680-4E0E-AFC4-67CE0E20C920}"/>
                </a:ext>
              </a:extLst>
            </p:cNvPr>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B</a:t>
              </a:r>
              <a:endParaRPr lang="zh-CN" altLang="en-US" dirty="0">
                <a:solidFill>
                  <a:schemeClr val="bg1"/>
                </a:solidFill>
                <a:latin typeface="Impact" panose="020B0806030902050204" pitchFamily="34" charset="0"/>
              </a:endParaRPr>
            </a:p>
          </p:txBody>
        </p:sp>
      </p:grpSp>
      <p:grpSp>
        <p:nvGrpSpPr>
          <p:cNvPr id="25" name="组合 24">
            <a:extLst>
              <a:ext uri="{FF2B5EF4-FFF2-40B4-BE49-F238E27FC236}">
                <a16:creationId xmlns:a16="http://schemas.microsoft.com/office/drawing/2014/main" id="{43919017-C3D5-4E07-B888-5EDDF57349BB}"/>
              </a:ext>
            </a:extLst>
          </p:cNvPr>
          <p:cNvGrpSpPr/>
          <p:nvPr/>
        </p:nvGrpSpPr>
        <p:grpSpPr>
          <a:xfrm>
            <a:off x="1945951" y="3213677"/>
            <a:ext cx="5760450" cy="368414"/>
            <a:chOff x="1741140" y="1849140"/>
            <a:chExt cx="5759450" cy="368300"/>
          </a:xfrm>
          <a:solidFill>
            <a:srgbClr val="639490"/>
          </a:solidFill>
        </p:grpSpPr>
        <p:sp>
          <p:nvSpPr>
            <p:cNvPr id="26" name="文本框 369">
              <a:extLst>
                <a:ext uri="{FF2B5EF4-FFF2-40B4-BE49-F238E27FC236}">
                  <a16:creationId xmlns:a16="http://schemas.microsoft.com/office/drawing/2014/main" id="{C9EF186A-851C-4E3E-BC89-B042B60EDDAE}"/>
                </a:ext>
              </a:extLst>
            </p:cNvPr>
            <p:cNvSpPr txBox="1">
              <a:spLocks noChangeArrowheads="1"/>
            </p:cNvSpPr>
            <p:nvPr/>
          </p:nvSpPr>
          <p:spPr bwMode="auto">
            <a:xfrm>
              <a:off x="6630640" y="1849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75</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27" name="同侧圆角矩形 17">
              <a:extLst>
                <a:ext uri="{FF2B5EF4-FFF2-40B4-BE49-F238E27FC236}">
                  <a16:creationId xmlns:a16="http://schemas.microsoft.com/office/drawing/2014/main" id="{28B2EA20-2645-451A-85C7-9C08457A2888}"/>
                </a:ext>
              </a:extLst>
            </p:cNvPr>
            <p:cNvSpPr/>
            <p:nvPr/>
          </p:nvSpPr>
          <p:spPr>
            <a:xfrm rot="5400000">
              <a:off x="3579466" y="444202"/>
              <a:ext cx="258762" cy="31702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28" name="任意多边形 18">
              <a:extLst>
                <a:ext uri="{FF2B5EF4-FFF2-40B4-BE49-F238E27FC236}">
                  <a16:creationId xmlns:a16="http://schemas.microsoft.com/office/drawing/2014/main" id="{61FB8E6A-B331-4204-8F63-EF7BDF023025}"/>
                </a:ext>
              </a:extLst>
            </p:cNvPr>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C</a:t>
              </a:r>
              <a:endParaRPr lang="zh-CN" altLang="en-US" dirty="0">
                <a:solidFill>
                  <a:schemeClr val="bg1"/>
                </a:solidFill>
                <a:latin typeface="Impact" panose="020B0806030902050204" pitchFamily="34" charset="0"/>
              </a:endParaRPr>
            </a:p>
          </p:txBody>
        </p:sp>
      </p:grpSp>
      <p:grpSp>
        <p:nvGrpSpPr>
          <p:cNvPr id="29" name="组合 28">
            <a:extLst>
              <a:ext uri="{FF2B5EF4-FFF2-40B4-BE49-F238E27FC236}">
                <a16:creationId xmlns:a16="http://schemas.microsoft.com/office/drawing/2014/main" id="{BFF94032-CA04-4D9E-BB0C-F58781D0C94A}"/>
              </a:ext>
            </a:extLst>
          </p:cNvPr>
          <p:cNvGrpSpPr/>
          <p:nvPr/>
        </p:nvGrpSpPr>
        <p:grpSpPr>
          <a:xfrm>
            <a:off x="1945951" y="3594795"/>
            <a:ext cx="5760450" cy="368414"/>
            <a:chOff x="1741140" y="2230140"/>
            <a:chExt cx="5759450" cy="368300"/>
          </a:xfrm>
          <a:solidFill>
            <a:srgbClr val="CFA54F"/>
          </a:solidFill>
        </p:grpSpPr>
        <p:sp>
          <p:nvSpPr>
            <p:cNvPr id="30" name="文本框 371">
              <a:extLst>
                <a:ext uri="{FF2B5EF4-FFF2-40B4-BE49-F238E27FC236}">
                  <a16:creationId xmlns:a16="http://schemas.microsoft.com/office/drawing/2014/main" id="{70EBEEF1-F9E4-48ED-9FD4-F711C0EA6F51}"/>
                </a:ext>
              </a:extLst>
            </p:cNvPr>
            <p:cNvSpPr txBox="1">
              <a:spLocks noChangeArrowheads="1"/>
            </p:cNvSpPr>
            <p:nvPr/>
          </p:nvSpPr>
          <p:spPr bwMode="auto">
            <a:xfrm>
              <a:off x="6630640" y="2230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58</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31" name="同侧圆角矩形 21">
              <a:extLst>
                <a:ext uri="{FF2B5EF4-FFF2-40B4-BE49-F238E27FC236}">
                  <a16:creationId xmlns:a16="http://schemas.microsoft.com/office/drawing/2014/main" id="{46A12FEF-A095-4E08-BD22-97F5D3AB6F93}"/>
                </a:ext>
              </a:extLst>
            </p:cNvPr>
            <p:cNvSpPr/>
            <p:nvPr/>
          </p:nvSpPr>
          <p:spPr>
            <a:xfrm rot="5400000">
              <a:off x="3262760" y="1145083"/>
              <a:ext cx="258762" cy="253682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32" name="任意多边形 22">
              <a:extLst>
                <a:ext uri="{FF2B5EF4-FFF2-40B4-BE49-F238E27FC236}">
                  <a16:creationId xmlns:a16="http://schemas.microsoft.com/office/drawing/2014/main" id="{CB3508EA-9292-461A-B8AD-7118BDB84EA4}"/>
                </a:ext>
              </a:extLst>
            </p:cNvPr>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D</a:t>
              </a:r>
              <a:endParaRPr lang="zh-CN" altLang="en-US" dirty="0">
                <a:solidFill>
                  <a:schemeClr val="bg1"/>
                </a:solidFill>
                <a:latin typeface="Impact" panose="020B0806030902050204" pitchFamily="34" charset="0"/>
              </a:endParaRPr>
            </a:p>
          </p:txBody>
        </p:sp>
      </p:grpSp>
      <p:grpSp>
        <p:nvGrpSpPr>
          <p:cNvPr id="33" name="组合 32">
            <a:extLst>
              <a:ext uri="{FF2B5EF4-FFF2-40B4-BE49-F238E27FC236}">
                <a16:creationId xmlns:a16="http://schemas.microsoft.com/office/drawing/2014/main" id="{2EFF9669-F190-460C-8139-E9F5DC749E67}"/>
              </a:ext>
            </a:extLst>
          </p:cNvPr>
          <p:cNvGrpSpPr/>
          <p:nvPr/>
        </p:nvGrpSpPr>
        <p:grpSpPr>
          <a:xfrm>
            <a:off x="1945951" y="3975912"/>
            <a:ext cx="5760450" cy="368414"/>
            <a:chOff x="1741140" y="2611140"/>
            <a:chExt cx="5759450" cy="368300"/>
          </a:xfrm>
          <a:solidFill>
            <a:srgbClr val="639490"/>
          </a:solidFill>
        </p:grpSpPr>
        <p:sp>
          <p:nvSpPr>
            <p:cNvPr id="34" name="文本框 373">
              <a:extLst>
                <a:ext uri="{FF2B5EF4-FFF2-40B4-BE49-F238E27FC236}">
                  <a16:creationId xmlns:a16="http://schemas.microsoft.com/office/drawing/2014/main" id="{1261D1D8-63CF-45BD-80C1-9A716C1E0211}"/>
                </a:ext>
              </a:extLst>
            </p:cNvPr>
            <p:cNvSpPr txBox="1">
              <a:spLocks noChangeArrowheads="1"/>
            </p:cNvSpPr>
            <p:nvPr/>
          </p:nvSpPr>
          <p:spPr bwMode="auto">
            <a:xfrm>
              <a:off x="6630640" y="2611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45</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35" name="同侧圆角矩形 25">
              <a:extLst>
                <a:ext uri="{FF2B5EF4-FFF2-40B4-BE49-F238E27FC236}">
                  <a16:creationId xmlns:a16="http://schemas.microsoft.com/office/drawing/2014/main" id="{36EF741D-9248-482D-9CBC-7608396913F7}"/>
                </a:ext>
              </a:extLst>
            </p:cNvPr>
            <p:cNvSpPr/>
            <p:nvPr/>
          </p:nvSpPr>
          <p:spPr>
            <a:xfrm rot="5400000">
              <a:off x="2929384" y="1861046"/>
              <a:ext cx="258763" cy="18700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36" name="任意多边形 26">
              <a:extLst>
                <a:ext uri="{FF2B5EF4-FFF2-40B4-BE49-F238E27FC236}">
                  <a16:creationId xmlns:a16="http://schemas.microsoft.com/office/drawing/2014/main" id="{A12E45E6-8F46-40EE-9548-224B0500BF46}"/>
                </a:ext>
              </a:extLst>
            </p:cNvPr>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E</a:t>
              </a:r>
              <a:endParaRPr lang="zh-CN" altLang="en-US" dirty="0">
                <a:solidFill>
                  <a:schemeClr val="bg1"/>
                </a:solidFill>
                <a:latin typeface="Impact" panose="020B0806030902050204" pitchFamily="34" charset="0"/>
              </a:endParaRPr>
            </a:p>
          </p:txBody>
        </p:sp>
      </p:grpSp>
      <p:grpSp>
        <p:nvGrpSpPr>
          <p:cNvPr id="37" name="组合 36">
            <a:extLst>
              <a:ext uri="{FF2B5EF4-FFF2-40B4-BE49-F238E27FC236}">
                <a16:creationId xmlns:a16="http://schemas.microsoft.com/office/drawing/2014/main" id="{370BA6DA-A30B-4F2C-9901-5C245270BA3B}"/>
              </a:ext>
            </a:extLst>
          </p:cNvPr>
          <p:cNvGrpSpPr/>
          <p:nvPr/>
        </p:nvGrpSpPr>
        <p:grpSpPr>
          <a:xfrm>
            <a:off x="1945951" y="4357030"/>
            <a:ext cx="5760450" cy="368414"/>
            <a:chOff x="1741140" y="2992140"/>
            <a:chExt cx="5759450" cy="368300"/>
          </a:xfrm>
          <a:solidFill>
            <a:srgbClr val="CFA54F"/>
          </a:solidFill>
        </p:grpSpPr>
        <p:sp>
          <p:nvSpPr>
            <p:cNvPr id="38" name="文本框 375">
              <a:extLst>
                <a:ext uri="{FF2B5EF4-FFF2-40B4-BE49-F238E27FC236}">
                  <a16:creationId xmlns:a16="http://schemas.microsoft.com/office/drawing/2014/main" id="{1FA83FB0-BDA0-460F-9389-F237265895F6}"/>
                </a:ext>
              </a:extLst>
            </p:cNvPr>
            <p:cNvSpPr txBox="1">
              <a:spLocks noChangeArrowheads="1"/>
            </p:cNvSpPr>
            <p:nvPr/>
          </p:nvSpPr>
          <p:spPr bwMode="auto">
            <a:xfrm>
              <a:off x="6630640" y="2992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30</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39" name="同侧圆角矩形 29">
              <a:extLst>
                <a:ext uri="{FF2B5EF4-FFF2-40B4-BE49-F238E27FC236}">
                  <a16:creationId xmlns:a16="http://schemas.microsoft.com/office/drawing/2014/main" id="{7F352631-68A4-4983-85CA-8FE762F76B6C}"/>
                </a:ext>
              </a:extLst>
            </p:cNvPr>
            <p:cNvSpPr/>
            <p:nvPr/>
          </p:nvSpPr>
          <p:spPr>
            <a:xfrm rot="5400000">
              <a:off x="2657127" y="2558600"/>
              <a:ext cx="258763" cy="132556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40" name="任意多边形 30">
              <a:extLst>
                <a:ext uri="{FF2B5EF4-FFF2-40B4-BE49-F238E27FC236}">
                  <a16:creationId xmlns:a16="http://schemas.microsoft.com/office/drawing/2014/main" id="{ED616E08-4121-4E29-8CA2-CB45F894EECB}"/>
                </a:ext>
              </a:extLst>
            </p:cNvPr>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F</a:t>
              </a:r>
              <a:endParaRPr lang="zh-CN" altLang="en-US" dirty="0">
                <a:solidFill>
                  <a:schemeClr val="bg1"/>
                </a:solidFill>
                <a:latin typeface="Impact" panose="020B0806030902050204" pitchFamily="34" charset="0"/>
              </a:endParaRPr>
            </a:p>
          </p:txBody>
        </p:sp>
      </p:grpSp>
      <p:sp>
        <p:nvSpPr>
          <p:cNvPr id="41" name="矩形 40">
            <a:extLst>
              <a:ext uri="{FF2B5EF4-FFF2-40B4-BE49-F238E27FC236}">
                <a16:creationId xmlns:a16="http://schemas.microsoft.com/office/drawing/2014/main" id="{75659653-D4A8-45FB-A830-C27477D42157}"/>
              </a:ext>
            </a:extLst>
          </p:cNvPr>
          <p:cNvSpPr/>
          <p:nvPr/>
        </p:nvSpPr>
        <p:spPr>
          <a:xfrm>
            <a:off x="1896483" y="5252371"/>
            <a:ext cx="5927892" cy="646531"/>
          </a:xfrm>
          <a:prstGeom prst="rect">
            <a:avLst/>
          </a:prstGeom>
        </p:spPr>
        <p:txBody>
          <a:bodyPr wrap="square" lIns="68594" tIns="34297" rIns="68594" bIns="34297">
            <a:spAutoFit/>
          </a:bodyPr>
          <a:lstStyle/>
          <a:p>
            <a:pPr>
              <a:lnSpc>
                <a:spcPts val="1500"/>
              </a:lnSpc>
              <a:spcBef>
                <a:spcPts val="840"/>
              </a:spcBef>
              <a:spcAft>
                <a:spcPts val="84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2" name="组合 41">
            <a:extLst>
              <a:ext uri="{FF2B5EF4-FFF2-40B4-BE49-F238E27FC236}">
                <a16:creationId xmlns:a16="http://schemas.microsoft.com/office/drawing/2014/main" id="{FFFBA0E1-D46C-4669-8D37-C1D6449E5969}"/>
              </a:ext>
            </a:extLst>
          </p:cNvPr>
          <p:cNvGrpSpPr/>
          <p:nvPr/>
        </p:nvGrpSpPr>
        <p:grpSpPr>
          <a:xfrm>
            <a:off x="8728736" y="2389560"/>
            <a:ext cx="1972886" cy="3573414"/>
            <a:chOff x="1726173" y="1841912"/>
            <a:chExt cx="2485289" cy="4501513"/>
          </a:xfrm>
        </p:grpSpPr>
        <p:sp>
          <p:nvSpPr>
            <p:cNvPr id="43" name="椭圆 42">
              <a:extLst>
                <a:ext uri="{FF2B5EF4-FFF2-40B4-BE49-F238E27FC236}">
                  <a16:creationId xmlns:a16="http://schemas.microsoft.com/office/drawing/2014/main" id="{0A42C60D-CEAB-4E29-808D-5F6C8B0322A8}"/>
                </a:ext>
              </a:extLst>
            </p:cNvPr>
            <p:cNvSpPr/>
            <p:nvPr/>
          </p:nvSpPr>
          <p:spPr>
            <a:xfrm>
              <a:off x="1726173" y="3858136"/>
              <a:ext cx="2485289" cy="2485289"/>
            </a:xfrm>
            <a:prstGeom prst="ellipse">
              <a:avLst/>
            </a:prstGeom>
            <a:solidFill>
              <a:srgbClr val="CF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44" name="TextBox 9">
              <a:extLst>
                <a:ext uri="{FF2B5EF4-FFF2-40B4-BE49-F238E27FC236}">
                  <a16:creationId xmlns:a16="http://schemas.microsoft.com/office/drawing/2014/main" id="{114C6A38-FC71-4054-A4D2-9FC8A649D021}"/>
                </a:ext>
              </a:extLst>
            </p:cNvPr>
            <p:cNvSpPr txBox="1"/>
            <p:nvPr/>
          </p:nvSpPr>
          <p:spPr>
            <a:xfrm>
              <a:off x="1967836" y="4893973"/>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a:solidFill>
                    <a:schemeClr val="bg1"/>
                  </a:solidFill>
                </a:rPr>
                <a:t>加入你的标题</a:t>
              </a:r>
              <a:endParaRPr lang="en-US" altLang="zh-CN" sz="2400" b="1" dirty="0">
                <a:solidFill>
                  <a:schemeClr val="bg1"/>
                </a:solidFill>
              </a:endParaRPr>
            </a:p>
          </p:txBody>
        </p:sp>
        <p:sp>
          <p:nvSpPr>
            <p:cNvPr id="45" name="椭圆 44">
              <a:extLst>
                <a:ext uri="{FF2B5EF4-FFF2-40B4-BE49-F238E27FC236}">
                  <a16:creationId xmlns:a16="http://schemas.microsoft.com/office/drawing/2014/main" id="{8C3C6D56-0EA0-4E26-826C-E0BFF545DA77}"/>
                </a:ext>
              </a:extLst>
            </p:cNvPr>
            <p:cNvSpPr/>
            <p:nvPr/>
          </p:nvSpPr>
          <p:spPr>
            <a:xfrm>
              <a:off x="1726173" y="1841912"/>
              <a:ext cx="2485289" cy="2485289"/>
            </a:xfrm>
            <a:prstGeom prst="ellipse">
              <a:avLst/>
            </a:prstGeom>
            <a:solidFill>
              <a:srgbClr val="63949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Shape">
              <a:extLst>
                <a:ext uri="{FF2B5EF4-FFF2-40B4-BE49-F238E27FC236}">
                  <a16:creationId xmlns:a16="http://schemas.microsoft.com/office/drawing/2014/main" id="{F5B9EB3A-46C8-4DC8-9443-943307C2705B}"/>
                </a:ext>
              </a:extLst>
            </p:cNvPr>
            <p:cNvSpPr>
              <a:spLocks/>
            </p:cNvSpPr>
            <p:nvPr/>
          </p:nvSpPr>
          <p:spPr bwMode="auto">
            <a:xfrm>
              <a:off x="2144756" y="2550205"/>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spTree>
    <p:extLst>
      <p:ext uri="{BB962C8B-B14F-4D97-AF65-F5344CB8AC3E}">
        <p14:creationId xmlns:p14="http://schemas.microsoft.com/office/powerpoint/2010/main" val="32325230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Effect transition="in" filter="fade">
                                      <p:cBhvr>
                                        <p:cTn id="13" dur="500"/>
                                        <p:tgtEl>
                                          <p:spTgt spid="42"/>
                                        </p:tgtEl>
                                      </p:cBhvr>
                                    </p:animEffect>
                                  </p:childTnLst>
                                </p:cTn>
                              </p:par>
                              <p:par>
                                <p:cTn id="14" presetID="2" presetClass="entr" presetSubtype="2"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1+#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1+#ppt_w/2"/>
                                          </p:val>
                                        </p:tav>
                                        <p:tav tm="100000">
                                          <p:val>
                                            <p:strVal val="#ppt_x"/>
                                          </p:val>
                                        </p:tav>
                                      </p:tavLst>
                                    </p:anim>
                                    <p:anim calcmode="lin" valueType="num">
                                      <p:cBhvr additive="base">
                                        <p:cTn id="27" dur="500" fill="hold"/>
                                        <p:tgtEl>
                                          <p:spTgt spid="25"/>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2"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fill="hold"/>
                                        <p:tgtEl>
                                          <p:spTgt spid="37"/>
                                        </p:tgtEl>
                                        <p:attrNameLst>
                                          <p:attrName>ppt_x</p:attrName>
                                        </p:attrNameLst>
                                      </p:cBhvr>
                                      <p:tavLst>
                                        <p:tav tm="0">
                                          <p:val>
                                            <p:strVal val="1+#ppt_w/2"/>
                                          </p:val>
                                        </p:tav>
                                        <p:tav tm="100000">
                                          <p:val>
                                            <p:strVal val="#ppt_x"/>
                                          </p:val>
                                        </p:tav>
                                      </p:tavLst>
                                    </p:anim>
                                    <p:anim calcmode="lin" valueType="num">
                                      <p:cBhvr additive="base">
                                        <p:cTn id="42" dur="500" fill="hold"/>
                                        <p:tgtEl>
                                          <p:spTgt spid="37"/>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left)">
                                      <p:cBhvr>
                                        <p:cTn id="5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工作回顾</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Freeform 6">
            <a:extLst>
              <a:ext uri="{FF2B5EF4-FFF2-40B4-BE49-F238E27FC236}">
                <a16:creationId xmlns:a16="http://schemas.microsoft.com/office/drawing/2014/main" id="{B65B6F8B-1630-418C-A05A-ED9B395F6BB3}"/>
              </a:ext>
            </a:extLst>
          </p:cNvPr>
          <p:cNvSpPr>
            <a:spLocks/>
          </p:cNvSpPr>
          <p:nvPr/>
        </p:nvSpPr>
        <p:spPr bwMode="auto">
          <a:xfrm>
            <a:off x="1478878" y="2640410"/>
            <a:ext cx="2408187" cy="1106256"/>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CFA54F"/>
            </a:solid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9" name="Text Box 10">
            <a:extLst>
              <a:ext uri="{FF2B5EF4-FFF2-40B4-BE49-F238E27FC236}">
                <a16:creationId xmlns:a16="http://schemas.microsoft.com/office/drawing/2014/main" id="{8DE2811A-F17B-4250-AA01-41D2D7AD3043}"/>
              </a:ext>
            </a:extLst>
          </p:cNvPr>
          <p:cNvSpPr txBox="1">
            <a:spLocks noChangeArrowheads="1"/>
          </p:cNvSpPr>
          <p:nvPr/>
        </p:nvSpPr>
        <p:spPr bwMode="auto">
          <a:xfrm>
            <a:off x="1534131" y="2838260"/>
            <a:ext cx="2059604" cy="692497"/>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0" name="Freeform 6">
            <a:extLst>
              <a:ext uri="{FF2B5EF4-FFF2-40B4-BE49-F238E27FC236}">
                <a16:creationId xmlns:a16="http://schemas.microsoft.com/office/drawing/2014/main" id="{017F063C-8CB8-450C-B74A-33F46059C1B0}"/>
              </a:ext>
            </a:extLst>
          </p:cNvPr>
          <p:cNvSpPr>
            <a:spLocks/>
          </p:cNvSpPr>
          <p:nvPr/>
        </p:nvSpPr>
        <p:spPr bwMode="auto">
          <a:xfrm>
            <a:off x="1478878" y="4383324"/>
            <a:ext cx="2408187" cy="1106256"/>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639490"/>
            </a:solid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14" name="Text Box 10">
            <a:extLst>
              <a:ext uri="{FF2B5EF4-FFF2-40B4-BE49-F238E27FC236}">
                <a16:creationId xmlns:a16="http://schemas.microsoft.com/office/drawing/2014/main" id="{4EC51F83-45A1-4D47-952E-802BD71C5B3A}"/>
              </a:ext>
            </a:extLst>
          </p:cNvPr>
          <p:cNvSpPr txBox="1">
            <a:spLocks noChangeArrowheads="1"/>
          </p:cNvSpPr>
          <p:nvPr/>
        </p:nvSpPr>
        <p:spPr bwMode="auto">
          <a:xfrm>
            <a:off x="1534131" y="4581174"/>
            <a:ext cx="2059604" cy="692497"/>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5" name="Freeform 6">
            <a:extLst>
              <a:ext uri="{FF2B5EF4-FFF2-40B4-BE49-F238E27FC236}">
                <a16:creationId xmlns:a16="http://schemas.microsoft.com/office/drawing/2014/main" id="{69BC7B10-7EDE-4AAA-A40A-74D02D325382}"/>
              </a:ext>
            </a:extLst>
          </p:cNvPr>
          <p:cNvSpPr>
            <a:spLocks/>
          </p:cNvSpPr>
          <p:nvPr/>
        </p:nvSpPr>
        <p:spPr bwMode="auto">
          <a:xfrm flipH="1">
            <a:off x="8308135" y="2727556"/>
            <a:ext cx="2408187" cy="1106256"/>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639490"/>
            </a:solid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16" name="Text Box 10">
            <a:extLst>
              <a:ext uri="{FF2B5EF4-FFF2-40B4-BE49-F238E27FC236}">
                <a16:creationId xmlns:a16="http://schemas.microsoft.com/office/drawing/2014/main" id="{480268B2-5ACA-48F9-AC91-649A9A197DBA}"/>
              </a:ext>
            </a:extLst>
          </p:cNvPr>
          <p:cNvSpPr txBox="1">
            <a:spLocks noChangeArrowheads="1"/>
          </p:cNvSpPr>
          <p:nvPr/>
        </p:nvSpPr>
        <p:spPr bwMode="auto">
          <a:xfrm>
            <a:off x="8614160" y="2925406"/>
            <a:ext cx="2059604" cy="692497"/>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7" name="Freeform 6">
            <a:extLst>
              <a:ext uri="{FF2B5EF4-FFF2-40B4-BE49-F238E27FC236}">
                <a16:creationId xmlns:a16="http://schemas.microsoft.com/office/drawing/2014/main" id="{39D17802-BD1B-4CBE-A0CB-609A680817C7}"/>
              </a:ext>
            </a:extLst>
          </p:cNvPr>
          <p:cNvSpPr>
            <a:spLocks/>
          </p:cNvSpPr>
          <p:nvPr/>
        </p:nvSpPr>
        <p:spPr bwMode="auto">
          <a:xfrm flipH="1">
            <a:off x="8300030" y="4439034"/>
            <a:ext cx="2408187" cy="1106256"/>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CFA54F"/>
            </a:solid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18" name="Text Box 10">
            <a:extLst>
              <a:ext uri="{FF2B5EF4-FFF2-40B4-BE49-F238E27FC236}">
                <a16:creationId xmlns:a16="http://schemas.microsoft.com/office/drawing/2014/main" id="{5F7799B0-8C24-445D-A303-20B4F6186BB6}"/>
              </a:ext>
            </a:extLst>
          </p:cNvPr>
          <p:cNvSpPr txBox="1">
            <a:spLocks noChangeArrowheads="1"/>
          </p:cNvSpPr>
          <p:nvPr/>
        </p:nvSpPr>
        <p:spPr bwMode="auto">
          <a:xfrm>
            <a:off x="8606055" y="4636884"/>
            <a:ext cx="2059604" cy="692497"/>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grpSp>
        <p:nvGrpSpPr>
          <p:cNvPr id="19" name="组合 18">
            <a:extLst>
              <a:ext uri="{FF2B5EF4-FFF2-40B4-BE49-F238E27FC236}">
                <a16:creationId xmlns:a16="http://schemas.microsoft.com/office/drawing/2014/main" id="{A6C06A60-7F0D-4F56-8155-3708876AF429}"/>
              </a:ext>
            </a:extLst>
          </p:cNvPr>
          <p:cNvGrpSpPr/>
          <p:nvPr/>
        </p:nvGrpSpPr>
        <p:grpSpPr>
          <a:xfrm>
            <a:off x="4070015" y="2019636"/>
            <a:ext cx="4085108" cy="4029018"/>
            <a:chOff x="1590968" y="2225898"/>
            <a:chExt cx="4085108" cy="4029018"/>
          </a:xfrm>
          <a:solidFill>
            <a:srgbClr val="639490"/>
          </a:solidFill>
        </p:grpSpPr>
        <p:grpSp>
          <p:nvGrpSpPr>
            <p:cNvPr id="20" name="Group 2">
              <a:extLst>
                <a:ext uri="{FF2B5EF4-FFF2-40B4-BE49-F238E27FC236}">
                  <a16:creationId xmlns:a16="http://schemas.microsoft.com/office/drawing/2014/main" id="{E4F16257-30AF-4226-8788-5E637F97BECB}"/>
                </a:ext>
              </a:extLst>
            </p:cNvPr>
            <p:cNvGrpSpPr>
              <a:grpSpLocks/>
            </p:cNvGrpSpPr>
            <p:nvPr/>
          </p:nvGrpSpPr>
          <p:grpSpPr bwMode="auto">
            <a:xfrm>
              <a:off x="1590968" y="2225898"/>
              <a:ext cx="4085108" cy="4029018"/>
              <a:chOff x="0" y="0"/>
              <a:chExt cx="4289197" cy="4230768"/>
            </a:xfrm>
            <a:grpFill/>
          </p:grpSpPr>
          <p:grpSp>
            <p:nvGrpSpPr>
              <p:cNvPr id="22" name="Group 3">
                <a:extLst>
                  <a:ext uri="{FF2B5EF4-FFF2-40B4-BE49-F238E27FC236}">
                    <a16:creationId xmlns:a16="http://schemas.microsoft.com/office/drawing/2014/main" id="{C10F93AC-5CDF-4560-86F9-C722629FD5B6}"/>
                  </a:ext>
                </a:extLst>
              </p:cNvPr>
              <p:cNvGrpSpPr>
                <a:grpSpLocks/>
              </p:cNvGrpSpPr>
              <p:nvPr/>
            </p:nvGrpSpPr>
            <p:grpSpPr bwMode="auto">
              <a:xfrm>
                <a:off x="0" y="0"/>
                <a:ext cx="4289197" cy="4230768"/>
                <a:chOff x="0" y="0"/>
                <a:chExt cx="4289197" cy="4230768"/>
              </a:xfrm>
              <a:grpFill/>
            </p:grpSpPr>
            <p:sp>
              <p:nvSpPr>
                <p:cNvPr id="24" name="AutoShape 4">
                  <a:extLst>
                    <a:ext uri="{FF2B5EF4-FFF2-40B4-BE49-F238E27FC236}">
                      <a16:creationId xmlns:a16="http://schemas.microsoft.com/office/drawing/2014/main" id="{4727AD28-E1F5-4787-BADD-C5C29DD3ED85}"/>
                    </a:ext>
                  </a:extLst>
                </p:cNvPr>
                <p:cNvSpPr>
                  <a:spLocks/>
                </p:cNvSpPr>
                <p:nvPr/>
              </p:nvSpPr>
              <p:spPr bwMode="auto">
                <a:xfrm rot="1075248">
                  <a:off x="2398713" y="49026"/>
                  <a:ext cx="487362" cy="1054216"/>
                </a:xfrm>
                <a:custGeom>
                  <a:avLst/>
                  <a:gdLst>
                    <a:gd name="T0" fmla="*/ 243681 w 21310"/>
                    <a:gd name="T1" fmla="*/ 527108 h 21600"/>
                    <a:gd name="T2" fmla="*/ 243681 w 21310"/>
                    <a:gd name="T3" fmla="*/ 527108 h 21600"/>
                    <a:gd name="T4" fmla="*/ 243681 w 21310"/>
                    <a:gd name="T5" fmla="*/ 527108 h 21600"/>
                    <a:gd name="T6" fmla="*/ 243681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CFA54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5" name="AutoShape 5">
                  <a:extLst>
                    <a:ext uri="{FF2B5EF4-FFF2-40B4-BE49-F238E27FC236}">
                      <a16:creationId xmlns:a16="http://schemas.microsoft.com/office/drawing/2014/main" id="{739D1618-E60A-49FB-AF38-69DAA4DD4D51}"/>
                    </a:ext>
                  </a:extLst>
                </p:cNvPr>
                <p:cNvSpPr>
                  <a:spLocks/>
                </p:cNvSpPr>
                <p:nvPr/>
              </p:nvSpPr>
              <p:spPr bwMode="auto">
                <a:xfrm rot="1075248">
                  <a:off x="2317750" y="561846"/>
                  <a:ext cx="487363" cy="527108"/>
                </a:xfrm>
                <a:custGeom>
                  <a:avLst/>
                  <a:gdLst>
                    <a:gd name="T0" fmla="*/ 243682 w 21600"/>
                    <a:gd name="T1" fmla="*/ 263554 h 21600"/>
                    <a:gd name="T2" fmla="*/ 243682 w 21600"/>
                    <a:gd name="T3" fmla="*/ 263554 h 21600"/>
                    <a:gd name="T4" fmla="*/ 243682 w 21600"/>
                    <a:gd name="T5" fmla="*/ 263554 h 21600"/>
                    <a:gd name="T6" fmla="*/ 243682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CFA54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6" name="AutoShape 6">
                  <a:extLst>
                    <a:ext uri="{FF2B5EF4-FFF2-40B4-BE49-F238E27FC236}">
                      <a16:creationId xmlns:a16="http://schemas.microsoft.com/office/drawing/2014/main" id="{DEB347D2-F1B7-486C-812F-ECDCCAB0B8DA}"/>
                    </a:ext>
                  </a:extLst>
                </p:cNvPr>
                <p:cNvSpPr>
                  <a:spLocks/>
                </p:cNvSpPr>
                <p:nvPr/>
              </p:nvSpPr>
              <p:spPr bwMode="auto">
                <a:xfrm rot="-9724744">
                  <a:off x="1403350" y="3127527"/>
                  <a:ext cx="487363" cy="1054216"/>
                </a:xfrm>
                <a:custGeom>
                  <a:avLst/>
                  <a:gdLst>
                    <a:gd name="T0" fmla="*/ 243682 w 21310"/>
                    <a:gd name="T1" fmla="*/ 527108 h 21600"/>
                    <a:gd name="T2" fmla="*/ 243682 w 21310"/>
                    <a:gd name="T3" fmla="*/ 527108 h 21600"/>
                    <a:gd name="T4" fmla="*/ 243682 w 21310"/>
                    <a:gd name="T5" fmla="*/ 527108 h 21600"/>
                    <a:gd name="T6" fmla="*/ 243682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7" name="AutoShape 7">
                  <a:extLst>
                    <a:ext uri="{FF2B5EF4-FFF2-40B4-BE49-F238E27FC236}">
                      <a16:creationId xmlns:a16="http://schemas.microsoft.com/office/drawing/2014/main" id="{A68B4E1E-BD91-413B-86ED-14AC9EC436F9}"/>
                    </a:ext>
                  </a:extLst>
                </p:cNvPr>
                <p:cNvSpPr>
                  <a:spLocks/>
                </p:cNvSpPr>
                <p:nvPr/>
              </p:nvSpPr>
              <p:spPr bwMode="auto">
                <a:xfrm rot="-9724744">
                  <a:off x="1484313" y="3141816"/>
                  <a:ext cx="487362" cy="527108"/>
                </a:xfrm>
                <a:custGeom>
                  <a:avLst/>
                  <a:gdLst>
                    <a:gd name="T0" fmla="*/ 243681 w 21600"/>
                    <a:gd name="T1" fmla="*/ 263554 h 21600"/>
                    <a:gd name="T2" fmla="*/ 243681 w 21600"/>
                    <a:gd name="T3" fmla="*/ 263554 h 21600"/>
                    <a:gd name="T4" fmla="*/ 243681 w 21600"/>
                    <a:gd name="T5" fmla="*/ 263554 h 21600"/>
                    <a:gd name="T6" fmla="*/ 243681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8" name="AutoShape 8">
                  <a:extLst>
                    <a:ext uri="{FF2B5EF4-FFF2-40B4-BE49-F238E27FC236}">
                      <a16:creationId xmlns:a16="http://schemas.microsoft.com/office/drawing/2014/main" id="{E1E6E247-002A-4899-A07B-1E92F6A204D9}"/>
                    </a:ext>
                  </a:extLst>
                </p:cNvPr>
                <p:cNvSpPr>
                  <a:spLocks/>
                </p:cNvSpPr>
                <p:nvPr/>
              </p:nvSpPr>
              <p:spPr bwMode="auto">
                <a:xfrm rot="5400000">
                  <a:off x="3518666"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CFA54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9" name="AutoShape 9">
                  <a:extLst>
                    <a:ext uri="{FF2B5EF4-FFF2-40B4-BE49-F238E27FC236}">
                      <a16:creationId xmlns:a16="http://schemas.microsoft.com/office/drawing/2014/main" id="{681F3B2B-AC47-44A3-A6A7-D4F7900CFF2C}"/>
                    </a:ext>
                  </a:extLst>
                </p:cNvPr>
                <p:cNvSpPr>
                  <a:spLocks/>
                </p:cNvSpPr>
                <p:nvPr/>
              </p:nvSpPr>
              <p:spPr bwMode="auto">
                <a:xfrm rot="5400000">
                  <a:off x="325672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CFA54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0" name="AutoShape 10">
                  <a:extLst>
                    <a:ext uri="{FF2B5EF4-FFF2-40B4-BE49-F238E27FC236}">
                      <a16:creationId xmlns:a16="http://schemas.microsoft.com/office/drawing/2014/main" id="{4A80CFD5-212B-4D49-A4B6-6589439433A0}"/>
                    </a:ext>
                  </a:extLst>
                </p:cNvPr>
                <p:cNvSpPr>
                  <a:spLocks/>
                </p:cNvSpPr>
                <p:nvPr/>
              </p:nvSpPr>
              <p:spPr bwMode="auto">
                <a:xfrm rot="-5400005">
                  <a:off x="283341"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1" name="AutoShape 11">
                  <a:extLst>
                    <a:ext uri="{FF2B5EF4-FFF2-40B4-BE49-F238E27FC236}">
                      <a16:creationId xmlns:a16="http://schemas.microsoft.com/office/drawing/2014/main" id="{63E025B4-30CA-43A6-9667-079C43A1947C}"/>
                    </a:ext>
                  </a:extLst>
                </p:cNvPr>
                <p:cNvSpPr>
                  <a:spLocks/>
                </p:cNvSpPr>
                <p:nvPr/>
              </p:nvSpPr>
              <p:spPr bwMode="auto">
                <a:xfrm rot="-5400005">
                  <a:off x="54527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2" name="AutoShape 12">
                  <a:extLst>
                    <a:ext uri="{FF2B5EF4-FFF2-40B4-BE49-F238E27FC236}">
                      <a16:creationId xmlns:a16="http://schemas.microsoft.com/office/drawing/2014/main" id="{4B03BCCA-044D-48AB-8930-53E98F2FAC9A}"/>
                    </a:ext>
                  </a:extLst>
                </p:cNvPr>
                <p:cNvSpPr>
                  <a:spLocks/>
                </p:cNvSpPr>
                <p:nvPr/>
              </p:nvSpPr>
              <p:spPr bwMode="auto">
                <a:xfrm rot="3237253">
                  <a:off x="3209898" y="63652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3" name="AutoShape 13">
                  <a:extLst>
                    <a:ext uri="{FF2B5EF4-FFF2-40B4-BE49-F238E27FC236}">
                      <a16:creationId xmlns:a16="http://schemas.microsoft.com/office/drawing/2014/main" id="{44AB7608-AAEB-430E-B4D4-1B0723EAF364}"/>
                    </a:ext>
                  </a:extLst>
                </p:cNvPr>
                <p:cNvSpPr>
                  <a:spLocks/>
                </p:cNvSpPr>
                <p:nvPr/>
              </p:nvSpPr>
              <p:spPr bwMode="auto">
                <a:xfrm rot="3237253">
                  <a:off x="2998760" y="1054054"/>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4" name="AutoShape 14">
                  <a:extLst>
                    <a:ext uri="{FF2B5EF4-FFF2-40B4-BE49-F238E27FC236}">
                      <a16:creationId xmlns:a16="http://schemas.microsoft.com/office/drawing/2014/main" id="{044A661F-1834-44F1-81C8-354F70C0EE51}"/>
                    </a:ext>
                  </a:extLst>
                </p:cNvPr>
                <p:cNvSpPr>
                  <a:spLocks/>
                </p:cNvSpPr>
                <p:nvPr/>
              </p:nvSpPr>
              <p:spPr bwMode="auto">
                <a:xfrm rot="-7562734">
                  <a:off x="593698" y="254014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8"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CFA54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5" name="AutoShape 15">
                  <a:extLst>
                    <a:ext uri="{FF2B5EF4-FFF2-40B4-BE49-F238E27FC236}">
                      <a16:creationId xmlns:a16="http://schemas.microsoft.com/office/drawing/2014/main" id="{47793248-7AF1-4EA7-BC10-61BF8659830D}"/>
                    </a:ext>
                  </a:extLst>
                </p:cNvPr>
                <p:cNvSpPr>
                  <a:spLocks/>
                </p:cNvSpPr>
                <p:nvPr/>
              </p:nvSpPr>
              <p:spPr bwMode="auto">
                <a:xfrm rot="-7562734">
                  <a:off x="804835" y="2649666"/>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CFA54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6" name="AutoShape 16">
                  <a:extLst>
                    <a:ext uri="{FF2B5EF4-FFF2-40B4-BE49-F238E27FC236}">
                      <a16:creationId xmlns:a16="http://schemas.microsoft.com/office/drawing/2014/main" id="{CBA1DF39-3BF1-4F71-950D-7C10B97D2E4B}"/>
                    </a:ext>
                  </a:extLst>
                </p:cNvPr>
                <p:cNvSpPr>
                  <a:spLocks/>
                </p:cNvSpPr>
                <p:nvPr/>
              </p:nvSpPr>
              <p:spPr bwMode="auto">
                <a:xfrm rot="7561241">
                  <a:off x="3209105" y="2539351"/>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7" name="AutoShape 17">
                  <a:extLst>
                    <a:ext uri="{FF2B5EF4-FFF2-40B4-BE49-F238E27FC236}">
                      <a16:creationId xmlns:a16="http://schemas.microsoft.com/office/drawing/2014/main" id="{BC5AD05F-AB65-4F52-A0F6-11FE65F24E56}"/>
                    </a:ext>
                  </a:extLst>
                </p:cNvPr>
                <p:cNvSpPr>
                  <a:spLocks/>
                </p:cNvSpPr>
                <p:nvPr/>
              </p:nvSpPr>
              <p:spPr bwMode="auto">
                <a:xfrm rot="7561241">
                  <a:off x="2997966" y="2648872"/>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8" name="AutoShape 18">
                  <a:extLst>
                    <a:ext uri="{FF2B5EF4-FFF2-40B4-BE49-F238E27FC236}">
                      <a16:creationId xmlns:a16="http://schemas.microsoft.com/office/drawing/2014/main" id="{89BE3BC9-710B-439F-BA5F-2908C303B244}"/>
                    </a:ext>
                  </a:extLst>
                </p:cNvPr>
                <p:cNvSpPr>
                  <a:spLocks/>
                </p:cNvSpPr>
                <p:nvPr/>
              </p:nvSpPr>
              <p:spPr bwMode="auto">
                <a:xfrm rot="-3238786">
                  <a:off x="592905" y="637318"/>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CFA54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9" name="AutoShape 19">
                  <a:extLst>
                    <a:ext uri="{FF2B5EF4-FFF2-40B4-BE49-F238E27FC236}">
                      <a16:creationId xmlns:a16="http://schemas.microsoft.com/office/drawing/2014/main" id="{CB16A279-3516-4A38-974A-07DFE9B5105D}"/>
                    </a:ext>
                  </a:extLst>
                </p:cNvPr>
                <p:cNvSpPr>
                  <a:spLocks/>
                </p:cNvSpPr>
                <p:nvPr/>
              </p:nvSpPr>
              <p:spPr bwMode="auto">
                <a:xfrm rot="-3238786">
                  <a:off x="804041" y="1054848"/>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CFA54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0" name="AutoShape 20">
                  <a:extLst>
                    <a:ext uri="{FF2B5EF4-FFF2-40B4-BE49-F238E27FC236}">
                      <a16:creationId xmlns:a16="http://schemas.microsoft.com/office/drawing/2014/main" id="{73457F08-F260-4651-8151-A8B96ECF1B87}"/>
                    </a:ext>
                  </a:extLst>
                </p:cNvPr>
                <p:cNvSpPr>
                  <a:spLocks/>
                </p:cNvSpPr>
                <p:nvPr/>
              </p:nvSpPr>
              <p:spPr bwMode="auto">
                <a:xfrm rot="9719599">
                  <a:off x="2401888" y="3127527"/>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solidFill>
                  <a:srgbClr val="CFA54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1" name="AutoShape 21">
                  <a:extLst>
                    <a:ext uri="{FF2B5EF4-FFF2-40B4-BE49-F238E27FC236}">
                      <a16:creationId xmlns:a16="http://schemas.microsoft.com/office/drawing/2014/main" id="{037C85BB-25F7-41D6-ADFC-0DF638541596}"/>
                    </a:ext>
                  </a:extLst>
                </p:cNvPr>
                <p:cNvSpPr>
                  <a:spLocks/>
                </p:cNvSpPr>
                <p:nvPr/>
              </p:nvSpPr>
              <p:spPr bwMode="auto">
                <a:xfrm rot="9719599">
                  <a:off x="2320925" y="314181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solidFill>
                  <a:srgbClr val="CFA54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2" name="AutoShape 22">
                  <a:extLst>
                    <a:ext uri="{FF2B5EF4-FFF2-40B4-BE49-F238E27FC236}">
                      <a16:creationId xmlns:a16="http://schemas.microsoft.com/office/drawing/2014/main" id="{86E367D5-F570-47FF-ACC0-089C65BEF827}"/>
                    </a:ext>
                  </a:extLst>
                </p:cNvPr>
                <p:cNvSpPr>
                  <a:spLocks/>
                </p:cNvSpPr>
                <p:nvPr/>
              </p:nvSpPr>
              <p:spPr bwMode="auto">
                <a:xfrm rot="-1080405">
                  <a:off x="1401763" y="50615"/>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43" name="AutoShape 23">
                  <a:extLst>
                    <a:ext uri="{FF2B5EF4-FFF2-40B4-BE49-F238E27FC236}">
                      <a16:creationId xmlns:a16="http://schemas.microsoft.com/office/drawing/2014/main" id="{0689537F-7098-459B-94CC-9633215284B8}"/>
                    </a:ext>
                  </a:extLst>
                </p:cNvPr>
                <p:cNvSpPr>
                  <a:spLocks/>
                </p:cNvSpPr>
                <p:nvPr/>
              </p:nvSpPr>
              <p:spPr bwMode="auto">
                <a:xfrm rot="-1080405">
                  <a:off x="1482725" y="56184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grpSp>
          <p:sp>
            <p:nvSpPr>
              <p:cNvPr id="23" name="Rectangle 24">
                <a:extLst>
                  <a:ext uri="{FF2B5EF4-FFF2-40B4-BE49-F238E27FC236}">
                    <a16:creationId xmlns:a16="http://schemas.microsoft.com/office/drawing/2014/main" id="{D76F9096-C917-44D5-B58B-24BE39FB3F8E}"/>
                  </a:ext>
                </a:extLst>
              </p:cNvPr>
              <p:cNvSpPr>
                <a:spLocks/>
              </p:cNvSpPr>
              <p:nvPr/>
            </p:nvSpPr>
            <p:spPr bwMode="auto">
              <a:xfrm>
                <a:off x="1336846" y="1052078"/>
                <a:ext cx="1784350" cy="1786133"/>
              </a:xfrm>
              <a:prstGeom prst="rect">
                <a:avLst/>
              </a:prstGeom>
              <a:no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6000" b="1" dirty="0">
                    <a:solidFill>
                      <a:schemeClr val="bg1">
                        <a:lumMod val="65000"/>
                      </a:schemeClr>
                    </a:solidFill>
                    <a:latin typeface="Roboto Condensed" panose="02000000000000000000" pitchFamily="2" charset="0"/>
                    <a:ea typeface="Roboto Condensed" panose="02000000000000000000" pitchFamily="2" charset="0"/>
                    <a:cs typeface="Helvetica Neue Thin" charset="0"/>
                  </a:rPr>
                  <a:t>20%</a:t>
                </a:r>
                <a:endParaRPr lang="en-US" sz="3200" b="1" dirty="0">
                  <a:solidFill>
                    <a:schemeClr val="bg1">
                      <a:lumMod val="65000"/>
                    </a:schemeClr>
                  </a:solidFill>
                  <a:latin typeface="Roboto Condensed" panose="02000000000000000000" pitchFamily="2" charset="0"/>
                  <a:ea typeface="Roboto Condensed" panose="02000000000000000000" pitchFamily="2" charset="0"/>
                  <a:cs typeface="Helvetica Neue Thin" charset="0"/>
                </a:endParaRPr>
              </a:p>
            </p:txBody>
          </p:sp>
        </p:grpSp>
        <p:sp>
          <p:nvSpPr>
            <p:cNvPr id="21" name="CuadroTexto 2">
              <a:extLst>
                <a:ext uri="{FF2B5EF4-FFF2-40B4-BE49-F238E27FC236}">
                  <a16:creationId xmlns:a16="http://schemas.microsoft.com/office/drawing/2014/main" id="{B8C17257-B4A0-4607-8806-7C6C363C14BB}"/>
                </a:ext>
              </a:extLst>
            </p:cNvPr>
            <p:cNvSpPr txBox="1"/>
            <p:nvPr/>
          </p:nvSpPr>
          <p:spPr>
            <a:xfrm>
              <a:off x="2934631" y="4546117"/>
              <a:ext cx="1397782" cy="461665"/>
            </a:xfrm>
            <a:prstGeom prst="rect">
              <a:avLst/>
            </a:prstGeom>
            <a:noFill/>
          </p:spPr>
          <p:txBody>
            <a:bodyPr wrap="square" rtlCol="0">
              <a:spAutoFit/>
            </a:bodyPr>
            <a:lstStyle/>
            <a:p>
              <a:pPr algn="ctr"/>
              <a:r>
                <a:rPr lang="zh-CN" altLang="en-US" sz="2400" b="1" dirty="0">
                  <a:solidFill>
                    <a:schemeClr val="bg1">
                      <a:lumMod val="65000"/>
                    </a:schemeClr>
                  </a:solidFill>
                  <a:latin typeface="Raleway" panose="020B0003030101060003" pitchFamily="34" charset="0"/>
                </a:rPr>
                <a:t>标题</a:t>
              </a:r>
              <a:endParaRPr lang="es-ES" sz="2400" b="1" dirty="0">
                <a:solidFill>
                  <a:schemeClr val="bg1">
                    <a:lumMod val="65000"/>
                  </a:schemeClr>
                </a:solidFill>
                <a:latin typeface="Raleway" panose="020B0003030101060003" pitchFamily="34" charset="0"/>
              </a:endParaRPr>
            </a:p>
          </p:txBody>
        </p:sp>
      </p:grpSp>
    </p:spTree>
    <p:extLst>
      <p:ext uri="{BB962C8B-B14F-4D97-AF65-F5344CB8AC3E}">
        <p14:creationId xmlns:p14="http://schemas.microsoft.com/office/powerpoint/2010/main" val="17932103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750"/>
                                        <p:tgtEl>
                                          <p:spTgt spid="19"/>
                                        </p:tgtEl>
                                      </p:cBhvr>
                                    </p:animEffect>
                                    <p:anim calcmode="lin" valueType="num">
                                      <p:cBhvr>
                                        <p:cTn id="12" dur="750" fill="hold"/>
                                        <p:tgtEl>
                                          <p:spTgt spid="19"/>
                                        </p:tgtEl>
                                        <p:attrNameLst>
                                          <p:attrName>ppt_x</p:attrName>
                                        </p:attrNameLst>
                                      </p:cBhvr>
                                      <p:tavLst>
                                        <p:tav tm="0">
                                          <p:val>
                                            <p:strVal val="#ppt_x"/>
                                          </p:val>
                                        </p:tav>
                                        <p:tav tm="100000">
                                          <p:val>
                                            <p:strVal val="#ppt_x"/>
                                          </p:val>
                                        </p:tav>
                                      </p:tavLst>
                                    </p:anim>
                                    <p:anim calcmode="lin" valueType="num">
                                      <p:cBhvr>
                                        <p:cTn id="13" dur="75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7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animBg="1"/>
      <p:bldP spid="14" grpId="0"/>
      <p:bldP spid="15" grpId="0" animBg="1"/>
      <p:bldP spid="16" grpId="0"/>
      <p:bldP spid="17" grpId="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596900" y="236135"/>
            <a:ext cx="11010900" cy="722312"/>
            <a:chOff x="-3194050" y="525695"/>
            <a:chExt cx="11010900" cy="722312"/>
          </a:xfrm>
        </p:grpSpPr>
        <p:sp>
          <p:nvSpPr>
            <p:cNvPr id="11" name="矩形 10">
              <a:extLst>
                <a:ext uri="{FF2B5EF4-FFF2-40B4-BE49-F238E27FC236}">
                  <a16:creationId xmlns:a16="http://schemas.microsoft.com/office/drawing/2014/main" id="{84C0791A-6676-4043-BBF1-DD2993D19C98}"/>
                </a:ext>
              </a:extLst>
            </p:cNvPr>
            <p:cNvSpPr/>
            <p:nvPr/>
          </p:nvSpPr>
          <p:spPr>
            <a:xfrm flipV="1">
              <a:off x="37401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28188" y="525695"/>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spc="600" dirty="0">
                  <a:solidFill>
                    <a:srgbClr val="639490"/>
                  </a:solidFill>
                  <a:latin typeface="华文中宋" panose="02010600040101010101" pitchFamily="2" charset="-122"/>
                  <a:ea typeface="华文中宋" panose="02010600040101010101" pitchFamily="2" charset="-122"/>
                  <a:sym typeface="Arial" panose="020B0604020202020204" pitchFamily="34" charset="0"/>
                </a:rPr>
                <a:t>工作回顾</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26375" y="1086424"/>
              <a:ext cx="3255323"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050" dirty="0">
                <a:solidFill>
                  <a:srgbClr val="CFA54F"/>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6" name="矩形 5">
              <a:extLst>
                <a:ext uri="{FF2B5EF4-FFF2-40B4-BE49-F238E27FC236}">
                  <a16:creationId xmlns:a16="http://schemas.microsoft.com/office/drawing/2014/main" id="{EFFB8B47-5577-4705-BDB6-62C025DC80B1}"/>
                </a:ext>
              </a:extLst>
            </p:cNvPr>
            <p:cNvSpPr/>
            <p:nvPr/>
          </p:nvSpPr>
          <p:spPr>
            <a:xfrm flipV="1">
              <a:off x="-3194050" y="926996"/>
              <a:ext cx="4076700" cy="45719"/>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TextBox 7">
            <a:extLst>
              <a:ext uri="{FF2B5EF4-FFF2-40B4-BE49-F238E27FC236}">
                <a16:creationId xmlns:a16="http://schemas.microsoft.com/office/drawing/2014/main" id="{7EC2EF9B-5538-40DB-A655-E23B7D8FDF4C}"/>
              </a:ext>
            </a:extLst>
          </p:cNvPr>
          <p:cNvSpPr txBox="1"/>
          <p:nvPr/>
        </p:nvSpPr>
        <p:spPr>
          <a:xfrm flipH="1">
            <a:off x="8785885" y="2129800"/>
            <a:ext cx="2249230" cy="400073"/>
          </a:xfrm>
          <a:prstGeom prst="rect">
            <a:avLst/>
          </a:prstGeom>
          <a:noFill/>
        </p:spPr>
        <p:txBody>
          <a:bodyPr wrap="square" lIns="182843" tIns="91422" rIns="182843" bIns="91422" rtlCol="0">
            <a:spAutoFit/>
          </a:bodyPr>
          <a:lstStyle/>
          <a:p>
            <a:pPr algn="ct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id-ID"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8">
            <a:extLst>
              <a:ext uri="{FF2B5EF4-FFF2-40B4-BE49-F238E27FC236}">
                <a16:creationId xmlns:a16="http://schemas.microsoft.com/office/drawing/2014/main" id="{913D969C-3A5A-4D81-937B-B4156908720A}"/>
              </a:ext>
            </a:extLst>
          </p:cNvPr>
          <p:cNvSpPr txBox="1"/>
          <p:nvPr/>
        </p:nvSpPr>
        <p:spPr>
          <a:xfrm flipH="1">
            <a:off x="8583390" y="2553839"/>
            <a:ext cx="2576975" cy="553961"/>
          </a:xfrm>
          <a:prstGeom prst="rect">
            <a:avLst/>
          </a:prstGeom>
          <a:noFill/>
        </p:spPr>
        <p:txBody>
          <a:bodyPr wrap="square" lIns="182843" tIns="91422" rIns="182843" bIns="91422"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0" name="TextBox 9">
            <a:extLst>
              <a:ext uri="{FF2B5EF4-FFF2-40B4-BE49-F238E27FC236}">
                <a16:creationId xmlns:a16="http://schemas.microsoft.com/office/drawing/2014/main" id="{2579FB69-482F-47D6-96C6-8992C902FFE4}"/>
              </a:ext>
            </a:extLst>
          </p:cNvPr>
          <p:cNvSpPr txBox="1"/>
          <p:nvPr/>
        </p:nvSpPr>
        <p:spPr>
          <a:xfrm flipH="1">
            <a:off x="5525547" y="2135300"/>
            <a:ext cx="3589216" cy="400073"/>
          </a:xfrm>
          <a:prstGeom prst="rect">
            <a:avLst/>
          </a:prstGeom>
          <a:noFill/>
        </p:spPr>
        <p:txBody>
          <a:bodyPr wrap="square" lIns="182843" tIns="91422" rIns="182843" bIns="91422" rtlCol="0">
            <a:spAutoFit/>
          </a:bodyPr>
          <a:lstStyle/>
          <a:p>
            <a:pPr algn="ct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id-ID"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TextBox 10">
            <a:extLst>
              <a:ext uri="{FF2B5EF4-FFF2-40B4-BE49-F238E27FC236}">
                <a16:creationId xmlns:a16="http://schemas.microsoft.com/office/drawing/2014/main" id="{C1A958BE-782E-4283-AC7F-FF42DA78445D}"/>
              </a:ext>
            </a:extLst>
          </p:cNvPr>
          <p:cNvSpPr txBox="1"/>
          <p:nvPr/>
        </p:nvSpPr>
        <p:spPr>
          <a:xfrm flipH="1">
            <a:off x="6038275" y="2559340"/>
            <a:ext cx="2576975" cy="553961"/>
          </a:xfrm>
          <a:prstGeom prst="rect">
            <a:avLst/>
          </a:prstGeom>
          <a:noFill/>
        </p:spPr>
        <p:txBody>
          <a:bodyPr wrap="square" lIns="182843" tIns="91422" rIns="182843" bIns="91422"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5" name="TextBox 11">
            <a:extLst>
              <a:ext uri="{FF2B5EF4-FFF2-40B4-BE49-F238E27FC236}">
                <a16:creationId xmlns:a16="http://schemas.microsoft.com/office/drawing/2014/main" id="{EA05B0BE-E84C-49BA-B2D9-99D1A561128E}"/>
              </a:ext>
            </a:extLst>
          </p:cNvPr>
          <p:cNvSpPr txBox="1"/>
          <p:nvPr/>
        </p:nvSpPr>
        <p:spPr>
          <a:xfrm flipH="1">
            <a:off x="3073710" y="2124673"/>
            <a:ext cx="3545446" cy="400073"/>
          </a:xfrm>
          <a:prstGeom prst="rect">
            <a:avLst/>
          </a:prstGeom>
          <a:noFill/>
        </p:spPr>
        <p:txBody>
          <a:bodyPr wrap="square" lIns="182843" tIns="91422" rIns="182843" bIns="91422" rtlCol="0">
            <a:spAutoFit/>
          </a:bodyPr>
          <a:lstStyle/>
          <a:p>
            <a:pPr algn="ct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id-ID"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Box 12">
            <a:extLst>
              <a:ext uri="{FF2B5EF4-FFF2-40B4-BE49-F238E27FC236}">
                <a16:creationId xmlns:a16="http://schemas.microsoft.com/office/drawing/2014/main" id="{8921110F-D3C8-442C-9645-87F396669713}"/>
              </a:ext>
            </a:extLst>
          </p:cNvPr>
          <p:cNvSpPr txBox="1"/>
          <p:nvPr/>
        </p:nvSpPr>
        <p:spPr>
          <a:xfrm flipH="1">
            <a:off x="3542351" y="2548713"/>
            <a:ext cx="2576975" cy="553961"/>
          </a:xfrm>
          <a:prstGeom prst="rect">
            <a:avLst/>
          </a:prstGeom>
          <a:noFill/>
        </p:spPr>
        <p:txBody>
          <a:bodyPr wrap="square" lIns="182843" tIns="91422" rIns="182843" bIns="91422"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7" name="TextBox 13">
            <a:extLst>
              <a:ext uri="{FF2B5EF4-FFF2-40B4-BE49-F238E27FC236}">
                <a16:creationId xmlns:a16="http://schemas.microsoft.com/office/drawing/2014/main" id="{EC659D3C-5009-4D21-A3B9-F310C47FABF6}"/>
              </a:ext>
            </a:extLst>
          </p:cNvPr>
          <p:cNvSpPr txBox="1"/>
          <p:nvPr/>
        </p:nvSpPr>
        <p:spPr>
          <a:xfrm flipH="1">
            <a:off x="1248886" y="2130378"/>
            <a:ext cx="2088328" cy="400073"/>
          </a:xfrm>
          <a:prstGeom prst="rect">
            <a:avLst/>
          </a:prstGeom>
          <a:noFill/>
        </p:spPr>
        <p:txBody>
          <a:bodyPr wrap="square" lIns="182843" tIns="91422" rIns="182843" bIns="91422" rtlCol="0">
            <a:spAutoFit/>
          </a:bodyPr>
          <a:lstStyle/>
          <a:p>
            <a:pPr algn="ct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id-ID"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Box 14">
            <a:extLst>
              <a:ext uri="{FF2B5EF4-FFF2-40B4-BE49-F238E27FC236}">
                <a16:creationId xmlns:a16="http://schemas.microsoft.com/office/drawing/2014/main" id="{E90F9144-7BE0-4B1C-8046-4FD14E5EE1DA}"/>
              </a:ext>
            </a:extLst>
          </p:cNvPr>
          <p:cNvSpPr txBox="1"/>
          <p:nvPr/>
        </p:nvSpPr>
        <p:spPr>
          <a:xfrm flipH="1">
            <a:off x="972943" y="2554418"/>
            <a:ext cx="2576975" cy="553961"/>
          </a:xfrm>
          <a:prstGeom prst="rect">
            <a:avLst/>
          </a:prstGeom>
          <a:noFill/>
        </p:spPr>
        <p:txBody>
          <a:bodyPr wrap="square" lIns="182843" tIns="91422" rIns="182843" bIns="91422"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六边形 18">
            <a:extLst>
              <a:ext uri="{FF2B5EF4-FFF2-40B4-BE49-F238E27FC236}">
                <a16:creationId xmlns:a16="http://schemas.microsoft.com/office/drawing/2014/main" id="{7CE2CE0B-CCDD-4571-9B1C-AEBBD0E625EE}"/>
              </a:ext>
            </a:extLst>
          </p:cNvPr>
          <p:cNvSpPr/>
          <p:nvPr/>
        </p:nvSpPr>
        <p:spPr>
          <a:xfrm>
            <a:off x="1149184" y="3556270"/>
            <a:ext cx="2391684" cy="1252263"/>
          </a:xfrm>
          <a:prstGeom prst="hexagon">
            <a:avLst/>
          </a:prstGeom>
          <a:solidFill>
            <a:srgbClr val="CFA5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a:extLst>
              <a:ext uri="{FF2B5EF4-FFF2-40B4-BE49-F238E27FC236}">
                <a16:creationId xmlns:a16="http://schemas.microsoft.com/office/drawing/2014/main" id="{E54C811A-205A-40C7-8114-6241C25330CB}"/>
              </a:ext>
            </a:extLst>
          </p:cNvPr>
          <p:cNvSpPr/>
          <p:nvPr/>
        </p:nvSpPr>
        <p:spPr>
          <a:xfrm>
            <a:off x="3694318" y="3556270"/>
            <a:ext cx="2391684" cy="1252263"/>
          </a:xfrm>
          <a:prstGeom prst="hexagon">
            <a:avLst/>
          </a:prstGeom>
          <a:solidFill>
            <a:srgbClr val="63949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a:extLst>
              <a:ext uri="{FF2B5EF4-FFF2-40B4-BE49-F238E27FC236}">
                <a16:creationId xmlns:a16="http://schemas.microsoft.com/office/drawing/2014/main" id="{1DBF5A76-29D4-43DB-A72A-8F28072979C7}"/>
              </a:ext>
            </a:extLst>
          </p:cNvPr>
          <p:cNvSpPr/>
          <p:nvPr/>
        </p:nvSpPr>
        <p:spPr>
          <a:xfrm>
            <a:off x="6228681" y="3556270"/>
            <a:ext cx="2391684" cy="1252263"/>
          </a:xfrm>
          <a:prstGeom prst="hexagon">
            <a:avLst/>
          </a:prstGeom>
          <a:solidFill>
            <a:srgbClr val="CFA5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BE3CB81E-1FF3-406F-B490-9C05BEC4848B}"/>
              </a:ext>
            </a:extLst>
          </p:cNvPr>
          <p:cNvSpPr txBox="1"/>
          <p:nvPr/>
        </p:nvSpPr>
        <p:spPr>
          <a:xfrm>
            <a:off x="1484794" y="3882773"/>
            <a:ext cx="1620957" cy="523220"/>
          </a:xfrm>
          <a:prstGeom prst="rect">
            <a:avLst/>
          </a:prstGeom>
          <a:noFill/>
          <a:effectLst/>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加入标题</a:t>
            </a:r>
          </a:p>
        </p:txBody>
      </p:sp>
      <p:sp>
        <p:nvSpPr>
          <p:cNvPr id="23" name="文本框 22">
            <a:extLst>
              <a:ext uri="{FF2B5EF4-FFF2-40B4-BE49-F238E27FC236}">
                <a16:creationId xmlns:a16="http://schemas.microsoft.com/office/drawing/2014/main" id="{12F53CD7-0C74-4882-8B80-0DAAC13C87AC}"/>
              </a:ext>
            </a:extLst>
          </p:cNvPr>
          <p:cNvSpPr txBox="1"/>
          <p:nvPr/>
        </p:nvSpPr>
        <p:spPr>
          <a:xfrm>
            <a:off x="6616984" y="3891555"/>
            <a:ext cx="1620957" cy="523220"/>
          </a:xfrm>
          <a:prstGeom prst="rect">
            <a:avLst/>
          </a:prstGeom>
          <a:noFill/>
          <a:effectLst/>
        </p:spPr>
        <p:txBody>
          <a:bodyPr wrap="none" rtlCol="0">
            <a:spAutoFit/>
          </a:bodyPr>
          <a:lstStyle/>
          <a:p>
            <a:pPr lvl="0"/>
            <a:r>
              <a:rPr lang="zh-CN" altLang="en-US" sz="2800" dirty="0">
                <a:solidFill>
                  <a:srgbClr val="FFFFFF"/>
                </a:solidFill>
                <a:latin typeface="微软雅黑" panose="020B0503020204020204" pitchFamily="34" charset="-122"/>
                <a:ea typeface="微软雅黑" panose="020B0503020204020204" pitchFamily="34" charset="-122"/>
              </a:rPr>
              <a:t>加入标题</a:t>
            </a:r>
          </a:p>
        </p:txBody>
      </p:sp>
      <p:sp>
        <p:nvSpPr>
          <p:cNvPr id="24" name="文本框 23">
            <a:extLst>
              <a:ext uri="{FF2B5EF4-FFF2-40B4-BE49-F238E27FC236}">
                <a16:creationId xmlns:a16="http://schemas.microsoft.com/office/drawing/2014/main" id="{304F7FD1-9385-4F57-8410-6842D634BD54}"/>
              </a:ext>
            </a:extLst>
          </p:cNvPr>
          <p:cNvSpPr txBox="1"/>
          <p:nvPr/>
        </p:nvSpPr>
        <p:spPr>
          <a:xfrm>
            <a:off x="4245019" y="3894096"/>
            <a:ext cx="1620957" cy="523220"/>
          </a:xfrm>
          <a:prstGeom prst="rect">
            <a:avLst/>
          </a:prstGeom>
          <a:noFill/>
          <a:effectLst/>
        </p:spPr>
        <p:txBody>
          <a:bodyPr wrap="none" rtlCol="0">
            <a:spAutoFit/>
          </a:bodyPr>
          <a:lstStyle/>
          <a:p>
            <a:pPr lvl="0"/>
            <a:r>
              <a:rPr lang="zh-CN" altLang="en-US" sz="2800" dirty="0">
                <a:solidFill>
                  <a:srgbClr val="FFFFFF"/>
                </a:solidFill>
                <a:latin typeface="微软雅黑" panose="020B0503020204020204" pitchFamily="34" charset="-122"/>
                <a:ea typeface="微软雅黑" panose="020B0503020204020204" pitchFamily="34" charset="-122"/>
              </a:rPr>
              <a:t>加入标题</a:t>
            </a:r>
          </a:p>
        </p:txBody>
      </p:sp>
      <p:sp>
        <p:nvSpPr>
          <p:cNvPr id="25" name="六边形 24">
            <a:extLst>
              <a:ext uri="{FF2B5EF4-FFF2-40B4-BE49-F238E27FC236}">
                <a16:creationId xmlns:a16="http://schemas.microsoft.com/office/drawing/2014/main" id="{435A99FF-7F32-4BBD-B8AC-1B59275B1838}"/>
              </a:ext>
            </a:extLst>
          </p:cNvPr>
          <p:cNvSpPr/>
          <p:nvPr/>
        </p:nvSpPr>
        <p:spPr>
          <a:xfrm>
            <a:off x="8768681" y="3556270"/>
            <a:ext cx="2391684" cy="1252263"/>
          </a:xfrm>
          <a:prstGeom prst="hexagon">
            <a:avLst/>
          </a:prstGeom>
          <a:solidFill>
            <a:srgbClr val="63949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14F83CD6-4170-46F7-8DEE-FBD6285AFDDE}"/>
              </a:ext>
            </a:extLst>
          </p:cNvPr>
          <p:cNvSpPr txBox="1"/>
          <p:nvPr/>
        </p:nvSpPr>
        <p:spPr>
          <a:xfrm>
            <a:off x="9156984" y="3891555"/>
            <a:ext cx="1620957" cy="523220"/>
          </a:xfrm>
          <a:prstGeom prst="rect">
            <a:avLst/>
          </a:prstGeom>
          <a:noFill/>
          <a:effectLst/>
        </p:spPr>
        <p:txBody>
          <a:bodyPr wrap="none" rtlCol="0">
            <a:spAutoFit/>
          </a:bodyPr>
          <a:lstStyle/>
          <a:p>
            <a:pPr lvl="0"/>
            <a:r>
              <a:rPr lang="zh-CN" altLang="en-US" sz="2800" dirty="0">
                <a:solidFill>
                  <a:srgbClr val="FFFFFF"/>
                </a:solidFill>
                <a:latin typeface="微软雅黑" panose="020B0503020204020204" pitchFamily="34" charset="-122"/>
                <a:ea typeface="微软雅黑" panose="020B0503020204020204" pitchFamily="34" charset="-122"/>
              </a:rPr>
              <a:t>加入标题</a:t>
            </a:r>
          </a:p>
        </p:txBody>
      </p:sp>
      <p:sp>
        <p:nvSpPr>
          <p:cNvPr id="27" name="矩形 26">
            <a:extLst>
              <a:ext uri="{FF2B5EF4-FFF2-40B4-BE49-F238E27FC236}">
                <a16:creationId xmlns:a16="http://schemas.microsoft.com/office/drawing/2014/main" id="{5F556433-61A5-4CF4-98B8-26296296DD34}"/>
              </a:ext>
            </a:extLst>
          </p:cNvPr>
          <p:cNvSpPr/>
          <p:nvPr/>
        </p:nvSpPr>
        <p:spPr>
          <a:xfrm flipV="1">
            <a:off x="807920" y="5085178"/>
            <a:ext cx="10576710" cy="60970"/>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algn="ctr"/>
            <a:endParaRPr lang="zh-CN" altLang="en-US" sz="1600"/>
          </a:p>
        </p:txBody>
      </p:sp>
      <p:sp>
        <p:nvSpPr>
          <p:cNvPr id="28" name="TextBox 504">
            <a:extLst>
              <a:ext uri="{FF2B5EF4-FFF2-40B4-BE49-F238E27FC236}">
                <a16:creationId xmlns:a16="http://schemas.microsoft.com/office/drawing/2014/main" id="{D1292E3E-3ED1-4261-898E-67F94A6D67FC}"/>
              </a:ext>
            </a:extLst>
          </p:cNvPr>
          <p:cNvSpPr txBox="1"/>
          <p:nvPr/>
        </p:nvSpPr>
        <p:spPr>
          <a:xfrm>
            <a:off x="2068933" y="5272284"/>
            <a:ext cx="8260282" cy="570258"/>
          </a:xfrm>
          <a:prstGeom prst="rect">
            <a:avLst/>
          </a:prstGeom>
          <a:noFill/>
        </p:spPr>
        <p:txBody>
          <a:bodyPr wrap="square" lIns="91415" tIns="45707" rIns="91415" bIns="45707"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ctr">
              <a:lnSpc>
                <a:spcPct val="150000"/>
              </a:lnSpc>
              <a:spcAft>
                <a:spcPts val="1200"/>
              </a:spcAft>
            </a:pPr>
            <a:r>
              <a:rPr lang="zh-CN" altLang="en-US" sz="1100" dirty="0">
                <a:solidFill>
                  <a:schemeClr val="bg1">
                    <a:lumMod val="50000"/>
                  </a:schemeClr>
                </a:solidFill>
                <a:sym typeface="微软雅黑" pitchFamily="34" charset="-122"/>
              </a:rPr>
              <a:t>右键点击图片选择设置图片格式可直接替换图片。</a:t>
            </a:r>
            <a:r>
              <a:rPr lang="zh-CN" altLang="en-US" sz="1100" dirty="0">
                <a:solidFill>
                  <a:schemeClr val="bg1">
                    <a:lumMod val="50000"/>
                  </a:schemeClr>
                </a:solidFill>
              </a:rPr>
              <a:t>您的内容打在这里，或者通过复制您的文本后，在此框中选择粘贴。</a:t>
            </a:r>
            <a:r>
              <a:rPr lang="zh-CN" altLang="en-US" sz="1100" dirty="0">
                <a:solidFill>
                  <a:schemeClr val="bg1">
                    <a:lumMod val="50000"/>
                  </a:schemeClr>
                </a:solidFill>
                <a:sym typeface="微软雅黑" pitchFamily="34" charset="-122"/>
              </a:rPr>
              <a:t>在此录入上述图表的综合描述说明在此录入上述图表的综合描述说明。</a:t>
            </a:r>
            <a:endParaRPr lang="en-US" altLang="zh-CN" sz="1100"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4741991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250"/>
                                        <p:tgtEl>
                                          <p:spTgt spid="19"/>
                                        </p:tgtEl>
                                      </p:cBhvr>
                                    </p:animEffect>
                                    <p:anim calcmode="lin" valueType="num">
                                      <p:cBhvr>
                                        <p:cTn id="12" dur="250" fill="hold"/>
                                        <p:tgtEl>
                                          <p:spTgt spid="19"/>
                                        </p:tgtEl>
                                        <p:attrNameLst>
                                          <p:attrName>ppt_x</p:attrName>
                                        </p:attrNameLst>
                                      </p:cBhvr>
                                      <p:tavLst>
                                        <p:tav tm="0">
                                          <p:val>
                                            <p:strVal val="#ppt_x"/>
                                          </p:val>
                                        </p:tav>
                                        <p:tav tm="100000">
                                          <p:val>
                                            <p:strVal val="#ppt_x"/>
                                          </p:val>
                                        </p:tav>
                                      </p:tavLst>
                                    </p:anim>
                                    <p:anim calcmode="lin" valueType="num">
                                      <p:cBhvr>
                                        <p:cTn id="13" dur="25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250"/>
                                        <p:tgtEl>
                                          <p:spTgt spid="20"/>
                                        </p:tgtEl>
                                      </p:cBhvr>
                                    </p:animEffect>
                                    <p:anim calcmode="lin" valueType="num">
                                      <p:cBhvr>
                                        <p:cTn id="18" dur="250" fill="hold"/>
                                        <p:tgtEl>
                                          <p:spTgt spid="20"/>
                                        </p:tgtEl>
                                        <p:attrNameLst>
                                          <p:attrName>ppt_x</p:attrName>
                                        </p:attrNameLst>
                                      </p:cBhvr>
                                      <p:tavLst>
                                        <p:tav tm="0">
                                          <p:val>
                                            <p:strVal val="#ppt_x"/>
                                          </p:val>
                                        </p:tav>
                                        <p:tav tm="100000">
                                          <p:val>
                                            <p:strVal val="#ppt_x"/>
                                          </p:val>
                                        </p:tav>
                                      </p:tavLst>
                                    </p:anim>
                                    <p:anim calcmode="lin" valueType="num">
                                      <p:cBhvr>
                                        <p:cTn id="19" dur="25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250"/>
                                        <p:tgtEl>
                                          <p:spTgt spid="21"/>
                                        </p:tgtEl>
                                      </p:cBhvr>
                                    </p:animEffect>
                                    <p:anim calcmode="lin" valueType="num">
                                      <p:cBhvr>
                                        <p:cTn id="24" dur="250" fill="hold"/>
                                        <p:tgtEl>
                                          <p:spTgt spid="21"/>
                                        </p:tgtEl>
                                        <p:attrNameLst>
                                          <p:attrName>ppt_x</p:attrName>
                                        </p:attrNameLst>
                                      </p:cBhvr>
                                      <p:tavLst>
                                        <p:tav tm="0">
                                          <p:val>
                                            <p:strVal val="#ppt_x"/>
                                          </p:val>
                                        </p:tav>
                                        <p:tav tm="100000">
                                          <p:val>
                                            <p:strVal val="#ppt_x"/>
                                          </p:val>
                                        </p:tav>
                                      </p:tavLst>
                                    </p:anim>
                                    <p:anim calcmode="lin" valueType="num">
                                      <p:cBhvr>
                                        <p:cTn id="25" dur="25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250"/>
                                        <p:tgtEl>
                                          <p:spTgt spid="22"/>
                                        </p:tgtEl>
                                      </p:cBhvr>
                                    </p:animEffect>
                                    <p:anim calcmode="lin" valueType="num">
                                      <p:cBhvr>
                                        <p:cTn id="30" dur="250" fill="hold"/>
                                        <p:tgtEl>
                                          <p:spTgt spid="22"/>
                                        </p:tgtEl>
                                        <p:attrNameLst>
                                          <p:attrName>ppt_x</p:attrName>
                                        </p:attrNameLst>
                                      </p:cBhvr>
                                      <p:tavLst>
                                        <p:tav tm="0">
                                          <p:val>
                                            <p:strVal val="#ppt_x"/>
                                          </p:val>
                                        </p:tav>
                                        <p:tav tm="100000">
                                          <p:val>
                                            <p:strVal val="#ppt_x"/>
                                          </p:val>
                                        </p:tav>
                                      </p:tavLst>
                                    </p:anim>
                                    <p:anim calcmode="lin" valueType="num">
                                      <p:cBhvr>
                                        <p:cTn id="31" dur="25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250"/>
                                        <p:tgtEl>
                                          <p:spTgt spid="23"/>
                                        </p:tgtEl>
                                      </p:cBhvr>
                                    </p:animEffect>
                                    <p:anim calcmode="lin" valueType="num">
                                      <p:cBhvr>
                                        <p:cTn id="36" dur="250" fill="hold"/>
                                        <p:tgtEl>
                                          <p:spTgt spid="23"/>
                                        </p:tgtEl>
                                        <p:attrNameLst>
                                          <p:attrName>ppt_x</p:attrName>
                                        </p:attrNameLst>
                                      </p:cBhvr>
                                      <p:tavLst>
                                        <p:tav tm="0">
                                          <p:val>
                                            <p:strVal val="#ppt_x"/>
                                          </p:val>
                                        </p:tav>
                                        <p:tav tm="100000">
                                          <p:val>
                                            <p:strVal val="#ppt_x"/>
                                          </p:val>
                                        </p:tav>
                                      </p:tavLst>
                                    </p:anim>
                                    <p:anim calcmode="lin" valueType="num">
                                      <p:cBhvr>
                                        <p:cTn id="37" dur="25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250"/>
                                        <p:tgtEl>
                                          <p:spTgt spid="24"/>
                                        </p:tgtEl>
                                      </p:cBhvr>
                                    </p:animEffect>
                                    <p:anim calcmode="lin" valueType="num">
                                      <p:cBhvr>
                                        <p:cTn id="42" dur="250" fill="hold"/>
                                        <p:tgtEl>
                                          <p:spTgt spid="24"/>
                                        </p:tgtEl>
                                        <p:attrNameLst>
                                          <p:attrName>ppt_x</p:attrName>
                                        </p:attrNameLst>
                                      </p:cBhvr>
                                      <p:tavLst>
                                        <p:tav tm="0">
                                          <p:val>
                                            <p:strVal val="#ppt_x"/>
                                          </p:val>
                                        </p:tav>
                                        <p:tav tm="100000">
                                          <p:val>
                                            <p:strVal val="#ppt_x"/>
                                          </p:val>
                                        </p:tav>
                                      </p:tavLst>
                                    </p:anim>
                                    <p:anim calcmode="lin" valueType="num">
                                      <p:cBhvr>
                                        <p:cTn id="43" dur="250" fill="hold"/>
                                        <p:tgtEl>
                                          <p:spTgt spid="24"/>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250"/>
                                        <p:tgtEl>
                                          <p:spTgt spid="25"/>
                                        </p:tgtEl>
                                      </p:cBhvr>
                                    </p:animEffect>
                                    <p:anim calcmode="lin" valueType="num">
                                      <p:cBhvr>
                                        <p:cTn id="48" dur="250" fill="hold"/>
                                        <p:tgtEl>
                                          <p:spTgt spid="25"/>
                                        </p:tgtEl>
                                        <p:attrNameLst>
                                          <p:attrName>ppt_x</p:attrName>
                                        </p:attrNameLst>
                                      </p:cBhvr>
                                      <p:tavLst>
                                        <p:tav tm="0">
                                          <p:val>
                                            <p:strVal val="#ppt_x"/>
                                          </p:val>
                                        </p:tav>
                                        <p:tav tm="100000">
                                          <p:val>
                                            <p:strVal val="#ppt_x"/>
                                          </p:val>
                                        </p:tav>
                                      </p:tavLst>
                                    </p:anim>
                                    <p:anim calcmode="lin" valueType="num">
                                      <p:cBhvr>
                                        <p:cTn id="49" dur="250" fill="hold"/>
                                        <p:tgtEl>
                                          <p:spTgt spid="25"/>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250"/>
                                        <p:tgtEl>
                                          <p:spTgt spid="26"/>
                                        </p:tgtEl>
                                      </p:cBhvr>
                                    </p:animEffect>
                                    <p:anim calcmode="lin" valueType="num">
                                      <p:cBhvr>
                                        <p:cTn id="54" dur="250" fill="hold"/>
                                        <p:tgtEl>
                                          <p:spTgt spid="26"/>
                                        </p:tgtEl>
                                        <p:attrNameLst>
                                          <p:attrName>ppt_x</p:attrName>
                                        </p:attrNameLst>
                                      </p:cBhvr>
                                      <p:tavLst>
                                        <p:tav tm="0">
                                          <p:val>
                                            <p:strVal val="#ppt_x"/>
                                          </p:val>
                                        </p:tav>
                                        <p:tav tm="100000">
                                          <p:val>
                                            <p:strVal val="#ppt_x"/>
                                          </p:val>
                                        </p:tav>
                                      </p:tavLst>
                                    </p:anim>
                                    <p:anim calcmode="lin" valueType="num">
                                      <p:cBhvr>
                                        <p:cTn id="55" dur="250" fill="hold"/>
                                        <p:tgtEl>
                                          <p:spTgt spid="2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1000"/>
                                        <p:tgtEl>
                                          <p:spTgt spid="7"/>
                                        </p:tgtEl>
                                      </p:cBhvr>
                                    </p:animEffect>
                                    <p:anim calcmode="lin" valueType="num">
                                      <p:cBhvr>
                                        <p:cTn id="59" dur="1000" fill="hold"/>
                                        <p:tgtEl>
                                          <p:spTgt spid="7"/>
                                        </p:tgtEl>
                                        <p:attrNameLst>
                                          <p:attrName>ppt_x</p:attrName>
                                        </p:attrNameLst>
                                      </p:cBhvr>
                                      <p:tavLst>
                                        <p:tav tm="0">
                                          <p:val>
                                            <p:strVal val="#ppt_x"/>
                                          </p:val>
                                        </p:tav>
                                        <p:tav tm="100000">
                                          <p:val>
                                            <p:strVal val="#ppt_x"/>
                                          </p:val>
                                        </p:tav>
                                      </p:tavLst>
                                    </p:anim>
                                    <p:anim calcmode="lin" valueType="num">
                                      <p:cBhvr>
                                        <p:cTn id="60" dur="1000" fill="hold"/>
                                        <p:tgtEl>
                                          <p:spTgt spid="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1000"/>
                                        <p:tgtEl>
                                          <p:spTgt spid="9"/>
                                        </p:tgtEl>
                                      </p:cBhvr>
                                    </p:animEffect>
                                    <p:anim calcmode="lin" valueType="num">
                                      <p:cBhvr>
                                        <p:cTn id="64" dur="1000" fill="hold"/>
                                        <p:tgtEl>
                                          <p:spTgt spid="9"/>
                                        </p:tgtEl>
                                        <p:attrNameLst>
                                          <p:attrName>ppt_x</p:attrName>
                                        </p:attrNameLst>
                                      </p:cBhvr>
                                      <p:tavLst>
                                        <p:tav tm="0">
                                          <p:val>
                                            <p:strVal val="#ppt_x"/>
                                          </p:val>
                                        </p:tav>
                                        <p:tav tm="100000">
                                          <p:val>
                                            <p:strVal val="#ppt_x"/>
                                          </p:val>
                                        </p:tav>
                                      </p:tavLst>
                                    </p:anim>
                                    <p:anim calcmode="lin" valueType="num">
                                      <p:cBhvr>
                                        <p:cTn id="65" dur="1000" fill="hold"/>
                                        <p:tgtEl>
                                          <p:spTgt spid="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1000"/>
                                        <p:tgtEl>
                                          <p:spTgt spid="10"/>
                                        </p:tgtEl>
                                      </p:cBhvr>
                                    </p:animEffect>
                                    <p:anim calcmode="lin" valueType="num">
                                      <p:cBhvr>
                                        <p:cTn id="69" dur="1000" fill="hold"/>
                                        <p:tgtEl>
                                          <p:spTgt spid="10"/>
                                        </p:tgtEl>
                                        <p:attrNameLst>
                                          <p:attrName>ppt_x</p:attrName>
                                        </p:attrNameLst>
                                      </p:cBhvr>
                                      <p:tavLst>
                                        <p:tav tm="0">
                                          <p:val>
                                            <p:strVal val="#ppt_x"/>
                                          </p:val>
                                        </p:tav>
                                        <p:tav tm="100000">
                                          <p:val>
                                            <p:strVal val="#ppt_x"/>
                                          </p:val>
                                        </p:tav>
                                      </p:tavLst>
                                    </p:anim>
                                    <p:anim calcmode="lin" valueType="num">
                                      <p:cBhvr>
                                        <p:cTn id="70" dur="1000" fill="hold"/>
                                        <p:tgtEl>
                                          <p:spTgt spid="1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1000"/>
                                        <p:tgtEl>
                                          <p:spTgt spid="15"/>
                                        </p:tgtEl>
                                      </p:cBhvr>
                                    </p:animEffect>
                                    <p:anim calcmode="lin" valueType="num">
                                      <p:cBhvr>
                                        <p:cTn id="79" dur="1000" fill="hold"/>
                                        <p:tgtEl>
                                          <p:spTgt spid="15"/>
                                        </p:tgtEl>
                                        <p:attrNameLst>
                                          <p:attrName>ppt_x</p:attrName>
                                        </p:attrNameLst>
                                      </p:cBhvr>
                                      <p:tavLst>
                                        <p:tav tm="0">
                                          <p:val>
                                            <p:strVal val="#ppt_x"/>
                                          </p:val>
                                        </p:tav>
                                        <p:tav tm="100000">
                                          <p:val>
                                            <p:strVal val="#ppt_x"/>
                                          </p:val>
                                        </p:tav>
                                      </p:tavLst>
                                    </p:anim>
                                    <p:anim calcmode="lin" valueType="num">
                                      <p:cBhvr>
                                        <p:cTn id="80" dur="1000" fill="hold"/>
                                        <p:tgtEl>
                                          <p:spTgt spid="15"/>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fade">
                                      <p:cBhvr>
                                        <p:cTn id="83" dur="1000"/>
                                        <p:tgtEl>
                                          <p:spTgt spid="16"/>
                                        </p:tgtEl>
                                      </p:cBhvr>
                                    </p:animEffect>
                                    <p:anim calcmode="lin" valueType="num">
                                      <p:cBhvr>
                                        <p:cTn id="84" dur="1000" fill="hold"/>
                                        <p:tgtEl>
                                          <p:spTgt spid="16"/>
                                        </p:tgtEl>
                                        <p:attrNameLst>
                                          <p:attrName>ppt_x</p:attrName>
                                        </p:attrNameLst>
                                      </p:cBhvr>
                                      <p:tavLst>
                                        <p:tav tm="0">
                                          <p:val>
                                            <p:strVal val="#ppt_x"/>
                                          </p:val>
                                        </p:tav>
                                        <p:tav tm="100000">
                                          <p:val>
                                            <p:strVal val="#ppt_x"/>
                                          </p:val>
                                        </p:tav>
                                      </p:tavLst>
                                    </p:anim>
                                    <p:anim calcmode="lin" valueType="num">
                                      <p:cBhvr>
                                        <p:cTn id="85" dur="1000" fill="hold"/>
                                        <p:tgtEl>
                                          <p:spTgt spid="16"/>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fade">
                                      <p:cBhvr>
                                        <p:cTn id="88" dur="1000"/>
                                        <p:tgtEl>
                                          <p:spTgt spid="17"/>
                                        </p:tgtEl>
                                      </p:cBhvr>
                                    </p:animEffect>
                                    <p:anim calcmode="lin" valueType="num">
                                      <p:cBhvr>
                                        <p:cTn id="89" dur="1000" fill="hold"/>
                                        <p:tgtEl>
                                          <p:spTgt spid="17"/>
                                        </p:tgtEl>
                                        <p:attrNameLst>
                                          <p:attrName>ppt_x</p:attrName>
                                        </p:attrNameLst>
                                      </p:cBhvr>
                                      <p:tavLst>
                                        <p:tav tm="0">
                                          <p:val>
                                            <p:strVal val="#ppt_x"/>
                                          </p:val>
                                        </p:tav>
                                        <p:tav tm="100000">
                                          <p:val>
                                            <p:strVal val="#ppt_x"/>
                                          </p:val>
                                        </p:tav>
                                      </p:tavLst>
                                    </p:anim>
                                    <p:anim calcmode="lin" valueType="num">
                                      <p:cBhvr>
                                        <p:cTn id="90" dur="1000" fill="hold"/>
                                        <p:tgtEl>
                                          <p:spTgt spid="17"/>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1000"/>
                                        <p:tgtEl>
                                          <p:spTgt spid="18"/>
                                        </p:tgtEl>
                                      </p:cBhvr>
                                    </p:animEffect>
                                    <p:anim calcmode="lin" valueType="num">
                                      <p:cBhvr>
                                        <p:cTn id="94" dur="1000" fill="hold"/>
                                        <p:tgtEl>
                                          <p:spTgt spid="18"/>
                                        </p:tgtEl>
                                        <p:attrNameLst>
                                          <p:attrName>ppt_x</p:attrName>
                                        </p:attrNameLst>
                                      </p:cBhvr>
                                      <p:tavLst>
                                        <p:tav tm="0">
                                          <p:val>
                                            <p:strVal val="#ppt_x"/>
                                          </p:val>
                                        </p:tav>
                                        <p:tav tm="100000">
                                          <p:val>
                                            <p:strVal val="#ppt_x"/>
                                          </p:val>
                                        </p:tav>
                                      </p:tavLst>
                                    </p:anim>
                                    <p:anim calcmode="lin" valueType="num">
                                      <p:cBhvr>
                                        <p:cTn id="95" dur="1000" fill="hold"/>
                                        <p:tgtEl>
                                          <p:spTgt spid="18"/>
                                        </p:tgtEl>
                                        <p:attrNameLst>
                                          <p:attrName>ppt_y</p:attrName>
                                        </p:attrNameLst>
                                      </p:cBhvr>
                                      <p:tavLst>
                                        <p:tav tm="0">
                                          <p:val>
                                            <p:strVal val="#ppt_y+.1"/>
                                          </p:val>
                                        </p:tav>
                                        <p:tav tm="100000">
                                          <p:val>
                                            <p:strVal val="#ppt_y"/>
                                          </p:val>
                                        </p:tav>
                                      </p:tavLst>
                                    </p:anim>
                                  </p:childTnLst>
                                </p:cTn>
                              </p:par>
                            </p:childTnLst>
                          </p:cTn>
                        </p:par>
                        <p:par>
                          <p:cTn id="96" fill="hold">
                            <p:stCondLst>
                              <p:cond delay="3250"/>
                            </p:stCondLst>
                            <p:childTnLst>
                              <p:par>
                                <p:cTn id="97" presetID="22" presetClass="entr" presetSubtype="8" fill="hold" grpId="0"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childTnLst>
                          </p:cTn>
                        </p:par>
                        <p:par>
                          <p:cTn id="100" fill="hold">
                            <p:stCondLst>
                              <p:cond delay="3750"/>
                            </p:stCondLst>
                            <p:childTnLst>
                              <p:par>
                                <p:cTn id="101" presetID="10" presetClass="entr" presetSubtype="0"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4" grpId="0"/>
      <p:bldP spid="15" grpId="0"/>
      <p:bldP spid="16" grpId="0"/>
      <p:bldP spid="17" grpId="0"/>
      <p:bldP spid="18" grpId="0"/>
      <p:bldP spid="19" grpId="0" animBg="1"/>
      <p:bldP spid="20" grpId="0" animBg="1"/>
      <p:bldP spid="21" grpId="0" animBg="1"/>
      <p:bldP spid="22" grpId="0"/>
      <p:bldP spid="23" grpId="0"/>
      <p:bldP spid="24" grpId="0"/>
      <p:bldP spid="25" grpId="0" animBg="1"/>
      <p:bldP spid="26" grpId="0"/>
      <p:bldP spid="27" grpId="0" animBg="1"/>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9C70B61-F628-47D3-8606-B5074D4D6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A2ED45D4-88DD-4275-BBC9-893F63396BB4}"/>
              </a:ext>
            </a:extLst>
          </p:cNvPr>
          <p:cNvGrpSpPr/>
          <p:nvPr/>
        </p:nvGrpSpPr>
        <p:grpSpPr>
          <a:xfrm>
            <a:off x="3472473" y="2819400"/>
            <a:ext cx="1966302" cy="1131914"/>
            <a:chOff x="3367697" y="2526031"/>
            <a:chExt cx="1718654" cy="1718652"/>
          </a:xfrm>
        </p:grpSpPr>
        <p:sp>
          <p:nvSpPr>
            <p:cNvPr id="13" name="矩形 12">
              <a:extLst>
                <a:ext uri="{FF2B5EF4-FFF2-40B4-BE49-F238E27FC236}">
                  <a16:creationId xmlns:a16="http://schemas.microsoft.com/office/drawing/2014/main" id="{5A480B5D-B6E6-41E3-82EA-E17E7581A71F}"/>
                </a:ext>
              </a:extLst>
            </p:cNvPr>
            <p:cNvSpPr/>
            <p:nvPr/>
          </p:nvSpPr>
          <p:spPr>
            <a:xfrm>
              <a:off x="3367697" y="2526031"/>
              <a:ext cx="1718654" cy="1718652"/>
            </a:xfrm>
            <a:prstGeom prst="rect">
              <a:avLst/>
            </a:prstGeom>
            <a:solidFill>
              <a:srgbClr val="63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4" name="矩形 13">
              <a:extLst>
                <a:ext uri="{FF2B5EF4-FFF2-40B4-BE49-F238E27FC236}">
                  <a16:creationId xmlns:a16="http://schemas.microsoft.com/office/drawing/2014/main" id="{643A31B4-851A-44D6-9BBE-DF7E5EAA564E}"/>
                </a:ext>
              </a:extLst>
            </p:cNvPr>
            <p:cNvSpPr/>
            <p:nvPr/>
          </p:nvSpPr>
          <p:spPr>
            <a:xfrm>
              <a:off x="3367697" y="2619530"/>
              <a:ext cx="1718654" cy="14509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50" dirty="0">
                  <a:solidFill>
                    <a:schemeClr val="bg1"/>
                  </a:solidFill>
                  <a:latin typeface="华文中宋" panose="02010600040101010101" pitchFamily="2" charset="-122"/>
                  <a:ea typeface="华文中宋" panose="02010600040101010101" pitchFamily="2" charset="-122"/>
                </a:rPr>
                <a:t>第二章</a:t>
              </a:r>
            </a:p>
          </p:txBody>
        </p:sp>
      </p:grpSp>
      <p:grpSp>
        <p:nvGrpSpPr>
          <p:cNvPr id="15" name="组合 14">
            <a:extLst>
              <a:ext uri="{FF2B5EF4-FFF2-40B4-BE49-F238E27FC236}">
                <a16:creationId xmlns:a16="http://schemas.microsoft.com/office/drawing/2014/main" id="{F8C7D32C-4E83-40AB-84AB-5C41B43790EB}"/>
              </a:ext>
            </a:extLst>
          </p:cNvPr>
          <p:cNvGrpSpPr/>
          <p:nvPr/>
        </p:nvGrpSpPr>
        <p:grpSpPr>
          <a:xfrm>
            <a:off x="5855866" y="2727757"/>
            <a:ext cx="3057247" cy="1225855"/>
            <a:chOff x="5263638" y="2832061"/>
            <a:chExt cx="3057247" cy="1225855"/>
          </a:xfrm>
        </p:grpSpPr>
        <p:sp>
          <p:nvSpPr>
            <p:cNvPr id="16" name="矩形 15">
              <a:extLst>
                <a:ext uri="{FF2B5EF4-FFF2-40B4-BE49-F238E27FC236}">
                  <a16:creationId xmlns:a16="http://schemas.microsoft.com/office/drawing/2014/main" id="{9703F768-AE49-47F7-9EDD-04181D8B6E2D}"/>
                </a:ext>
              </a:extLst>
            </p:cNvPr>
            <p:cNvSpPr/>
            <p:nvPr/>
          </p:nvSpPr>
          <p:spPr>
            <a:xfrm>
              <a:off x="5263638" y="2832061"/>
              <a:ext cx="3057247" cy="861774"/>
            </a:xfrm>
            <a:prstGeom prst="rect">
              <a:avLst/>
            </a:prstGeom>
          </p:spPr>
          <p:txBody>
            <a:bodyPr wrap="none">
              <a:spAutoFit/>
            </a:bodyPr>
            <a:lstStyle/>
            <a:p>
              <a:r>
                <a:rPr kumimoji="1" lang="zh-CN" altLang="en-US" sz="5000" spc="600" dirty="0">
                  <a:solidFill>
                    <a:srgbClr val="CFA54F"/>
                  </a:solidFill>
                  <a:latin typeface="华文中宋" panose="02010600040101010101" pitchFamily="2" charset="-122"/>
                  <a:ea typeface="华文中宋" panose="02010600040101010101" pitchFamily="2" charset="-122"/>
                </a:rPr>
                <a:t>自我评价</a:t>
              </a:r>
            </a:p>
          </p:txBody>
        </p:sp>
        <p:sp>
          <p:nvSpPr>
            <p:cNvPr id="18" name="矩形 17">
              <a:extLst>
                <a:ext uri="{FF2B5EF4-FFF2-40B4-BE49-F238E27FC236}">
                  <a16:creationId xmlns:a16="http://schemas.microsoft.com/office/drawing/2014/main" id="{2FCE9415-0A4F-4A81-AC58-D3913CB76BF6}"/>
                </a:ext>
              </a:extLst>
            </p:cNvPr>
            <p:cNvSpPr/>
            <p:nvPr/>
          </p:nvSpPr>
          <p:spPr>
            <a:xfrm>
              <a:off x="5346076" y="3605484"/>
              <a:ext cx="2891267" cy="452432"/>
            </a:xfrm>
            <a:prstGeom prst="rect">
              <a:avLst/>
            </a:prstGeom>
          </p:spPr>
          <p:txBody>
            <a:bodyPr wrap="square">
              <a:spAutoFit/>
            </a:bodyPr>
            <a:lstStyle/>
            <a:p>
              <a:pPr>
                <a:lnSpc>
                  <a:spcPct val="130000"/>
                </a:lnSpc>
              </a:pPr>
              <a:r>
                <a:rPr lang="zh-CN" altLang="en-US" sz="9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点击此处添加文本内容，如关键词、部分简单介绍等。点击此处添加文本内容，如关键词、部分简单介绍等。</a:t>
              </a:r>
              <a:endParaRPr lang="en-US" altLang="zh-CN" sz="900" dirty="0">
                <a:solidFill>
                  <a:schemeClr val="bg1">
                    <a:lumMod val="65000"/>
                  </a:schemeClr>
                </a:solidFill>
                <a:latin typeface="华文中宋" panose="02010600040101010101" pitchFamily="2" charset="-122"/>
                <a:ea typeface="华文中宋" panose="02010600040101010101" pitchFamily="2" charset="-122"/>
              </a:endParaRPr>
            </a:p>
          </p:txBody>
        </p:sp>
      </p:grpSp>
      <p:sp>
        <p:nvSpPr>
          <p:cNvPr id="19" name="Rectangle 12">
            <a:extLst>
              <a:ext uri="{FF2B5EF4-FFF2-40B4-BE49-F238E27FC236}">
                <a16:creationId xmlns:a16="http://schemas.microsoft.com/office/drawing/2014/main" id="{F5A3FE42-9D78-4DF2-B4A8-DCC7FE6F27FB}"/>
              </a:ext>
            </a:extLst>
          </p:cNvPr>
          <p:cNvSpPr>
            <a:spLocks noChangeArrowheads="1"/>
          </p:cNvSpPr>
          <p:nvPr/>
        </p:nvSpPr>
        <p:spPr bwMode="auto">
          <a:xfrm>
            <a:off x="5678337" y="2849263"/>
            <a:ext cx="71317" cy="1097280"/>
          </a:xfrm>
          <a:prstGeom prst="rect">
            <a:avLst/>
          </a:prstGeom>
          <a:solidFill>
            <a:srgbClr val="63949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71BA9F"/>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74272537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16" presetClass="entr" presetSubtype="2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inHorizontal)">
                                      <p:cBhvr>
                                        <p:cTn id="11" dur="500"/>
                                        <p:tgtEl>
                                          <p:spTgt spid="19"/>
                                        </p:tgtEl>
                                      </p:cBhvr>
                                    </p:animEffect>
                                  </p:childTnLst>
                                </p:cTn>
                              </p:par>
                            </p:childTnLst>
                          </p:cTn>
                        </p:par>
                        <p:par>
                          <p:cTn id="12" fill="hold">
                            <p:stCondLst>
                              <p:cond delay="1250"/>
                            </p:stCondLst>
                            <p:childTnLst>
                              <p:par>
                                <p:cTn id="13" presetID="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2250"/>
                            </p:stCondLst>
                            <p:childTnLst>
                              <p:par>
                                <p:cTn id="18" presetID="2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5121</TotalTime>
  <Words>2266</Words>
  <Application>Microsoft Office PowerPoint</Application>
  <PresentationFormat>自定义</PresentationFormat>
  <Paragraphs>319</Paragraphs>
  <Slides>24</Slides>
  <Notes>24</Notes>
  <HiddenSlides>0</HiddenSlides>
  <MMClips>1</MMClips>
  <ScaleCrop>false</ScaleCrop>
  <HeadingPairs>
    <vt:vector size="6" baseType="variant">
      <vt:variant>
        <vt:lpstr>已用的字体</vt:lpstr>
      </vt:variant>
      <vt:variant>
        <vt:i4>37</vt:i4>
      </vt:variant>
      <vt:variant>
        <vt:lpstr>主题</vt:lpstr>
      </vt:variant>
      <vt:variant>
        <vt:i4>10</vt:i4>
      </vt:variant>
      <vt:variant>
        <vt:lpstr>幻灯片标题</vt:lpstr>
      </vt:variant>
      <vt:variant>
        <vt:i4>24</vt:i4>
      </vt:variant>
    </vt:vector>
  </HeadingPairs>
  <TitlesOfParts>
    <vt:vector size="71" baseType="lpstr">
      <vt:lpstr>Abraham Lincoln</vt:lpstr>
      <vt:lpstr>Avant GardeBook</vt:lpstr>
      <vt:lpstr>FontAwesome</vt:lpstr>
      <vt:lpstr>Helvetica Neue Thin</vt:lpstr>
      <vt:lpstr>Impact MT Std</vt:lpstr>
      <vt:lpstr>ITC Avant Garde Std Bk</vt:lpstr>
      <vt:lpstr>Lato Black</vt:lpstr>
      <vt:lpstr>Lato Light</vt:lpstr>
      <vt:lpstr>Lato Regular</vt:lpstr>
      <vt:lpstr>LiHei Pro</vt:lpstr>
      <vt:lpstr>Microsoft JhengHei Light</vt:lpstr>
      <vt:lpstr>Montserrat Semi</vt:lpstr>
      <vt:lpstr>Open Sans</vt:lpstr>
      <vt:lpstr>Open Sans Extrabold</vt:lpstr>
      <vt:lpstr>Oxygen</vt:lpstr>
      <vt:lpstr>Poppins SemiBold</vt:lpstr>
      <vt:lpstr>Raleway</vt:lpstr>
      <vt:lpstr>Roboto Condensed</vt:lpstr>
      <vt:lpstr>Signika</vt:lpstr>
      <vt:lpstr>STIXGeneral-Bold</vt:lpstr>
      <vt:lpstr>等线</vt:lpstr>
      <vt:lpstr>等线 Light</vt:lpstr>
      <vt:lpstr>方正兰亭细黑_GBK</vt:lpstr>
      <vt:lpstr>华康海报体W12(P)</vt:lpstr>
      <vt:lpstr>华文细黑</vt:lpstr>
      <vt:lpstr>华文中宋</vt:lpstr>
      <vt:lpstr>迷你简汉真广标</vt:lpstr>
      <vt:lpstr>时尚中黑简体</vt:lpstr>
      <vt:lpstr>宋体</vt:lpstr>
      <vt:lpstr>微软雅黑</vt:lpstr>
      <vt:lpstr>微软雅黑 Light</vt:lpstr>
      <vt:lpstr>Agency FB</vt:lpstr>
      <vt:lpstr>Arial</vt:lpstr>
      <vt:lpstr>Calibri</vt:lpstr>
      <vt:lpstr>Calibri Light</vt:lpstr>
      <vt:lpstr>Chiller</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dreamsummit</cp:lastModifiedBy>
  <cp:revision>3179</cp:revision>
  <dcterms:created xsi:type="dcterms:W3CDTF">2015-12-01T09:06:39Z</dcterms:created>
  <dcterms:modified xsi:type="dcterms:W3CDTF">2017-12-19T12:19:00Z</dcterms:modified>
</cp:coreProperties>
</file>