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9" r:id="rId2"/>
    <p:sldId id="260" r:id="rId3"/>
    <p:sldId id="261" r:id="rId4"/>
    <p:sldId id="256" r:id="rId5"/>
    <p:sldId id="265" r:id="rId6"/>
    <p:sldId id="262" r:id="rId7"/>
    <p:sldId id="266" r:id="rId8"/>
    <p:sldId id="268" r:id="rId9"/>
    <p:sldId id="267" r:id="rId10"/>
    <p:sldId id="272" r:id="rId11"/>
    <p:sldId id="285" r:id="rId12"/>
    <p:sldId id="269" r:id="rId13"/>
    <p:sldId id="270" r:id="rId14"/>
    <p:sldId id="271" r:id="rId15"/>
    <p:sldId id="274" r:id="rId16"/>
    <p:sldId id="275" r:id="rId17"/>
    <p:sldId id="276" r:id="rId18"/>
    <p:sldId id="277" r:id="rId19"/>
    <p:sldId id="278" r:id="rId20"/>
    <p:sldId id="279" r:id="rId21"/>
    <p:sldId id="280" r:id="rId22"/>
    <p:sldId id="283" r:id="rId23"/>
    <p:sldId id="281" r:id="rId24"/>
    <p:sldId id="282" r:id="rId25"/>
    <p:sldId id="286" r:id="rId26"/>
    <p:sldId id="273" r:id="rId27"/>
  </p:sldIdLst>
  <p:sldSz cx="9144000" cy="5143500" type="screen16x9"/>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41">
          <p15:clr>
            <a:srgbClr val="A4A3A4"/>
          </p15:clr>
        </p15:guide>
        <p15:guide id="2" pos="79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Animation="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17A99"/>
    <a:srgbClr val="4E453C"/>
    <a:srgbClr val="4F6583"/>
    <a:srgbClr val="2D3A4B"/>
    <a:srgbClr val="726558"/>
    <a:srgbClr val="DBD1D6"/>
    <a:srgbClr val="171E19"/>
    <a:srgbClr val="9BBB59"/>
    <a:srgbClr val="C0504D"/>
    <a:srgbClr val="432C1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296" autoAdjust="0"/>
    <p:restoredTop sz="94660"/>
  </p:normalViewPr>
  <p:slideViewPr>
    <p:cSldViewPr snapToObjects="1">
      <p:cViewPr varScale="1">
        <p:scale>
          <a:sx n="152" d="100"/>
          <a:sy n="152" d="100"/>
        </p:scale>
        <p:origin x="834" y="126"/>
      </p:cViewPr>
      <p:guideLst>
        <p:guide orient="horz" pos="441"/>
        <p:guide pos="79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35" Type="http://schemas.microsoft.com/office/2015/10/relationships/revisionInfo" Target="revisionInfo.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472375087290003E-2"/>
          <c:y val="0.17316116752022603"/>
          <c:w val="0.95409979993046712"/>
          <c:h val="0.59658347724270544"/>
        </c:manualLayout>
      </c:layout>
      <c:barChart>
        <c:barDir val="col"/>
        <c:grouping val="clustered"/>
        <c:varyColors val="0"/>
        <c:ser>
          <c:idx val="0"/>
          <c:order val="0"/>
          <c:tx>
            <c:strRef>
              <c:f>Sheet1!$B$1</c:f>
              <c:strCache>
                <c:ptCount val="1"/>
                <c:pt idx="0">
                  <c:v>Series 1</c:v>
                </c:pt>
              </c:strCache>
            </c:strRef>
          </c:tx>
          <c:spPr>
            <a:solidFill>
              <a:srgbClr val="2D3A4B"/>
            </a:solidFill>
            <a:ln>
              <a:solidFill>
                <a:schemeClr val="bg1"/>
              </a:solidFill>
            </a:ln>
            <a:effectLst/>
          </c:spPr>
          <c:invertIfNegative val="0"/>
          <c:cat>
            <c:numRef>
              <c:f>Sheet1!$A$2:$A$5</c:f>
              <c:numCache>
                <c:formatCode>General</c:formatCode>
                <c:ptCount val="4"/>
                <c:pt idx="0">
                  <c:v>2012</c:v>
                </c:pt>
                <c:pt idx="1">
                  <c:v>2013</c:v>
                </c:pt>
                <c:pt idx="2">
                  <c:v>2014</c:v>
                </c:pt>
                <c:pt idx="3">
                  <c:v>2015</c:v>
                </c:pt>
              </c:numCache>
            </c:numRef>
          </c:cat>
          <c:val>
            <c:numRef>
              <c:f>Sheet1!$B$2:$B$5</c:f>
              <c:numCache>
                <c:formatCode>General</c:formatCode>
                <c:ptCount val="4"/>
                <c:pt idx="0">
                  <c:v>10</c:v>
                </c:pt>
                <c:pt idx="1">
                  <c:v>20</c:v>
                </c:pt>
                <c:pt idx="2">
                  <c:v>30</c:v>
                </c:pt>
                <c:pt idx="3">
                  <c:v>40</c:v>
                </c:pt>
              </c:numCache>
            </c:numRef>
          </c:val>
          <c:extLst>
            <c:ext xmlns:c16="http://schemas.microsoft.com/office/drawing/2014/chart" uri="{C3380CC4-5D6E-409C-BE32-E72D297353CC}">
              <c16:uniqueId val="{00000000-BEAE-475A-B198-E07F0CA2F5B0}"/>
            </c:ext>
          </c:extLst>
        </c:ser>
        <c:ser>
          <c:idx val="1"/>
          <c:order val="1"/>
          <c:tx>
            <c:strRef>
              <c:f>Sheet1!$C$1</c:f>
              <c:strCache>
                <c:ptCount val="1"/>
                <c:pt idx="0">
                  <c:v>Series 2</c:v>
                </c:pt>
              </c:strCache>
            </c:strRef>
          </c:tx>
          <c:spPr>
            <a:solidFill>
              <a:srgbClr val="2D3A4B"/>
            </a:solidFill>
            <a:ln>
              <a:solidFill>
                <a:schemeClr val="bg1"/>
              </a:solidFill>
            </a:ln>
            <a:effectLst/>
          </c:spPr>
          <c:invertIfNegative val="0"/>
          <c:cat>
            <c:numRef>
              <c:f>Sheet1!$A$2:$A$5</c:f>
              <c:numCache>
                <c:formatCode>General</c:formatCode>
                <c:ptCount val="4"/>
                <c:pt idx="0">
                  <c:v>2012</c:v>
                </c:pt>
                <c:pt idx="1">
                  <c:v>2013</c:v>
                </c:pt>
                <c:pt idx="2">
                  <c:v>2014</c:v>
                </c:pt>
                <c:pt idx="3">
                  <c:v>2015</c:v>
                </c:pt>
              </c:numCache>
            </c:numRef>
          </c:cat>
          <c:val>
            <c:numRef>
              <c:f>Sheet1!$C$2:$C$5</c:f>
              <c:numCache>
                <c:formatCode>General</c:formatCode>
                <c:ptCount val="4"/>
                <c:pt idx="0">
                  <c:v>20</c:v>
                </c:pt>
                <c:pt idx="1">
                  <c:v>30</c:v>
                </c:pt>
                <c:pt idx="2">
                  <c:v>40</c:v>
                </c:pt>
                <c:pt idx="3">
                  <c:v>45</c:v>
                </c:pt>
              </c:numCache>
            </c:numRef>
          </c:val>
          <c:extLst>
            <c:ext xmlns:c16="http://schemas.microsoft.com/office/drawing/2014/chart" uri="{C3380CC4-5D6E-409C-BE32-E72D297353CC}">
              <c16:uniqueId val="{00000001-BEAE-475A-B198-E07F0CA2F5B0}"/>
            </c:ext>
          </c:extLst>
        </c:ser>
        <c:ser>
          <c:idx val="2"/>
          <c:order val="2"/>
          <c:tx>
            <c:strRef>
              <c:f>Sheet1!$D$1</c:f>
              <c:strCache>
                <c:ptCount val="1"/>
                <c:pt idx="0">
                  <c:v>Series 3</c:v>
                </c:pt>
              </c:strCache>
            </c:strRef>
          </c:tx>
          <c:spPr>
            <a:solidFill>
              <a:srgbClr val="2D3A4B"/>
            </a:solidFill>
            <a:ln>
              <a:solidFill>
                <a:schemeClr val="bg1"/>
              </a:solidFill>
            </a:ln>
            <a:effectLst/>
          </c:spPr>
          <c:invertIfNegative val="0"/>
          <c:cat>
            <c:numRef>
              <c:f>Sheet1!$A$2:$A$5</c:f>
              <c:numCache>
                <c:formatCode>General</c:formatCode>
                <c:ptCount val="4"/>
                <c:pt idx="0">
                  <c:v>2012</c:v>
                </c:pt>
                <c:pt idx="1">
                  <c:v>2013</c:v>
                </c:pt>
                <c:pt idx="2">
                  <c:v>2014</c:v>
                </c:pt>
                <c:pt idx="3">
                  <c:v>2015</c:v>
                </c:pt>
              </c:numCache>
            </c:numRef>
          </c:cat>
          <c:val>
            <c:numRef>
              <c:f>Sheet1!$D$2:$D$5</c:f>
              <c:numCache>
                <c:formatCode>General</c:formatCode>
                <c:ptCount val="4"/>
                <c:pt idx="0">
                  <c:v>40</c:v>
                </c:pt>
                <c:pt idx="1">
                  <c:v>50</c:v>
                </c:pt>
                <c:pt idx="2">
                  <c:v>50</c:v>
                </c:pt>
                <c:pt idx="3">
                  <c:v>60</c:v>
                </c:pt>
              </c:numCache>
            </c:numRef>
          </c:val>
          <c:extLst>
            <c:ext xmlns:c16="http://schemas.microsoft.com/office/drawing/2014/chart" uri="{C3380CC4-5D6E-409C-BE32-E72D297353CC}">
              <c16:uniqueId val="{00000002-BEAE-475A-B198-E07F0CA2F5B0}"/>
            </c:ext>
          </c:extLst>
        </c:ser>
        <c:ser>
          <c:idx val="3"/>
          <c:order val="3"/>
          <c:tx>
            <c:strRef>
              <c:f>Sheet1!$E$1</c:f>
              <c:strCache>
                <c:ptCount val="1"/>
                <c:pt idx="0">
                  <c:v>Series 4</c:v>
                </c:pt>
              </c:strCache>
            </c:strRef>
          </c:tx>
          <c:spPr>
            <a:solidFill>
              <a:srgbClr val="2D3A4B"/>
            </a:solidFill>
            <a:ln>
              <a:solidFill>
                <a:schemeClr val="bg1"/>
              </a:solidFill>
            </a:ln>
            <a:effectLst/>
          </c:spPr>
          <c:invertIfNegative val="0"/>
          <c:cat>
            <c:numRef>
              <c:f>Sheet1!$A$2:$A$5</c:f>
              <c:numCache>
                <c:formatCode>General</c:formatCode>
                <c:ptCount val="4"/>
                <c:pt idx="0">
                  <c:v>2012</c:v>
                </c:pt>
                <c:pt idx="1">
                  <c:v>2013</c:v>
                </c:pt>
                <c:pt idx="2">
                  <c:v>2014</c:v>
                </c:pt>
                <c:pt idx="3">
                  <c:v>2015</c:v>
                </c:pt>
              </c:numCache>
            </c:numRef>
          </c:cat>
          <c:val>
            <c:numRef>
              <c:f>Sheet1!$E$2:$E$5</c:f>
              <c:numCache>
                <c:formatCode>General</c:formatCode>
                <c:ptCount val="4"/>
                <c:pt idx="0">
                  <c:v>40</c:v>
                </c:pt>
                <c:pt idx="1">
                  <c:v>50</c:v>
                </c:pt>
                <c:pt idx="2">
                  <c:v>90</c:v>
                </c:pt>
                <c:pt idx="3">
                  <c:v>80</c:v>
                </c:pt>
              </c:numCache>
            </c:numRef>
          </c:val>
          <c:extLst>
            <c:ext xmlns:c16="http://schemas.microsoft.com/office/drawing/2014/chart" uri="{C3380CC4-5D6E-409C-BE32-E72D297353CC}">
              <c16:uniqueId val="{00000003-BEAE-475A-B198-E07F0CA2F5B0}"/>
            </c:ext>
          </c:extLst>
        </c:ser>
        <c:ser>
          <c:idx val="4"/>
          <c:order val="4"/>
          <c:tx>
            <c:strRef>
              <c:f>Sheet1!$F$1</c:f>
              <c:strCache>
                <c:ptCount val="1"/>
                <c:pt idx="0">
                  <c:v>Series 5</c:v>
                </c:pt>
              </c:strCache>
            </c:strRef>
          </c:tx>
          <c:spPr>
            <a:solidFill>
              <a:srgbClr val="2D3A4B"/>
            </a:solidFill>
            <a:ln>
              <a:solidFill>
                <a:schemeClr val="bg1"/>
              </a:solidFill>
            </a:ln>
            <a:effectLst/>
          </c:spPr>
          <c:invertIfNegative val="0"/>
          <c:cat>
            <c:numRef>
              <c:f>Sheet1!$A$2:$A$5</c:f>
              <c:numCache>
                <c:formatCode>General</c:formatCode>
                <c:ptCount val="4"/>
                <c:pt idx="0">
                  <c:v>2012</c:v>
                </c:pt>
                <c:pt idx="1">
                  <c:v>2013</c:v>
                </c:pt>
                <c:pt idx="2">
                  <c:v>2014</c:v>
                </c:pt>
                <c:pt idx="3">
                  <c:v>2015</c:v>
                </c:pt>
              </c:numCache>
            </c:numRef>
          </c:cat>
          <c:val>
            <c:numRef>
              <c:f>Sheet1!$F$2:$F$5</c:f>
              <c:numCache>
                <c:formatCode>General</c:formatCode>
                <c:ptCount val="4"/>
                <c:pt idx="0">
                  <c:v>70</c:v>
                </c:pt>
                <c:pt idx="1">
                  <c:v>75</c:v>
                </c:pt>
                <c:pt idx="2">
                  <c:v>60</c:v>
                </c:pt>
                <c:pt idx="3">
                  <c:v>90</c:v>
                </c:pt>
              </c:numCache>
            </c:numRef>
          </c:val>
          <c:extLst>
            <c:ext xmlns:c16="http://schemas.microsoft.com/office/drawing/2014/chart" uri="{C3380CC4-5D6E-409C-BE32-E72D297353CC}">
              <c16:uniqueId val="{00000004-BEAE-475A-B198-E07F0CA2F5B0}"/>
            </c:ext>
          </c:extLst>
        </c:ser>
        <c:dLbls>
          <c:showLegendKey val="0"/>
          <c:showVal val="0"/>
          <c:showCatName val="0"/>
          <c:showSerName val="0"/>
          <c:showPercent val="0"/>
          <c:showBubbleSize val="0"/>
        </c:dLbls>
        <c:gapWidth val="219"/>
        <c:axId val="-60061968"/>
        <c:axId val="-60061424"/>
      </c:barChart>
      <c:catAx>
        <c:axId val="-600619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0061424"/>
        <c:crosses val="autoZero"/>
        <c:auto val="1"/>
        <c:lblAlgn val="ctr"/>
        <c:lblOffset val="100"/>
        <c:noMultiLvlLbl val="0"/>
      </c:catAx>
      <c:valAx>
        <c:axId val="-60061424"/>
        <c:scaling>
          <c:orientation val="minMax"/>
          <c:max val="1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0061968"/>
        <c:crosses val="autoZero"/>
        <c:crossBetween val="between"/>
      </c:valAx>
      <c:spPr>
        <a:noFill/>
        <a:ln>
          <a:noFill/>
        </a:ln>
        <a:effectLst/>
      </c:spPr>
    </c:plotArea>
    <c:legend>
      <c:legendPos val="b"/>
      <c:layout>
        <c:manualLayout>
          <c:xMode val="edge"/>
          <c:yMode val="edge"/>
          <c:x val="0.25355717382283649"/>
          <c:y val="0.90242809614783537"/>
          <c:w val="0.4904759578739491"/>
          <c:h val="7.0148598685300836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BB6AAD5-BB22-443A-B98E-11707CBE16C9}" type="doc">
      <dgm:prSet loTypeId="urn:microsoft.com/office/officeart/2005/8/layout/hProcess4" loCatId="process" qsTypeId="urn:microsoft.com/office/officeart/2005/8/quickstyle/simple1" qsCatId="simple" csTypeId="urn:microsoft.com/office/officeart/2005/8/colors/colorful1" csCatId="colorful" phldr="1"/>
      <dgm:spPr/>
      <dgm:t>
        <a:bodyPr/>
        <a:lstStyle/>
        <a:p>
          <a:endParaRPr lang="en-US"/>
        </a:p>
      </dgm:t>
    </dgm:pt>
    <dgm:pt modelId="{62F3A35F-EA2B-462C-89DA-224952DBD84B}">
      <dgm:prSet phldrT="[Text]" custT="1"/>
      <dgm:spPr>
        <a:solidFill>
          <a:schemeClr val="accent1"/>
        </a:solidFill>
        <a:ln>
          <a:noFill/>
        </a:ln>
      </dgm:spPr>
      <dgm:t>
        <a:bodyPr/>
        <a:lstStyle/>
        <a:p>
          <a:pPr algn="dist"/>
          <a:r>
            <a:rPr lang="zh-CN" altLang="en-US" sz="1200" b="1" dirty="0">
              <a:solidFill>
                <a:schemeClr val="bg1"/>
              </a:solidFill>
              <a:latin typeface="汉仪菱心体简" panose="02010609000101010101" pitchFamily="49" charset="-122"/>
              <a:ea typeface="汉仪菱心体简" panose="02010609000101010101" pitchFamily="49" charset="-122"/>
            </a:rPr>
            <a:t>包间选择</a:t>
          </a:r>
          <a:endParaRPr lang="en-US" sz="1200" b="1" dirty="0">
            <a:solidFill>
              <a:schemeClr val="bg1"/>
            </a:solidFill>
            <a:latin typeface="汉仪菱心体简" panose="02010609000101010101" pitchFamily="49" charset="-122"/>
            <a:ea typeface="汉仪菱心体简" panose="02010609000101010101" pitchFamily="49" charset="-122"/>
          </a:endParaRPr>
        </a:p>
      </dgm:t>
    </dgm:pt>
    <dgm:pt modelId="{68C8E73F-A05A-4DC8-914A-C484D8568F55}" type="parTrans" cxnId="{78D5CF50-3633-4A11-9FE0-D306D94A091D}">
      <dgm:prSet/>
      <dgm:spPr/>
      <dgm:t>
        <a:bodyPr/>
        <a:lstStyle/>
        <a:p>
          <a:endParaRPr lang="en-US">
            <a:solidFill>
              <a:schemeClr val="bg1"/>
            </a:solidFill>
          </a:endParaRPr>
        </a:p>
      </dgm:t>
    </dgm:pt>
    <dgm:pt modelId="{12A631F8-73E8-4437-A632-1DA4C96C2081}" type="sibTrans" cxnId="{78D5CF50-3633-4A11-9FE0-D306D94A091D}">
      <dgm:prSet/>
      <dgm:spPr>
        <a:solidFill>
          <a:schemeClr val="accent1"/>
        </a:solidFill>
        <a:ln>
          <a:noFill/>
        </a:ln>
      </dgm:spPr>
      <dgm:t>
        <a:bodyPr/>
        <a:lstStyle/>
        <a:p>
          <a:endParaRPr lang="en-US">
            <a:solidFill>
              <a:schemeClr val="bg1"/>
            </a:solidFill>
          </a:endParaRPr>
        </a:p>
      </dgm:t>
    </dgm:pt>
    <dgm:pt modelId="{37FDA6AE-027B-4120-90CE-09301A415796}">
      <dgm:prSet phldrT="[Text]" custT="1"/>
      <dgm:spPr>
        <a:solidFill>
          <a:schemeClr val="accent1">
            <a:lumMod val="60000"/>
            <a:lumOff val="40000"/>
          </a:schemeClr>
        </a:solidFill>
        <a:ln>
          <a:noFill/>
        </a:ln>
      </dgm:spPr>
      <dgm:t>
        <a:bodyPr/>
        <a:lstStyle/>
        <a:p>
          <a:r>
            <a:rPr lang="zh-CN" altLang="en-US" sz="1200" b="1" dirty="0">
              <a:solidFill>
                <a:schemeClr val="bg1"/>
              </a:solidFill>
              <a:latin typeface="汉仪菱心体简" panose="02010609000101010101" pitchFamily="49" charset="-122"/>
              <a:ea typeface="汉仪菱心体简" panose="02010609000101010101" pitchFamily="49" charset="-122"/>
            </a:rPr>
            <a:t>包间选择</a:t>
          </a:r>
          <a:endParaRPr lang="en-US" sz="1200" b="1" dirty="0">
            <a:solidFill>
              <a:schemeClr val="bg1"/>
            </a:solidFill>
          </a:endParaRPr>
        </a:p>
      </dgm:t>
    </dgm:pt>
    <dgm:pt modelId="{F547554B-51EF-4D52-BD83-B530786A53F6}" type="parTrans" cxnId="{97371629-EAFB-49C5-8D4C-1C2CC8EF98DA}">
      <dgm:prSet/>
      <dgm:spPr/>
      <dgm:t>
        <a:bodyPr/>
        <a:lstStyle/>
        <a:p>
          <a:endParaRPr lang="en-US">
            <a:solidFill>
              <a:schemeClr val="bg1"/>
            </a:solidFill>
          </a:endParaRPr>
        </a:p>
      </dgm:t>
    </dgm:pt>
    <dgm:pt modelId="{AACFA7FC-124D-47F0-AAB7-D837F03A13D6}" type="sibTrans" cxnId="{97371629-EAFB-49C5-8D4C-1C2CC8EF98DA}">
      <dgm:prSet/>
      <dgm:spPr>
        <a:solidFill>
          <a:schemeClr val="accent1">
            <a:lumMod val="60000"/>
            <a:lumOff val="40000"/>
          </a:schemeClr>
        </a:solidFill>
        <a:ln>
          <a:noFill/>
        </a:ln>
      </dgm:spPr>
      <dgm:t>
        <a:bodyPr/>
        <a:lstStyle/>
        <a:p>
          <a:endParaRPr lang="en-US">
            <a:solidFill>
              <a:schemeClr val="bg1"/>
            </a:solidFill>
          </a:endParaRPr>
        </a:p>
      </dgm:t>
    </dgm:pt>
    <dgm:pt modelId="{8C92A023-B595-4B7E-9FD1-86305B47363F}">
      <dgm:prSet phldrT="[Text]" custT="1"/>
      <dgm:spPr>
        <a:solidFill>
          <a:schemeClr val="accent1">
            <a:lumMod val="40000"/>
            <a:lumOff val="60000"/>
          </a:schemeClr>
        </a:solidFill>
        <a:ln>
          <a:noFill/>
        </a:ln>
      </dgm:spPr>
      <dgm:t>
        <a:bodyPr/>
        <a:lstStyle/>
        <a:p>
          <a:r>
            <a:rPr lang="zh-CN" altLang="en-US" sz="1200" b="1" dirty="0">
              <a:solidFill>
                <a:schemeClr val="bg1"/>
              </a:solidFill>
              <a:latin typeface="汉仪菱心体简" panose="02010609000101010101" pitchFamily="49" charset="-122"/>
              <a:ea typeface="汉仪菱心体简" panose="02010609000101010101" pitchFamily="49" charset="-122"/>
            </a:rPr>
            <a:t>包间选择</a:t>
          </a:r>
          <a:endParaRPr lang="en-US" sz="1200" b="1" dirty="0">
            <a:solidFill>
              <a:schemeClr val="bg1"/>
            </a:solidFill>
          </a:endParaRPr>
        </a:p>
      </dgm:t>
    </dgm:pt>
    <dgm:pt modelId="{126030B6-AD92-4139-8AC7-ED96A61FFA13}" type="parTrans" cxnId="{6393EA77-6C35-4795-B9F8-BC384CEB01BB}">
      <dgm:prSet/>
      <dgm:spPr/>
      <dgm:t>
        <a:bodyPr/>
        <a:lstStyle/>
        <a:p>
          <a:endParaRPr lang="en-US">
            <a:solidFill>
              <a:schemeClr val="bg1"/>
            </a:solidFill>
          </a:endParaRPr>
        </a:p>
      </dgm:t>
    </dgm:pt>
    <dgm:pt modelId="{45610BF7-B096-4636-A867-71803911F6BC}" type="sibTrans" cxnId="{6393EA77-6C35-4795-B9F8-BC384CEB01BB}">
      <dgm:prSet/>
      <dgm:spPr>
        <a:solidFill>
          <a:schemeClr val="accent1">
            <a:lumMod val="40000"/>
            <a:lumOff val="60000"/>
          </a:schemeClr>
        </a:solidFill>
        <a:ln>
          <a:noFill/>
        </a:ln>
      </dgm:spPr>
      <dgm:t>
        <a:bodyPr/>
        <a:lstStyle/>
        <a:p>
          <a:endParaRPr lang="en-US">
            <a:solidFill>
              <a:schemeClr val="bg1"/>
            </a:solidFill>
          </a:endParaRPr>
        </a:p>
      </dgm:t>
    </dgm:pt>
    <dgm:pt modelId="{839B389E-0F3A-4E44-B6E2-13F1399C142F}">
      <dgm:prSet phldrT="[Text]" custT="1"/>
      <dgm:spPr>
        <a:solidFill>
          <a:schemeClr val="accent1">
            <a:lumMod val="20000"/>
            <a:lumOff val="80000"/>
          </a:schemeClr>
        </a:solidFill>
        <a:ln>
          <a:noFill/>
        </a:ln>
      </dgm:spPr>
      <dgm:t>
        <a:bodyPr/>
        <a:lstStyle/>
        <a:p>
          <a:r>
            <a:rPr lang="zh-CN" altLang="en-US" sz="1200" b="1" dirty="0">
              <a:solidFill>
                <a:schemeClr val="bg1"/>
              </a:solidFill>
              <a:latin typeface="汉仪菱心体简" panose="02010609000101010101" pitchFamily="49" charset="-122"/>
              <a:ea typeface="汉仪菱心体简" panose="02010609000101010101" pitchFamily="49" charset="-122"/>
            </a:rPr>
            <a:t>包间选择</a:t>
          </a:r>
          <a:endParaRPr lang="en-US" sz="1200" b="1" dirty="0">
            <a:solidFill>
              <a:schemeClr val="bg1"/>
            </a:solidFill>
          </a:endParaRPr>
        </a:p>
      </dgm:t>
    </dgm:pt>
    <dgm:pt modelId="{9C2D419A-4208-435A-8DFE-59E57C79B927}" type="parTrans" cxnId="{E9F581C8-1891-4557-8FD4-140226A54CF9}">
      <dgm:prSet/>
      <dgm:spPr/>
      <dgm:t>
        <a:bodyPr/>
        <a:lstStyle/>
        <a:p>
          <a:endParaRPr lang="en-US"/>
        </a:p>
      </dgm:t>
    </dgm:pt>
    <dgm:pt modelId="{8F45AFFE-9FF4-4A34-B11A-ED475E2D4999}" type="sibTrans" cxnId="{E9F581C8-1891-4557-8FD4-140226A54CF9}">
      <dgm:prSet/>
      <dgm:spPr/>
      <dgm:t>
        <a:bodyPr/>
        <a:lstStyle/>
        <a:p>
          <a:endParaRPr lang="en-US"/>
        </a:p>
      </dgm:t>
    </dgm:pt>
    <dgm:pt modelId="{329F22C9-55CE-4923-A3AD-2FFA227599C0}" type="pres">
      <dgm:prSet presAssocID="{ABB6AAD5-BB22-443A-B98E-11707CBE16C9}" presName="Name0" presStyleCnt="0">
        <dgm:presLayoutVars>
          <dgm:dir/>
          <dgm:animLvl val="lvl"/>
          <dgm:resizeHandles val="exact"/>
        </dgm:presLayoutVars>
      </dgm:prSet>
      <dgm:spPr/>
      <dgm:t>
        <a:bodyPr/>
        <a:lstStyle/>
        <a:p>
          <a:endParaRPr lang="zh-CN" altLang="en-US"/>
        </a:p>
      </dgm:t>
    </dgm:pt>
    <dgm:pt modelId="{872017F4-5903-43E5-A816-F3AC98CFF3B1}" type="pres">
      <dgm:prSet presAssocID="{ABB6AAD5-BB22-443A-B98E-11707CBE16C9}" presName="tSp" presStyleCnt="0"/>
      <dgm:spPr/>
    </dgm:pt>
    <dgm:pt modelId="{D9FC563C-D769-4101-9655-D8B5A1C6252F}" type="pres">
      <dgm:prSet presAssocID="{ABB6AAD5-BB22-443A-B98E-11707CBE16C9}" presName="bSp" presStyleCnt="0"/>
      <dgm:spPr/>
    </dgm:pt>
    <dgm:pt modelId="{ED6524A3-5A32-48CD-B667-DFB44CF40773}" type="pres">
      <dgm:prSet presAssocID="{ABB6AAD5-BB22-443A-B98E-11707CBE16C9}" presName="process" presStyleCnt="0"/>
      <dgm:spPr/>
    </dgm:pt>
    <dgm:pt modelId="{D2991228-8CF8-4943-9450-6060DB6B2D0D}" type="pres">
      <dgm:prSet presAssocID="{62F3A35F-EA2B-462C-89DA-224952DBD84B}" presName="composite1" presStyleCnt="0"/>
      <dgm:spPr/>
    </dgm:pt>
    <dgm:pt modelId="{0A6DDAA2-A8F8-4C83-A2A4-E718221F4F47}" type="pres">
      <dgm:prSet presAssocID="{62F3A35F-EA2B-462C-89DA-224952DBD84B}" presName="dummyNode1" presStyleLbl="node1" presStyleIdx="0" presStyleCnt="4"/>
      <dgm:spPr/>
    </dgm:pt>
    <dgm:pt modelId="{5CD9D2C4-CA47-4E2F-9386-15BF2C5BFCE9}" type="pres">
      <dgm:prSet presAssocID="{62F3A35F-EA2B-462C-89DA-224952DBD84B}" presName="childNode1" presStyleLbl="bgAcc1" presStyleIdx="0" presStyleCnt="4">
        <dgm:presLayoutVars>
          <dgm:bulletEnabled val="1"/>
        </dgm:presLayoutVars>
      </dgm:prSet>
      <dgm:spPr>
        <a:noFill/>
        <a:ln>
          <a:solidFill>
            <a:schemeClr val="accent1"/>
          </a:solidFill>
        </a:ln>
      </dgm:spPr>
    </dgm:pt>
    <dgm:pt modelId="{0AA0795C-3E61-4B6C-BFBF-9678D7606329}" type="pres">
      <dgm:prSet presAssocID="{62F3A35F-EA2B-462C-89DA-224952DBD84B}" presName="childNode1tx" presStyleLbl="bgAcc1" presStyleIdx="0" presStyleCnt="4">
        <dgm:presLayoutVars>
          <dgm:bulletEnabled val="1"/>
        </dgm:presLayoutVars>
      </dgm:prSet>
      <dgm:spPr/>
    </dgm:pt>
    <dgm:pt modelId="{3B837679-D346-4EBB-AB0C-EE653ACF3C6C}" type="pres">
      <dgm:prSet presAssocID="{62F3A35F-EA2B-462C-89DA-224952DBD84B}" presName="parentNode1" presStyleLbl="node1" presStyleIdx="0" presStyleCnt="4">
        <dgm:presLayoutVars>
          <dgm:chMax val="1"/>
          <dgm:bulletEnabled val="1"/>
        </dgm:presLayoutVars>
      </dgm:prSet>
      <dgm:spPr/>
      <dgm:t>
        <a:bodyPr/>
        <a:lstStyle/>
        <a:p>
          <a:endParaRPr lang="zh-CN" altLang="en-US"/>
        </a:p>
      </dgm:t>
    </dgm:pt>
    <dgm:pt modelId="{89312213-4838-4C30-A681-20C663B3ED12}" type="pres">
      <dgm:prSet presAssocID="{62F3A35F-EA2B-462C-89DA-224952DBD84B}" presName="connSite1" presStyleCnt="0"/>
      <dgm:spPr/>
    </dgm:pt>
    <dgm:pt modelId="{1FE64DFD-23AF-4F50-BCBC-C27132FB3B0D}" type="pres">
      <dgm:prSet presAssocID="{12A631F8-73E8-4437-A632-1DA4C96C2081}" presName="Name9" presStyleLbl="sibTrans2D1" presStyleIdx="0" presStyleCnt="3"/>
      <dgm:spPr/>
      <dgm:t>
        <a:bodyPr/>
        <a:lstStyle/>
        <a:p>
          <a:endParaRPr lang="zh-CN" altLang="en-US"/>
        </a:p>
      </dgm:t>
    </dgm:pt>
    <dgm:pt modelId="{3E192D9B-A9E7-40C2-8A43-829922D5ACBF}" type="pres">
      <dgm:prSet presAssocID="{37FDA6AE-027B-4120-90CE-09301A415796}" presName="composite2" presStyleCnt="0"/>
      <dgm:spPr/>
    </dgm:pt>
    <dgm:pt modelId="{C4A7D10B-4C13-456F-9E6C-9F9985127CE1}" type="pres">
      <dgm:prSet presAssocID="{37FDA6AE-027B-4120-90CE-09301A415796}" presName="dummyNode2" presStyleLbl="node1" presStyleIdx="0" presStyleCnt="4"/>
      <dgm:spPr/>
    </dgm:pt>
    <dgm:pt modelId="{B651F1CF-D429-4713-ABB8-9F7461E4F7F5}" type="pres">
      <dgm:prSet presAssocID="{37FDA6AE-027B-4120-90CE-09301A415796}" presName="childNode2" presStyleLbl="bgAcc1" presStyleIdx="1" presStyleCnt="4">
        <dgm:presLayoutVars>
          <dgm:bulletEnabled val="1"/>
        </dgm:presLayoutVars>
      </dgm:prSet>
      <dgm:spPr>
        <a:noFill/>
        <a:ln>
          <a:solidFill>
            <a:schemeClr val="accent1">
              <a:lumMod val="60000"/>
              <a:lumOff val="40000"/>
            </a:schemeClr>
          </a:solidFill>
        </a:ln>
      </dgm:spPr>
    </dgm:pt>
    <dgm:pt modelId="{935188BB-FF57-4D09-84D9-19ECEEFAA612}" type="pres">
      <dgm:prSet presAssocID="{37FDA6AE-027B-4120-90CE-09301A415796}" presName="childNode2tx" presStyleLbl="bgAcc1" presStyleIdx="1" presStyleCnt="4">
        <dgm:presLayoutVars>
          <dgm:bulletEnabled val="1"/>
        </dgm:presLayoutVars>
      </dgm:prSet>
      <dgm:spPr/>
    </dgm:pt>
    <dgm:pt modelId="{D1957E8D-52E6-47CA-9E1F-B3BE7EB3E09B}" type="pres">
      <dgm:prSet presAssocID="{37FDA6AE-027B-4120-90CE-09301A415796}" presName="parentNode2" presStyleLbl="node1" presStyleIdx="1" presStyleCnt="4">
        <dgm:presLayoutVars>
          <dgm:chMax val="0"/>
          <dgm:bulletEnabled val="1"/>
        </dgm:presLayoutVars>
      </dgm:prSet>
      <dgm:spPr/>
      <dgm:t>
        <a:bodyPr/>
        <a:lstStyle/>
        <a:p>
          <a:endParaRPr lang="zh-CN" altLang="en-US"/>
        </a:p>
      </dgm:t>
    </dgm:pt>
    <dgm:pt modelId="{99CED883-7DB5-4B78-B4E7-386BDE96A531}" type="pres">
      <dgm:prSet presAssocID="{37FDA6AE-027B-4120-90CE-09301A415796}" presName="connSite2" presStyleCnt="0"/>
      <dgm:spPr/>
    </dgm:pt>
    <dgm:pt modelId="{BF198A36-C0C4-4E90-AC13-6C982ACE8400}" type="pres">
      <dgm:prSet presAssocID="{AACFA7FC-124D-47F0-AAB7-D837F03A13D6}" presName="Name18" presStyleLbl="sibTrans2D1" presStyleIdx="1" presStyleCnt="3"/>
      <dgm:spPr/>
      <dgm:t>
        <a:bodyPr/>
        <a:lstStyle/>
        <a:p>
          <a:endParaRPr lang="zh-CN" altLang="en-US"/>
        </a:p>
      </dgm:t>
    </dgm:pt>
    <dgm:pt modelId="{D6723E67-A432-4FEE-AC6B-8E6B17DEE5B7}" type="pres">
      <dgm:prSet presAssocID="{8C92A023-B595-4B7E-9FD1-86305B47363F}" presName="composite1" presStyleCnt="0"/>
      <dgm:spPr/>
    </dgm:pt>
    <dgm:pt modelId="{47D1E680-C156-4E6D-86C6-95E9E423BCC9}" type="pres">
      <dgm:prSet presAssocID="{8C92A023-B595-4B7E-9FD1-86305B47363F}" presName="dummyNode1" presStyleLbl="node1" presStyleIdx="1" presStyleCnt="4"/>
      <dgm:spPr/>
    </dgm:pt>
    <dgm:pt modelId="{C26DB7B9-FAD6-48DB-954D-A5E46F77BD6D}" type="pres">
      <dgm:prSet presAssocID="{8C92A023-B595-4B7E-9FD1-86305B47363F}" presName="childNode1" presStyleLbl="bgAcc1" presStyleIdx="2" presStyleCnt="4">
        <dgm:presLayoutVars>
          <dgm:bulletEnabled val="1"/>
        </dgm:presLayoutVars>
      </dgm:prSet>
      <dgm:spPr>
        <a:noFill/>
        <a:ln>
          <a:solidFill>
            <a:schemeClr val="accent1">
              <a:lumMod val="40000"/>
              <a:lumOff val="60000"/>
            </a:schemeClr>
          </a:solidFill>
        </a:ln>
      </dgm:spPr>
    </dgm:pt>
    <dgm:pt modelId="{313EE525-068F-4B0D-B80F-E3D1A721A503}" type="pres">
      <dgm:prSet presAssocID="{8C92A023-B595-4B7E-9FD1-86305B47363F}" presName="childNode1tx" presStyleLbl="bgAcc1" presStyleIdx="2" presStyleCnt="4">
        <dgm:presLayoutVars>
          <dgm:bulletEnabled val="1"/>
        </dgm:presLayoutVars>
      </dgm:prSet>
      <dgm:spPr/>
    </dgm:pt>
    <dgm:pt modelId="{47A26F57-A010-4072-9EBD-86BD6484D91B}" type="pres">
      <dgm:prSet presAssocID="{8C92A023-B595-4B7E-9FD1-86305B47363F}" presName="parentNode1" presStyleLbl="node1" presStyleIdx="2" presStyleCnt="4">
        <dgm:presLayoutVars>
          <dgm:chMax val="1"/>
          <dgm:bulletEnabled val="1"/>
        </dgm:presLayoutVars>
      </dgm:prSet>
      <dgm:spPr/>
      <dgm:t>
        <a:bodyPr/>
        <a:lstStyle/>
        <a:p>
          <a:endParaRPr lang="zh-CN" altLang="en-US"/>
        </a:p>
      </dgm:t>
    </dgm:pt>
    <dgm:pt modelId="{48206F52-42E7-4248-B79E-9B1077913B20}" type="pres">
      <dgm:prSet presAssocID="{8C92A023-B595-4B7E-9FD1-86305B47363F}" presName="connSite1" presStyleCnt="0"/>
      <dgm:spPr/>
    </dgm:pt>
    <dgm:pt modelId="{2467359E-7225-4CFB-BBD2-900CCD5D7BDE}" type="pres">
      <dgm:prSet presAssocID="{45610BF7-B096-4636-A867-71803911F6BC}" presName="Name9" presStyleLbl="sibTrans2D1" presStyleIdx="2" presStyleCnt="3"/>
      <dgm:spPr/>
      <dgm:t>
        <a:bodyPr/>
        <a:lstStyle/>
        <a:p>
          <a:endParaRPr lang="zh-CN" altLang="en-US"/>
        </a:p>
      </dgm:t>
    </dgm:pt>
    <dgm:pt modelId="{0F447C47-A4FF-407A-BC1F-16AC042D6327}" type="pres">
      <dgm:prSet presAssocID="{839B389E-0F3A-4E44-B6E2-13F1399C142F}" presName="composite2" presStyleCnt="0"/>
      <dgm:spPr/>
    </dgm:pt>
    <dgm:pt modelId="{21F77DA2-0E77-43BA-AFE7-885029D8FC3B}" type="pres">
      <dgm:prSet presAssocID="{839B389E-0F3A-4E44-B6E2-13F1399C142F}" presName="dummyNode2" presStyleLbl="node1" presStyleIdx="2" presStyleCnt="4"/>
      <dgm:spPr/>
    </dgm:pt>
    <dgm:pt modelId="{939DFC11-B217-40F1-B0EE-ADA1D5FE8FDC}" type="pres">
      <dgm:prSet presAssocID="{839B389E-0F3A-4E44-B6E2-13F1399C142F}" presName="childNode2" presStyleLbl="bgAcc1" presStyleIdx="3" presStyleCnt="4">
        <dgm:presLayoutVars>
          <dgm:bulletEnabled val="1"/>
        </dgm:presLayoutVars>
      </dgm:prSet>
      <dgm:spPr>
        <a:noFill/>
        <a:ln>
          <a:solidFill>
            <a:schemeClr val="accent1">
              <a:lumMod val="20000"/>
              <a:lumOff val="80000"/>
            </a:schemeClr>
          </a:solidFill>
        </a:ln>
      </dgm:spPr>
    </dgm:pt>
    <dgm:pt modelId="{999DAA6F-B9C3-4EA2-A461-724C3FC87C73}" type="pres">
      <dgm:prSet presAssocID="{839B389E-0F3A-4E44-B6E2-13F1399C142F}" presName="childNode2tx" presStyleLbl="bgAcc1" presStyleIdx="3" presStyleCnt="4">
        <dgm:presLayoutVars>
          <dgm:bulletEnabled val="1"/>
        </dgm:presLayoutVars>
      </dgm:prSet>
      <dgm:spPr/>
    </dgm:pt>
    <dgm:pt modelId="{A9F63716-280D-4A8A-8AF8-9D84FEF36D8F}" type="pres">
      <dgm:prSet presAssocID="{839B389E-0F3A-4E44-B6E2-13F1399C142F}" presName="parentNode2" presStyleLbl="node1" presStyleIdx="3" presStyleCnt="4">
        <dgm:presLayoutVars>
          <dgm:chMax val="0"/>
          <dgm:bulletEnabled val="1"/>
        </dgm:presLayoutVars>
      </dgm:prSet>
      <dgm:spPr/>
      <dgm:t>
        <a:bodyPr/>
        <a:lstStyle/>
        <a:p>
          <a:endParaRPr lang="zh-CN" altLang="en-US"/>
        </a:p>
      </dgm:t>
    </dgm:pt>
    <dgm:pt modelId="{FCAE0843-F8C6-41B9-81A8-7C72B81CAA10}" type="pres">
      <dgm:prSet presAssocID="{839B389E-0F3A-4E44-B6E2-13F1399C142F}" presName="connSite2" presStyleCnt="0"/>
      <dgm:spPr/>
    </dgm:pt>
  </dgm:ptLst>
  <dgm:cxnLst>
    <dgm:cxn modelId="{E9F581C8-1891-4557-8FD4-140226A54CF9}" srcId="{ABB6AAD5-BB22-443A-B98E-11707CBE16C9}" destId="{839B389E-0F3A-4E44-B6E2-13F1399C142F}" srcOrd="3" destOrd="0" parTransId="{9C2D419A-4208-435A-8DFE-59E57C79B927}" sibTransId="{8F45AFFE-9FF4-4A34-B11A-ED475E2D4999}"/>
    <dgm:cxn modelId="{6393EA77-6C35-4795-B9F8-BC384CEB01BB}" srcId="{ABB6AAD5-BB22-443A-B98E-11707CBE16C9}" destId="{8C92A023-B595-4B7E-9FD1-86305B47363F}" srcOrd="2" destOrd="0" parTransId="{126030B6-AD92-4139-8AC7-ED96A61FFA13}" sibTransId="{45610BF7-B096-4636-A867-71803911F6BC}"/>
    <dgm:cxn modelId="{D0D84A8A-9AD4-458F-9D14-C482AA240023}" type="presOf" srcId="{62F3A35F-EA2B-462C-89DA-224952DBD84B}" destId="{3B837679-D346-4EBB-AB0C-EE653ACF3C6C}" srcOrd="0" destOrd="0" presId="urn:microsoft.com/office/officeart/2005/8/layout/hProcess4"/>
    <dgm:cxn modelId="{6071BFE9-0D83-43C6-9C43-1B2420E398EF}" type="presOf" srcId="{839B389E-0F3A-4E44-B6E2-13F1399C142F}" destId="{A9F63716-280D-4A8A-8AF8-9D84FEF36D8F}" srcOrd="0" destOrd="0" presId="urn:microsoft.com/office/officeart/2005/8/layout/hProcess4"/>
    <dgm:cxn modelId="{CC7C5977-FCDA-4CAD-B920-453FEF2C3AF4}" type="presOf" srcId="{45610BF7-B096-4636-A867-71803911F6BC}" destId="{2467359E-7225-4CFB-BBD2-900CCD5D7BDE}" srcOrd="0" destOrd="0" presId="urn:microsoft.com/office/officeart/2005/8/layout/hProcess4"/>
    <dgm:cxn modelId="{995C1B10-9A05-45A7-BA2D-D01B18600086}" type="presOf" srcId="{ABB6AAD5-BB22-443A-B98E-11707CBE16C9}" destId="{329F22C9-55CE-4923-A3AD-2FFA227599C0}" srcOrd="0" destOrd="0" presId="urn:microsoft.com/office/officeart/2005/8/layout/hProcess4"/>
    <dgm:cxn modelId="{C73686F1-43FE-43D0-A927-C80E2084C30A}" type="presOf" srcId="{AACFA7FC-124D-47F0-AAB7-D837F03A13D6}" destId="{BF198A36-C0C4-4E90-AC13-6C982ACE8400}" srcOrd="0" destOrd="0" presId="urn:microsoft.com/office/officeart/2005/8/layout/hProcess4"/>
    <dgm:cxn modelId="{7D264616-38B0-48D3-B801-0DECDC60A89F}" type="presOf" srcId="{12A631F8-73E8-4437-A632-1DA4C96C2081}" destId="{1FE64DFD-23AF-4F50-BCBC-C27132FB3B0D}" srcOrd="0" destOrd="0" presId="urn:microsoft.com/office/officeart/2005/8/layout/hProcess4"/>
    <dgm:cxn modelId="{78D5CF50-3633-4A11-9FE0-D306D94A091D}" srcId="{ABB6AAD5-BB22-443A-B98E-11707CBE16C9}" destId="{62F3A35F-EA2B-462C-89DA-224952DBD84B}" srcOrd="0" destOrd="0" parTransId="{68C8E73F-A05A-4DC8-914A-C484D8568F55}" sibTransId="{12A631F8-73E8-4437-A632-1DA4C96C2081}"/>
    <dgm:cxn modelId="{15974E35-DC53-48CE-A616-CBA47B8DD711}" type="presOf" srcId="{8C92A023-B595-4B7E-9FD1-86305B47363F}" destId="{47A26F57-A010-4072-9EBD-86BD6484D91B}" srcOrd="0" destOrd="0" presId="urn:microsoft.com/office/officeart/2005/8/layout/hProcess4"/>
    <dgm:cxn modelId="{B9D6B927-CE15-416F-91DE-577C29227838}" type="presOf" srcId="{37FDA6AE-027B-4120-90CE-09301A415796}" destId="{D1957E8D-52E6-47CA-9E1F-B3BE7EB3E09B}" srcOrd="0" destOrd="0" presId="urn:microsoft.com/office/officeart/2005/8/layout/hProcess4"/>
    <dgm:cxn modelId="{97371629-EAFB-49C5-8D4C-1C2CC8EF98DA}" srcId="{ABB6AAD5-BB22-443A-B98E-11707CBE16C9}" destId="{37FDA6AE-027B-4120-90CE-09301A415796}" srcOrd="1" destOrd="0" parTransId="{F547554B-51EF-4D52-BD83-B530786A53F6}" sibTransId="{AACFA7FC-124D-47F0-AAB7-D837F03A13D6}"/>
    <dgm:cxn modelId="{88081EF9-DADE-43AF-8D7B-E05BF9149FBE}" type="presParOf" srcId="{329F22C9-55CE-4923-A3AD-2FFA227599C0}" destId="{872017F4-5903-43E5-A816-F3AC98CFF3B1}" srcOrd="0" destOrd="0" presId="urn:microsoft.com/office/officeart/2005/8/layout/hProcess4"/>
    <dgm:cxn modelId="{371DFD10-4F4F-4A85-8412-C46B89F9E98E}" type="presParOf" srcId="{329F22C9-55CE-4923-A3AD-2FFA227599C0}" destId="{D9FC563C-D769-4101-9655-D8B5A1C6252F}" srcOrd="1" destOrd="0" presId="urn:microsoft.com/office/officeart/2005/8/layout/hProcess4"/>
    <dgm:cxn modelId="{899CCFAE-950A-4B99-9937-AC3CC41916AC}" type="presParOf" srcId="{329F22C9-55CE-4923-A3AD-2FFA227599C0}" destId="{ED6524A3-5A32-48CD-B667-DFB44CF40773}" srcOrd="2" destOrd="0" presId="urn:microsoft.com/office/officeart/2005/8/layout/hProcess4"/>
    <dgm:cxn modelId="{05D4C490-CDF0-490A-9677-DD2E02A4EF2A}" type="presParOf" srcId="{ED6524A3-5A32-48CD-B667-DFB44CF40773}" destId="{D2991228-8CF8-4943-9450-6060DB6B2D0D}" srcOrd="0" destOrd="0" presId="urn:microsoft.com/office/officeart/2005/8/layout/hProcess4"/>
    <dgm:cxn modelId="{083CE5DB-EB56-454C-9312-F591373C7FA6}" type="presParOf" srcId="{D2991228-8CF8-4943-9450-6060DB6B2D0D}" destId="{0A6DDAA2-A8F8-4C83-A2A4-E718221F4F47}" srcOrd="0" destOrd="0" presId="urn:microsoft.com/office/officeart/2005/8/layout/hProcess4"/>
    <dgm:cxn modelId="{FCFC26DE-24C7-40B2-A1D3-D1353F247E6A}" type="presParOf" srcId="{D2991228-8CF8-4943-9450-6060DB6B2D0D}" destId="{5CD9D2C4-CA47-4E2F-9386-15BF2C5BFCE9}" srcOrd="1" destOrd="0" presId="urn:microsoft.com/office/officeart/2005/8/layout/hProcess4"/>
    <dgm:cxn modelId="{1759410C-8A20-4A7A-A683-2C465B753510}" type="presParOf" srcId="{D2991228-8CF8-4943-9450-6060DB6B2D0D}" destId="{0AA0795C-3E61-4B6C-BFBF-9678D7606329}" srcOrd="2" destOrd="0" presId="urn:microsoft.com/office/officeart/2005/8/layout/hProcess4"/>
    <dgm:cxn modelId="{C5A554FF-5A1A-45B8-9726-2C70B894A935}" type="presParOf" srcId="{D2991228-8CF8-4943-9450-6060DB6B2D0D}" destId="{3B837679-D346-4EBB-AB0C-EE653ACF3C6C}" srcOrd="3" destOrd="0" presId="urn:microsoft.com/office/officeart/2005/8/layout/hProcess4"/>
    <dgm:cxn modelId="{4F2D3555-DC9D-43A5-B5DC-27FE9EA13458}" type="presParOf" srcId="{D2991228-8CF8-4943-9450-6060DB6B2D0D}" destId="{89312213-4838-4C30-A681-20C663B3ED12}" srcOrd="4" destOrd="0" presId="urn:microsoft.com/office/officeart/2005/8/layout/hProcess4"/>
    <dgm:cxn modelId="{A250B29D-D603-4230-A9CA-247CA6C15126}" type="presParOf" srcId="{ED6524A3-5A32-48CD-B667-DFB44CF40773}" destId="{1FE64DFD-23AF-4F50-BCBC-C27132FB3B0D}" srcOrd="1" destOrd="0" presId="urn:microsoft.com/office/officeart/2005/8/layout/hProcess4"/>
    <dgm:cxn modelId="{79B2BDA6-91A4-4222-9089-9EA86A6C54E9}" type="presParOf" srcId="{ED6524A3-5A32-48CD-B667-DFB44CF40773}" destId="{3E192D9B-A9E7-40C2-8A43-829922D5ACBF}" srcOrd="2" destOrd="0" presId="urn:microsoft.com/office/officeart/2005/8/layout/hProcess4"/>
    <dgm:cxn modelId="{E926E1FE-2AF9-43E7-A630-1D913F0367C5}" type="presParOf" srcId="{3E192D9B-A9E7-40C2-8A43-829922D5ACBF}" destId="{C4A7D10B-4C13-456F-9E6C-9F9985127CE1}" srcOrd="0" destOrd="0" presId="urn:microsoft.com/office/officeart/2005/8/layout/hProcess4"/>
    <dgm:cxn modelId="{83356DA3-EA7A-4812-B5F5-40013A9625B4}" type="presParOf" srcId="{3E192D9B-A9E7-40C2-8A43-829922D5ACBF}" destId="{B651F1CF-D429-4713-ABB8-9F7461E4F7F5}" srcOrd="1" destOrd="0" presId="urn:microsoft.com/office/officeart/2005/8/layout/hProcess4"/>
    <dgm:cxn modelId="{C542F979-992E-40DD-A153-EE6C61DD1AD1}" type="presParOf" srcId="{3E192D9B-A9E7-40C2-8A43-829922D5ACBF}" destId="{935188BB-FF57-4D09-84D9-19ECEEFAA612}" srcOrd="2" destOrd="0" presId="urn:microsoft.com/office/officeart/2005/8/layout/hProcess4"/>
    <dgm:cxn modelId="{1DAFA398-F91E-4176-9837-4016BA5FE122}" type="presParOf" srcId="{3E192D9B-A9E7-40C2-8A43-829922D5ACBF}" destId="{D1957E8D-52E6-47CA-9E1F-B3BE7EB3E09B}" srcOrd="3" destOrd="0" presId="urn:microsoft.com/office/officeart/2005/8/layout/hProcess4"/>
    <dgm:cxn modelId="{4D6AE765-AF8D-402E-968E-FF0A49269B1E}" type="presParOf" srcId="{3E192D9B-A9E7-40C2-8A43-829922D5ACBF}" destId="{99CED883-7DB5-4B78-B4E7-386BDE96A531}" srcOrd="4" destOrd="0" presId="urn:microsoft.com/office/officeart/2005/8/layout/hProcess4"/>
    <dgm:cxn modelId="{C9968346-174B-4DD6-A9D3-39ED4D5C86E4}" type="presParOf" srcId="{ED6524A3-5A32-48CD-B667-DFB44CF40773}" destId="{BF198A36-C0C4-4E90-AC13-6C982ACE8400}" srcOrd="3" destOrd="0" presId="urn:microsoft.com/office/officeart/2005/8/layout/hProcess4"/>
    <dgm:cxn modelId="{0CA2E4CF-5704-4CF8-BC9D-C51C7CC2F416}" type="presParOf" srcId="{ED6524A3-5A32-48CD-B667-DFB44CF40773}" destId="{D6723E67-A432-4FEE-AC6B-8E6B17DEE5B7}" srcOrd="4" destOrd="0" presId="urn:microsoft.com/office/officeart/2005/8/layout/hProcess4"/>
    <dgm:cxn modelId="{0A1FE3E7-ACB4-4203-B54B-7E767122D184}" type="presParOf" srcId="{D6723E67-A432-4FEE-AC6B-8E6B17DEE5B7}" destId="{47D1E680-C156-4E6D-86C6-95E9E423BCC9}" srcOrd="0" destOrd="0" presId="urn:microsoft.com/office/officeart/2005/8/layout/hProcess4"/>
    <dgm:cxn modelId="{00EA3381-B5C6-4095-85BB-FD3FEA555394}" type="presParOf" srcId="{D6723E67-A432-4FEE-AC6B-8E6B17DEE5B7}" destId="{C26DB7B9-FAD6-48DB-954D-A5E46F77BD6D}" srcOrd="1" destOrd="0" presId="urn:microsoft.com/office/officeart/2005/8/layout/hProcess4"/>
    <dgm:cxn modelId="{4982639D-2FD4-4017-A331-85C81CD5985C}" type="presParOf" srcId="{D6723E67-A432-4FEE-AC6B-8E6B17DEE5B7}" destId="{313EE525-068F-4B0D-B80F-E3D1A721A503}" srcOrd="2" destOrd="0" presId="urn:microsoft.com/office/officeart/2005/8/layout/hProcess4"/>
    <dgm:cxn modelId="{F50EAA68-F646-431F-B841-6FFB128807BC}" type="presParOf" srcId="{D6723E67-A432-4FEE-AC6B-8E6B17DEE5B7}" destId="{47A26F57-A010-4072-9EBD-86BD6484D91B}" srcOrd="3" destOrd="0" presId="urn:microsoft.com/office/officeart/2005/8/layout/hProcess4"/>
    <dgm:cxn modelId="{7F9F97D3-97B8-495F-9C44-F236356BD3DA}" type="presParOf" srcId="{D6723E67-A432-4FEE-AC6B-8E6B17DEE5B7}" destId="{48206F52-42E7-4248-B79E-9B1077913B20}" srcOrd="4" destOrd="0" presId="urn:microsoft.com/office/officeart/2005/8/layout/hProcess4"/>
    <dgm:cxn modelId="{DA628647-84D4-44A8-9F1F-903AB1552326}" type="presParOf" srcId="{ED6524A3-5A32-48CD-B667-DFB44CF40773}" destId="{2467359E-7225-4CFB-BBD2-900CCD5D7BDE}" srcOrd="5" destOrd="0" presId="urn:microsoft.com/office/officeart/2005/8/layout/hProcess4"/>
    <dgm:cxn modelId="{C96C15AE-35DF-4C0E-8ADC-6E608019E0D5}" type="presParOf" srcId="{ED6524A3-5A32-48CD-B667-DFB44CF40773}" destId="{0F447C47-A4FF-407A-BC1F-16AC042D6327}" srcOrd="6" destOrd="0" presId="urn:microsoft.com/office/officeart/2005/8/layout/hProcess4"/>
    <dgm:cxn modelId="{094DD862-DD0A-4A03-908E-1BDE1D4C2D3A}" type="presParOf" srcId="{0F447C47-A4FF-407A-BC1F-16AC042D6327}" destId="{21F77DA2-0E77-43BA-AFE7-885029D8FC3B}" srcOrd="0" destOrd="0" presId="urn:microsoft.com/office/officeart/2005/8/layout/hProcess4"/>
    <dgm:cxn modelId="{A5DE5B94-1353-4243-9107-29895C0BA5F9}" type="presParOf" srcId="{0F447C47-A4FF-407A-BC1F-16AC042D6327}" destId="{939DFC11-B217-40F1-B0EE-ADA1D5FE8FDC}" srcOrd="1" destOrd="0" presId="urn:microsoft.com/office/officeart/2005/8/layout/hProcess4"/>
    <dgm:cxn modelId="{7A7AA654-326D-46D7-80DC-62FD0DE83C51}" type="presParOf" srcId="{0F447C47-A4FF-407A-BC1F-16AC042D6327}" destId="{999DAA6F-B9C3-4EA2-A461-724C3FC87C73}" srcOrd="2" destOrd="0" presId="urn:microsoft.com/office/officeart/2005/8/layout/hProcess4"/>
    <dgm:cxn modelId="{D0288085-FED9-4A27-8939-0505C0E510F6}" type="presParOf" srcId="{0F447C47-A4FF-407A-BC1F-16AC042D6327}" destId="{A9F63716-280D-4A8A-8AF8-9D84FEF36D8F}" srcOrd="3" destOrd="0" presId="urn:microsoft.com/office/officeart/2005/8/layout/hProcess4"/>
    <dgm:cxn modelId="{1F15AC71-734E-4527-8C4D-5F14E1C91994}" type="presParOf" srcId="{0F447C47-A4FF-407A-BC1F-16AC042D6327}" destId="{FCAE0843-F8C6-41B9-81A8-7C72B81CAA10}" srcOrd="4" destOrd="0" presId="urn:microsoft.com/office/officeart/2005/8/layout/hProcess4"/>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D9D2C4-CA47-4E2F-9386-15BF2C5BFCE9}">
      <dsp:nvSpPr>
        <dsp:cNvPr id="0" name=""/>
        <dsp:cNvSpPr/>
      </dsp:nvSpPr>
      <dsp:spPr>
        <a:xfrm>
          <a:off x="2702" y="619455"/>
          <a:ext cx="1099064" cy="906498"/>
        </a:xfrm>
        <a:prstGeom prst="roundRect">
          <a:avLst>
            <a:gd name="adj" fmla="val 10000"/>
          </a:avLst>
        </a:prstGeom>
        <a:noFill/>
        <a:ln w="25400" cap="flat" cmpd="sng" algn="ctr">
          <a:solidFill>
            <a:schemeClr val="accent1"/>
          </a:solidFill>
          <a:prstDash val="solid"/>
        </a:ln>
        <a:effectLst/>
      </dsp:spPr>
      <dsp:style>
        <a:lnRef idx="2">
          <a:scrgbClr r="0" g="0" b="0"/>
        </a:lnRef>
        <a:fillRef idx="1">
          <a:scrgbClr r="0" g="0" b="0"/>
        </a:fillRef>
        <a:effectRef idx="0">
          <a:scrgbClr r="0" g="0" b="0"/>
        </a:effectRef>
        <a:fontRef idx="minor"/>
      </dsp:style>
    </dsp:sp>
    <dsp:sp modelId="{1FE64DFD-23AF-4F50-BCBC-C27132FB3B0D}">
      <dsp:nvSpPr>
        <dsp:cNvPr id="0" name=""/>
        <dsp:cNvSpPr/>
      </dsp:nvSpPr>
      <dsp:spPr>
        <a:xfrm>
          <a:off x="602167" y="770059"/>
          <a:ext cx="1308526" cy="1308526"/>
        </a:xfrm>
        <a:prstGeom prst="leftCircularArrow">
          <a:avLst>
            <a:gd name="adj1" fmla="val 3886"/>
            <a:gd name="adj2" fmla="val 486698"/>
            <a:gd name="adj3" fmla="val 2262209"/>
            <a:gd name="adj4" fmla="val 9024489"/>
            <a:gd name="adj5" fmla="val 4534"/>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sp>
    <dsp:sp modelId="{3B837679-D346-4EBB-AB0C-EE653ACF3C6C}">
      <dsp:nvSpPr>
        <dsp:cNvPr id="0" name=""/>
        <dsp:cNvSpPr/>
      </dsp:nvSpPr>
      <dsp:spPr>
        <a:xfrm>
          <a:off x="246939" y="1331704"/>
          <a:ext cx="976946" cy="388499"/>
        </a:xfrm>
        <a:prstGeom prst="roundRect">
          <a:avLst>
            <a:gd name="adj" fmla="val 10000"/>
          </a:avLst>
        </a:prstGeom>
        <a:solidFill>
          <a:schemeClr val="accent1"/>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lvl="0" algn="dist" defTabSz="533400">
            <a:lnSpc>
              <a:spcPct val="90000"/>
            </a:lnSpc>
            <a:spcBef>
              <a:spcPct val="0"/>
            </a:spcBef>
            <a:spcAft>
              <a:spcPct val="35000"/>
            </a:spcAft>
          </a:pPr>
          <a:r>
            <a:rPr lang="zh-CN" altLang="en-US" sz="1200" b="1" kern="1200" dirty="0">
              <a:solidFill>
                <a:schemeClr val="bg1"/>
              </a:solidFill>
              <a:latin typeface="汉仪菱心体简" panose="02010609000101010101" pitchFamily="49" charset="-122"/>
              <a:ea typeface="汉仪菱心体简" panose="02010609000101010101" pitchFamily="49" charset="-122"/>
            </a:rPr>
            <a:t>包间选择</a:t>
          </a:r>
          <a:endParaRPr lang="en-US" sz="1200" b="1" kern="1200" dirty="0">
            <a:solidFill>
              <a:schemeClr val="bg1"/>
            </a:solidFill>
            <a:latin typeface="汉仪菱心体简" panose="02010609000101010101" pitchFamily="49" charset="-122"/>
            <a:ea typeface="汉仪菱心体简" panose="02010609000101010101" pitchFamily="49" charset="-122"/>
          </a:endParaRPr>
        </a:p>
      </dsp:txBody>
      <dsp:txXfrm>
        <a:off x="258318" y="1343083"/>
        <a:ext cx="954188" cy="365741"/>
      </dsp:txXfrm>
    </dsp:sp>
    <dsp:sp modelId="{B651F1CF-D429-4713-ABB8-9F7461E4F7F5}">
      <dsp:nvSpPr>
        <dsp:cNvPr id="0" name=""/>
        <dsp:cNvSpPr/>
      </dsp:nvSpPr>
      <dsp:spPr>
        <a:xfrm>
          <a:off x="1466047" y="619455"/>
          <a:ext cx="1099064" cy="906498"/>
        </a:xfrm>
        <a:prstGeom prst="roundRect">
          <a:avLst>
            <a:gd name="adj" fmla="val 10000"/>
          </a:avLst>
        </a:prstGeom>
        <a:noFill/>
        <a:ln w="25400" cap="flat" cmpd="sng" algn="ctr">
          <a:solidFill>
            <a:schemeClr val="accent1">
              <a:lumMod val="60000"/>
              <a:lumOff val="40000"/>
            </a:schemeClr>
          </a:solidFill>
          <a:prstDash val="solid"/>
        </a:ln>
        <a:effectLst/>
      </dsp:spPr>
      <dsp:style>
        <a:lnRef idx="2">
          <a:scrgbClr r="0" g="0" b="0"/>
        </a:lnRef>
        <a:fillRef idx="1">
          <a:scrgbClr r="0" g="0" b="0"/>
        </a:fillRef>
        <a:effectRef idx="0">
          <a:scrgbClr r="0" g="0" b="0"/>
        </a:effectRef>
        <a:fontRef idx="minor"/>
      </dsp:style>
    </dsp:sp>
    <dsp:sp modelId="{BF198A36-C0C4-4E90-AC13-6C982ACE8400}">
      <dsp:nvSpPr>
        <dsp:cNvPr id="0" name=""/>
        <dsp:cNvSpPr/>
      </dsp:nvSpPr>
      <dsp:spPr>
        <a:xfrm>
          <a:off x="2056354" y="31281"/>
          <a:ext cx="1448962" cy="1448962"/>
        </a:xfrm>
        <a:prstGeom prst="circularArrow">
          <a:avLst>
            <a:gd name="adj1" fmla="val 3510"/>
            <a:gd name="adj2" fmla="val 435572"/>
            <a:gd name="adj3" fmla="val 19388917"/>
            <a:gd name="adj4" fmla="val 12575511"/>
            <a:gd name="adj5" fmla="val 4095"/>
          </a:avLst>
        </a:prstGeom>
        <a:solidFill>
          <a:schemeClr val="accent1">
            <a:lumMod val="60000"/>
            <a:lumOff val="40000"/>
          </a:schemeClr>
        </a:solidFill>
        <a:ln>
          <a:noFill/>
        </a:ln>
        <a:effectLst/>
      </dsp:spPr>
      <dsp:style>
        <a:lnRef idx="0">
          <a:scrgbClr r="0" g="0" b="0"/>
        </a:lnRef>
        <a:fillRef idx="1">
          <a:scrgbClr r="0" g="0" b="0"/>
        </a:fillRef>
        <a:effectRef idx="0">
          <a:scrgbClr r="0" g="0" b="0"/>
        </a:effectRef>
        <a:fontRef idx="minor">
          <a:schemeClr val="lt1"/>
        </a:fontRef>
      </dsp:style>
    </dsp:sp>
    <dsp:sp modelId="{D1957E8D-52E6-47CA-9E1F-B3BE7EB3E09B}">
      <dsp:nvSpPr>
        <dsp:cNvPr id="0" name=""/>
        <dsp:cNvSpPr/>
      </dsp:nvSpPr>
      <dsp:spPr>
        <a:xfrm>
          <a:off x="1710284" y="425206"/>
          <a:ext cx="976946" cy="388499"/>
        </a:xfrm>
        <a:prstGeom prst="roundRect">
          <a:avLst>
            <a:gd name="adj" fmla="val 10000"/>
          </a:avLst>
        </a:prstGeom>
        <a:solidFill>
          <a:schemeClr val="accent1">
            <a:lumMod val="60000"/>
            <a:lumOff val="40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zh-CN" altLang="en-US" sz="1200" b="1" kern="1200" dirty="0">
              <a:solidFill>
                <a:schemeClr val="bg1"/>
              </a:solidFill>
              <a:latin typeface="汉仪菱心体简" panose="02010609000101010101" pitchFamily="49" charset="-122"/>
              <a:ea typeface="汉仪菱心体简" panose="02010609000101010101" pitchFamily="49" charset="-122"/>
            </a:rPr>
            <a:t>包间选择</a:t>
          </a:r>
          <a:endParaRPr lang="en-US" sz="1200" b="1" kern="1200" dirty="0">
            <a:solidFill>
              <a:schemeClr val="bg1"/>
            </a:solidFill>
          </a:endParaRPr>
        </a:p>
      </dsp:txBody>
      <dsp:txXfrm>
        <a:off x="1721663" y="436585"/>
        <a:ext cx="954188" cy="365741"/>
      </dsp:txXfrm>
    </dsp:sp>
    <dsp:sp modelId="{C26DB7B9-FAD6-48DB-954D-A5E46F77BD6D}">
      <dsp:nvSpPr>
        <dsp:cNvPr id="0" name=""/>
        <dsp:cNvSpPr/>
      </dsp:nvSpPr>
      <dsp:spPr>
        <a:xfrm>
          <a:off x="2929393" y="619455"/>
          <a:ext cx="1099064" cy="906498"/>
        </a:xfrm>
        <a:prstGeom prst="roundRect">
          <a:avLst>
            <a:gd name="adj" fmla="val 10000"/>
          </a:avLst>
        </a:prstGeom>
        <a:noFill/>
        <a:ln w="25400" cap="flat" cmpd="sng" algn="ctr">
          <a:solidFill>
            <a:schemeClr val="accent1">
              <a:lumMod val="40000"/>
              <a:lumOff val="60000"/>
            </a:schemeClr>
          </a:solidFill>
          <a:prstDash val="solid"/>
        </a:ln>
        <a:effectLst/>
      </dsp:spPr>
      <dsp:style>
        <a:lnRef idx="2">
          <a:scrgbClr r="0" g="0" b="0"/>
        </a:lnRef>
        <a:fillRef idx="1">
          <a:scrgbClr r="0" g="0" b="0"/>
        </a:fillRef>
        <a:effectRef idx="0">
          <a:scrgbClr r="0" g="0" b="0"/>
        </a:effectRef>
        <a:fontRef idx="minor"/>
      </dsp:style>
    </dsp:sp>
    <dsp:sp modelId="{2467359E-7225-4CFB-BBD2-900CCD5D7BDE}">
      <dsp:nvSpPr>
        <dsp:cNvPr id="0" name=""/>
        <dsp:cNvSpPr/>
      </dsp:nvSpPr>
      <dsp:spPr>
        <a:xfrm>
          <a:off x="3528858" y="770059"/>
          <a:ext cx="1308526" cy="1308526"/>
        </a:xfrm>
        <a:prstGeom prst="leftCircularArrow">
          <a:avLst>
            <a:gd name="adj1" fmla="val 3886"/>
            <a:gd name="adj2" fmla="val 486698"/>
            <a:gd name="adj3" fmla="val 2262209"/>
            <a:gd name="adj4" fmla="val 9024489"/>
            <a:gd name="adj5" fmla="val 4534"/>
          </a:avLst>
        </a:prstGeom>
        <a:solidFill>
          <a:schemeClr val="accent1">
            <a:lumMod val="40000"/>
            <a:lumOff val="60000"/>
          </a:schemeClr>
        </a:solidFill>
        <a:ln>
          <a:noFill/>
        </a:ln>
        <a:effectLst/>
      </dsp:spPr>
      <dsp:style>
        <a:lnRef idx="0">
          <a:scrgbClr r="0" g="0" b="0"/>
        </a:lnRef>
        <a:fillRef idx="1">
          <a:scrgbClr r="0" g="0" b="0"/>
        </a:fillRef>
        <a:effectRef idx="0">
          <a:scrgbClr r="0" g="0" b="0"/>
        </a:effectRef>
        <a:fontRef idx="minor">
          <a:schemeClr val="lt1"/>
        </a:fontRef>
      </dsp:style>
    </dsp:sp>
    <dsp:sp modelId="{47A26F57-A010-4072-9EBD-86BD6484D91B}">
      <dsp:nvSpPr>
        <dsp:cNvPr id="0" name=""/>
        <dsp:cNvSpPr/>
      </dsp:nvSpPr>
      <dsp:spPr>
        <a:xfrm>
          <a:off x="3173629" y="1331704"/>
          <a:ext cx="976946" cy="388499"/>
        </a:xfrm>
        <a:prstGeom prst="roundRect">
          <a:avLst>
            <a:gd name="adj" fmla="val 10000"/>
          </a:avLst>
        </a:prstGeom>
        <a:solidFill>
          <a:schemeClr val="accent1">
            <a:lumMod val="40000"/>
            <a:lumOff val="60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zh-CN" altLang="en-US" sz="1200" b="1" kern="1200" dirty="0">
              <a:solidFill>
                <a:schemeClr val="bg1"/>
              </a:solidFill>
              <a:latin typeface="汉仪菱心体简" panose="02010609000101010101" pitchFamily="49" charset="-122"/>
              <a:ea typeface="汉仪菱心体简" panose="02010609000101010101" pitchFamily="49" charset="-122"/>
            </a:rPr>
            <a:t>包间选择</a:t>
          </a:r>
          <a:endParaRPr lang="en-US" sz="1200" b="1" kern="1200" dirty="0">
            <a:solidFill>
              <a:schemeClr val="bg1"/>
            </a:solidFill>
          </a:endParaRPr>
        </a:p>
      </dsp:txBody>
      <dsp:txXfrm>
        <a:off x="3185008" y="1343083"/>
        <a:ext cx="954188" cy="365741"/>
      </dsp:txXfrm>
    </dsp:sp>
    <dsp:sp modelId="{939DFC11-B217-40F1-B0EE-ADA1D5FE8FDC}">
      <dsp:nvSpPr>
        <dsp:cNvPr id="0" name=""/>
        <dsp:cNvSpPr/>
      </dsp:nvSpPr>
      <dsp:spPr>
        <a:xfrm>
          <a:off x="4392738" y="619455"/>
          <a:ext cx="1099064" cy="906498"/>
        </a:xfrm>
        <a:prstGeom prst="roundRect">
          <a:avLst>
            <a:gd name="adj" fmla="val 10000"/>
          </a:avLst>
        </a:prstGeom>
        <a:noFill/>
        <a:ln w="25400" cap="flat" cmpd="sng" algn="ctr">
          <a:solidFill>
            <a:schemeClr val="accent1">
              <a:lumMod val="20000"/>
              <a:lumOff val="80000"/>
            </a:schemeClr>
          </a:solidFill>
          <a:prstDash val="solid"/>
        </a:ln>
        <a:effectLst/>
      </dsp:spPr>
      <dsp:style>
        <a:lnRef idx="2">
          <a:scrgbClr r="0" g="0" b="0"/>
        </a:lnRef>
        <a:fillRef idx="1">
          <a:scrgbClr r="0" g="0" b="0"/>
        </a:fillRef>
        <a:effectRef idx="0">
          <a:scrgbClr r="0" g="0" b="0"/>
        </a:effectRef>
        <a:fontRef idx="minor"/>
      </dsp:style>
    </dsp:sp>
    <dsp:sp modelId="{A9F63716-280D-4A8A-8AF8-9D84FEF36D8F}">
      <dsp:nvSpPr>
        <dsp:cNvPr id="0" name=""/>
        <dsp:cNvSpPr/>
      </dsp:nvSpPr>
      <dsp:spPr>
        <a:xfrm>
          <a:off x="4636974" y="425206"/>
          <a:ext cx="976946" cy="388499"/>
        </a:xfrm>
        <a:prstGeom prst="roundRect">
          <a:avLst>
            <a:gd name="adj" fmla="val 10000"/>
          </a:avLst>
        </a:prstGeom>
        <a:solidFill>
          <a:schemeClr val="accent1">
            <a:lumMod val="20000"/>
            <a:lumOff val="80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zh-CN" altLang="en-US" sz="1200" b="1" kern="1200" dirty="0">
              <a:solidFill>
                <a:schemeClr val="bg1"/>
              </a:solidFill>
              <a:latin typeface="汉仪菱心体简" panose="02010609000101010101" pitchFamily="49" charset="-122"/>
              <a:ea typeface="汉仪菱心体简" panose="02010609000101010101" pitchFamily="49" charset="-122"/>
            </a:rPr>
            <a:t>包间选择</a:t>
          </a:r>
          <a:endParaRPr lang="en-US" sz="1200" b="1" kern="1200" dirty="0">
            <a:solidFill>
              <a:schemeClr val="bg1"/>
            </a:solidFill>
          </a:endParaRPr>
        </a:p>
      </dsp:txBody>
      <dsp:txXfrm>
        <a:off x="4648353" y="436585"/>
        <a:ext cx="954188" cy="365741"/>
      </dsp:txXfrm>
    </dsp:sp>
  </dsp:spTree>
</dsp:drawing>
</file>

<file path=ppt/diagrams/layout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C7DC27-ABC8-4BE3-ADCD-372399B0E143}" type="datetimeFigureOut">
              <a:rPr lang="zh-CN" altLang="en-US" smtClean="0"/>
              <a:t>2017/11/26 Sunday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6A99292-C0BF-4C20-AC3C-298E0F3922CE}" type="slidenum">
              <a:rPr lang="zh-CN" altLang="en-US" smtClean="0"/>
              <a:t>‹#›</a:t>
            </a:fld>
            <a:endParaRPr lang="zh-CN" altLang="en-US"/>
          </a:p>
        </p:txBody>
      </p:sp>
    </p:spTree>
    <p:extLst>
      <p:ext uri="{BB962C8B-B14F-4D97-AF65-F5344CB8AC3E}">
        <p14:creationId xmlns:p14="http://schemas.microsoft.com/office/powerpoint/2010/main" val="30505052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a:t>
            </a:fld>
            <a:endParaRPr lang="zh-CN" altLang="en-US"/>
          </a:p>
        </p:txBody>
      </p:sp>
    </p:spTree>
    <p:extLst>
      <p:ext uri="{BB962C8B-B14F-4D97-AF65-F5344CB8AC3E}">
        <p14:creationId xmlns:p14="http://schemas.microsoft.com/office/powerpoint/2010/main" val="27214207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10</a:t>
            </a:fld>
            <a:endParaRPr lang="zh-CN" altLang="en-US"/>
          </a:p>
        </p:txBody>
      </p:sp>
    </p:spTree>
    <p:extLst>
      <p:ext uri="{BB962C8B-B14F-4D97-AF65-F5344CB8AC3E}">
        <p14:creationId xmlns:p14="http://schemas.microsoft.com/office/powerpoint/2010/main" val="41538019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11</a:t>
            </a:fld>
            <a:endParaRPr lang="zh-CN" altLang="en-US"/>
          </a:p>
        </p:txBody>
      </p:sp>
    </p:spTree>
    <p:extLst>
      <p:ext uri="{BB962C8B-B14F-4D97-AF65-F5344CB8AC3E}">
        <p14:creationId xmlns:p14="http://schemas.microsoft.com/office/powerpoint/2010/main" val="12547436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12</a:t>
            </a:fld>
            <a:endParaRPr lang="zh-CN" altLang="en-US"/>
          </a:p>
        </p:txBody>
      </p:sp>
    </p:spTree>
    <p:extLst>
      <p:ext uri="{BB962C8B-B14F-4D97-AF65-F5344CB8AC3E}">
        <p14:creationId xmlns:p14="http://schemas.microsoft.com/office/powerpoint/2010/main" val="42067732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13</a:t>
            </a:fld>
            <a:endParaRPr lang="zh-CN" altLang="en-US"/>
          </a:p>
        </p:txBody>
      </p:sp>
    </p:spTree>
    <p:extLst>
      <p:ext uri="{BB962C8B-B14F-4D97-AF65-F5344CB8AC3E}">
        <p14:creationId xmlns:p14="http://schemas.microsoft.com/office/powerpoint/2010/main" val="13127384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14</a:t>
            </a:fld>
            <a:endParaRPr lang="zh-CN" altLang="en-US"/>
          </a:p>
        </p:txBody>
      </p:sp>
    </p:spTree>
    <p:extLst>
      <p:ext uri="{BB962C8B-B14F-4D97-AF65-F5344CB8AC3E}">
        <p14:creationId xmlns:p14="http://schemas.microsoft.com/office/powerpoint/2010/main" val="12456295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15</a:t>
            </a:fld>
            <a:endParaRPr lang="zh-CN" altLang="en-US"/>
          </a:p>
        </p:txBody>
      </p:sp>
    </p:spTree>
    <p:extLst>
      <p:ext uri="{BB962C8B-B14F-4D97-AF65-F5344CB8AC3E}">
        <p14:creationId xmlns:p14="http://schemas.microsoft.com/office/powerpoint/2010/main" val="31421700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16</a:t>
            </a:fld>
            <a:endParaRPr lang="zh-CN" altLang="en-US"/>
          </a:p>
        </p:txBody>
      </p:sp>
    </p:spTree>
    <p:extLst>
      <p:ext uri="{BB962C8B-B14F-4D97-AF65-F5344CB8AC3E}">
        <p14:creationId xmlns:p14="http://schemas.microsoft.com/office/powerpoint/2010/main" val="4549647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17</a:t>
            </a:fld>
            <a:endParaRPr lang="zh-CN" altLang="en-US"/>
          </a:p>
        </p:txBody>
      </p:sp>
    </p:spTree>
    <p:extLst>
      <p:ext uri="{BB962C8B-B14F-4D97-AF65-F5344CB8AC3E}">
        <p14:creationId xmlns:p14="http://schemas.microsoft.com/office/powerpoint/2010/main" val="16728459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18</a:t>
            </a:fld>
            <a:endParaRPr lang="zh-CN" altLang="en-US"/>
          </a:p>
        </p:txBody>
      </p:sp>
    </p:spTree>
    <p:extLst>
      <p:ext uri="{BB962C8B-B14F-4D97-AF65-F5344CB8AC3E}">
        <p14:creationId xmlns:p14="http://schemas.microsoft.com/office/powerpoint/2010/main" val="16928018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19</a:t>
            </a:fld>
            <a:endParaRPr lang="zh-CN" altLang="en-US"/>
          </a:p>
        </p:txBody>
      </p:sp>
    </p:spTree>
    <p:extLst>
      <p:ext uri="{BB962C8B-B14F-4D97-AF65-F5344CB8AC3E}">
        <p14:creationId xmlns:p14="http://schemas.microsoft.com/office/powerpoint/2010/main" val="37854725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a:t>
            </a:fld>
            <a:endParaRPr lang="zh-CN" altLang="en-US"/>
          </a:p>
        </p:txBody>
      </p:sp>
    </p:spTree>
    <p:extLst>
      <p:ext uri="{BB962C8B-B14F-4D97-AF65-F5344CB8AC3E}">
        <p14:creationId xmlns:p14="http://schemas.microsoft.com/office/powerpoint/2010/main" val="20325415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20</a:t>
            </a:fld>
            <a:endParaRPr lang="zh-CN" altLang="en-US"/>
          </a:p>
        </p:txBody>
      </p:sp>
    </p:spTree>
    <p:extLst>
      <p:ext uri="{BB962C8B-B14F-4D97-AF65-F5344CB8AC3E}">
        <p14:creationId xmlns:p14="http://schemas.microsoft.com/office/powerpoint/2010/main" val="3356851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21</a:t>
            </a:fld>
            <a:endParaRPr lang="zh-CN" altLang="en-US"/>
          </a:p>
        </p:txBody>
      </p:sp>
    </p:spTree>
    <p:extLst>
      <p:ext uri="{BB962C8B-B14F-4D97-AF65-F5344CB8AC3E}">
        <p14:creationId xmlns:p14="http://schemas.microsoft.com/office/powerpoint/2010/main" val="21742312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22</a:t>
            </a:fld>
            <a:endParaRPr lang="zh-CN" altLang="en-US"/>
          </a:p>
        </p:txBody>
      </p:sp>
    </p:spTree>
    <p:extLst>
      <p:ext uri="{BB962C8B-B14F-4D97-AF65-F5344CB8AC3E}">
        <p14:creationId xmlns:p14="http://schemas.microsoft.com/office/powerpoint/2010/main" val="17447561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23</a:t>
            </a:fld>
            <a:endParaRPr lang="zh-CN" altLang="en-US"/>
          </a:p>
        </p:txBody>
      </p:sp>
    </p:spTree>
    <p:extLst>
      <p:ext uri="{BB962C8B-B14F-4D97-AF65-F5344CB8AC3E}">
        <p14:creationId xmlns:p14="http://schemas.microsoft.com/office/powerpoint/2010/main" val="2748092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24</a:t>
            </a:fld>
            <a:endParaRPr lang="zh-CN" altLang="en-US"/>
          </a:p>
        </p:txBody>
      </p:sp>
    </p:spTree>
    <p:extLst>
      <p:ext uri="{BB962C8B-B14F-4D97-AF65-F5344CB8AC3E}">
        <p14:creationId xmlns:p14="http://schemas.microsoft.com/office/powerpoint/2010/main" val="27324038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25</a:t>
            </a:fld>
            <a:endParaRPr lang="zh-CN" altLang="en-US"/>
          </a:p>
        </p:txBody>
      </p:sp>
    </p:spTree>
    <p:extLst>
      <p:ext uri="{BB962C8B-B14F-4D97-AF65-F5344CB8AC3E}">
        <p14:creationId xmlns:p14="http://schemas.microsoft.com/office/powerpoint/2010/main" val="35155948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26</a:t>
            </a:fld>
            <a:endParaRPr lang="zh-CN" altLang="en-US"/>
          </a:p>
        </p:txBody>
      </p:sp>
    </p:spTree>
    <p:extLst>
      <p:ext uri="{BB962C8B-B14F-4D97-AF65-F5344CB8AC3E}">
        <p14:creationId xmlns:p14="http://schemas.microsoft.com/office/powerpoint/2010/main" val="26474225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3</a:t>
            </a:fld>
            <a:endParaRPr lang="zh-CN" altLang="en-US"/>
          </a:p>
        </p:txBody>
      </p:sp>
    </p:spTree>
    <p:extLst>
      <p:ext uri="{BB962C8B-B14F-4D97-AF65-F5344CB8AC3E}">
        <p14:creationId xmlns:p14="http://schemas.microsoft.com/office/powerpoint/2010/main" val="27528710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4</a:t>
            </a:fld>
            <a:endParaRPr lang="zh-CN" altLang="en-US"/>
          </a:p>
        </p:txBody>
      </p:sp>
    </p:spTree>
    <p:extLst>
      <p:ext uri="{BB962C8B-B14F-4D97-AF65-F5344CB8AC3E}">
        <p14:creationId xmlns:p14="http://schemas.microsoft.com/office/powerpoint/2010/main" val="20129978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5</a:t>
            </a:fld>
            <a:endParaRPr lang="zh-CN" altLang="en-US"/>
          </a:p>
        </p:txBody>
      </p:sp>
    </p:spTree>
    <p:extLst>
      <p:ext uri="{BB962C8B-B14F-4D97-AF65-F5344CB8AC3E}">
        <p14:creationId xmlns:p14="http://schemas.microsoft.com/office/powerpoint/2010/main" val="26531026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6</a:t>
            </a:fld>
            <a:endParaRPr lang="zh-CN" altLang="en-US"/>
          </a:p>
        </p:txBody>
      </p:sp>
    </p:spTree>
    <p:extLst>
      <p:ext uri="{BB962C8B-B14F-4D97-AF65-F5344CB8AC3E}">
        <p14:creationId xmlns:p14="http://schemas.microsoft.com/office/powerpoint/2010/main" val="26944038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7</a:t>
            </a:fld>
            <a:endParaRPr lang="zh-CN" altLang="en-US"/>
          </a:p>
        </p:txBody>
      </p:sp>
    </p:spTree>
    <p:extLst>
      <p:ext uri="{BB962C8B-B14F-4D97-AF65-F5344CB8AC3E}">
        <p14:creationId xmlns:p14="http://schemas.microsoft.com/office/powerpoint/2010/main" val="13708021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8</a:t>
            </a:fld>
            <a:endParaRPr lang="zh-CN" altLang="en-US"/>
          </a:p>
        </p:txBody>
      </p:sp>
    </p:spTree>
    <p:extLst>
      <p:ext uri="{BB962C8B-B14F-4D97-AF65-F5344CB8AC3E}">
        <p14:creationId xmlns:p14="http://schemas.microsoft.com/office/powerpoint/2010/main" val="21128945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99292-C0BF-4C20-AC3C-298E0F3922CE}" type="slidenum">
              <a:rPr lang="zh-CN" altLang="en-US" smtClean="0"/>
              <a:t>9</a:t>
            </a:fld>
            <a:endParaRPr lang="zh-CN" altLang="en-US"/>
          </a:p>
        </p:txBody>
      </p:sp>
    </p:spTree>
    <p:extLst>
      <p:ext uri="{BB962C8B-B14F-4D97-AF65-F5344CB8AC3E}">
        <p14:creationId xmlns:p14="http://schemas.microsoft.com/office/powerpoint/2010/main" val="8278846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4E453C"/>
        </a:solidFill>
        <a:effectLst/>
      </p:bgPr>
    </p:bg>
    <p:spTree>
      <p:nvGrpSpPr>
        <p:cNvPr id="1" name=""/>
        <p:cNvGrpSpPr/>
        <p:nvPr/>
      </p:nvGrpSpPr>
      <p:grpSpPr>
        <a:xfrm>
          <a:off x="0" y="0"/>
          <a:ext cx="0" cy="0"/>
          <a:chOff x="0" y="0"/>
          <a:chExt cx="0" cy="0"/>
        </a:xfrm>
      </p:grpSpPr>
      <p:sp>
        <p:nvSpPr>
          <p:cNvPr id="2" name="矩形 1"/>
          <p:cNvSpPr/>
          <p:nvPr userDrawn="1"/>
        </p:nvSpPr>
        <p:spPr>
          <a:xfrm>
            <a:off x="683568" y="411510"/>
            <a:ext cx="7848872" cy="4320480"/>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0915679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14DD8C-926E-49DC-B3B0-7E320793FD84}" type="datetimeFigureOut">
              <a:rPr lang="zh-CN" altLang="en-US" smtClean="0"/>
              <a:t>2017/11/26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8D16F6-D362-443F-ACAA-C1E7C545BF2B}" type="slidenum">
              <a:rPr lang="zh-CN" altLang="en-US" smtClean="0"/>
              <a:t>‹#›</a:t>
            </a:fld>
            <a:endParaRPr lang="zh-CN" altLang="en-US"/>
          </a:p>
        </p:txBody>
      </p:sp>
    </p:spTree>
    <p:extLst>
      <p:ext uri="{BB962C8B-B14F-4D97-AF65-F5344CB8AC3E}">
        <p14:creationId xmlns:p14="http://schemas.microsoft.com/office/powerpoint/2010/main" val="417852857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14DD8C-926E-49DC-B3B0-7E320793FD84}" type="datetimeFigureOut">
              <a:rPr lang="zh-CN" altLang="en-US" smtClean="0"/>
              <a:t>2017/11/26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8D16F6-D362-443F-ACAA-C1E7C545BF2B}" type="slidenum">
              <a:rPr lang="zh-CN" altLang="en-US" smtClean="0"/>
              <a:t>‹#›</a:t>
            </a:fld>
            <a:endParaRPr lang="zh-CN" altLang="en-US"/>
          </a:p>
        </p:txBody>
      </p:sp>
    </p:spTree>
    <p:extLst>
      <p:ext uri="{BB962C8B-B14F-4D97-AF65-F5344CB8AC3E}">
        <p14:creationId xmlns:p14="http://schemas.microsoft.com/office/powerpoint/2010/main" val="47797847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14DD8C-926E-49DC-B3B0-7E320793FD84}" type="datetimeFigureOut">
              <a:rPr lang="zh-CN" altLang="en-US" smtClean="0"/>
              <a:t>2017/11/26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8D16F6-D362-443F-ACAA-C1E7C545BF2B}" type="slidenum">
              <a:rPr lang="zh-CN" altLang="en-US" smtClean="0"/>
              <a:t>‹#›</a:t>
            </a:fld>
            <a:endParaRPr lang="zh-CN" altLang="en-US"/>
          </a:p>
        </p:txBody>
      </p:sp>
    </p:spTree>
    <p:extLst>
      <p:ext uri="{BB962C8B-B14F-4D97-AF65-F5344CB8AC3E}">
        <p14:creationId xmlns:p14="http://schemas.microsoft.com/office/powerpoint/2010/main" val="322798136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C14DD8C-926E-49DC-B3B0-7E320793FD84}" type="datetimeFigureOut">
              <a:rPr lang="zh-CN" altLang="en-US" smtClean="0"/>
              <a:t>2017/11/26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8D16F6-D362-443F-ACAA-C1E7C545BF2B}" type="slidenum">
              <a:rPr lang="zh-CN" altLang="en-US" smtClean="0"/>
              <a:t>‹#›</a:t>
            </a:fld>
            <a:endParaRPr lang="zh-CN" altLang="en-US"/>
          </a:p>
        </p:txBody>
      </p:sp>
    </p:spTree>
    <p:extLst>
      <p:ext uri="{BB962C8B-B14F-4D97-AF65-F5344CB8AC3E}">
        <p14:creationId xmlns:p14="http://schemas.microsoft.com/office/powerpoint/2010/main" val="230243778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C14DD8C-926E-49DC-B3B0-7E320793FD84}" type="datetimeFigureOut">
              <a:rPr lang="zh-CN" altLang="en-US" smtClean="0"/>
              <a:t>2017/11/26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8D16F6-D362-443F-ACAA-C1E7C545BF2B}" type="slidenum">
              <a:rPr lang="zh-CN" altLang="en-US" smtClean="0"/>
              <a:t>‹#›</a:t>
            </a:fld>
            <a:endParaRPr lang="zh-CN" altLang="en-US"/>
          </a:p>
        </p:txBody>
      </p:sp>
    </p:spTree>
    <p:extLst>
      <p:ext uri="{BB962C8B-B14F-4D97-AF65-F5344CB8AC3E}">
        <p14:creationId xmlns:p14="http://schemas.microsoft.com/office/powerpoint/2010/main" val="72682747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C14DD8C-926E-49DC-B3B0-7E320793FD84}" type="datetimeFigureOut">
              <a:rPr lang="zh-CN" altLang="en-US" smtClean="0"/>
              <a:t>2017/11/26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88D16F6-D362-443F-ACAA-C1E7C545BF2B}" type="slidenum">
              <a:rPr lang="zh-CN" altLang="en-US" smtClean="0"/>
              <a:t>‹#›</a:t>
            </a:fld>
            <a:endParaRPr lang="zh-CN" altLang="en-US"/>
          </a:p>
        </p:txBody>
      </p:sp>
    </p:spTree>
    <p:extLst>
      <p:ext uri="{BB962C8B-B14F-4D97-AF65-F5344CB8AC3E}">
        <p14:creationId xmlns:p14="http://schemas.microsoft.com/office/powerpoint/2010/main" val="150094745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C14DD8C-926E-49DC-B3B0-7E320793FD84}" type="datetimeFigureOut">
              <a:rPr lang="zh-CN" altLang="en-US" smtClean="0"/>
              <a:t>2017/11/26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88D16F6-D362-443F-ACAA-C1E7C545BF2B}" type="slidenum">
              <a:rPr lang="zh-CN" altLang="en-US" smtClean="0"/>
              <a:t>‹#›</a:t>
            </a:fld>
            <a:endParaRPr lang="zh-CN" altLang="en-US"/>
          </a:p>
        </p:txBody>
      </p:sp>
    </p:spTree>
    <p:extLst>
      <p:ext uri="{BB962C8B-B14F-4D97-AF65-F5344CB8AC3E}">
        <p14:creationId xmlns:p14="http://schemas.microsoft.com/office/powerpoint/2010/main" val="109115824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14DD8C-926E-49DC-B3B0-7E320793FD84}" type="datetimeFigureOut">
              <a:rPr lang="zh-CN" altLang="en-US" smtClean="0"/>
              <a:t>2017/11/26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88D16F6-D362-443F-ACAA-C1E7C545BF2B}" type="slidenum">
              <a:rPr lang="zh-CN" altLang="en-US" smtClean="0"/>
              <a:t>‹#›</a:t>
            </a:fld>
            <a:endParaRPr lang="zh-CN" altLang="en-US"/>
          </a:p>
        </p:txBody>
      </p:sp>
    </p:spTree>
    <p:extLst>
      <p:ext uri="{BB962C8B-B14F-4D97-AF65-F5344CB8AC3E}">
        <p14:creationId xmlns:p14="http://schemas.microsoft.com/office/powerpoint/2010/main" val="258204738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14DD8C-926E-49DC-B3B0-7E320793FD84}" type="datetimeFigureOut">
              <a:rPr lang="zh-CN" altLang="en-US" smtClean="0"/>
              <a:t>2017/11/26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8D16F6-D362-443F-ACAA-C1E7C545BF2B}" type="slidenum">
              <a:rPr lang="zh-CN" altLang="en-US" smtClean="0"/>
              <a:t>‹#›</a:t>
            </a:fld>
            <a:endParaRPr lang="zh-CN" altLang="en-US"/>
          </a:p>
        </p:txBody>
      </p:sp>
    </p:spTree>
    <p:extLst>
      <p:ext uri="{BB962C8B-B14F-4D97-AF65-F5344CB8AC3E}">
        <p14:creationId xmlns:p14="http://schemas.microsoft.com/office/powerpoint/2010/main" val="384849817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14DD8C-926E-49DC-B3B0-7E320793FD84}" type="datetimeFigureOut">
              <a:rPr lang="zh-CN" altLang="en-US" smtClean="0"/>
              <a:t>2017/11/26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8D16F6-D362-443F-ACAA-C1E7C545BF2B}" type="slidenum">
              <a:rPr lang="zh-CN" altLang="en-US" smtClean="0"/>
              <a:t>‹#›</a:t>
            </a:fld>
            <a:endParaRPr lang="zh-CN" altLang="en-US"/>
          </a:p>
        </p:txBody>
      </p:sp>
    </p:spTree>
    <p:extLst>
      <p:ext uri="{BB962C8B-B14F-4D97-AF65-F5344CB8AC3E}">
        <p14:creationId xmlns:p14="http://schemas.microsoft.com/office/powerpoint/2010/main" val="33818672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BE1E8"/>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C14DD8C-926E-49DC-B3B0-7E320793FD84}" type="datetimeFigureOut">
              <a:rPr lang="zh-CN" altLang="en-US" smtClean="0"/>
              <a:t>2017/11/26 Sunday</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988D16F6-D362-443F-ACAA-C1E7C545BF2B}" type="slidenum">
              <a:rPr lang="zh-CN" altLang="en-US" smtClean="0"/>
              <a:t>‹#›</a:t>
            </a:fld>
            <a:endParaRPr lang="zh-CN" altLang="en-US"/>
          </a:p>
        </p:txBody>
      </p:sp>
    </p:spTree>
    <p:extLst>
      <p:ext uri="{BB962C8B-B14F-4D97-AF65-F5344CB8AC3E}">
        <p14:creationId xmlns:p14="http://schemas.microsoft.com/office/powerpoint/2010/main" val="24352396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22.jpeg"/></Relationships>
</file>

<file path=ppt/slides/_rels/slide1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7.jpeg"/><Relationship Id="rId4" Type="http://schemas.openxmlformats.org/officeDocument/2006/relationships/image" Target="../media/image23.jpg"/></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23.jpg"/><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27.jpeg"/></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2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2.jp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9144000" cy="5136444"/>
          </a:xfrm>
          <a:prstGeom prst="rect">
            <a:avLst/>
          </a:prstGeom>
        </p:spPr>
      </p:pic>
      <p:sp>
        <p:nvSpPr>
          <p:cNvPr id="6" name="矩形 5"/>
          <p:cNvSpPr/>
          <p:nvPr/>
        </p:nvSpPr>
        <p:spPr>
          <a:xfrm>
            <a:off x="2123728" y="0"/>
            <a:ext cx="4968552" cy="5143500"/>
          </a:xfrm>
          <a:prstGeom prst="rect">
            <a:avLst/>
          </a:prstGeom>
          <a:solidFill>
            <a:srgbClr val="2D3A4B">
              <a:alpha val="58000"/>
            </a:srgbClr>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TextBox 2"/>
          <p:cNvSpPr txBox="1"/>
          <p:nvPr/>
        </p:nvSpPr>
        <p:spPr>
          <a:xfrm>
            <a:off x="2499156" y="1670780"/>
            <a:ext cx="4145687" cy="769441"/>
          </a:xfrm>
          <a:prstGeom prst="rect">
            <a:avLst/>
          </a:prstGeom>
          <a:noFill/>
        </p:spPr>
        <p:txBody>
          <a:bodyPr wrap="none" rtlCol="0">
            <a:spAutoFit/>
          </a:bodyPr>
          <a:lstStyle/>
          <a:p>
            <a:r>
              <a:rPr lang="zh-CN" altLang="en-US" sz="4400" b="1" dirty="0">
                <a:solidFill>
                  <a:srgbClr val="DBE1E8"/>
                </a:solidFill>
                <a:latin typeface="汉仪菱心体简" panose="02010609000101010101" pitchFamily="49" charset="-122"/>
                <a:ea typeface="汉仪菱心体简" panose="02010609000101010101" pitchFamily="49" charset="-122"/>
              </a:rPr>
              <a:t>餐厅商业计划书</a:t>
            </a:r>
          </a:p>
        </p:txBody>
      </p:sp>
      <p:sp>
        <p:nvSpPr>
          <p:cNvPr id="5" name="矩形 4"/>
          <p:cNvSpPr/>
          <p:nvPr/>
        </p:nvSpPr>
        <p:spPr>
          <a:xfrm>
            <a:off x="3056322" y="3057222"/>
            <a:ext cx="3086100" cy="738664"/>
          </a:xfrm>
          <a:prstGeom prst="rect">
            <a:avLst/>
          </a:prstGeom>
        </p:spPr>
        <p:txBody>
          <a:bodyPr wrap="square">
            <a:spAutoFit/>
          </a:bodyPr>
          <a:lstStyle/>
          <a:p>
            <a:pPr algn="ctr">
              <a:lnSpc>
                <a:spcPct val="150000"/>
              </a:lnSpc>
            </a:pPr>
            <a:r>
              <a:rPr lang="en-US" altLang="zh-CN" sz="700" dirty="0">
                <a:solidFill>
                  <a:srgbClr val="DBE1E8"/>
                </a:solidFill>
              </a:rPr>
              <a:t>In the restaurant, the lights are blue, the tableware is blue, furniture is blue, let a person have to trance between the Aegean romantic illusion, decoration style, full of European style exquisite delicacy, imbued with Mediterranean style, is dating choice.</a:t>
            </a:r>
          </a:p>
        </p:txBody>
      </p:sp>
      <p:sp>
        <p:nvSpPr>
          <p:cNvPr id="16" name="TextBox 15"/>
          <p:cNvSpPr txBox="1"/>
          <p:nvPr/>
        </p:nvSpPr>
        <p:spPr>
          <a:xfrm>
            <a:off x="2601293" y="2571750"/>
            <a:ext cx="4012637" cy="353943"/>
          </a:xfrm>
          <a:prstGeom prst="rect">
            <a:avLst/>
          </a:prstGeom>
          <a:noFill/>
        </p:spPr>
        <p:txBody>
          <a:bodyPr wrap="none" rtlCol="0">
            <a:spAutoFit/>
          </a:bodyPr>
          <a:lstStyle/>
          <a:p>
            <a:r>
              <a:rPr lang="en-US" altLang="zh-CN" sz="1700" spc="600" dirty="0">
                <a:solidFill>
                  <a:srgbClr val="DBE1E8"/>
                </a:solidFill>
                <a:latin typeface="Agency FB" pitchFamily="34" charset="0"/>
              </a:rPr>
              <a:t>RESTAURANT BUSINESS PLAN</a:t>
            </a:r>
            <a:endParaRPr lang="zh-CN" altLang="en-US" sz="1700" spc="600" dirty="0">
              <a:solidFill>
                <a:srgbClr val="DBE1E8"/>
              </a:solidFill>
              <a:latin typeface="Agency FB" pitchFamily="34" charset="0"/>
            </a:endParaRPr>
          </a:p>
        </p:txBody>
      </p:sp>
      <p:pic>
        <p:nvPicPr>
          <p:cNvPr id="2" name="Dirty Dropouts - Unity">
            <a:hlinkClick r:id="" action="ppaction://media"/>
            <a:extLst>
              <a:ext uri="{FF2B5EF4-FFF2-40B4-BE49-F238E27FC236}">
                <a16:creationId xmlns:a16="http://schemas.microsoft.com/office/drawing/2014/main" id="{CE6CF2C0-58EA-4637-BB7E-8C62C1420EB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47714" y="284163"/>
            <a:ext cx="609601" cy="609600"/>
          </a:xfrm>
          <a:prstGeom prst="rect">
            <a:avLst/>
          </a:prstGeom>
        </p:spPr>
      </p:pic>
      <p:sp>
        <p:nvSpPr>
          <p:cNvPr id="4" name="文本框 3"/>
          <p:cNvSpPr txBox="1"/>
          <p:nvPr/>
        </p:nvSpPr>
        <p:spPr>
          <a:xfrm>
            <a:off x="3209409" y="4799642"/>
            <a:ext cx="2852063" cy="292388"/>
          </a:xfrm>
          <a:prstGeom prst="rect">
            <a:avLst/>
          </a:prstGeom>
          <a:noFill/>
        </p:spPr>
        <p:txBody>
          <a:bodyPr wrap="none" rtlCol="0">
            <a:spAutoFit/>
          </a:bodyPr>
          <a:lstStyle/>
          <a:p>
            <a:r>
              <a:rPr lang="zh-CN" altLang="en-US" sz="1300" dirty="0">
                <a:solidFill>
                  <a:schemeClr val="bg1"/>
                </a:solidFill>
                <a:latin typeface="迷你简菱心" panose="02010609000101010101" pitchFamily="49" charset="-122"/>
                <a:ea typeface="迷你简菱心" panose="02010609000101010101" pitchFamily="49" charset="-122"/>
              </a:rPr>
              <a:t>汇报人</a:t>
            </a:r>
            <a:r>
              <a:rPr lang="zh-CN" altLang="en-US" sz="1300" dirty="0" smtClean="0">
                <a:solidFill>
                  <a:schemeClr val="bg1"/>
                </a:solidFill>
                <a:latin typeface="迷你简菱心" panose="02010609000101010101" pitchFamily="49" charset="-122"/>
                <a:ea typeface="迷你简菱心" panose="02010609000101010101" pitchFamily="49" charset="-122"/>
              </a:rPr>
              <a:t>：小鹿</a:t>
            </a:r>
            <a:r>
              <a:rPr lang="en-US" altLang="zh-CN" sz="1300" dirty="0" err="1" smtClean="0">
                <a:solidFill>
                  <a:schemeClr val="bg1"/>
                </a:solidFill>
                <a:latin typeface="迷你简菱心" panose="02010609000101010101" pitchFamily="49" charset="-122"/>
                <a:ea typeface="迷你简菱心" panose="02010609000101010101" pitchFamily="49" charset="-122"/>
              </a:rPr>
              <a:t>ppt</a:t>
            </a:r>
            <a:r>
              <a:rPr lang="zh-CN" altLang="en-US" sz="1300" dirty="0" smtClean="0">
                <a:solidFill>
                  <a:schemeClr val="bg1"/>
                </a:solidFill>
                <a:latin typeface="迷你简菱心" panose="02010609000101010101" pitchFamily="49" charset="-122"/>
                <a:ea typeface="迷你简菱心" panose="02010609000101010101" pitchFamily="49" charset="-122"/>
              </a:rPr>
              <a:t>   </a:t>
            </a:r>
            <a:r>
              <a:rPr lang="zh-CN" altLang="en-US" sz="1300" dirty="0">
                <a:solidFill>
                  <a:schemeClr val="bg1"/>
                </a:solidFill>
                <a:latin typeface="迷你简菱心" panose="02010609000101010101" pitchFamily="49" charset="-122"/>
                <a:ea typeface="迷你简菱心" panose="02010609000101010101" pitchFamily="49" charset="-122"/>
              </a:rPr>
              <a:t>时间：</a:t>
            </a:r>
            <a:r>
              <a:rPr lang="en-US" altLang="zh-CN" sz="1300" dirty="0">
                <a:solidFill>
                  <a:schemeClr val="bg1"/>
                </a:solidFill>
                <a:latin typeface="迷你简菱心" panose="02010609000101010101" pitchFamily="49" charset="-122"/>
                <a:ea typeface="迷你简菱心" panose="02010609000101010101" pitchFamily="49" charset="-122"/>
              </a:rPr>
              <a:t>XX</a:t>
            </a:r>
            <a:r>
              <a:rPr lang="zh-CN" altLang="en-US" sz="1300" dirty="0">
                <a:solidFill>
                  <a:schemeClr val="bg1"/>
                </a:solidFill>
                <a:latin typeface="迷你简菱心" panose="02010609000101010101" pitchFamily="49" charset="-122"/>
                <a:ea typeface="迷你简菱心" panose="02010609000101010101" pitchFamily="49" charset="-122"/>
              </a:rPr>
              <a:t>年</a:t>
            </a:r>
            <a:r>
              <a:rPr lang="en-US" altLang="zh-CN" sz="1300" dirty="0">
                <a:solidFill>
                  <a:schemeClr val="bg1"/>
                </a:solidFill>
                <a:latin typeface="迷你简菱心" panose="02010609000101010101" pitchFamily="49" charset="-122"/>
                <a:ea typeface="迷你简菱心" panose="02010609000101010101" pitchFamily="49" charset="-122"/>
              </a:rPr>
              <a:t>XX</a:t>
            </a:r>
            <a:r>
              <a:rPr lang="zh-CN" altLang="en-US" sz="1300" dirty="0">
                <a:solidFill>
                  <a:schemeClr val="bg1"/>
                </a:solidFill>
                <a:latin typeface="迷你简菱心" panose="02010609000101010101" pitchFamily="49" charset="-122"/>
                <a:ea typeface="迷你简菱心" panose="02010609000101010101" pitchFamily="49" charset="-122"/>
              </a:rPr>
              <a:t>月</a:t>
            </a:r>
          </a:p>
        </p:txBody>
      </p:sp>
    </p:spTree>
    <p:extLst>
      <p:ext uri="{BB962C8B-B14F-4D97-AF65-F5344CB8AC3E}">
        <p14:creationId xmlns:p14="http://schemas.microsoft.com/office/powerpoint/2010/main" val="160891933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4" repeatCount="indefinite" fill="hold" display="0">
                  <p:stCondLst>
                    <p:cond delay="indefinite"/>
                  </p:stCondLst>
                  <p:endCondLst>
                    <p:cond evt="onStopAudio" delay="0">
                      <p:tgtEl>
                        <p:sldTgt/>
                      </p:tgtEl>
                    </p:cond>
                  </p:endCondLst>
                </p:cTn>
                <p:tgtEl>
                  <p:spTgt spid="2"/>
                </p:tgtEl>
              </p:cMediaNode>
            </p:audio>
          </p:childTnLst>
        </p:cTn>
      </p:par>
    </p:tnLst>
    <p:bldLst>
      <p:bldP spid="3" grpId="0"/>
      <p:bldP spid="5" grpId="0"/>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258888" y="821843"/>
            <a:ext cx="6697488" cy="3499815"/>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p:nvPr/>
        </p:nvCxnSpPr>
        <p:spPr>
          <a:xfrm>
            <a:off x="2067154" y="3380012"/>
            <a:ext cx="1204682"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4396676" y="1891597"/>
            <a:ext cx="3312368" cy="2001189"/>
          </a:xfrm>
          <a:prstGeom prst="rect">
            <a:avLst/>
          </a:prstGeom>
        </p:spPr>
        <p:txBody>
          <a:bodyPr wrap="square">
            <a:spAutoFit/>
          </a:bodyPr>
          <a:lstStyle/>
          <a:p>
            <a:pPr lvl="0">
              <a:lnSpc>
                <a:spcPct val="200000"/>
              </a:lnSpc>
            </a:pPr>
            <a:r>
              <a:rPr lang="zh-CN" altLang="en-US" sz="700" dirty="0">
                <a:solidFill>
                  <a:prstClr val="white">
                    <a:lumMod val="50000"/>
                  </a:prstClr>
                </a:solidFill>
              </a:rPr>
              <a:t>添加相关文字内容添加相关文字内容添加相关文字内容</a:t>
            </a:r>
            <a:endParaRPr lang="en-US" altLang="zh-CN" sz="700" dirty="0">
              <a:solidFill>
                <a:prstClr val="white">
                  <a:lumMod val="50000"/>
                </a:prstClr>
              </a:solidFill>
            </a:endParaRPr>
          </a:p>
          <a:p>
            <a:pPr lvl="0">
              <a:lnSpc>
                <a:spcPct val="200000"/>
              </a:lnSpc>
            </a:pPr>
            <a:r>
              <a:rPr lang="zh-CN" altLang="en-US" sz="700" dirty="0">
                <a:solidFill>
                  <a:prstClr val="white">
                    <a:lumMod val="50000"/>
                  </a:prstClr>
                </a:solidFill>
              </a:rPr>
              <a:t>添加相关文字内容添加相关文字添加相关文字内容添加相关文字添加相关文字内容添加相关文字内容添加相关文字内容</a:t>
            </a:r>
            <a:endParaRPr lang="en-US" altLang="zh-CN" sz="700" dirty="0">
              <a:solidFill>
                <a:prstClr val="white">
                  <a:lumMod val="50000"/>
                </a:prstClr>
              </a:solidFill>
            </a:endParaRPr>
          </a:p>
          <a:p>
            <a:pPr lvl="0">
              <a:lnSpc>
                <a:spcPct val="200000"/>
              </a:lnSpc>
            </a:pPr>
            <a:r>
              <a:rPr lang="zh-CN" altLang="en-US" sz="700" dirty="0">
                <a:solidFill>
                  <a:prstClr val="white">
                    <a:lumMod val="50000"/>
                  </a:prstClr>
                </a:solidFill>
              </a:rPr>
              <a:t>添加相关文字内容添加相关文字添加相关文字内容添加相关文字</a:t>
            </a:r>
            <a:endParaRPr lang="en-US" altLang="zh-CN" sz="700" dirty="0">
              <a:solidFill>
                <a:prstClr val="white">
                  <a:lumMod val="50000"/>
                </a:prstClr>
              </a:solidFill>
            </a:endParaRPr>
          </a:p>
          <a:p>
            <a:pPr lvl="0">
              <a:lnSpc>
                <a:spcPct val="200000"/>
              </a:lnSpc>
            </a:pPr>
            <a:r>
              <a:rPr lang="zh-CN" altLang="en-US" sz="700" dirty="0">
                <a:solidFill>
                  <a:prstClr val="white">
                    <a:lumMod val="50000"/>
                  </a:prstClr>
                </a:solidFill>
              </a:rPr>
              <a:t>添加相关文字内容添加相关文字内容添加相关文字内容</a:t>
            </a:r>
            <a:endParaRPr lang="en-US" altLang="zh-CN" sz="700" dirty="0">
              <a:solidFill>
                <a:prstClr val="white">
                  <a:lumMod val="50000"/>
                </a:prstClr>
              </a:solidFill>
            </a:endParaRPr>
          </a:p>
          <a:p>
            <a:pPr lvl="0">
              <a:lnSpc>
                <a:spcPct val="200000"/>
              </a:lnSpc>
            </a:pPr>
            <a:r>
              <a:rPr lang="zh-CN" altLang="en-US" sz="700" dirty="0">
                <a:solidFill>
                  <a:prstClr val="white">
                    <a:lumMod val="50000"/>
                  </a:prstClr>
                </a:solidFill>
              </a:rPr>
              <a:t>添加相关文字内容添加相关文字添加相关文字内容添加相关文字</a:t>
            </a:r>
            <a:endParaRPr lang="en-US" altLang="zh-CN" sz="700" dirty="0">
              <a:solidFill>
                <a:prstClr val="white">
                  <a:lumMod val="50000"/>
                </a:prstClr>
              </a:solidFill>
            </a:endParaRPr>
          </a:p>
          <a:p>
            <a:pPr lvl="0">
              <a:lnSpc>
                <a:spcPct val="200000"/>
              </a:lnSpc>
            </a:pPr>
            <a:r>
              <a:rPr lang="zh-CN" altLang="en-US" sz="700" dirty="0">
                <a:solidFill>
                  <a:prstClr val="white">
                    <a:lumMod val="50000"/>
                  </a:prstClr>
                </a:solidFill>
              </a:rPr>
              <a:t>添加相关文字内容添加相关文字内容添加相关文字内容</a:t>
            </a:r>
            <a:endParaRPr lang="en-US" altLang="zh-CN" sz="700" dirty="0">
              <a:solidFill>
                <a:prstClr val="white">
                  <a:lumMod val="50000"/>
                </a:prstClr>
              </a:solidFill>
            </a:endParaRPr>
          </a:p>
          <a:p>
            <a:pPr lvl="0">
              <a:lnSpc>
                <a:spcPct val="200000"/>
              </a:lnSpc>
            </a:pPr>
            <a:r>
              <a:rPr lang="zh-CN" altLang="en-US" sz="700" dirty="0">
                <a:solidFill>
                  <a:prstClr val="white">
                    <a:lumMod val="50000"/>
                  </a:prstClr>
                </a:solidFill>
              </a:rPr>
              <a:t>添加相关文字内容添加相关文字添加相关文字内容添加相关文字</a:t>
            </a:r>
            <a:endParaRPr lang="en-US" altLang="zh-CN" sz="700" dirty="0">
              <a:solidFill>
                <a:prstClr val="white">
                  <a:lumMod val="50000"/>
                </a:prstClr>
              </a:solidFill>
            </a:endParaRPr>
          </a:p>
          <a:p>
            <a:pPr lvl="0">
              <a:lnSpc>
                <a:spcPct val="200000"/>
              </a:lnSpc>
            </a:pPr>
            <a:endParaRPr lang="en-US" altLang="zh-CN" sz="700" dirty="0">
              <a:solidFill>
                <a:prstClr val="white">
                  <a:lumMod val="50000"/>
                </a:prstClr>
              </a:solidFill>
            </a:endParaRPr>
          </a:p>
        </p:txBody>
      </p:sp>
      <p:sp>
        <p:nvSpPr>
          <p:cNvPr id="25" name="TextBox 28"/>
          <p:cNvSpPr txBox="1"/>
          <p:nvPr/>
        </p:nvSpPr>
        <p:spPr>
          <a:xfrm>
            <a:off x="4466677" y="1399246"/>
            <a:ext cx="1364476" cy="400110"/>
          </a:xfrm>
          <a:prstGeom prst="rect">
            <a:avLst/>
          </a:prstGeom>
          <a:solidFill>
            <a:schemeClr val="bg1"/>
          </a:solidFill>
        </p:spPr>
        <p:txBody>
          <a:bodyPr wrap="none" rtlCol="0">
            <a:spAutoFit/>
          </a:bodyPr>
          <a:lstStyle/>
          <a:p>
            <a:pPr algn="ctr"/>
            <a:r>
              <a:rPr lang="zh-CN" altLang="en-US" sz="2000" spc="300" dirty="0">
                <a:solidFill>
                  <a:srgbClr val="617A99"/>
                </a:solidFill>
                <a:latin typeface="汉仪菱心体简" panose="02010609000101010101" pitchFamily="49" charset="-122"/>
                <a:ea typeface="汉仪菱心体简" panose="02010609000101010101" pitchFamily="49" charset="-122"/>
              </a:rPr>
              <a:t>菜品名称</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2124" y="911294"/>
            <a:ext cx="3464332" cy="3432329"/>
          </a:xfrm>
          <a:prstGeom prst="rect">
            <a:avLst/>
          </a:prstGeom>
        </p:spPr>
      </p:pic>
    </p:spTree>
    <p:extLst>
      <p:ext uri="{BB962C8B-B14F-4D97-AF65-F5344CB8AC3E}">
        <p14:creationId xmlns:p14="http://schemas.microsoft.com/office/powerpoint/2010/main" val="402487345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62000">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14:bounceEnd="62000">
                                          <p:cBhvr additive="base">
                                            <p:cTn id="11" dur="2000" fill="hold"/>
                                            <p:tgtEl>
                                              <p:spTgt spid="18"/>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18"/>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1000"/>
                                            <p:tgtEl>
                                              <p:spTgt spid="24"/>
                                            </p:tgtEl>
                                          </p:cBhvr>
                                        </p:animEffect>
                                        <p:anim calcmode="lin" valueType="num">
                                          <p:cBhvr>
                                            <p:cTn id="16" dur="1000" fill="hold"/>
                                            <p:tgtEl>
                                              <p:spTgt spid="24"/>
                                            </p:tgtEl>
                                            <p:attrNameLst>
                                              <p:attrName>ppt_x</p:attrName>
                                            </p:attrNameLst>
                                          </p:cBhvr>
                                          <p:tavLst>
                                            <p:tav tm="0">
                                              <p:val>
                                                <p:strVal val="#ppt_x"/>
                                              </p:val>
                                            </p:tav>
                                            <p:tav tm="100000">
                                              <p:val>
                                                <p:strVal val="#ppt_x"/>
                                              </p:val>
                                            </p:tav>
                                          </p:tavLst>
                                        </p:anim>
                                        <p:anim calcmode="lin" valueType="num">
                                          <p:cBhvr>
                                            <p:cTn id="17" dur="1000" fill="hold"/>
                                            <p:tgtEl>
                                              <p:spTgt spid="24"/>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14:presetBounceEnd="62000">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14:bounceEnd="62000">
                                          <p:cBhvr additive="base">
                                            <p:cTn id="20" dur="2000" fill="hold"/>
                                            <p:tgtEl>
                                              <p:spTgt spid="25"/>
                                            </p:tgtEl>
                                            <p:attrNameLst>
                                              <p:attrName>ppt_x</p:attrName>
                                            </p:attrNameLst>
                                          </p:cBhvr>
                                          <p:tavLst>
                                            <p:tav tm="0">
                                              <p:val>
                                                <p:strVal val="#ppt_x"/>
                                              </p:val>
                                            </p:tav>
                                            <p:tav tm="100000">
                                              <p:val>
                                                <p:strVal val="#ppt_x"/>
                                              </p:val>
                                            </p:tav>
                                          </p:tavLst>
                                        </p:anim>
                                        <p:anim calcmode="lin" valueType="num" p14:bounceEnd="62000">
                                          <p:cBhvr additive="base">
                                            <p:cTn id="21"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2000" fill="hold"/>
                                            <p:tgtEl>
                                              <p:spTgt spid="18"/>
                                            </p:tgtEl>
                                            <p:attrNameLst>
                                              <p:attrName>ppt_x</p:attrName>
                                            </p:attrNameLst>
                                          </p:cBhvr>
                                          <p:tavLst>
                                            <p:tav tm="0">
                                              <p:val>
                                                <p:strVal val="#ppt_x"/>
                                              </p:val>
                                            </p:tav>
                                            <p:tav tm="100000">
                                              <p:val>
                                                <p:strVal val="#ppt_x"/>
                                              </p:val>
                                            </p:tav>
                                          </p:tavLst>
                                        </p:anim>
                                        <p:anim calcmode="lin" valueType="num">
                                          <p:cBhvr additive="base">
                                            <p:cTn id="12" dur="2000" fill="hold"/>
                                            <p:tgtEl>
                                              <p:spTgt spid="18"/>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1000"/>
                                            <p:tgtEl>
                                              <p:spTgt spid="24"/>
                                            </p:tgtEl>
                                          </p:cBhvr>
                                        </p:animEffect>
                                        <p:anim calcmode="lin" valueType="num">
                                          <p:cBhvr>
                                            <p:cTn id="16" dur="1000" fill="hold"/>
                                            <p:tgtEl>
                                              <p:spTgt spid="24"/>
                                            </p:tgtEl>
                                            <p:attrNameLst>
                                              <p:attrName>ppt_x</p:attrName>
                                            </p:attrNameLst>
                                          </p:cBhvr>
                                          <p:tavLst>
                                            <p:tav tm="0">
                                              <p:val>
                                                <p:strVal val="#ppt_x"/>
                                              </p:val>
                                            </p:tav>
                                            <p:tav tm="100000">
                                              <p:val>
                                                <p:strVal val="#ppt_x"/>
                                              </p:val>
                                            </p:tav>
                                          </p:tavLst>
                                        </p:anim>
                                        <p:anim calcmode="lin" valueType="num">
                                          <p:cBhvr>
                                            <p:cTn id="17" dur="1000" fill="hold"/>
                                            <p:tgtEl>
                                              <p:spTgt spid="24"/>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2000" fill="hold"/>
                                            <p:tgtEl>
                                              <p:spTgt spid="25"/>
                                            </p:tgtEl>
                                            <p:attrNameLst>
                                              <p:attrName>ppt_x</p:attrName>
                                            </p:attrNameLst>
                                          </p:cBhvr>
                                          <p:tavLst>
                                            <p:tav tm="0">
                                              <p:val>
                                                <p:strVal val="#ppt_x"/>
                                              </p:val>
                                            </p:tav>
                                            <p:tav tm="100000">
                                              <p:val>
                                                <p:strVal val="#ppt_x"/>
                                              </p:val>
                                            </p:tav>
                                          </p:tavLst>
                                        </p:anim>
                                        <p:anim calcmode="lin" valueType="num">
                                          <p:cBhvr additive="base">
                                            <p:cTn id="21"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P spid="25"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258888" y="821843"/>
            <a:ext cx="6697488" cy="3499815"/>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5" name="Diagram 8"/>
          <p:cNvGraphicFramePr/>
          <p:nvPr>
            <p:extLst>
              <p:ext uri="{D42A27DB-BD31-4B8C-83A1-F6EECF244321}">
                <p14:modId xmlns:p14="http://schemas.microsoft.com/office/powerpoint/2010/main" val="2330433001"/>
              </p:ext>
            </p:extLst>
          </p:nvPr>
        </p:nvGraphicFramePr>
        <p:xfrm>
          <a:off x="1691680" y="1707654"/>
          <a:ext cx="5616624" cy="214541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Freeform 6"/>
          <p:cNvSpPr>
            <a:spLocks noEditPoints="1"/>
          </p:cNvSpPr>
          <p:nvPr/>
        </p:nvSpPr>
        <p:spPr bwMode="auto">
          <a:xfrm>
            <a:off x="2018862" y="2483081"/>
            <a:ext cx="430297" cy="458370"/>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 name="Freeform 11"/>
          <p:cNvSpPr>
            <a:spLocks noEditPoints="1"/>
          </p:cNvSpPr>
          <p:nvPr/>
        </p:nvSpPr>
        <p:spPr bwMode="auto">
          <a:xfrm>
            <a:off x="3436651" y="2571169"/>
            <a:ext cx="554578" cy="555165"/>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 name="Freeform 21"/>
          <p:cNvSpPr>
            <a:spLocks noEditPoints="1"/>
          </p:cNvSpPr>
          <p:nvPr/>
        </p:nvSpPr>
        <p:spPr bwMode="auto">
          <a:xfrm>
            <a:off x="4909584" y="2475307"/>
            <a:ext cx="472429" cy="473919"/>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 name="Freeform 26"/>
          <p:cNvSpPr>
            <a:spLocks/>
          </p:cNvSpPr>
          <p:nvPr/>
        </p:nvSpPr>
        <p:spPr bwMode="auto">
          <a:xfrm>
            <a:off x="6490349" y="2599875"/>
            <a:ext cx="388906" cy="403333"/>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 name="TextBox 11"/>
          <p:cNvSpPr txBox="1"/>
          <p:nvPr/>
        </p:nvSpPr>
        <p:spPr>
          <a:xfrm>
            <a:off x="3723514" y="1091132"/>
            <a:ext cx="1733168" cy="353943"/>
          </a:xfrm>
          <a:prstGeom prst="rect">
            <a:avLst/>
          </a:prstGeom>
          <a:noFill/>
        </p:spPr>
        <p:txBody>
          <a:bodyPr wrap="none" rtlCol="0">
            <a:spAutoFit/>
          </a:bodyPr>
          <a:lstStyle/>
          <a:p>
            <a:pPr algn="ctr"/>
            <a:r>
              <a:rPr lang="zh-CN" altLang="en-US" sz="1700" spc="300" dirty="0">
                <a:solidFill>
                  <a:srgbClr val="617A99"/>
                </a:solidFill>
                <a:latin typeface="汉仪菱心体简" panose="02010609000101010101" pitchFamily="49" charset="-122"/>
                <a:ea typeface="汉仪菱心体简" panose="02010609000101010101" pitchFamily="49" charset="-122"/>
              </a:rPr>
              <a:t>顾客包间选择</a:t>
            </a:r>
          </a:p>
        </p:txBody>
      </p:sp>
      <p:cxnSp>
        <p:nvCxnSpPr>
          <p:cNvPr id="13" name="直接连接符 12"/>
          <p:cNvCxnSpPr/>
          <p:nvPr/>
        </p:nvCxnSpPr>
        <p:spPr>
          <a:xfrm>
            <a:off x="3494071" y="1091132"/>
            <a:ext cx="2086041"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494071" y="1445075"/>
            <a:ext cx="2086041"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505419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55000">
                                          <p:cBhvr additive="base">
                                            <p:cTn id="7" dur="2000" fill="hold"/>
                                            <p:tgtEl>
                                              <p:spTgt spid="1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0-#ppt_w/2"/>
                                              </p:val>
                                            </p:tav>
                                            <p:tav tm="100000">
                                              <p:val>
                                                <p:strVal val="#ppt_x"/>
                                              </p:val>
                                            </p:tav>
                                          </p:tavLst>
                                        </p:anim>
                                        <p:anim calcmode="lin" valueType="num">
                                          <p:cBhvr additive="base">
                                            <p:cTn id="12" dur="10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000" fill="hold"/>
                                            <p:tgtEl>
                                              <p:spTgt spid="13"/>
                                            </p:tgtEl>
                                            <p:attrNameLst>
                                              <p:attrName>ppt_x</p:attrName>
                                            </p:attrNameLst>
                                          </p:cBhvr>
                                          <p:tavLst>
                                            <p:tav tm="0">
                                              <p:val>
                                                <p:strVal val="0-#ppt_w/2"/>
                                              </p:val>
                                            </p:tav>
                                            <p:tav tm="100000">
                                              <p:val>
                                                <p:strVal val="#ppt_x"/>
                                              </p:val>
                                            </p:tav>
                                          </p:tavLst>
                                        </p:anim>
                                        <p:anim calcmode="lin" valueType="num">
                                          <p:cBhvr additive="base">
                                            <p:cTn id="16" dur="100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1000" fill="hold"/>
                                            <p:tgtEl>
                                              <p:spTgt spid="14"/>
                                            </p:tgtEl>
                                            <p:attrNameLst>
                                              <p:attrName>ppt_x</p:attrName>
                                            </p:attrNameLst>
                                          </p:cBhvr>
                                          <p:tavLst>
                                            <p:tav tm="0">
                                              <p:val>
                                                <p:strVal val="0-#ppt_w/2"/>
                                              </p:val>
                                            </p:tav>
                                            <p:tav tm="100000">
                                              <p:val>
                                                <p:strVal val="#ppt_x"/>
                                              </p:val>
                                            </p:tav>
                                          </p:tavLst>
                                        </p:anim>
                                        <p:anim calcmode="lin" valueType="num">
                                          <p:cBhvr additive="base">
                                            <p:cTn id="20" dur="1000" fill="hold"/>
                                            <p:tgtEl>
                                              <p:spTgt spid="14"/>
                                            </p:tgtEl>
                                            <p:attrNameLst>
                                              <p:attrName>ppt_y</p:attrName>
                                            </p:attrNameLst>
                                          </p:cBhvr>
                                          <p:tavLst>
                                            <p:tav tm="0">
                                              <p:val>
                                                <p:strVal val="#ppt_y"/>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anim calcmode="lin" valueType="num">
                                          <p:cBhvr>
                                            <p:cTn id="39" dur="1000" fill="hold"/>
                                            <p:tgtEl>
                                              <p:spTgt spid="8"/>
                                            </p:tgtEl>
                                            <p:attrNameLst>
                                              <p:attrName>ppt_x</p:attrName>
                                            </p:attrNameLst>
                                          </p:cBhvr>
                                          <p:tavLst>
                                            <p:tav tm="0">
                                              <p:val>
                                                <p:strVal val="#ppt_x"/>
                                              </p:val>
                                            </p:tav>
                                            <p:tav tm="100000">
                                              <p:val>
                                                <p:strVal val="#ppt_x"/>
                                              </p:val>
                                            </p:tav>
                                          </p:tavLst>
                                        </p:anim>
                                        <p:anim calcmode="lin" valueType="num">
                                          <p:cBhvr>
                                            <p:cTn id="40" dur="1000" fill="hold"/>
                                            <p:tgtEl>
                                              <p:spTgt spid="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1000"/>
                                            <p:tgtEl>
                                              <p:spTgt spid="9"/>
                                            </p:tgtEl>
                                          </p:cBhvr>
                                        </p:animEffect>
                                        <p:anim calcmode="lin" valueType="num">
                                          <p:cBhvr>
                                            <p:cTn id="44" dur="1000" fill="hold"/>
                                            <p:tgtEl>
                                              <p:spTgt spid="9"/>
                                            </p:tgtEl>
                                            <p:attrNameLst>
                                              <p:attrName>ppt_x</p:attrName>
                                            </p:attrNameLst>
                                          </p:cBhvr>
                                          <p:tavLst>
                                            <p:tav tm="0">
                                              <p:val>
                                                <p:strVal val="#ppt_x"/>
                                              </p:val>
                                            </p:tav>
                                            <p:tav tm="100000">
                                              <p:val>
                                                <p:strVal val="#ppt_x"/>
                                              </p:val>
                                            </p:tav>
                                          </p:tavLst>
                                        </p:anim>
                                        <p:anim calcmode="lin" valueType="num">
                                          <p:cBhvr>
                                            <p:cTn id="4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Graphic spid="5" grpId="0">
            <p:bldAsOne/>
          </p:bldGraphic>
          <p:bldP spid="6" grpId="0" animBg="1"/>
          <p:bldP spid="7" grpId="0" animBg="1"/>
          <p:bldP spid="8" grpId="0" animBg="1"/>
          <p:bldP spid="9" grpId="0" animBg="1"/>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2000" fill="hold"/>
                                            <p:tgtEl>
                                              <p:spTgt spid="10"/>
                                            </p:tgtEl>
                                            <p:attrNameLst>
                                              <p:attrName>ppt_x</p:attrName>
                                            </p:attrNameLst>
                                          </p:cBhvr>
                                          <p:tavLst>
                                            <p:tav tm="0">
                                              <p:val>
                                                <p:strVal val="#ppt_x"/>
                                              </p:val>
                                            </p:tav>
                                            <p:tav tm="100000">
                                              <p:val>
                                                <p:strVal val="#ppt_x"/>
                                              </p:val>
                                            </p:tav>
                                          </p:tavLst>
                                        </p:anim>
                                        <p:anim calcmode="lin" valueType="num">
                                          <p:cBhvr additive="base">
                                            <p:cTn id="8" dur="20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0-#ppt_w/2"/>
                                              </p:val>
                                            </p:tav>
                                            <p:tav tm="100000">
                                              <p:val>
                                                <p:strVal val="#ppt_x"/>
                                              </p:val>
                                            </p:tav>
                                          </p:tavLst>
                                        </p:anim>
                                        <p:anim calcmode="lin" valueType="num">
                                          <p:cBhvr additive="base">
                                            <p:cTn id="12" dur="10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000" fill="hold"/>
                                            <p:tgtEl>
                                              <p:spTgt spid="13"/>
                                            </p:tgtEl>
                                            <p:attrNameLst>
                                              <p:attrName>ppt_x</p:attrName>
                                            </p:attrNameLst>
                                          </p:cBhvr>
                                          <p:tavLst>
                                            <p:tav tm="0">
                                              <p:val>
                                                <p:strVal val="0-#ppt_w/2"/>
                                              </p:val>
                                            </p:tav>
                                            <p:tav tm="100000">
                                              <p:val>
                                                <p:strVal val="#ppt_x"/>
                                              </p:val>
                                            </p:tav>
                                          </p:tavLst>
                                        </p:anim>
                                        <p:anim calcmode="lin" valueType="num">
                                          <p:cBhvr additive="base">
                                            <p:cTn id="16" dur="100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1000" fill="hold"/>
                                            <p:tgtEl>
                                              <p:spTgt spid="14"/>
                                            </p:tgtEl>
                                            <p:attrNameLst>
                                              <p:attrName>ppt_x</p:attrName>
                                            </p:attrNameLst>
                                          </p:cBhvr>
                                          <p:tavLst>
                                            <p:tav tm="0">
                                              <p:val>
                                                <p:strVal val="0-#ppt_w/2"/>
                                              </p:val>
                                            </p:tav>
                                            <p:tav tm="100000">
                                              <p:val>
                                                <p:strVal val="#ppt_x"/>
                                              </p:val>
                                            </p:tav>
                                          </p:tavLst>
                                        </p:anim>
                                        <p:anim calcmode="lin" valueType="num">
                                          <p:cBhvr additive="base">
                                            <p:cTn id="20" dur="1000" fill="hold"/>
                                            <p:tgtEl>
                                              <p:spTgt spid="14"/>
                                            </p:tgtEl>
                                            <p:attrNameLst>
                                              <p:attrName>ppt_y</p:attrName>
                                            </p:attrNameLst>
                                          </p:cBhvr>
                                          <p:tavLst>
                                            <p:tav tm="0">
                                              <p:val>
                                                <p:strVal val="#ppt_y"/>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anim calcmode="lin" valueType="num">
                                          <p:cBhvr>
                                            <p:cTn id="39" dur="1000" fill="hold"/>
                                            <p:tgtEl>
                                              <p:spTgt spid="8"/>
                                            </p:tgtEl>
                                            <p:attrNameLst>
                                              <p:attrName>ppt_x</p:attrName>
                                            </p:attrNameLst>
                                          </p:cBhvr>
                                          <p:tavLst>
                                            <p:tav tm="0">
                                              <p:val>
                                                <p:strVal val="#ppt_x"/>
                                              </p:val>
                                            </p:tav>
                                            <p:tav tm="100000">
                                              <p:val>
                                                <p:strVal val="#ppt_x"/>
                                              </p:val>
                                            </p:tav>
                                          </p:tavLst>
                                        </p:anim>
                                        <p:anim calcmode="lin" valueType="num">
                                          <p:cBhvr>
                                            <p:cTn id="40" dur="1000" fill="hold"/>
                                            <p:tgtEl>
                                              <p:spTgt spid="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1000"/>
                                            <p:tgtEl>
                                              <p:spTgt spid="9"/>
                                            </p:tgtEl>
                                          </p:cBhvr>
                                        </p:animEffect>
                                        <p:anim calcmode="lin" valueType="num">
                                          <p:cBhvr>
                                            <p:cTn id="44" dur="1000" fill="hold"/>
                                            <p:tgtEl>
                                              <p:spTgt spid="9"/>
                                            </p:tgtEl>
                                            <p:attrNameLst>
                                              <p:attrName>ppt_x</p:attrName>
                                            </p:attrNameLst>
                                          </p:cBhvr>
                                          <p:tavLst>
                                            <p:tav tm="0">
                                              <p:val>
                                                <p:strVal val="#ppt_x"/>
                                              </p:val>
                                            </p:tav>
                                            <p:tav tm="100000">
                                              <p:val>
                                                <p:strVal val="#ppt_x"/>
                                              </p:val>
                                            </p:tav>
                                          </p:tavLst>
                                        </p:anim>
                                        <p:anim calcmode="lin" valueType="num">
                                          <p:cBhvr>
                                            <p:cTn id="4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Graphic spid="5" grpId="0">
            <p:bldAsOne/>
          </p:bldGraphic>
          <p:bldP spid="6" grpId="0" animBg="1"/>
          <p:bldP spid="7" grpId="0" animBg="1"/>
          <p:bldP spid="8" grpId="0" animBg="1"/>
          <p:bldP spid="9" grpId="0" animBg="1"/>
          <p:bldP spid="12"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rot="10800000">
            <a:off x="1259632" y="843558"/>
            <a:ext cx="6264696" cy="3168352"/>
          </a:xfrm>
          <a:prstGeom prst="rect">
            <a:avLst/>
          </a:prstGeom>
          <a:solidFill>
            <a:srgbClr val="4F6583"/>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0800000">
            <a:off x="2339752" y="1419622"/>
            <a:ext cx="5616624" cy="2592288"/>
          </a:xfrm>
          <a:prstGeom prst="rect">
            <a:avLst/>
          </a:pr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5868144" y="2680633"/>
            <a:ext cx="1468495" cy="398827"/>
          </a:xfrm>
          <a:prstGeom prst="rect">
            <a:avLst/>
          </a:prstGeom>
        </p:spPr>
        <p:txBody>
          <a:bodyPr wrap="square">
            <a:spAutoFit/>
          </a:bodyPr>
          <a:lstStyle/>
          <a:p>
            <a:pPr>
              <a:lnSpc>
                <a:spcPct val="150000"/>
              </a:lnSpc>
            </a:pPr>
            <a:r>
              <a:rPr lang="en-US" altLang="zh-CN" sz="700" dirty="0">
                <a:solidFill>
                  <a:schemeClr val="bg1">
                    <a:lumMod val="50000"/>
                  </a:schemeClr>
                </a:solidFill>
              </a:rPr>
              <a:t>OF THIS SCHEME, WE THANK YOU FOR YOUR READING, THE</a:t>
            </a:r>
          </a:p>
        </p:txBody>
      </p:sp>
      <p:sp>
        <p:nvSpPr>
          <p:cNvPr id="22" name="TextBox 21"/>
          <p:cNvSpPr txBox="1"/>
          <p:nvPr/>
        </p:nvSpPr>
        <p:spPr>
          <a:xfrm>
            <a:off x="5004048" y="2067694"/>
            <a:ext cx="1032655" cy="1200329"/>
          </a:xfrm>
          <a:prstGeom prst="rect">
            <a:avLst/>
          </a:prstGeom>
          <a:noFill/>
        </p:spPr>
        <p:txBody>
          <a:bodyPr wrap="none" rtlCol="0">
            <a:spAutoFit/>
          </a:bodyPr>
          <a:lstStyle/>
          <a:p>
            <a:r>
              <a:rPr lang="en-US" altLang="zh-CN" sz="7200" spc="300" dirty="0">
                <a:solidFill>
                  <a:srgbClr val="617A99"/>
                </a:solidFill>
                <a:latin typeface="Agency FB" pitchFamily="34" charset="0"/>
              </a:rPr>
              <a:t>O2</a:t>
            </a:r>
            <a:endParaRPr lang="zh-CN" altLang="en-US" sz="7200" spc="300" dirty="0">
              <a:solidFill>
                <a:srgbClr val="617A99"/>
              </a:solidFill>
              <a:latin typeface="Agency FB" pitchFamily="34" charset="0"/>
            </a:endParaRPr>
          </a:p>
        </p:txBody>
      </p:sp>
      <p:sp>
        <p:nvSpPr>
          <p:cNvPr id="24" name="TextBox 23"/>
          <p:cNvSpPr txBox="1"/>
          <p:nvPr/>
        </p:nvSpPr>
        <p:spPr>
          <a:xfrm>
            <a:off x="6150627" y="2320593"/>
            <a:ext cx="800219" cy="276999"/>
          </a:xfrm>
          <a:prstGeom prst="rect">
            <a:avLst/>
          </a:prstGeom>
          <a:solidFill>
            <a:schemeClr val="bg1"/>
          </a:solidFill>
        </p:spPr>
        <p:txBody>
          <a:bodyPr wrap="none" rtlCol="0">
            <a:spAutoFit/>
          </a:bodyPr>
          <a:lstStyle/>
          <a:p>
            <a:pPr algn="ctr"/>
            <a:r>
              <a:rPr lang="zh-CN" altLang="en-US" sz="1200" dirty="0">
                <a:solidFill>
                  <a:schemeClr val="bg1">
                    <a:lumMod val="50000"/>
                  </a:schemeClr>
                </a:solidFill>
                <a:latin typeface="汉仪菱心体简" panose="02010609000101010101" pitchFamily="49" charset="-122"/>
                <a:ea typeface="汉仪菱心体简" panose="02010609000101010101" pitchFamily="49" charset="-122"/>
              </a:rPr>
              <a:t>添加标题</a:t>
            </a:r>
          </a:p>
        </p:txBody>
      </p:sp>
      <p:cxnSp>
        <p:nvCxnSpPr>
          <p:cNvPr id="25" name="直接连接符 24"/>
          <p:cNvCxnSpPr/>
          <p:nvPr/>
        </p:nvCxnSpPr>
        <p:spPr>
          <a:xfrm>
            <a:off x="5952850" y="2621399"/>
            <a:ext cx="1204682"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85875" y="483518"/>
            <a:ext cx="3293614" cy="4938522"/>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85310" y="-1131589"/>
            <a:ext cx="3857625" cy="5143500"/>
          </a:xfrm>
          <a:prstGeom prst="rect">
            <a:avLst/>
          </a:prstGeom>
        </p:spPr>
      </p:pic>
    </p:spTree>
    <p:extLst>
      <p:ext uri="{BB962C8B-B14F-4D97-AF65-F5344CB8AC3E}">
        <p14:creationId xmlns:p14="http://schemas.microsoft.com/office/powerpoint/2010/main" val="275707843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2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2000">
                                          <p:cBhvr additive="base">
                                            <p:cTn id="7" dur="2000" fill="hold"/>
                                            <p:tgtEl>
                                              <p:spTgt spid="7"/>
                                            </p:tgtEl>
                                            <p:attrNameLst>
                                              <p:attrName>ppt_x</p:attrName>
                                            </p:attrNameLst>
                                          </p:cBhvr>
                                          <p:tavLst>
                                            <p:tav tm="0">
                                              <p:val>
                                                <p:strVal val="0-#ppt_w/2"/>
                                              </p:val>
                                            </p:tav>
                                            <p:tav tm="100000">
                                              <p:val>
                                                <p:strVal val="#ppt_x"/>
                                              </p:val>
                                            </p:tav>
                                          </p:tavLst>
                                        </p:anim>
                                        <p:anim calcmode="lin" valueType="num" p14:bounceEnd="52000">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14:presetBounceEnd="5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52000">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14:bounceEnd="52000">
                                          <p:cBhvr additive="base">
                                            <p:cTn id="15" dur="2000" fill="hold"/>
                                            <p:tgtEl>
                                              <p:spTgt spid="21"/>
                                            </p:tgtEl>
                                            <p:attrNameLst>
                                              <p:attrName>ppt_x</p:attrName>
                                            </p:attrNameLst>
                                          </p:cBhvr>
                                          <p:tavLst>
                                            <p:tav tm="0">
                                              <p:val>
                                                <p:strVal val="#ppt_x"/>
                                              </p:val>
                                            </p:tav>
                                            <p:tav tm="100000">
                                              <p:val>
                                                <p:strVal val="#ppt_x"/>
                                              </p:val>
                                            </p:tav>
                                          </p:tavLst>
                                        </p:anim>
                                        <p:anim calcmode="lin" valueType="num" p14:bounceEnd="52000">
                                          <p:cBhvr additive="base">
                                            <p:cTn id="16" dur="2000" fill="hold"/>
                                            <p:tgtEl>
                                              <p:spTgt spid="2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52000">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14:bounceEnd="52000">
                                          <p:cBhvr additive="base">
                                            <p:cTn id="19" dur="2000" fill="hold"/>
                                            <p:tgtEl>
                                              <p:spTgt spid="22"/>
                                            </p:tgtEl>
                                            <p:attrNameLst>
                                              <p:attrName>ppt_x</p:attrName>
                                            </p:attrNameLst>
                                          </p:cBhvr>
                                          <p:tavLst>
                                            <p:tav tm="0">
                                              <p:val>
                                                <p:strVal val="#ppt_x"/>
                                              </p:val>
                                            </p:tav>
                                            <p:tav tm="100000">
                                              <p:val>
                                                <p:strVal val="#ppt_x"/>
                                              </p:val>
                                            </p:tav>
                                          </p:tavLst>
                                        </p:anim>
                                        <p:anim calcmode="lin" valueType="num" p14:bounceEnd="52000">
                                          <p:cBhvr additive="base">
                                            <p:cTn id="20" dur="2000" fill="hold"/>
                                            <p:tgtEl>
                                              <p:spTgt spid="2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14:presetBounceEnd="52000">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14:bounceEnd="52000">
                                          <p:cBhvr additive="base">
                                            <p:cTn id="23" dur="2000" fill="hold"/>
                                            <p:tgtEl>
                                              <p:spTgt spid="24"/>
                                            </p:tgtEl>
                                            <p:attrNameLst>
                                              <p:attrName>ppt_x</p:attrName>
                                            </p:attrNameLst>
                                          </p:cBhvr>
                                          <p:tavLst>
                                            <p:tav tm="0">
                                              <p:val>
                                                <p:strVal val="#ppt_x"/>
                                              </p:val>
                                            </p:tav>
                                            <p:tav tm="100000">
                                              <p:val>
                                                <p:strVal val="#ppt_x"/>
                                              </p:val>
                                            </p:tav>
                                          </p:tavLst>
                                        </p:anim>
                                        <p:anim calcmode="lin" valueType="num" p14:bounceEnd="52000">
                                          <p:cBhvr additive="base">
                                            <p:cTn id="24" dur="2000" fill="hold"/>
                                            <p:tgtEl>
                                              <p:spTgt spid="2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14:presetBounceEnd="52000">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14:bounceEnd="52000">
                                          <p:cBhvr additive="base">
                                            <p:cTn id="27" dur="2000" fill="hold"/>
                                            <p:tgtEl>
                                              <p:spTgt spid="25"/>
                                            </p:tgtEl>
                                            <p:attrNameLst>
                                              <p:attrName>ppt_x</p:attrName>
                                            </p:attrNameLst>
                                          </p:cBhvr>
                                          <p:tavLst>
                                            <p:tav tm="0">
                                              <p:val>
                                                <p:strVal val="#ppt_x"/>
                                              </p:val>
                                            </p:tav>
                                            <p:tav tm="100000">
                                              <p:val>
                                                <p:strVal val="#ppt_x"/>
                                              </p:val>
                                            </p:tav>
                                          </p:tavLst>
                                        </p:anim>
                                        <p:anim calcmode="lin" valueType="num" p14:bounceEnd="52000">
                                          <p:cBhvr additive="base">
                                            <p:cTn id="28"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1" grpId="0"/>
          <p:bldP spid="22" grpId="0"/>
          <p:bldP spid="2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p:val>
                                                <p:strVal val="0-#ppt_w/2"/>
                                              </p:val>
                                            </p:tav>
                                            <p:tav tm="100000">
                                              <p:val>
                                                <p:strVal val="#ppt_x"/>
                                              </p:val>
                                            </p:tav>
                                          </p:tavLst>
                                        </p:anim>
                                        <p:anim calcmode="lin" valueType="num">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2000" fill="hold"/>
                                            <p:tgtEl>
                                              <p:spTgt spid="21"/>
                                            </p:tgtEl>
                                            <p:attrNameLst>
                                              <p:attrName>ppt_x</p:attrName>
                                            </p:attrNameLst>
                                          </p:cBhvr>
                                          <p:tavLst>
                                            <p:tav tm="0">
                                              <p:val>
                                                <p:strVal val="#ppt_x"/>
                                              </p:val>
                                            </p:tav>
                                            <p:tav tm="100000">
                                              <p:val>
                                                <p:strVal val="#ppt_x"/>
                                              </p:val>
                                            </p:tav>
                                          </p:tavLst>
                                        </p:anim>
                                        <p:anim calcmode="lin" valueType="num">
                                          <p:cBhvr additive="base">
                                            <p:cTn id="16" dur="2000" fill="hold"/>
                                            <p:tgtEl>
                                              <p:spTgt spid="2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2000" fill="hold"/>
                                            <p:tgtEl>
                                              <p:spTgt spid="22"/>
                                            </p:tgtEl>
                                            <p:attrNameLst>
                                              <p:attrName>ppt_x</p:attrName>
                                            </p:attrNameLst>
                                          </p:cBhvr>
                                          <p:tavLst>
                                            <p:tav tm="0">
                                              <p:val>
                                                <p:strVal val="#ppt_x"/>
                                              </p:val>
                                            </p:tav>
                                            <p:tav tm="100000">
                                              <p:val>
                                                <p:strVal val="#ppt_x"/>
                                              </p:val>
                                            </p:tav>
                                          </p:tavLst>
                                        </p:anim>
                                        <p:anim calcmode="lin" valueType="num">
                                          <p:cBhvr additive="base">
                                            <p:cTn id="20" dur="2000" fill="hold"/>
                                            <p:tgtEl>
                                              <p:spTgt spid="2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2000" fill="hold"/>
                                            <p:tgtEl>
                                              <p:spTgt spid="24"/>
                                            </p:tgtEl>
                                            <p:attrNameLst>
                                              <p:attrName>ppt_x</p:attrName>
                                            </p:attrNameLst>
                                          </p:cBhvr>
                                          <p:tavLst>
                                            <p:tav tm="0">
                                              <p:val>
                                                <p:strVal val="#ppt_x"/>
                                              </p:val>
                                            </p:tav>
                                            <p:tav tm="100000">
                                              <p:val>
                                                <p:strVal val="#ppt_x"/>
                                              </p:val>
                                            </p:tav>
                                          </p:tavLst>
                                        </p:anim>
                                        <p:anim calcmode="lin" valueType="num">
                                          <p:cBhvr additive="base">
                                            <p:cTn id="24" dur="2000" fill="hold"/>
                                            <p:tgtEl>
                                              <p:spTgt spid="2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2000" fill="hold"/>
                                            <p:tgtEl>
                                              <p:spTgt spid="25"/>
                                            </p:tgtEl>
                                            <p:attrNameLst>
                                              <p:attrName>ppt_x</p:attrName>
                                            </p:attrNameLst>
                                          </p:cBhvr>
                                          <p:tavLst>
                                            <p:tav tm="0">
                                              <p:val>
                                                <p:strVal val="#ppt_x"/>
                                              </p:val>
                                            </p:tav>
                                            <p:tav tm="100000">
                                              <p:val>
                                                <p:strVal val="#ppt_x"/>
                                              </p:val>
                                            </p:tav>
                                          </p:tavLst>
                                        </p:anim>
                                        <p:anim calcmode="lin" valueType="num">
                                          <p:cBhvr additive="base">
                                            <p:cTn id="28"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1" grpId="0"/>
          <p:bldP spid="22" grpId="0"/>
          <p:bldP spid="24"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258888" y="821843"/>
            <a:ext cx="6697488" cy="3499815"/>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017673" y="1667847"/>
            <a:ext cx="2490431" cy="558679"/>
          </a:xfrm>
          <a:prstGeom prst="rect">
            <a:avLst/>
          </a:prstGeom>
        </p:spPr>
        <p:txBody>
          <a:bodyPr wrap="square">
            <a:spAutoFit/>
          </a:bodyPr>
          <a:lstStyle/>
          <a:p>
            <a:pPr lvl="0">
              <a:lnSpc>
                <a:spcPct val="150000"/>
              </a:lnSpc>
            </a:pPr>
            <a:r>
              <a:rPr lang="zh-CN" altLang="en-US" sz="700" dirty="0">
                <a:solidFill>
                  <a:prstClr val="white">
                    <a:lumMod val="50000"/>
                  </a:prstClr>
                </a:solidFill>
              </a:rPr>
              <a:t>添加相关文字内容添加相关文字内容添加相关文字内容</a:t>
            </a:r>
            <a:endParaRPr lang="en-US" altLang="zh-CN" sz="700" dirty="0">
              <a:solidFill>
                <a:prstClr val="white">
                  <a:lumMod val="50000"/>
                </a:prstClr>
              </a:solidFill>
            </a:endParaRPr>
          </a:p>
          <a:p>
            <a:pPr lvl="0">
              <a:lnSpc>
                <a:spcPct val="150000"/>
              </a:lnSpc>
            </a:pPr>
            <a:r>
              <a:rPr lang="zh-CN" altLang="en-US" sz="700" dirty="0">
                <a:solidFill>
                  <a:prstClr val="white">
                    <a:lumMod val="50000"/>
                  </a:prstClr>
                </a:solidFill>
              </a:rPr>
              <a:t>添加相关文字内容添加相关文字添加相关文字内容添加相关文字</a:t>
            </a:r>
            <a:endParaRPr lang="en-US" altLang="zh-CN" sz="700" dirty="0">
              <a:solidFill>
                <a:prstClr val="white">
                  <a:lumMod val="50000"/>
                </a:prstClr>
              </a:solidFill>
            </a:endParaRPr>
          </a:p>
        </p:txBody>
      </p:sp>
      <p:sp>
        <p:nvSpPr>
          <p:cNvPr id="29" name="TextBox 28"/>
          <p:cNvSpPr txBox="1"/>
          <p:nvPr/>
        </p:nvSpPr>
        <p:spPr>
          <a:xfrm>
            <a:off x="2051418" y="2198936"/>
            <a:ext cx="800219" cy="276999"/>
          </a:xfrm>
          <a:prstGeom prst="rect">
            <a:avLst/>
          </a:prstGeom>
          <a:solidFill>
            <a:schemeClr val="bg1"/>
          </a:solidFill>
        </p:spPr>
        <p:txBody>
          <a:bodyPr wrap="none" rtlCol="0">
            <a:spAutoFit/>
          </a:bodyPr>
          <a:lstStyle/>
          <a:p>
            <a:pPr algn="dist"/>
            <a:r>
              <a:rPr lang="zh-CN" altLang="en-US" sz="1200" dirty="0">
                <a:solidFill>
                  <a:schemeClr val="bg1">
                    <a:lumMod val="50000"/>
                  </a:schemeClr>
                </a:solidFill>
                <a:latin typeface="汉仪菱心体简" panose="02010609000101010101" pitchFamily="49" charset="-122"/>
                <a:ea typeface="汉仪菱心体简" panose="02010609000101010101" pitchFamily="49" charset="-122"/>
              </a:rPr>
              <a:t>添加标题</a:t>
            </a:r>
          </a:p>
        </p:txBody>
      </p:sp>
      <p:sp>
        <p:nvSpPr>
          <p:cNvPr id="35" name="TextBox 34"/>
          <p:cNvSpPr txBox="1"/>
          <p:nvPr/>
        </p:nvSpPr>
        <p:spPr>
          <a:xfrm>
            <a:off x="6137929" y="3567088"/>
            <a:ext cx="800219" cy="276999"/>
          </a:xfrm>
          <a:prstGeom prst="rect">
            <a:avLst/>
          </a:prstGeom>
          <a:solidFill>
            <a:schemeClr val="bg1"/>
          </a:solidFill>
        </p:spPr>
        <p:txBody>
          <a:bodyPr wrap="none" rtlCol="0">
            <a:spAutoFit/>
          </a:bodyPr>
          <a:lstStyle/>
          <a:p>
            <a:pPr algn="dist"/>
            <a:r>
              <a:rPr lang="zh-CN" altLang="en-US" sz="1200" dirty="0">
                <a:solidFill>
                  <a:schemeClr val="bg1">
                    <a:lumMod val="50000"/>
                  </a:schemeClr>
                </a:solidFill>
                <a:latin typeface="汉仪菱心体简" panose="02010609000101010101" pitchFamily="49" charset="-122"/>
                <a:ea typeface="汉仪菱心体简" panose="02010609000101010101" pitchFamily="49" charset="-122"/>
              </a:rPr>
              <a:t>添加标题</a:t>
            </a:r>
          </a:p>
        </p:txBody>
      </p:sp>
      <p:cxnSp>
        <p:nvCxnSpPr>
          <p:cNvPr id="36" name="直接连接符 35"/>
          <p:cNvCxnSpPr/>
          <p:nvPr/>
        </p:nvCxnSpPr>
        <p:spPr>
          <a:xfrm>
            <a:off x="1853640" y="2499742"/>
            <a:ext cx="4990418"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853640" y="3844087"/>
            <a:ext cx="5238640"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3017673" y="2794482"/>
            <a:ext cx="2905104" cy="397096"/>
          </a:xfrm>
          <a:prstGeom prst="rect">
            <a:avLst/>
          </a:prstGeom>
        </p:spPr>
        <p:txBody>
          <a:bodyPr wrap="square">
            <a:spAutoFit/>
          </a:bodyPr>
          <a:lstStyle/>
          <a:p>
            <a:pPr lvl="0" algn="r">
              <a:lnSpc>
                <a:spcPct val="150000"/>
              </a:lnSpc>
            </a:pPr>
            <a:r>
              <a:rPr lang="zh-CN" altLang="en-US" sz="700" dirty="0">
                <a:solidFill>
                  <a:prstClr val="white">
                    <a:lumMod val="50000"/>
                  </a:prstClr>
                </a:solidFill>
              </a:rPr>
              <a:t>添加相关文字内容添加相关文字内容添加相关文字内容</a:t>
            </a:r>
            <a:endParaRPr lang="en-US" altLang="zh-CN" sz="700" dirty="0">
              <a:solidFill>
                <a:prstClr val="white">
                  <a:lumMod val="50000"/>
                </a:prstClr>
              </a:solidFill>
            </a:endParaRPr>
          </a:p>
          <a:p>
            <a:pPr lvl="0" algn="r">
              <a:lnSpc>
                <a:spcPct val="150000"/>
              </a:lnSpc>
            </a:pPr>
            <a:r>
              <a:rPr lang="zh-CN" altLang="en-US" sz="700" dirty="0">
                <a:solidFill>
                  <a:prstClr val="white">
                    <a:lumMod val="50000"/>
                  </a:prstClr>
                </a:solidFill>
              </a:rPr>
              <a:t>添加相关文字内容添加相关文字添加相关文字内容添加相关文字</a:t>
            </a:r>
            <a:endParaRPr lang="en-US" altLang="zh-CN" sz="700" dirty="0">
              <a:solidFill>
                <a:prstClr val="white">
                  <a:lumMod val="50000"/>
                </a:prstClr>
              </a:solidFill>
            </a:endParaRPr>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00023" y="2846018"/>
            <a:ext cx="1104528" cy="620297"/>
          </a:xfrm>
          <a:prstGeom prst="rect">
            <a:avLst/>
          </a:prstGeom>
        </p:spPr>
      </p:pic>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9233" y="1472840"/>
            <a:ext cx="1104528" cy="620297"/>
          </a:xfrm>
          <a:prstGeom prst="rect">
            <a:avLst/>
          </a:prstGeom>
        </p:spPr>
      </p:pic>
    </p:spTree>
    <p:extLst>
      <p:ext uri="{BB962C8B-B14F-4D97-AF65-F5344CB8AC3E}">
        <p14:creationId xmlns:p14="http://schemas.microsoft.com/office/powerpoint/2010/main" val="374162653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2000">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14:bounceEnd="62000">
                                          <p:cBhvr additive="base">
                                            <p:cTn id="11" dur="2000" fill="hold"/>
                                            <p:tgtEl>
                                              <p:spTgt spid="2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62000">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14:bounceEnd="62000">
                                          <p:cBhvr additive="base">
                                            <p:cTn id="15" dur="2000" fill="hold"/>
                                            <p:tgtEl>
                                              <p:spTgt spid="29"/>
                                            </p:tgtEl>
                                            <p:attrNameLst>
                                              <p:attrName>ppt_x</p:attrName>
                                            </p:attrNameLst>
                                          </p:cBhvr>
                                          <p:tavLst>
                                            <p:tav tm="0">
                                              <p:val>
                                                <p:strVal val="#ppt_x"/>
                                              </p:val>
                                            </p:tav>
                                            <p:tav tm="100000">
                                              <p:val>
                                                <p:strVal val="#ppt_x"/>
                                              </p:val>
                                            </p:tav>
                                          </p:tavLst>
                                        </p:anim>
                                        <p:anim calcmode="lin" valueType="num" p14:bounceEnd="62000">
                                          <p:cBhvr additive="base">
                                            <p:cTn id="16" dur="20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62000">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14:bounceEnd="62000">
                                          <p:cBhvr additive="base">
                                            <p:cTn id="19" dur="2000" fill="hold"/>
                                            <p:tgtEl>
                                              <p:spTgt spid="35"/>
                                            </p:tgtEl>
                                            <p:attrNameLst>
                                              <p:attrName>ppt_x</p:attrName>
                                            </p:attrNameLst>
                                          </p:cBhvr>
                                          <p:tavLst>
                                            <p:tav tm="0">
                                              <p:val>
                                                <p:strVal val="#ppt_x"/>
                                              </p:val>
                                            </p:tav>
                                            <p:tav tm="100000">
                                              <p:val>
                                                <p:strVal val="#ppt_x"/>
                                              </p:val>
                                            </p:tav>
                                          </p:tavLst>
                                        </p:anim>
                                        <p:anim calcmode="lin" valueType="num" p14:bounceEnd="62000">
                                          <p:cBhvr additive="base">
                                            <p:cTn id="20" dur="2000" fill="hold"/>
                                            <p:tgtEl>
                                              <p:spTgt spid="35"/>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14:presetBounceEnd="62000">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14:bounceEnd="62000">
                                          <p:cBhvr additive="base">
                                            <p:cTn id="23" dur="2000" fill="hold"/>
                                            <p:tgtEl>
                                              <p:spTgt spid="36"/>
                                            </p:tgtEl>
                                            <p:attrNameLst>
                                              <p:attrName>ppt_x</p:attrName>
                                            </p:attrNameLst>
                                          </p:cBhvr>
                                          <p:tavLst>
                                            <p:tav tm="0">
                                              <p:val>
                                                <p:strVal val="#ppt_x"/>
                                              </p:val>
                                            </p:tav>
                                            <p:tav tm="100000">
                                              <p:val>
                                                <p:strVal val="#ppt_x"/>
                                              </p:val>
                                            </p:tav>
                                          </p:tavLst>
                                        </p:anim>
                                        <p:anim calcmode="lin" valueType="num" p14:bounceEnd="62000">
                                          <p:cBhvr additive="base">
                                            <p:cTn id="24" dur="2000" fill="hold"/>
                                            <p:tgtEl>
                                              <p:spTgt spid="36"/>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14:presetBounceEnd="62000">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62000">
                                          <p:cBhvr additive="base">
                                            <p:cTn id="27" dur="2000" fill="hold"/>
                                            <p:tgtEl>
                                              <p:spTgt spid="17"/>
                                            </p:tgtEl>
                                            <p:attrNameLst>
                                              <p:attrName>ppt_x</p:attrName>
                                            </p:attrNameLst>
                                          </p:cBhvr>
                                          <p:tavLst>
                                            <p:tav tm="0">
                                              <p:val>
                                                <p:strVal val="#ppt_x"/>
                                              </p:val>
                                            </p:tav>
                                            <p:tav tm="100000">
                                              <p:val>
                                                <p:strVal val="#ppt_x"/>
                                              </p:val>
                                            </p:tav>
                                          </p:tavLst>
                                        </p:anim>
                                        <p:anim calcmode="lin" valueType="num" p14:bounceEnd="62000">
                                          <p:cBhvr additive="base">
                                            <p:cTn id="28" dur="2000" fill="hold"/>
                                            <p:tgtEl>
                                              <p:spTgt spid="17"/>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14:presetBounceEnd="62000">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14:bounceEnd="62000">
                                          <p:cBhvr additive="base">
                                            <p:cTn id="31" dur="2000" fill="hold"/>
                                            <p:tgtEl>
                                              <p:spTgt spid="19"/>
                                            </p:tgtEl>
                                            <p:attrNameLst>
                                              <p:attrName>ppt_x</p:attrName>
                                            </p:attrNameLst>
                                          </p:cBhvr>
                                          <p:tavLst>
                                            <p:tav tm="0">
                                              <p:val>
                                                <p:strVal val="#ppt_x"/>
                                              </p:val>
                                            </p:tav>
                                            <p:tav tm="100000">
                                              <p:val>
                                                <p:strVal val="#ppt_x"/>
                                              </p:val>
                                            </p:tav>
                                          </p:tavLst>
                                        </p:anim>
                                        <p:anim calcmode="lin" valueType="num" p14:bounceEnd="62000">
                                          <p:cBhvr additive="base">
                                            <p:cTn id="32" dur="20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9" grpId="0" animBg="1"/>
          <p:bldP spid="35"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2000" fill="hold"/>
                                            <p:tgtEl>
                                              <p:spTgt spid="23"/>
                                            </p:tgtEl>
                                            <p:attrNameLst>
                                              <p:attrName>ppt_x</p:attrName>
                                            </p:attrNameLst>
                                          </p:cBhvr>
                                          <p:tavLst>
                                            <p:tav tm="0">
                                              <p:val>
                                                <p:strVal val="#ppt_x"/>
                                              </p:val>
                                            </p:tav>
                                            <p:tav tm="100000">
                                              <p:val>
                                                <p:strVal val="#ppt_x"/>
                                              </p:val>
                                            </p:tav>
                                          </p:tavLst>
                                        </p:anim>
                                        <p:anim calcmode="lin" valueType="num">
                                          <p:cBhvr additive="base">
                                            <p:cTn id="12" dur="20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2000" fill="hold"/>
                                            <p:tgtEl>
                                              <p:spTgt spid="29"/>
                                            </p:tgtEl>
                                            <p:attrNameLst>
                                              <p:attrName>ppt_x</p:attrName>
                                            </p:attrNameLst>
                                          </p:cBhvr>
                                          <p:tavLst>
                                            <p:tav tm="0">
                                              <p:val>
                                                <p:strVal val="#ppt_x"/>
                                              </p:val>
                                            </p:tav>
                                            <p:tav tm="100000">
                                              <p:val>
                                                <p:strVal val="#ppt_x"/>
                                              </p:val>
                                            </p:tav>
                                          </p:tavLst>
                                        </p:anim>
                                        <p:anim calcmode="lin" valueType="num">
                                          <p:cBhvr additive="base">
                                            <p:cTn id="16" dur="20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2000" fill="hold"/>
                                            <p:tgtEl>
                                              <p:spTgt spid="35"/>
                                            </p:tgtEl>
                                            <p:attrNameLst>
                                              <p:attrName>ppt_x</p:attrName>
                                            </p:attrNameLst>
                                          </p:cBhvr>
                                          <p:tavLst>
                                            <p:tav tm="0">
                                              <p:val>
                                                <p:strVal val="#ppt_x"/>
                                              </p:val>
                                            </p:tav>
                                            <p:tav tm="100000">
                                              <p:val>
                                                <p:strVal val="#ppt_x"/>
                                              </p:val>
                                            </p:tav>
                                          </p:tavLst>
                                        </p:anim>
                                        <p:anim calcmode="lin" valueType="num">
                                          <p:cBhvr additive="base">
                                            <p:cTn id="20" dur="2000" fill="hold"/>
                                            <p:tgtEl>
                                              <p:spTgt spid="35"/>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2000" fill="hold"/>
                                            <p:tgtEl>
                                              <p:spTgt spid="36"/>
                                            </p:tgtEl>
                                            <p:attrNameLst>
                                              <p:attrName>ppt_x</p:attrName>
                                            </p:attrNameLst>
                                          </p:cBhvr>
                                          <p:tavLst>
                                            <p:tav tm="0">
                                              <p:val>
                                                <p:strVal val="#ppt_x"/>
                                              </p:val>
                                            </p:tav>
                                            <p:tav tm="100000">
                                              <p:val>
                                                <p:strVal val="#ppt_x"/>
                                              </p:val>
                                            </p:tav>
                                          </p:tavLst>
                                        </p:anim>
                                        <p:anim calcmode="lin" valueType="num">
                                          <p:cBhvr additive="base">
                                            <p:cTn id="24" dur="2000" fill="hold"/>
                                            <p:tgtEl>
                                              <p:spTgt spid="36"/>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2000" fill="hold"/>
                                            <p:tgtEl>
                                              <p:spTgt spid="17"/>
                                            </p:tgtEl>
                                            <p:attrNameLst>
                                              <p:attrName>ppt_x</p:attrName>
                                            </p:attrNameLst>
                                          </p:cBhvr>
                                          <p:tavLst>
                                            <p:tav tm="0">
                                              <p:val>
                                                <p:strVal val="#ppt_x"/>
                                              </p:val>
                                            </p:tav>
                                            <p:tav tm="100000">
                                              <p:val>
                                                <p:strVal val="#ppt_x"/>
                                              </p:val>
                                            </p:tav>
                                          </p:tavLst>
                                        </p:anim>
                                        <p:anim calcmode="lin" valueType="num">
                                          <p:cBhvr additive="base">
                                            <p:cTn id="28" dur="2000" fill="hold"/>
                                            <p:tgtEl>
                                              <p:spTgt spid="17"/>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2000" fill="hold"/>
                                            <p:tgtEl>
                                              <p:spTgt spid="19"/>
                                            </p:tgtEl>
                                            <p:attrNameLst>
                                              <p:attrName>ppt_x</p:attrName>
                                            </p:attrNameLst>
                                          </p:cBhvr>
                                          <p:tavLst>
                                            <p:tav tm="0">
                                              <p:val>
                                                <p:strVal val="#ppt_x"/>
                                              </p:val>
                                            </p:tav>
                                            <p:tav tm="100000">
                                              <p:val>
                                                <p:strVal val="#ppt_x"/>
                                              </p:val>
                                            </p:tav>
                                          </p:tavLst>
                                        </p:anim>
                                        <p:anim calcmode="lin" valueType="num">
                                          <p:cBhvr additive="base">
                                            <p:cTn id="32" dur="20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9" grpId="0" animBg="1"/>
          <p:bldP spid="35" grpId="0" animBg="1"/>
          <p:bldP spid="19"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691680" y="1031005"/>
            <a:ext cx="6264696" cy="3168352"/>
          </a:xfrm>
          <a:prstGeom prst="rect">
            <a:avLst/>
          </a:prstGeom>
          <a:solidFill>
            <a:srgbClr val="4F6583"/>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259632" y="1031005"/>
            <a:ext cx="5616624" cy="2592288"/>
          </a:xfrm>
          <a:prstGeom prst="rect">
            <a:avLst/>
          </a:pr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737544" y="2399157"/>
            <a:ext cx="2474416" cy="1223412"/>
          </a:xfrm>
          <a:prstGeom prst="rect">
            <a:avLst/>
          </a:prstGeom>
        </p:spPr>
        <p:txBody>
          <a:bodyPr wrap="square">
            <a:spAutoFit/>
          </a:bodyPr>
          <a:lstStyle/>
          <a:p>
            <a:pPr lvl="0" algn="ctr">
              <a:lnSpc>
                <a:spcPct val="150000"/>
              </a:lnSpc>
            </a:pPr>
            <a:r>
              <a:rPr lang="zh-CN" altLang="en-US" sz="700" dirty="0">
                <a:solidFill>
                  <a:prstClr val="white">
                    <a:lumMod val="50000"/>
                  </a:prstClr>
                </a:solidFill>
              </a:rPr>
              <a:t>添加相关文字内容添加相关文字内容添加相关文字内容</a:t>
            </a:r>
            <a:endParaRPr lang="en-US" altLang="zh-CN" sz="700" dirty="0">
              <a:solidFill>
                <a:prstClr val="white">
                  <a:lumMod val="50000"/>
                </a:prstClr>
              </a:solidFill>
            </a:endParaRPr>
          </a:p>
          <a:p>
            <a:pPr lvl="0" algn="ctr">
              <a:lnSpc>
                <a:spcPct val="150000"/>
              </a:lnSpc>
            </a:pPr>
            <a:r>
              <a:rPr lang="zh-CN" altLang="en-US" sz="700" dirty="0">
                <a:solidFill>
                  <a:prstClr val="white">
                    <a:lumMod val="50000"/>
                  </a:prstClr>
                </a:solidFill>
              </a:rPr>
              <a:t>添加相关文字内容添加相关文字添加相关文字内容添加相关文字添加相关文字内容添加相关文字内容添加相关文字内容</a:t>
            </a:r>
            <a:endParaRPr lang="en-US" altLang="zh-CN" sz="700" dirty="0">
              <a:solidFill>
                <a:prstClr val="white">
                  <a:lumMod val="50000"/>
                </a:prstClr>
              </a:solidFill>
            </a:endParaRPr>
          </a:p>
          <a:p>
            <a:pPr lvl="0" algn="ctr">
              <a:lnSpc>
                <a:spcPct val="150000"/>
              </a:lnSpc>
            </a:pPr>
            <a:r>
              <a:rPr lang="zh-CN" altLang="en-US" sz="700" dirty="0">
                <a:solidFill>
                  <a:prstClr val="white">
                    <a:lumMod val="50000"/>
                  </a:prstClr>
                </a:solidFill>
              </a:rPr>
              <a:t>添加相关文字内容添加相关文字添加相关文字内容添加相关文字</a:t>
            </a:r>
            <a:endParaRPr lang="en-US" altLang="zh-CN" sz="700" dirty="0">
              <a:solidFill>
                <a:prstClr val="white">
                  <a:lumMod val="50000"/>
                </a:prstClr>
              </a:solidFill>
            </a:endParaRPr>
          </a:p>
          <a:p>
            <a:pPr lvl="0" algn="ctr">
              <a:lnSpc>
                <a:spcPct val="150000"/>
              </a:lnSpc>
            </a:pPr>
            <a:endParaRPr lang="en-US" altLang="zh-CN" sz="700" dirty="0">
              <a:solidFill>
                <a:prstClr val="white">
                  <a:lumMod val="50000"/>
                </a:prstClr>
              </a:solidFill>
            </a:endParaRPr>
          </a:p>
        </p:txBody>
      </p:sp>
      <p:sp>
        <p:nvSpPr>
          <p:cNvPr id="19" name="TextBox 18"/>
          <p:cNvSpPr txBox="1"/>
          <p:nvPr/>
        </p:nvSpPr>
        <p:spPr>
          <a:xfrm>
            <a:off x="2397421" y="1679077"/>
            <a:ext cx="1217001" cy="353943"/>
          </a:xfrm>
          <a:prstGeom prst="rect">
            <a:avLst/>
          </a:prstGeom>
          <a:noFill/>
        </p:spPr>
        <p:txBody>
          <a:bodyPr wrap="none" rtlCol="0">
            <a:spAutoFit/>
          </a:bodyPr>
          <a:lstStyle/>
          <a:p>
            <a:pPr algn="ctr"/>
            <a:r>
              <a:rPr lang="zh-CN" altLang="en-US" sz="1700" spc="300" dirty="0">
                <a:solidFill>
                  <a:srgbClr val="617A99"/>
                </a:solidFill>
                <a:latin typeface="汉仪菱心体简" panose="02010609000101010101" pitchFamily="49" charset="-122"/>
                <a:ea typeface="汉仪菱心体简" panose="02010609000101010101" pitchFamily="49" charset="-122"/>
              </a:rPr>
              <a:t>添加标题</a:t>
            </a:r>
          </a:p>
        </p:txBody>
      </p:sp>
      <p:cxnSp>
        <p:nvCxnSpPr>
          <p:cNvPr id="11" name="直接连接符 10"/>
          <p:cNvCxnSpPr/>
          <p:nvPr/>
        </p:nvCxnSpPr>
        <p:spPr>
          <a:xfrm>
            <a:off x="1909895" y="1679077"/>
            <a:ext cx="2086041"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909895" y="2033020"/>
            <a:ext cx="2086041"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11089" t="6448" r="30695" b="4855"/>
          <a:stretch/>
        </p:blipFill>
        <p:spPr>
          <a:xfrm>
            <a:off x="4644008" y="555527"/>
            <a:ext cx="3024336" cy="244827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92006690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3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14:presetBounceEnd="4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42000">
                                          <p:cBhvr additive="base">
                                            <p:cTn id="11" dur="2000" fill="hold"/>
                                            <p:tgtEl>
                                              <p:spTgt spid="13"/>
                                            </p:tgtEl>
                                            <p:attrNameLst>
                                              <p:attrName>ppt_x</p:attrName>
                                            </p:attrNameLst>
                                          </p:cBhvr>
                                          <p:tavLst>
                                            <p:tav tm="0">
                                              <p:val>
                                                <p:strVal val="0-#ppt_w/2"/>
                                              </p:val>
                                            </p:tav>
                                            <p:tav tm="100000">
                                              <p:val>
                                                <p:strVal val="#ppt_x"/>
                                              </p:val>
                                            </p:tav>
                                          </p:tavLst>
                                        </p:anim>
                                        <p:anim calcmode="lin" valueType="num" p14:bounceEnd="42000">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000" fill="hold"/>
                                            <p:tgtEl>
                                              <p:spTgt spid="19"/>
                                            </p:tgtEl>
                                            <p:attrNameLst>
                                              <p:attrName>ppt_x</p:attrName>
                                            </p:attrNameLst>
                                          </p:cBhvr>
                                          <p:tavLst>
                                            <p:tav tm="0">
                                              <p:val>
                                                <p:strVal val="0-#ppt_w/2"/>
                                              </p:val>
                                            </p:tav>
                                            <p:tav tm="100000">
                                              <p:val>
                                                <p:strVal val="#ppt_x"/>
                                              </p:val>
                                            </p:tav>
                                          </p:tavLst>
                                        </p:anim>
                                        <p:anim calcmode="lin" valueType="num">
                                          <p:cBhvr additive="base">
                                            <p:cTn id="20" dur="10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0-#ppt_w/2"/>
                                              </p:val>
                                            </p:tav>
                                            <p:tav tm="100000">
                                              <p:val>
                                                <p:strVal val="#ppt_x"/>
                                              </p:val>
                                            </p:tav>
                                          </p:tavLst>
                                        </p:anim>
                                        <p:anim calcmode="lin" valueType="num">
                                          <p:cBhvr additive="base">
                                            <p:cTn id="24" dur="10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1000" fill="hold"/>
                                            <p:tgtEl>
                                              <p:spTgt spid="23"/>
                                            </p:tgtEl>
                                            <p:attrNameLst>
                                              <p:attrName>ppt_x</p:attrName>
                                            </p:attrNameLst>
                                          </p:cBhvr>
                                          <p:tavLst>
                                            <p:tav tm="0">
                                              <p:val>
                                                <p:strVal val="0-#ppt_w/2"/>
                                              </p:val>
                                            </p:tav>
                                            <p:tav tm="100000">
                                              <p:val>
                                                <p:strVal val="#ppt_x"/>
                                              </p:val>
                                            </p:tav>
                                          </p:tavLst>
                                        </p:anim>
                                        <p:anim calcmode="lin" valueType="num">
                                          <p:cBhvr additive="base">
                                            <p:cTn id="28"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3000" fill="hold"/>
                                            <p:tgtEl>
                                              <p:spTgt spid="7"/>
                                            </p:tgtEl>
                                            <p:attrNameLst>
                                              <p:attrName>ppt_x</p:attrName>
                                            </p:attrNameLst>
                                          </p:cBhvr>
                                          <p:tavLst>
                                            <p:tav tm="0">
                                              <p:val>
                                                <p:strVal val="#ppt_x"/>
                                              </p:val>
                                            </p:tav>
                                            <p:tav tm="100000">
                                              <p:val>
                                                <p:strVal val="#ppt_x"/>
                                              </p:val>
                                            </p:tav>
                                          </p:tavLst>
                                        </p:anim>
                                        <p:anim calcmode="lin" valueType="num">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0-#ppt_w/2"/>
                                              </p:val>
                                            </p:tav>
                                            <p:tav tm="100000">
                                              <p:val>
                                                <p:strVal val="#ppt_x"/>
                                              </p:val>
                                            </p:tav>
                                          </p:tavLst>
                                        </p:anim>
                                        <p:anim calcmode="lin" valueType="num">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000" fill="hold"/>
                                            <p:tgtEl>
                                              <p:spTgt spid="19"/>
                                            </p:tgtEl>
                                            <p:attrNameLst>
                                              <p:attrName>ppt_x</p:attrName>
                                            </p:attrNameLst>
                                          </p:cBhvr>
                                          <p:tavLst>
                                            <p:tav tm="0">
                                              <p:val>
                                                <p:strVal val="0-#ppt_w/2"/>
                                              </p:val>
                                            </p:tav>
                                            <p:tav tm="100000">
                                              <p:val>
                                                <p:strVal val="#ppt_x"/>
                                              </p:val>
                                            </p:tav>
                                          </p:tavLst>
                                        </p:anim>
                                        <p:anim calcmode="lin" valueType="num">
                                          <p:cBhvr additive="base">
                                            <p:cTn id="20" dur="10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0-#ppt_w/2"/>
                                              </p:val>
                                            </p:tav>
                                            <p:tav tm="100000">
                                              <p:val>
                                                <p:strVal val="#ppt_x"/>
                                              </p:val>
                                            </p:tav>
                                          </p:tavLst>
                                        </p:anim>
                                        <p:anim calcmode="lin" valueType="num">
                                          <p:cBhvr additive="base">
                                            <p:cTn id="24" dur="10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1000" fill="hold"/>
                                            <p:tgtEl>
                                              <p:spTgt spid="23"/>
                                            </p:tgtEl>
                                            <p:attrNameLst>
                                              <p:attrName>ppt_x</p:attrName>
                                            </p:attrNameLst>
                                          </p:cBhvr>
                                          <p:tavLst>
                                            <p:tav tm="0">
                                              <p:val>
                                                <p:strVal val="0-#ppt_w/2"/>
                                              </p:val>
                                            </p:tav>
                                            <p:tav tm="100000">
                                              <p:val>
                                                <p:strVal val="#ppt_x"/>
                                              </p:val>
                                            </p:tav>
                                          </p:tavLst>
                                        </p:anim>
                                        <p:anim calcmode="lin" valueType="num">
                                          <p:cBhvr additive="base">
                                            <p:cTn id="28"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18" grpId="0"/>
          <p:bldP spid="19"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258888" y="821843"/>
            <a:ext cx="6697488" cy="3499815"/>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547664" y="1272224"/>
            <a:ext cx="2064975" cy="1223412"/>
          </a:xfrm>
          <a:prstGeom prst="rect">
            <a:avLst/>
          </a:prstGeom>
        </p:spPr>
        <p:txBody>
          <a:bodyPr wrap="square">
            <a:spAutoFit/>
          </a:bodyPr>
          <a:lstStyle/>
          <a:p>
            <a:pPr lvl="0" algn="r">
              <a:lnSpc>
                <a:spcPct val="150000"/>
              </a:lnSpc>
            </a:pPr>
            <a:r>
              <a:rPr lang="zh-CN" altLang="en-US" sz="700" dirty="0">
                <a:solidFill>
                  <a:prstClr val="white">
                    <a:lumMod val="50000"/>
                  </a:prstClr>
                </a:solidFill>
              </a:rPr>
              <a:t>添加相关文字内容添加相关文字内容添加相关文字内容添加相关文字内容添加相关文字添加相关文字内容添加相关文字</a:t>
            </a:r>
            <a:endParaRPr lang="en-US" altLang="zh-CN" sz="700" dirty="0">
              <a:solidFill>
                <a:prstClr val="white">
                  <a:lumMod val="50000"/>
                </a:prstClr>
              </a:solidFill>
            </a:endParaRPr>
          </a:p>
          <a:p>
            <a:pPr algn="r">
              <a:lnSpc>
                <a:spcPct val="150000"/>
              </a:lnSpc>
            </a:pPr>
            <a:r>
              <a:rPr lang="zh-CN" altLang="en-US" sz="700" dirty="0">
                <a:solidFill>
                  <a:prstClr val="white">
                    <a:lumMod val="50000"/>
                  </a:prstClr>
                </a:solidFill>
              </a:rPr>
              <a:t>添加相关文字内容添加相关文字内容添加相关文字内容添加相关文字内容添加相关文字添加相关文字内容添加相关文字</a:t>
            </a:r>
            <a:endParaRPr lang="en-US" altLang="zh-CN" sz="700" dirty="0">
              <a:solidFill>
                <a:prstClr val="white">
                  <a:lumMod val="50000"/>
                </a:prstClr>
              </a:solidFill>
            </a:endParaRPr>
          </a:p>
          <a:p>
            <a:pPr lvl="0" algn="r">
              <a:lnSpc>
                <a:spcPct val="150000"/>
              </a:lnSpc>
            </a:pPr>
            <a:endParaRPr lang="en-US" altLang="zh-CN" sz="700" dirty="0">
              <a:solidFill>
                <a:prstClr val="white">
                  <a:lumMod val="50000"/>
                </a:prstClr>
              </a:solidFill>
            </a:endParaRPr>
          </a:p>
        </p:txBody>
      </p:sp>
      <p:sp>
        <p:nvSpPr>
          <p:cNvPr id="29" name="TextBox 28"/>
          <p:cNvSpPr txBox="1"/>
          <p:nvPr/>
        </p:nvSpPr>
        <p:spPr>
          <a:xfrm>
            <a:off x="5801315" y="2093468"/>
            <a:ext cx="954107" cy="276999"/>
          </a:xfrm>
          <a:prstGeom prst="rect">
            <a:avLst/>
          </a:prstGeom>
          <a:solidFill>
            <a:schemeClr val="bg1"/>
          </a:solidFill>
        </p:spPr>
        <p:txBody>
          <a:bodyPr wrap="none" rtlCol="0">
            <a:spAutoFit/>
          </a:bodyPr>
          <a:lstStyle/>
          <a:p>
            <a:pPr algn="ctr"/>
            <a:r>
              <a:rPr lang="zh-CN" altLang="en-US" sz="1200" spc="300" dirty="0">
                <a:solidFill>
                  <a:srgbClr val="617A99"/>
                </a:solidFill>
                <a:latin typeface="汉仪菱心体简" panose="02010609000101010101" pitchFamily="49" charset="-122"/>
                <a:ea typeface="汉仪菱心体简" panose="02010609000101010101" pitchFamily="49" charset="-122"/>
              </a:rPr>
              <a:t>添加标题</a:t>
            </a:r>
          </a:p>
        </p:txBody>
      </p:sp>
      <p:cxnSp>
        <p:nvCxnSpPr>
          <p:cNvPr id="36" name="直接连接符 35"/>
          <p:cNvCxnSpPr>
            <a:stCxn id="20" idx="1"/>
            <a:endCxn id="20" idx="3"/>
          </p:cNvCxnSpPr>
          <p:nvPr/>
        </p:nvCxnSpPr>
        <p:spPr>
          <a:xfrm>
            <a:off x="1258888" y="2571751"/>
            <a:ext cx="6697488"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20" idx="0"/>
            <a:endCxn id="20" idx="2"/>
          </p:cNvCxnSpPr>
          <p:nvPr/>
        </p:nvCxnSpPr>
        <p:spPr>
          <a:xfrm>
            <a:off x="4607632" y="821843"/>
            <a:ext cx="0" cy="3499815"/>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
        <p:nvSpPr>
          <p:cNvPr id="22" name="TextBox 28"/>
          <p:cNvSpPr txBox="1"/>
          <p:nvPr/>
        </p:nvSpPr>
        <p:spPr>
          <a:xfrm>
            <a:off x="2997250" y="3806961"/>
            <a:ext cx="954107" cy="276999"/>
          </a:xfrm>
          <a:prstGeom prst="rect">
            <a:avLst/>
          </a:prstGeom>
          <a:solidFill>
            <a:schemeClr val="bg1"/>
          </a:solidFill>
        </p:spPr>
        <p:txBody>
          <a:bodyPr wrap="none" rtlCol="0">
            <a:spAutoFit/>
          </a:bodyPr>
          <a:lstStyle/>
          <a:p>
            <a:pPr algn="ctr"/>
            <a:r>
              <a:rPr lang="zh-CN" altLang="en-US" sz="1200" spc="300" dirty="0">
                <a:solidFill>
                  <a:srgbClr val="617A99"/>
                </a:solidFill>
                <a:latin typeface="汉仪菱心体简" panose="02010609000101010101" pitchFamily="49" charset="-122"/>
                <a:ea typeface="汉仪菱心体简" panose="02010609000101010101" pitchFamily="49" charset="-122"/>
              </a:rPr>
              <a:t>添加标题</a:t>
            </a:r>
          </a:p>
        </p:txBody>
      </p:sp>
      <p:sp>
        <p:nvSpPr>
          <p:cNvPr id="24" name="矩形 23"/>
          <p:cNvSpPr/>
          <p:nvPr/>
        </p:nvSpPr>
        <p:spPr>
          <a:xfrm>
            <a:off x="5633535" y="2906898"/>
            <a:ext cx="2064975" cy="1206741"/>
          </a:xfrm>
          <a:prstGeom prst="rect">
            <a:avLst/>
          </a:prstGeom>
        </p:spPr>
        <p:txBody>
          <a:bodyPr wrap="square">
            <a:spAutoFit/>
          </a:bodyPr>
          <a:lstStyle/>
          <a:p>
            <a:pPr lvl="0">
              <a:lnSpc>
                <a:spcPct val="150000"/>
              </a:lnSpc>
            </a:pPr>
            <a:r>
              <a:rPr lang="zh-CN" altLang="en-US" sz="700" dirty="0">
                <a:solidFill>
                  <a:prstClr val="white">
                    <a:lumMod val="50000"/>
                  </a:prstClr>
                </a:solidFill>
              </a:rPr>
              <a:t>添加相关文字内容添加相关文字内容添加相关文字内容添加相关文字内容添加相关文字添加相关文字内容添加相关文字</a:t>
            </a:r>
            <a:endParaRPr lang="en-US" altLang="zh-CN" sz="700" dirty="0">
              <a:solidFill>
                <a:prstClr val="white">
                  <a:lumMod val="50000"/>
                </a:prstClr>
              </a:solidFill>
            </a:endParaRPr>
          </a:p>
          <a:p>
            <a:pPr lvl="0">
              <a:lnSpc>
                <a:spcPct val="150000"/>
              </a:lnSpc>
            </a:pPr>
            <a:r>
              <a:rPr lang="zh-CN" altLang="en-US" sz="700" dirty="0">
                <a:solidFill>
                  <a:prstClr val="white">
                    <a:lumMod val="50000"/>
                  </a:prstClr>
                </a:solidFill>
              </a:rPr>
              <a:t>添加相关文字内容添加相关文字内容添加相关文字内容添加相关文字内容添加相关文字添加相关文字内容添加相关文字</a:t>
            </a:r>
            <a:endParaRPr lang="en-US" altLang="zh-CN" sz="700" dirty="0">
              <a:solidFill>
                <a:prstClr val="white">
                  <a:lumMod val="50000"/>
                </a:prstClr>
              </a:solidFill>
            </a:endParaRPr>
          </a:p>
          <a:p>
            <a:pPr lvl="0">
              <a:lnSpc>
                <a:spcPct val="150000"/>
              </a:lnSpc>
            </a:pPr>
            <a:endParaRPr lang="en-US" altLang="zh-CN" sz="700" dirty="0">
              <a:solidFill>
                <a:prstClr val="white">
                  <a:lumMod val="50000"/>
                </a:prstClr>
              </a:solidFill>
            </a:endParaRPr>
          </a:p>
        </p:txBody>
      </p:sp>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30509" r="9733"/>
          <a:stretch/>
        </p:blipFill>
        <p:spPr>
          <a:xfrm>
            <a:off x="3707903" y="1724835"/>
            <a:ext cx="1800201" cy="1693829"/>
          </a:xfrm>
          <a:prstGeom prst="rect">
            <a:avLst/>
          </a:prstGeom>
          <a:effectLst>
            <a:outerShdw blurRad="63500" sx="102000" sy="102000" algn="ctr" rotWithShape="0">
              <a:prstClr val="black">
                <a:alpha val="40000"/>
              </a:prstClr>
            </a:outerShdw>
          </a:effectLst>
        </p:spPr>
      </p:pic>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40459" y="1464759"/>
            <a:ext cx="1104528" cy="620297"/>
          </a:xfrm>
          <a:prstGeom prst="rect">
            <a:avLst/>
          </a:prstGeom>
        </p:spPr>
      </p:pic>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82432" y="3058447"/>
            <a:ext cx="1104528" cy="620297"/>
          </a:xfrm>
          <a:prstGeom prst="rect">
            <a:avLst/>
          </a:prstGeom>
        </p:spPr>
      </p:pic>
    </p:spTree>
    <p:extLst>
      <p:ext uri="{BB962C8B-B14F-4D97-AF65-F5344CB8AC3E}">
        <p14:creationId xmlns:p14="http://schemas.microsoft.com/office/powerpoint/2010/main" val="35563796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62000">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14:bounceEnd="62000">
                                          <p:cBhvr additive="base">
                                            <p:cTn id="11" dur="2000" fill="hold"/>
                                            <p:tgtEl>
                                              <p:spTgt spid="36"/>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3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62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62000">
                                          <p:cBhvr additive="base">
                                            <p:cTn id="15" dur="2000" fill="hold"/>
                                            <p:tgtEl>
                                              <p:spTgt spid="14"/>
                                            </p:tgtEl>
                                            <p:attrNameLst>
                                              <p:attrName>ppt_x</p:attrName>
                                            </p:attrNameLst>
                                          </p:cBhvr>
                                          <p:tavLst>
                                            <p:tav tm="0">
                                              <p:val>
                                                <p:strVal val="#ppt_x"/>
                                              </p:val>
                                            </p:tav>
                                            <p:tav tm="100000">
                                              <p:val>
                                                <p:strVal val="#ppt_x"/>
                                              </p:val>
                                            </p:tav>
                                          </p:tavLst>
                                        </p:anim>
                                        <p:anim calcmode="lin" valueType="num" p14:bounceEnd="62000">
                                          <p:cBhvr additive="base">
                                            <p:cTn id="16" dur="20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62000">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14:bounceEnd="62000">
                                          <p:cBhvr additive="base">
                                            <p:cTn id="19" dur="2000" fill="hold"/>
                                            <p:tgtEl>
                                              <p:spTgt spid="23"/>
                                            </p:tgtEl>
                                            <p:attrNameLst>
                                              <p:attrName>ppt_x</p:attrName>
                                            </p:attrNameLst>
                                          </p:cBhvr>
                                          <p:tavLst>
                                            <p:tav tm="0">
                                              <p:val>
                                                <p:strVal val="#ppt_x"/>
                                              </p:val>
                                            </p:tav>
                                            <p:tav tm="100000">
                                              <p:val>
                                                <p:strVal val="#ppt_x"/>
                                              </p:val>
                                            </p:tav>
                                          </p:tavLst>
                                        </p:anim>
                                        <p:anim calcmode="lin" valueType="num" p14:bounceEnd="62000">
                                          <p:cBhvr additive="base">
                                            <p:cTn id="20" dur="2000" fill="hold"/>
                                            <p:tgtEl>
                                              <p:spTgt spid="2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14:presetBounceEnd="62000">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14:bounceEnd="62000">
                                          <p:cBhvr additive="base">
                                            <p:cTn id="23" dur="2000" fill="hold"/>
                                            <p:tgtEl>
                                              <p:spTgt spid="29"/>
                                            </p:tgtEl>
                                            <p:attrNameLst>
                                              <p:attrName>ppt_x</p:attrName>
                                            </p:attrNameLst>
                                          </p:cBhvr>
                                          <p:tavLst>
                                            <p:tav tm="0">
                                              <p:val>
                                                <p:strVal val="#ppt_x"/>
                                              </p:val>
                                            </p:tav>
                                            <p:tav tm="100000">
                                              <p:val>
                                                <p:strVal val="#ppt_x"/>
                                              </p:val>
                                            </p:tav>
                                          </p:tavLst>
                                        </p:anim>
                                        <p:anim calcmode="lin" valueType="num" p14:bounceEnd="62000">
                                          <p:cBhvr additive="base">
                                            <p:cTn id="24" dur="200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14:presetBounceEnd="62000">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14:bounceEnd="62000">
                                          <p:cBhvr additive="base">
                                            <p:cTn id="27" dur="2000" fill="hold"/>
                                            <p:tgtEl>
                                              <p:spTgt spid="22"/>
                                            </p:tgtEl>
                                            <p:attrNameLst>
                                              <p:attrName>ppt_x</p:attrName>
                                            </p:attrNameLst>
                                          </p:cBhvr>
                                          <p:tavLst>
                                            <p:tav tm="0">
                                              <p:val>
                                                <p:strVal val="#ppt_x"/>
                                              </p:val>
                                            </p:tav>
                                            <p:tav tm="100000">
                                              <p:val>
                                                <p:strVal val="#ppt_x"/>
                                              </p:val>
                                            </p:tav>
                                          </p:tavLst>
                                        </p:anim>
                                        <p:anim calcmode="lin" valueType="num" p14:bounceEnd="62000">
                                          <p:cBhvr additive="base">
                                            <p:cTn id="28" dur="2000" fill="hold"/>
                                            <p:tgtEl>
                                              <p:spTgt spid="2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14:presetBounceEnd="62000">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14:bounceEnd="62000">
                                          <p:cBhvr additive="base">
                                            <p:cTn id="31" dur="2000" fill="hold"/>
                                            <p:tgtEl>
                                              <p:spTgt spid="24"/>
                                            </p:tgtEl>
                                            <p:attrNameLst>
                                              <p:attrName>ppt_x</p:attrName>
                                            </p:attrNameLst>
                                          </p:cBhvr>
                                          <p:tavLst>
                                            <p:tav tm="0">
                                              <p:val>
                                                <p:strVal val="#ppt_x"/>
                                              </p:val>
                                            </p:tav>
                                            <p:tav tm="100000">
                                              <p:val>
                                                <p:strVal val="#ppt_x"/>
                                              </p:val>
                                            </p:tav>
                                          </p:tavLst>
                                        </p:anim>
                                        <p:anim calcmode="lin" valueType="num" p14:bounceEnd="62000">
                                          <p:cBhvr additive="base">
                                            <p:cTn id="32" dur="20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9" grpId="0" animBg="1"/>
          <p:bldP spid="22" grpId="0" animBg="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2000" fill="hold"/>
                                            <p:tgtEl>
                                              <p:spTgt spid="36"/>
                                            </p:tgtEl>
                                            <p:attrNameLst>
                                              <p:attrName>ppt_x</p:attrName>
                                            </p:attrNameLst>
                                          </p:cBhvr>
                                          <p:tavLst>
                                            <p:tav tm="0">
                                              <p:val>
                                                <p:strVal val="#ppt_x"/>
                                              </p:val>
                                            </p:tav>
                                            <p:tav tm="100000">
                                              <p:val>
                                                <p:strVal val="#ppt_x"/>
                                              </p:val>
                                            </p:tav>
                                          </p:tavLst>
                                        </p:anim>
                                        <p:anim calcmode="lin" valueType="num">
                                          <p:cBhvr additive="base">
                                            <p:cTn id="12" dur="2000" fill="hold"/>
                                            <p:tgtEl>
                                              <p:spTgt spid="3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2000" fill="hold"/>
                                            <p:tgtEl>
                                              <p:spTgt spid="14"/>
                                            </p:tgtEl>
                                            <p:attrNameLst>
                                              <p:attrName>ppt_x</p:attrName>
                                            </p:attrNameLst>
                                          </p:cBhvr>
                                          <p:tavLst>
                                            <p:tav tm="0">
                                              <p:val>
                                                <p:strVal val="#ppt_x"/>
                                              </p:val>
                                            </p:tav>
                                            <p:tav tm="100000">
                                              <p:val>
                                                <p:strVal val="#ppt_x"/>
                                              </p:val>
                                            </p:tav>
                                          </p:tavLst>
                                        </p:anim>
                                        <p:anim calcmode="lin" valueType="num">
                                          <p:cBhvr additive="base">
                                            <p:cTn id="16" dur="20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2000" fill="hold"/>
                                            <p:tgtEl>
                                              <p:spTgt spid="23"/>
                                            </p:tgtEl>
                                            <p:attrNameLst>
                                              <p:attrName>ppt_x</p:attrName>
                                            </p:attrNameLst>
                                          </p:cBhvr>
                                          <p:tavLst>
                                            <p:tav tm="0">
                                              <p:val>
                                                <p:strVal val="#ppt_x"/>
                                              </p:val>
                                            </p:tav>
                                            <p:tav tm="100000">
                                              <p:val>
                                                <p:strVal val="#ppt_x"/>
                                              </p:val>
                                            </p:tav>
                                          </p:tavLst>
                                        </p:anim>
                                        <p:anim calcmode="lin" valueType="num">
                                          <p:cBhvr additive="base">
                                            <p:cTn id="20" dur="2000" fill="hold"/>
                                            <p:tgtEl>
                                              <p:spTgt spid="2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2000" fill="hold"/>
                                            <p:tgtEl>
                                              <p:spTgt spid="29"/>
                                            </p:tgtEl>
                                            <p:attrNameLst>
                                              <p:attrName>ppt_x</p:attrName>
                                            </p:attrNameLst>
                                          </p:cBhvr>
                                          <p:tavLst>
                                            <p:tav tm="0">
                                              <p:val>
                                                <p:strVal val="#ppt_x"/>
                                              </p:val>
                                            </p:tav>
                                            <p:tav tm="100000">
                                              <p:val>
                                                <p:strVal val="#ppt_x"/>
                                              </p:val>
                                            </p:tav>
                                          </p:tavLst>
                                        </p:anim>
                                        <p:anim calcmode="lin" valueType="num">
                                          <p:cBhvr additive="base">
                                            <p:cTn id="24" dur="200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2000" fill="hold"/>
                                            <p:tgtEl>
                                              <p:spTgt spid="22"/>
                                            </p:tgtEl>
                                            <p:attrNameLst>
                                              <p:attrName>ppt_x</p:attrName>
                                            </p:attrNameLst>
                                          </p:cBhvr>
                                          <p:tavLst>
                                            <p:tav tm="0">
                                              <p:val>
                                                <p:strVal val="#ppt_x"/>
                                              </p:val>
                                            </p:tav>
                                            <p:tav tm="100000">
                                              <p:val>
                                                <p:strVal val="#ppt_x"/>
                                              </p:val>
                                            </p:tav>
                                          </p:tavLst>
                                        </p:anim>
                                        <p:anim calcmode="lin" valueType="num">
                                          <p:cBhvr additive="base">
                                            <p:cTn id="28" dur="2000" fill="hold"/>
                                            <p:tgtEl>
                                              <p:spTgt spid="2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2000" fill="hold"/>
                                            <p:tgtEl>
                                              <p:spTgt spid="24"/>
                                            </p:tgtEl>
                                            <p:attrNameLst>
                                              <p:attrName>ppt_x</p:attrName>
                                            </p:attrNameLst>
                                          </p:cBhvr>
                                          <p:tavLst>
                                            <p:tav tm="0">
                                              <p:val>
                                                <p:strVal val="#ppt_x"/>
                                              </p:val>
                                            </p:tav>
                                            <p:tav tm="100000">
                                              <p:val>
                                                <p:strVal val="#ppt_x"/>
                                              </p:val>
                                            </p:tav>
                                          </p:tavLst>
                                        </p:anim>
                                        <p:anim calcmode="lin" valueType="num">
                                          <p:cBhvr additive="base">
                                            <p:cTn id="32" dur="20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9" grpId="0" animBg="1"/>
          <p:bldP spid="22" grpId="0" animBg="1"/>
          <p:bldP spid="24"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2466" y="1031005"/>
            <a:ext cx="6130845" cy="3443870"/>
          </a:xfrm>
          <a:prstGeom prst="rect">
            <a:avLst/>
          </a:prstGeom>
          <a:effectLst>
            <a:outerShdw blurRad="63500" sx="102000" sy="102000" algn="ctr" rotWithShape="0">
              <a:prstClr val="black">
                <a:alpha val="40000"/>
              </a:prstClr>
            </a:outerShdw>
          </a:effectLst>
        </p:spPr>
      </p:pic>
      <p:sp>
        <p:nvSpPr>
          <p:cNvPr id="13" name="矩形 12"/>
          <p:cNvSpPr/>
          <p:nvPr/>
        </p:nvSpPr>
        <p:spPr>
          <a:xfrm>
            <a:off x="1259632" y="1031005"/>
            <a:ext cx="5616624" cy="2592288"/>
          </a:xfrm>
          <a:prstGeom prst="rect">
            <a:avLst/>
          </a:prstGeom>
          <a:solidFill>
            <a:srgbClr val="4F6583"/>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824028" y="699542"/>
            <a:ext cx="2700300" cy="2700300"/>
          </a:xfrm>
          <a:prstGeom prst="rect">
            <a:avLst/>
          </a:prstGeom>
          <a:solidFill>
            <a:schemeClr val="bg1"/>
          </a:solid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943900" y="2014532"/>
            <a:ext cx="2474416" cy="1206741"/>
          </a:xfrm>
          <a:prstGeom prst="rect">
            <a:avLst/>
          </a:prstGeom>
        </p:spPr>
        <p:txBody>
          <a:bodyPr wrap="square">
            <a:spAutoFit/>
          </a:bodyPr>
          <a:lstStyle/>
          <a:p>
            <a:pPr lvl="0" algn="ctr">
              <a:lnSpc>
                <a:spcPct val="150000"/>
              </a:lnSpc>
            </a:pPr>
            <a:r>
              <a:rPr lang="zh-CN" altLang="en-US" sz="700" dirty="0">
                <a:solidFill>
                  <a:prstClr val="white">
                    <a:lumMod val="50000"/>
                  </a:prstClr>
                </a:solidFill>
              </a:rPr>
              <a:t>添加相关文字内容添加相关文字内容添加相关文字内容添加相关文字内容添加相关文字添加相关文字内容添加相关文字</a:t>
            </a:r>
            <a:endParaRPr lang="en-US" altLang="zh-CN" sz="700" dirty="0">
              <a:solidFill>
                <a:prstClr val="white">
                  <a:lumMod val="50000"/>
                </a:prstClr>
              </a:solidFill>
            </a:endParaRPr>
          </a:p>
          <a:p>
            <a:pPr lvl="0" algn="ctr">
              <a:lnSpc>
                <a:spcPct val="150000"/>
              </a:lnSpc>
            </a:pPr>
            <a:r>
              <a:rPr lang="zh-CN" altLang="en-US" sz="700" dirty="0">
                <a:solidFill>
                  <a:prstClr val="white">
                    <a:lumMod val="50000"/>
                  </a:prstClr>
                </a:solidFill>
              </a:rPr>
              <a:t>添加相关文字内容添加相关文字内容添加相关文字内容添加相关文字内容添加相关文字添加相关文字内容添加相关文字</a:t>
            </a:r>
            <a:endParaRPr lang="en-US" altLang="zh-CN" sz="700" dirty="0">
              <a:solidFill>
                <a:prstClr val="white">
                  <a:lumMod val="50000"/>
                </a:prstClr>
              </a:solidFill>
            </a:endParaRPr>
          </a:p>
          <a:p>
            <a:pPr lvl="0" algn="ctr">
              <a:lnSpc>
                <a:spcPct val="150000"/>
              </a:lnSpc>
            </a:pPr>
            <a:endParaRPr lang="en-US" altLang="zh-CN" sz="700" dirty="0">
              <a:solidFill>
                <a:prstClr val="white">
                  <a:lumMod val="50000"/>
                </a:prstClr>
              </a:solidFill>
            </a:endParaRPr>
          </a:p>
        </p:txBody>
      </p:sp>
      <p:sp>
        <p:nvSpPr>
          <p:cNvPr id="19" name="TextBox 18"/>
          <p:cNvSpPr txBox="1"/>
          <p:nvPr/>
        </p:nvSpPr>
        <p:spPr>
          <a:xfrm>
            <a:off x="5606983" y="1294452"/>
            <a:ext cx="1210588" cy="353943"/>
          </a:xfrm>
          <a:prstGeom prst="rect">
            <a:avLst/>
          </a:prstGeom>
          <a:noFill/>
        </p:spPr>
        <p:txBody>
          <a:bodyPr wrap="none" rtlCol="0">
            <a:spAutoFit/>
          </a:bodyPr>
          <a:lstStyle/>
          <a:p>
            <a:pPr algn="ctr"/>
            <a:r>
              <a:rPr lang="zh-CN" altLang="en-US" sz="1700" spc="300" dirty="0">
                <a:solidFill>
                  <a:srgbClr val="617A99"/>
                </a:solidFill>
                <a:latin typeface="汉仪菱心体简" panose="02010609000101010101" pitchFamily="49" charset="-122"/>
                <a:ea typeface="汉仪菱心体简" panose="02010609000101010101" pitchFamily="49" charset="-122"/>
              </a:rPr>
              <a:t>添加标题</a:t>
            </a:r>
          </a:p>
        </p:txBody>
      </p:sp>
      <p:cxnSp>
        <p:nvCxnSpPr>
          <p:cNvPr id="11" name="直接连接符 10"/>
          <p:cNvCxnSpPr/>
          <p:nvPr/>
        </p:nvCxnSpPr>
        <p:spPr>
          <a:xfrm>
            <a:off x="5116251" y="1294452"/>
            <a:ext cx="2086041"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116251" y="1648395"/>
            <a:ext cx="2086041"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485516" y="2571750"/>
            <a:ext cx="2474416" cy="881844"/>
          </a:xfrm>
          <a:prstGeom prst="rect">
            <a:avLst/>
          </a:prstGeom>
        </p:spPr>
        <p:txBody>
          <a:bodyPr wrap="square">
            <a:spAutoFit/>
          </a:bodyPr>
          <a:lstStyle/>
          <a:p>
            <a:pPr lvl="0" algn="ctr">
              <a:lnSpc>
                <a:spcPct val="150000"/>
              </a:lnSpc>
            </a:pPr>
            <a:r>
              <a:rPr lang="zh-CN" altLang="en-US" sz="700" dirty="0">
                <a:solidFill>
                  <a:schemeClr val="bg1"/>
                </a:solidFill>
              </a:rPr>
              <a:t>添加相关文字内容添加相关文字内容添加相关文字内容添加相关文字内容添加相关文字添加相关文字内容添加相关文字</a:t>
            </a:r>
            <a:endParaRPr lang="en-US" altLang="zh-CN" sz="700" dirty="0">
              <a:solidFill>
                <a:schemeClr val="bg1"/>
              </a:solidFill>
            </a:endParaRPr>
          </a:p>
          <a:p>
            <a:pPr lvl="0" algn="ctr">
              <a:lnSpc>
                <a:spcPct val="150000"/>
              </a:lnSpc>
            </a:pPr>
            <a:r>
              <a:rPr lang="zh-CN" altLang="en-US" sz="700" dirty="0">
                <a:solidFill>
                  <a:schemeClr val="bg1"/>
                </a:solidFill>
              </a:rPr>
              <a:t>添加相关文字内容添加相关文字内容添加相关文字内容添加相关文字内容添加相关文字添加</a:t>
            </a:r>
            <a:endParaRPr lang="en-US" altLang="zh-CN" sz="700" dirty="0">
              <a:solidFill>
                <a:schemeClr val="bg1"/>
              </a:solidFill>
            </a:endParaRPr>
          </a:p>
        </p:txBody>
      </p:sp>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l="24005" t="25119" r="27985" b="9572"/>
          <a:stretch/>
        </p:blipFill>
        <p:spPr>
          <a:xfrm>
            <a:off x="1457654" y="1163360"/>
            <a:ext cx="1458162" cy="1354008"/>
          </a:xfrm>
          <a:prstGeom prst="rect">
            <a:avLst/>
          </a:prstGeom>
          <a:effectLst>
            <a:outerShdw blurRad="63500" sx="102000" sy="102000" algn="ctr" rotWithShape="0">
              <a:prstClr val="black">
                <a:alpha val="40000"/>
              </a:prstClr>
            </a:outerShdw>
          </a:effectLst>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12843" y="1876975"/>
            <a:ext cx="1140313" cy="640393"/>
          </a:xfrm>
          <a:prstGeom prst="rect">
            <a:avLst/>
          </a:prstGeom>
        </p:spPr>
      </p:pic>
    </p:spTree>
    <p:extLst>
      <p:ext uri="{BB962C8B-B14F-4D97-AF65-F5344CB8AC3E}">
        <p14:creationId xmlns:p14="http://schemas.microsoft.com/office/powerpoint/2010/main" val="258551585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42000">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14:bounceEnd="42000">
                                          <p:cBhvr additive="base">
                                            <p:cTn id="7" dur="2000" fill="hold"/>
                                            <p:tgtEl>
                                              <p:spTgt spid="13"/>
                                            </p:tgtEl>
                                            <p:attrNameLst>
                                              <p:attrName>ppt_x</p:attrName>
                                            </p:attrNameLst>
                                          </p:cBhvr>
                                          <p:tavLst>
                                            <p:tav tm="0">
                                              <p:val>
                                                <p:strVal val="0-#ppt_w/2"/>
                                              </p:val>
                                            </p:tav>
                                            <p:tav tm="100000">
                                              <p:val>
                                                <p:strVal val="#ppt_x"/>
                                              </p:val>
                                            </p:tav>
                                          </p:tavLst>
                                        </p:anim>
                                        <p:anim calcmode="lin" valueType="num" p14:bounceEnd="42000">
                                          <p:cBhvr additive="base">
                                            <p:cTn id="8" dur="20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1000" fill="hold"/>
                                            <p:tgtEl>
                                              <p:spTgt spid="18"/>
                                            </p:tgtEl>
                                            <p:attrNameLst>
                                              <p:attrName>ppt_x</p:attrName>
                                            </p:attrNameLst>
                                          </p:cBhvr>
                                          <p:tavLst>
                                            <p:tav tm="0">
                                              <p:val>
                                                <p:strVal val="0-#ppt_w/2"/>
                                              </p:val>
                                            </p:tav>
                                            <p:tav tm="100000">
                                              <p:val>
                                                <p:strVal val="#ppt_x"/>
                                              </p:val>
                                            </p:tav>
                                          </p:tavLst>
                                        </p:anim>
                                        <p:anim calcmode="lin" valueType="num">
                                          <p:cBhvr additive="base">
                                            <p:cTn id="12" dur="10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1000" fill="hold"/>
                                            <p:tgtEl>
                                              <p:spTgt spid="19"/>
                                            </p:tgtEl>
                                            <p:attrNameLst>
                                              <p:attrName>ppt_x</p:attrName>
                                            </p:attrNameLst>
                                          </p:cBhvr>
                                          <p:tavLst>
                                            <p:tav tm="0">
                                              <p:val>
                                                <p:strVal val="0-#ppt_w/2"/>
                                              </p:val>
                                            </p:tav>
                                            <p:tav tm="100000">
                                              <p:val>
                                                <p:strVal val="#ppt_x"/>
                                              </p:val>
                                            </p:tav>
                                          </p:tavLst>
                                        </p:anim>
                                        <p:anim calcmode="lin" valueType="num">
                                          <p:cBhvr additive="base">
                                            <p:cTn id="16" dur="10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000" fill="hold"/>
                                            <p:tgtEl>
                                              <p:spTgt spid="11"/>
                                            </p:tgtEl>
                                            <p:attrNameLst>
                                              <p:attrName>ppt_x</p:attrName>
                                            </p:attrNameLst>
                                          </p:cBhvr>
                                          <p:tavLst>
                                            <p:tav tm="0">
                                              <p:val>
                                                <p:strVal val="0-#ppt_w/2"/>
                                              </p:val>
                                            </p:tav>
                                            <p:tav tm="100000">
                                              <p:val>
                                                <p:strVal val="#ppt_x"/>
                                              </p:val>
                                            </p:tav>
                                          </p:tavLst>
                                        </p:anim>
                                        <p:anim calcmode="lin" valueType="num">
                                          <p:cBhvr additive="base">
                                            <p:cTn id="20" dur="10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1000" fill="hold"/>
                                            <p:tgtEl>
                                              <p:spTgt spid="23"/>
                                            </p:tgtEl>
                                            <p:attrNameLst>
                                              <p:attrName>ppt_x</p:attrName>
                                            </p:attrNameLst>
                                          </p:cBhvr>
                                          <p:tavLst>
                                            <p:tav tm="0">
                                              <p:val>
                                                <p:strVal val="0-#ppt_w/2"/>
                                              </p:val>
                                            </p:tav>
                                            <p:tav tm="100000">
                                              <p:val>
                                                <p:strVal val="#ppt_x"/>
                                              </p:val>
                                            </p:tav>
                                          </p:tavLst>
                                        </p:anim>
                                        <p:anim calcmode="lin" valueType="num">
                                          <p:cBhvr additive="base">
                                            <p:cTn id="24" dur="1000" fill="hold"/>
                                            <p:tgtEl>
                                              <p:spTgt spid="23"/>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14:presetBounceEnd="52000">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14:bounceEnd="52000">
                                          <p:cBhvr additive="base">
                                            <p:cTn id="27" dur="3000" fill="hold"/>
                                            <p:tgtEl>
                                              <p:spTgt spid="2"/>
                                            </p:tgtEl>
                                            <p:attrNameLst>
                                              <p:attrName>ppt_x</p:attrName>
                                            </p:attrNameLst>
                                          </p:cBhvr>
                                          <p:tavLst>
                                            <p:tav tm="0">
                                              <p:val>
                                                <p:strVal val="1+#ppt_w/2"/>
                                              </p:val>
                                            </p:tav>
                                            <p:tav tm="100000">
                                              <p:val>
                                                <p:strVal val="#ppt_x"/>
                                              </p:val>
                                            </p:tav>
                                          </p:tavLst>
                                        </p:anim>
                                        <p:anim calcmode="lin" valueType="num" p14:bounceEnd="52000">
                                          <p:cBhvr additive="base">
                                            <p:cTn id="28" dur="3000" fill="hold"/>
                                            <p:tgtEl>
                                              <p:spTgt spid="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1000" fill="hold"/>
                                            <p:tgtEl>
                                              <p:spTgt spid="12"/>
                                            </p:tgtEl>
                                            <p:attrNameLst>
                                              <p:attrName>ppt_x</p:attrName>
                                            </p:attrNameLst>
                                          </p:cBhvr>
                                          <p:tavLst>
                                            <p:tav tm="0">
                                              <p:val>
                                                <p:strVal val="0-#ppt_w/2"/>
                                              </p:val>
                                            </p:tav>
                                            <p:tav tm="100000">
                                              <p:val>
                                                <p:strVal val="#ppt_x"/>
                                              </p:val>
                                            </p:tav>
                                          </p:tavLst>
                                        </p:anim>
                                        <p:anim calcmode="lin" valueType="num">
                                          <p:cBhvr additive="base">
                                            <p:cTn id="32"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18" grpId="0"/>
          <p:bldP spid="19"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2000" fill="hold"/>
                                            <p:tgtEl>
                                              <p:spTgt spid="13"/>
                                            </p:tgtEl>
                                            <p:attrNameLst>
                                              <p:attrName>ppt_x</p:attrName>
                                            </p:attrNameLst>
                                          </p:cBhvr>
                                          <p:tavLst>
                                            <p:tav tm="0">
                                              <p:val>
                                                <p:strVal val="0-#ppt_w/2"/>
                                              </p:val>
                                            </p:tav>
                                            <p:tav tm="100000">
                                              <p:val>
                                                <p:strVal val="#ppt_x"/>
                                              </p:val>
                                            </p:tav>
                                          </p:tavLst>
                                        </p:anim>
                                        <p:anim calcmode="lin" valueType="num">
                                          <p:cBhvr additive="base">
                                            <p:cTn id="8" dur="20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1000" fill="hold"/>
                                            <p:tgtEl>
                                              <p:spTgt spid="18"/>
                                            </p:tgtEl>
                                            <p:attrNameLst>
                                              <p:attrName>ppt_x</p:attrName>
                                            </p:attrNameLst>
                                          </p:cBhvr>
                                          <p:tavLst>
                                            <p:tav tm="0">
                                              <p:val>
                                                <p:strVal val="0-#ppt_w/2"/>
                                              </p:val>
                                            </p:tav>
                                            <p:tav tm="100000">
                                              <p:val>
                                                <p:strVal val="#ppt_x"/>
                                              </p:val>
                                            </p:tav>
                                          </p:tavLst>
                                        </p:anim>
                                        <p:anim calcmode="lin" valueType="num">
                                          <p:cBhvr additive="base">
                                            <p:cTn id="12" dur="10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1000" fill="hold"/>
                                            <p:tgtEl>
                                              <p:spTgt spid="19"/>
                                            </p:tgtEl>
                                            <p:attrNameLst>
                                              <p:attrName>ppt_x</p:attrName>
                                            </p:attrNameLst>
                                          </p:cBhvr>
                                          <p:tavLst>
                                            <p:tav tm="0">
                                              <p:val>
                                                <p:strVal val="0-#ppt_w/2"/>
                                              </p:val>
                                            </p:tav>
                                            <p:tav tm="100000">
                                              <p:val>
                                                <p:strVal val="#ppt_x"/>
                                              </p:val>
                                            </p:tav>
                                          </p:tavLst>
                                        </p:anim>
                                        <p:anim calcmode="lin" valueType="num">
                                          <p:cBhvr additive="base">
                                            <p:cTn id="16" dur="10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000" fill="hold"/>
                                            <p:tgtEl>
                                              <p:spTgt spid="11"/>
                                            </p:tgtEl>
                                            <p:attrNameLst>
                                              <p:attrName>ppt_x</p:attrName>
                                            </p:attrNameLst>
                                          </p:cBhvr>
                                          <p:tavLst>
                                            <p:tav tm="0">
                                              <p:val>
                                                <p:strVal val="0-#ppt_w/2"/>
                                              </p:val>
                                            </p:tav>
                                            <p:tav tm="100000">
                                              <p:val>
                                                <p:strVal val="#ppt_x"/>
                                              </p:val>
                                            </p:tav>
                                          </p:tavLst>
                                        </p:anim>
                                        <p:anim calcmode="lin" valueType="num">
                                          <p:cBhvr additive="base">
                                            <p:cTn id="20" dur="10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1000" fill="hold"/>
                                            <p:tgtEl>
                                              <p:spTgt spid="23"/>
                                            </p:tgtEl>
                                            <p:attrNameLst>
                                              <p:attrName>ppt_x</p:attrName>
                                            </p:attrNameLst>
                                          </p:cBhvr>
                                          <p:tavLst>
                                            <p:tav tm="0">
                                              <p:val>
                                                <p:strVal val="0-#ppt_w/2"/>
                                              </p:val>
                                            </p:tav>
                                            <p:tav tm="100000">
                                              <p:val>
                                                <p:strVal val="#ppt_x"/>
                                              </p:val>
                                            </p:tav>
                                          </p:tavLst>
                                        </p:anim>
                                        <p:anim calcmode="lin" valueType="num">
                                          <p:cBhvr additive="base">
                                            <p:cTn id="24" dur="1000" fill="hold"/>
                                            <p:tgtEl>
                                              <p:spTgt spid="23"/>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3000" fill="hold"/>
                                            <p:tgtEl>
                                              <p:spTgt spid="2"/>
                                            </p:tgtEl>
                                            <p:attrNameLst>
                                              <p:attrName>ppt_x</p:attrName>
                                            </p:attrNameLst>
                                          </p:cBhvr>
                                          <p:tavLst>
                                            <p:tav tm="0">
                                              <p:val>
                                                <p:strVal val="1+#ppt_w/2"/>
                                              </p:val>
                                            </p:tav>
                                            <p:tav tm="100000">
                                              <p:val>
                                                <p:strVal val="#ppt_x"/>
                                              </p:val>
                                            </p:tav>
                                          </p:tavLst>
                                        </p:anim>
                                        <p:anim calcmode="lin" valueType="num">
                                          <p:cBhvr additive="base">
                                            <p:cTn id="28" dur="3000" fill="hold"/>
                                            <p:tgtEl>
                                              <p:spTgt spid="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1000" fill="hold"/>
                                            <p:tgtEl>
                                              <p:spTgt spid="12"/>
                                            </p:tgtEl>
                                            <p:attrNameLst>
                                              <p:attrName>ppt_x</p:attrName>
                                            </p:attrNameLst>
                                          </p:cBhvr>
                                          <p:tavLst>
                                            <p:tav tm="0">
                                              <p:val>
                                                <p:strVal val="0-#ppt_w/2"/>
                                              </p:val>
                                            </p:tav>
                                            <p:tav tm="100000">
                                              <p:val>
                                                <p:strVal val="#ppt_x"/>
                                              </p:val>
                                            </p:tav>
                                          </p:tavLst>
                                        </p:anim>
                                        <p:anim calcmode="lin" valueType="num">
                                          <p:cBhvr additive="base">
                                            <p:cTn id="32"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18" grpId="0"/>
          <p:bldP spid="19" grpId="0"/>
          <p:bldP spid="12"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258888" y="821843"/>
            <a:ext cx="6697488" cy="3499815"/>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517498" y="3218805"/>
            <a:ext cx="1030160" cy="558679"/>
          </a:xfrm>
          <a:prstGeom prst="rect">
            <a:avLst/>
          </a:prstGeom>
        </p:spPr>
        <p:txBody>
          <a:bodyPr wrap="square">
            <a:spAutoFit/>
          </a:bodyPr>
          <a:lstStyle/>
          <a:p>
            <a:pPr lvl="0" algn="ctr">
              <a:lnSpc>
                <a:spcPct val="150000"/>
              </a:lnSpc>
            </a:pPr>
            <a:r>
              <a:rPr lang="zh-CN" altLang="en-US" sz="700" dirty="0">
                <a:solidFill>
                  <a:prstClr val="white">
                    <a:lumMod val="50000"/>
                  </a:prstClr>
                </a:solidFill>
              </a:rPr>
              <a:t>添加相关文字内容添加相关文字内容添加相关</a:t>
            </a:r>
            <a:endParaRPr lang="en-US" altLang="zh-CN" sz="700" dirty="0">
              <a:solidFill>
                <a:prstClr val="white">
                  <a:lumMod val="50000"/>
                </a:prstClr>
              </a:solidFill>
            </a:endParaRPr>
          </a:p>
        </p:txBody>
      </p:sp>
      <p:cxnSp>
        <p:nvCxnSpPr>
          <p:cNvPr id="36" name="直接连接符 35"/>
          <p:cNvCxnSpPr>
            <a:stCxn id="20" idx="1"/>
            <a:endCxn id="20" idx="3"/>
          </p:cNvCxnSpPr>
          <p:nvPr/>
        </p:nvCxnSpPr>
        <p:spPr>
          <a:xfrm>
            <a:off x="1258888" y="2571751"/>
            <a:ext cx="6697488"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20" idx="0"/>
            <a:endCxn id="20" idx="2"/>
          </p:cNvCxnSpPr>
          <p:nvPr/>
        </p:nvCxnSpPr>
        <p:spPr>
          <a:xfrm>
            <a:off x="4607632" y="821843"/>
            <a:ext cx="0" cy="3499815"/>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5633535" y="2906898"/>
            <a:ext cx="2064975" cy="1206741"/>
          </a:xfrm>
          <a:prstGeom prst="rect">
            <a:avLst/>
          </a:prstGeom>
        </p:spPr>
        <p:txBody>
          <a:bodyPr wrap="square">
            <a:spAutoFit/>
          </a:bodyPr>
          <a:lstStyle/>
          <a:p>
            <a:pPr lvl="0" algn="ctr">
              <a:lnSpc>
                <a:spcPct val="150000"/>
              </a:lnSpc>
            </a:pPr>
            <a:r>
              <a:rPr lang="zh-CN" altLang="en-US" sz="700" dirty="0">
                <a:solidFill>
                  <a:prstClr val="white">
                    <a:lumMod val="50000"/>
                  </a:prstClr>
                </a:solidFill>
              </a:rPr>
              <a:t>添加相关文字内容添加相关文字内容添加相关文字内容添加相关文字内容添加相关文字添加相关文字内容添加相关文字</a:t>
            </a:r>
            <a:endParaRPr lang="en-US" altLang="zh-CN" sz="700" dirty="0">
              <a:solidFill>
                <a:prstClr val="white">
                  <a:lumMod val="50000"/>
                </a:prstClr>
              </a:solidFill>
            </a:endParaRPr>
          </a:p>
          <a:p>
            <a:pPr lvl="0" algn="ctr">
              <a:lnSpc>
                <a:spcPct val="150000"/>
              </a:lnSpc>
            </a:pPr>
            <a:r>
              <a:rPr lang="zh-CN" altLang="en-US" sz="700" dirty="0">
                <a:solidFill>
                  <a:prstClr val="white">
                    <a:lumMod val="50000"/>
                  </a:prstClr>
                </a:solidFill>
              </a:rPr>
              <a:t>添加相关文字内容添加相关文字内容添加相关文字内容添加相关文字内容添加相关文字添加相关文字内容添加相关文字</a:t>
            </a:r>
            <a:endParaRPr lang="en-US" altLang="zh-CN" sz="700" dirty="0">
              <a:solidFill>
                <a:prstClr val="white">
                  <a:lumMod val="50000"/>
                </a:prstClr>
              </a:solidFill>
            </a:endParaRPr>
          </a:p>
          <a:p>
            <a:pPr lvl="0" algn="ctr">
              <a:lnSpc>
                <a:spcPct val="150000"/>
              </a:lnSpc>
            </a:pPr>
            <a:endParaRPr lang="en-US" altLang="zh-CN" sz="700" dirty="0">
              <a:solidFill>
                <a:prstClr val="white">
                  <a:lumMod val="50000"/>
                </a:prstClr>
              </a:solidFill>
            </a:endParaRPr>
          </a:p>
        </p:txBody>
      </p:sp>
      <p:cxnSp>
        <p:nvCxnSpPr>
          <p:cNvPr id="13" name="直接连接符 12"/>
          <p:cNvCxnSpPr/>
          <p:nvPr/>
        </p:nvCxnSpPr>
        <p:spPr>
          <a:xfrm>
            <a:off x="2913488" y="821843"/>
            <a:ext cx="0" cy="3499815"/>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l="30509" r="16625"/>
          <a:stretch/>
        </p:blipFill>
        <p:spPr>
          <a:xfrm>
            <a:off x="1258888" y="809470"/>
            <a:ext cx="1656928" cy="1762281"/>
          </a:xfrm>
          <a:prstGeom prst="rect">
            <a:avLst/>
          </a:prstGeom>
          <a:effectLst>
            <a:outerShdw blurRad="63500" sx="102000" sy="102000" algn="ctr" rotWithShape="0">
              <a:prstClr val="black">
                <a:alpha val="40000"/>
              </a:prstClr>
            </a:outerShdw>
          </a:effectLst>
        </p:spPr>
      </p:pic>
      <p:pic>
        <p:nvPicPr>
          <p:cNvPr id="17" name="图片 16"/>
          <p:cNvPicPr>
            <a:picLocks noChangeAspect="1"/>
          </p:cNvPicPr>
          <p:nvPr/>
        </p:nvPicPr>
        <p:blipFill rotWithShape="1">
          <a:blip r:embed="rId4" cstate="print">
            <a:extLst>
              <a:ext uri="{28A0092B-C50C-407E-A947-70E740481C1C}">
                <a14:useLocalDpi xmlns:a14="http://schemas.microsoft.com/office/drawing/2010/main" val="0"/>
              </a:ext>
            </a:extLst>
          </a:blip>
          <a:srcRect l="24005" t="25119" r="31400" b="9572"/>
          <a:stretch/>
        </p:blipFill>
        <p:spPr>
          <a:xfrm>
            <a:off x="2933341" y="2597841"/>
            <a:ext cx="1710667" cy="1710102"/>
          </a:xfrm>
          <a:prstGeom prst="rect">
            <a:avLst/>
          </a:prstGeom>
          <a:effectLst>
            <a:outerShdw blurRad="63500" sx="102000" sy="102000" algn="ctr" rotWithShape="0">
              <a:prstClr val="black">
                <a:alpha val="40000"/>
              </a:prstClr>
            </a:outerShdw>
          </a:effectLst>
        </p:spPr>
      </p:pic>
      <p:pic>
        <p:nvPicPr>
          <p:cNvPr id="18" name="图片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26104" y="1340284"/>
            <a:ext cx="1104528" cy="620297"/>
          </a:xfrm>
          <a:prstGeom prst="rect">
            <a:avLst/>
          </a:prstGeom>
        </p:spPr>
      </p:pic>
      <p:sp>
        <p:nvSpPr>
          <p:cNvPr id="11" name="矩形 10"/>
          <p:cNvSpPr/>
          <p:nvPr/>
        </p:nvSpPr>
        <p:spPr>
          <a:xfrm>
            <a:off x="3236908" y="1851670"/>
            <a:ext cx="1030160" cy="558679"/>
          </a:xfrm>
          <a:prstGeom prst="rect">
            <a:avLst/>
          </a:prstGeom>
        </p:spPr>
        <p:txBody>
          <a:bodyPr wrap="square">
            <a:spAutoFit/>
          </a:bodyPr>
          <a:lstStyle/>
          <a:p>
            <a:pPr lvl="0" algn="ctr">
              <a:lnSpc>
                <a:spcPct val="150000"/>
              </a:lnSpc>
            </a:pPr>
            <a:r>
              <a:rPr lang="zh-CN" altLang="en-US" sz="700" dirty="0">
                <a:solidFill>
                  <a:prstClr val="white">
                    <a:lumMod val="50000"/>
                  </a:prstClr>
                </a:solidFill>
              </a:rPr>
              <a:t>添加相关文字内容添加相关文字内容添加相关</a:t>
            </a:r>
            <a:endParaRPr lang="en-US" altLang="zh-CN" sz="700" dirty="0">
              <a:solidFill>
                <a:prstClr val="white">
                  <a:lumMod val="50000"/>
                </a:prstClr>
              </a:solidFill>
            </a:endParaRPr>
          </a:p>
        </p:txBody>
      </p:sp>
      <p:sp>
        <p:nvSpPr>
          <p:cNvPr id="12" name="TextBox 18"/>
          <p:cNvSpPr txBox="1"/>
          <p:nvPr/>
        </p:nvSpPr>
        <p:spPr>
          <a:xfrm>
            <a:off x="3146694" y="1470533"/>
            <a:ext cx="1210588" cy="353943"/>
          </a:xfrm>
          <a:prstGeom prst="rect">
            <a:avLst/>
          </a:prstGeom>
          <a:noFill/>
        </p:spPr>
        <p:txBody>
          <a:bodyPr wrap="none" rtlCol="0">
            <a:spAutoFit/>
          </a:bodyPr>
          <a:lstStyle/>
          <a:p>
            <a:pPr algn="ctr"/>
            <a:r>
              <a:rPr lang="zh-CN" altLang="en-US" sz="1700" spc="300" dirty="0">
                <a:solidFill>
                  <a:srgbClr val="617A99"/>
                </a:solidFill>
                <a:latin typeface="汉仪菱心体简" panose="02010609000101010101" pitchFamily="49" charset="-122"/>
                <a:ea typeface="汉仪菱心体简" panose="02010609000101010101" pitchFamily="49" charset="-122"/>
              </a:rPr>
              <a:t>添加标题</a:t>
            </a:r>
          </a:p>
        </p:txBody>
      </p:sp>
    </p:spTree>
    <p:extLst>
      <p:ext uri="{BB962C8B-B14F-4D97-AF65-F5344CB8AC3E}">
        <p14:creationId xmlns:p14="http://schemas.microsoft.com/office/powerpoint/2010/main" val="54610334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62000">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14:bounceEnd="62000">
                                          <p:cBhvr additive="base">
                                            <p:cTn id="11" dur="2000" fill="hold"/>
                                            <p:tgtEl>
                                              <p:spTgt spid="36"/>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3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62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62000">
                                          <p:cBhvr additive="base">
                                            <p:cTn id="15" dur="2000" fill="hold"/>
                                            <p:tgtEl>
                                              <p:spTgt spid="14"/>
                                            </p:tgtEl>
                                            <p:attrNameLst>
                                              <p:attrName>ppt_x</p:attrName>
                                            </p:attrNameLst>
                                          </p:cBhvr>
                                          <p:tavLst>
                                            <p:tav tm="0">
                                              <p:val>
                                                <p:strVal val="#ppt_x"/>
                                              </p:val>
                                            </p:tav>
                                            <p:tav tm="100000">
                                              <p:val>
                                                <p:strVal val="#ppt_x"/>
                                              </p:val>
                                            </p:tav>
                                          </p:tavLst>
                                        </p:anim>
                                        <p:anim calcmode="lin" valueType="num" p14:bounceEnd="62000">
                                          <p:cBhvr additive="base">
                                            <p:cTn id="16" dur="20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62000">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14:bounceEnd="62000">
                                          <p:cBhvr additive="base">
                                            <p:cTn id="19" dur="2000" fill="hold"/>
                                            <p:tgtEl>
                                              <p:spTgt spid="23"/>
                                            </p:tgtEl>
                                            <p:attrNameLst>
                                              <p:attrName>ppt_x</p:attrName>
                                            </p:attrNameLst>
                                          </p:cBhvr>
                                          <p:tavLst>
                                            <p:tav tm="0">
                                              <p:val>
                                                <p:strVal val="#ppt_x"/>
                                              </p:val>
                                            </p:tav>
                                            <p:tav tm="100000">
                                              <p:val>
                                                <p:strVal val="#ppt_x"/>
                                              </p:val>
                                            </p:tav>
                                          </p:tavLst>
                                        </p:anim>
                                        <p:anim calcmode="lin" valueType="num" p14:bounceEnd="62000">
                                          <p:cBhvr additive="base">
                                            <p:cTn id="20" dur="2000" fill="hold"/>
                                            <p:tgtEl>
                                              <p:spTgt spid="2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14:presetBounceEnd="62000">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14:bounceEnd="62000">
                                          <p:cBhvr additive="base">
                                            <p:cTn id="23" dur="2000" fill="hold"/>
                                            <p:tgtEl>
                                              <p:spTgt spid="24"/>
                                            </p:tgtEl>
                                            <p:attrNameLst>
                                              <p:attrName>ppt_x</p:attrName>
                                            </p:attrNameLst>
                                          </p:cBhvr>
                                          <p:tavLst>
                                            <p:tav tm="0">
                                              <p:val>
                                                <p:strVal val="#ppt_x"/>
                                              </p:val>
                                            </p:tav>
                                            <p:tav tm="100000">
                                              <p:val>
                                                <p:strVal val="#ppt_x"/>
                                              </p:val>
                                            </p:tav>
                                          </p:tavLst>
                                        </p:anim>
                                        <p:anim calcmode="lin" valueType="num" p14:bounceEnd="62000">
                                          <p:cBhvr additive="base">
                                            <p:cTn id="24" dur="2000" fill="hold"/>
                                            <p:tgtEl>
                                              <p:spTgt spid="2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14:presetBounceEnd="62000">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14:bounceEnd="62000">
                                          <p:cBhvr additive="base">
                                            <p:cTn id="27" dur="2000" fill="hold"/>
                                            <p:tgtEl>
                                              <p:spTgt spid="13"/>
                                            </p:tgtEl>
                                            <p:attrNameLst>
                                              <p:attrName>ppt_x</p:attrName>
                                            </p:attrNameLst>
                                          </p:cBhvr>
                                          <p:tavLst>
                                            <p:tav tm="0">
                                              <p:val>
                                                <p:strVal val="#ppt_x"/>
                                              </p:val>
                                            </p:tav>
                                            <p:tav tm="100000">
                                              <p:val>
                                                <p:strVal val="#ppt_x"/>
                                              </p:val>
                                            </p:tav>
                                          </p:tavLst>
                                        </p:anim>
                                        <p:anim calcmode="lin" valueType="num" p14:bounceEnd="62000">
                                          <p:cBhvr additive="base">
                                            <p:cTn id="28" dur="2000" fill="hold"/>
                                            <p:tgtEl>
                                              <p:spTgt spid="1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14:presetBounceEnd="62000">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14:bounceEnd="62000">
                                          <p:cBhvr additive="base">
                                            <p:cTn id="31" dur="2000" fill="hold"/>
                                            <p:tgtEl>
                                              <p:spTgt spid="11"/>
                                            </p:tgtEl>
                                            <p:attrNameLst>
                                              <p:attrName>ppt_x</p:attrName>
                                            </p:attrNameLst>
                                          </p:cBhvr>
                                          <p:tavLst>
                                            <p:tav tm="0">
                                              <p:val>
                                                <p:strVal val="#ppt_x"/>
                                              </p:val>
                                            </p:tav>
                                            <p:tav tm="100000">
                                              <p:val>
                                                <p:strVal val="#ppt_x"/>
                                              </p:val>
                                            </p:tav>
                                          </p:tavLst>
                                        </p:anim>
                                        <p:anim calcmode="lin" valueType="num" p14:bounceEnd="62000">
                                          <p:cBhvr additive="base">
                                            <p:cTn id="32" dur="2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1000" fill="hold"/>
                                            <p:tgtEl>
                                              <p:spTgt spid="12"/>
                                            </p:tgtEl>
                                            <p:attrNameLst>
                                              <p:attrName>ppt_x</p:attrName>
                                            </p:attrNameLst>
                                          </p:cBhvr>
                                          <p:tavLst>
                                            <p:tav tm="0">
                                              <p:val>
                                                <p:strVal val="0-#ppt_w/2"/>
                                              </p:val>
                                            </p:tav>
                                            <p:tav tm="100000">
                                              <p:val>
                                                <p:strVal val="#ppt_x"/>
                                              </p:val>
                                            </p:tav>
                                          </p:tavLst>
                                        </p:anim>
                                        <p:anim calcmode="lin" valueType="num">
                                          <p:cBhvr additive="base">
                                            <p:cTn id="36"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4" grpId="0"/>
          <p:bldP spid="11"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2000" fill="hold"/>
                                            <p:tgtEl>
                                              <p:spTgt spid="36"/>
                                            </p:tgtEl>
                                            <p:attrNameLst>
                                              <p:attrName>ppt_x</p:attrName>
                                            </p:attrNameLst>
                                          </p:cBhvr>
                                          <p:tavLst>
                                            <p:tav tm="0">
                                              <p:val>
                                                <p:strVal val="#ppt_x"/>
                                              </p:val>
                                            </p:tav>
                                            <p:tav tm="100000">
                                              <p:val>
                                                <p:strVal val="#ppt_x"/>
                                              </p:val>
                                            </p:tav>
                                          </p:tavLst>
                                        </p:anim>
                                        <p:anim calcmode="lin" valueType="num">
                                          <p:cBhvr additive="base">
                                            <p:cTn id="12" dur="2000" fill="hold"/>
                                            <p:tgtEl>
                                              <p:spTgt spid="3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2000" fill="hold"/>
                                            <p:tgtEl>
                                              <p:spTgt spid="14"/>
                                            </p:tgtEl>
                                            <p:attrNameLst>
                                              <p:attrName>ppt_x</p:attrName>
                                            </p:attrNameLst>
                                          </p:cBhvr>
                                          <p:tavLst>
                                            <p:tav tm="0">
                                              <p:val>
                                                <p:strVal val="#ppt_x"/>
                                              </p:val>
                                            </p:tav>
                                            <p:tav tm="100000">
                                              <p:val>
                                                <p:strVal val="#ppt_x"/>
                                              </p:val>
                                            </p:tav>
                                          </p:tavLst>
                                        </p:anim>
                                        <p:anim calcmode="lin" valueType="num">
                                          <p:cBhvr additive="base">
                                            <p:cTn id="16" dur="20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2000" fill="hold"/>
                                            <p:tgtEl>
                                              <p:spTgt spid="23"/>
                                            </p:tgtEl>
                                            <p:attrNameLst>
                                              <p:attrName>ppt_x</p:attrName>
                                            </p:attrNameLst>
                                          </p:cBhvr>
                                          <p:tavLst>
                                            <p:tav tm="0">
                                              <p:val>
                                                <p:strVal val="#ppt_x"/>
                                              </p:val>
                                            </p:tav>
                                            <p:tav tm="100000">
                                              <p:val>
                                                <p:strVal val="#ppt_x"/>
                                              </p:val>
                                            </p:tav>
                                          </p:tavLst>
                                        </p:anim>
                                        <p:anim calcmode="lin" valueType="num">
                                          <p:cBhvr additive="base">
                                            <p:cTn id="20" dur="2000" fill="hold"/>
                                            <p:tgtEl>
                                              <p:spTgt spid="2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2000" fill="hold"/>
                                            <p:tgtEl>
                                              <p:spTgt spid="24"/>
                                            </p:tgtEl>
                                            <p:attrNameLst>
                                              <p:attrName>ppt_x</p:attrName>
                                            </p:attrNameLst>
                                          </p:cBhvr>
                                          <p:tavLst>
                                            <p:tav tm="0">
                                              <p:val>
                                                <p:strVal val="#ppt_x"/>
                                              </p:val>
                                            </p:tav>
                                            <p:tav tm="100000">
                                              <p:val>
                                                <p:strVal val="#ppt_x"/>
                                              </p:val>
                                            </p:tav>
                                          </p:tavLst>
                                        </p:anim>
                                        <p:anim calcmode="lin" valueType="num">
                                          <p:cBhvr additive="base">
                                            <p:cTn id="24" dur="2000" fill="hold"/>
                                            <p:tgtEl>
                                              <p:spTgt spid="2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2000" fill="hold"/>
                                            <p:tgtEl>
                                              <p:spTgt spid="13"/>
                                            </p:tgtEl>
                                            <p:attrNameLst>
                                              <p:attrName>ppt_x</p:attrName>
                                            </p:attrNameLst>
                                          </p:cBhvr>
                                          <p:tavLst>
                                            <p:tav tm="0">
                                              <p:val>
                                                <p:strVal val="#ppt_x"/>
                                              </p:val>
                                            </p:tav>
                                            <p:tav tm="100000">
                                              <p:val>
                                                <p:strVal val="#ppt_x"/>
                                              </p:val>
                                            </p:tav>
                                          </p:tavLst>
                                        </p:anim>
                                        <p:anim calcmode="lin" valueType="num">
                                          <p:cBhvr additive="base">
                                            <p:cTn id="28" dur="2000" fill="hold"/>
                                            <p:tgtEl>
                                              <p:spTgt spid="1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2000" fill="hold"/>
                                            <p:tgtEl>
                                              <p:spTgt spid="11"/>
                                            </p:tgtEl>
                                            <p:attrNameLst>
                                              <p:attrName>ppt_x</p:attrName>
                                            </p:attrNameLst>
                                          </p:cBhvr>
                                          <p:tavLst>
                                            <p:tav tm="0">
                                              <p:val>
                                                <p:strVal val="#ppt_x"/>
                                              </p:val>
                                            </p:tav>
                                            <p:tav tm="100000">
                                              <p:val>
                                                <p:strVal val="#ppt_x"/>
                                              </p:val>
                                            </p:tav>
                                          </p:tavLst>
                                        </p:anim>
                                        <p:anim calcmode="lin" valueType="num">
                                          <p:cBhvr additive="base">
                                            <p:cTn id="32" dur="20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1000" fill="hold"/>
                                            <p:tgtEl>
                                              <p:spTgt spid="12"/>
                                            </p:tgtEl>
                                            <p:attrNameLst>
                                              <p:attrName>ppt_x</p:attrName>
                                            </p:attrNameLst>
                                          </p:cBhvr>
                                          <p:tavLst>
                                            <p:tav tm="0">
                                              <p:val>
                                                <p:strVal val="0-#ppt_w/2"/>
                                              </p:val>
                                            </p:tav>
                                            <p:tav tm="100000">
                                              <p:val>
                                                <p:strVal val="#ppt_x"/>
                                              </p:val>
                                            </p:tav>
                                          </p:tavLst>
                                        </p:anim>
                                        <p:anim calcmode="lin" valueType="num">
                                          <p:cBhvr additive="base">
                                            <p:cTn id="36"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4" grpId="0"/>
          <p:bldP spid="11" grpId="0"/>
          <p:bldP spid="12"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258888" y="821843"/>
            <a:ext cx="6697488" cy="3499815"/>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p:nvPicPr>
        <p:blipFill rotWithShape="1">
          <a:blip r:embed="rId3" cstate="print">
            <a:extLst>
              <a:ext uri="{28A0092B-C50C-407E-A947-70E740481C1C}">
                <a14:useLocalDpi xmlns:a14="http://schemas.microsoft.com/office/drawing/2010/main" val="0"/>
              </a:ext>
            </a:extLst>
          </a:blip>
          <a:srcRect l="11089" t="6448" r="30695" b="4855"/>
          <a:stretch/>
        </p:blipFill>
        <p:spPr>
          <a:xfrm>
            <a:off x="5220072" y="2211710"/>
            <a:ext cx="3024336" cy="2448272"/>
          </a:xfrm>
          <a:prstGeom prst="rect">
            <a:avLst/>
          </a:prstGeom>
          <a:effectLst>
            <a:outerShdw blurRad="63500" sx="102000" sy="102000" algn="ctr" rotWithShape="0">
              <a:prstClr val="black">
                <a:alpha val="40000"/>
              </a:prstClr>
            </a:outerShdw>
          </a:effectLst>
        </p:spPr>
      </p:pic>
      <p:sp>
        <p:nvSpPr>
          <p:cNvPr id="23" name="矩形 22"/>
          <p:cNvSpPr/>
          <p:nvPr/>
        </p:nvSpPr>
        <p:spPr>
          <a:xfrm>
            <a:off x="3174032" y="2482464"/>
            <a:ext cx="1776943" cy="1570302"/>
          </a:xfrm>
          <a:prstGeom prst="rect">
            <a:avLst/>
          </a:prstGeom>
        </p:spPr>
        <p:txBody>
          <a:bodyPr wrap="square">
            <a:spAutoFit/>
          </a:bodyPr>
          <a:lstStyle/>
          <a:p>
            <a:pPr lvl="0" algn="r">
              <a:lnSpc>
                <a:spcPct val="200000"/>
              </a:lnSpc>
            </a:pPr>
            <a:r>
              <a:rPr lang="zh-CN" altLang="en-US" sz="700" dirty="0">
                <a:solidFill>
                  <a:prstClr val="white">
                    <a:lumMod val="50000"/>
                  </a:prstClr>
                </a:solidFill>
              </a:rPr>
              <a:t>添加相关文字内容添加相关文字内容添加相关文字内容添加相关文字内容添加相关文字添加相关文字内容添加相关添加相关文字内容添加相关文字内容添加相关文字内容添加相关文字内容添加相关文字添加相关文字内容添加相关文字</a:t>
            </a:r>
            <a:endParaRPr lang="en-US" altLang="zh-CN" sz="700" dirty="0">
              <a:solidFill>
                <a:prstClr val="white">
                  <a:lumMod val="50000"/>
                </a:prstClr>
              </a:solidFill>
            </a:endParaRPr>
          </a:p>
          <a:p>
            <a:pPr lvl="0" algn="r">
              <a:lnSpc>
                <a:spcPct val="200000"/>
              </a:lnSpc>
            </a:pPr>
            <a:endParaRPr lang="en-US" altLang="zh-CN" sz="700" dirty="0">
              <a:solidFill>
                <a:prstClr val="white">
                  <a:lumMod val="50000"/>
                </a:prstClr>
              </a:solidFill>
            </a:endParaRPr>
          </a:p>
        </p:txBody>
      </p:sp>
      <p:sp>
        <p:nvSpPr>
          <p:cNvPr id="28" name="矩形 27"/>
          <p:cNvSpPr/>
          <p:nvPr/>
        </p:nvSpPr>
        <p:spPr>
          <a:xfrm>
            <a:off x="3923928" y="1166943"/>
            <a:ext cx="3672408" cy="900246"/>
          </a:xfrm>
          <a:prstGeom prst="rect">
            <a:avLst/>
          </a:prstGeom>
        </p:spPr>
        <p:txBody>
          <a:bodyPr wrap="square">
            <a:spAutoFit/>
          </a:bodyPr>
          <a:lstStyle/>
          <a:p>
            <a:pPr lvl="0" algn="r">
              <a:lnSpc>
                <a:spcPct val="150000"/>
              </a:lnSpc>
            </a:pPr>
            <a:r>
              <a:rPr lang="zh-CN" altLang="en-US" sz="700" dirty="0">
                <a:solidFill>
                  <a:prstClr val="white">
                    <a:lumMod val="50000"/>
                  </a:prstClr>
                </a:solidFill>
              </a:rPr>
              <a:t>添加相关文字内容添加相关文字内容添加相关文字内容添加相关文字内容添加相关文字添加相关文字内容添加相关文字</a:t>
            </a:r>
            <a:endParaRPr lang="en-US" altLang="zh-CN" sz="700" dirty="0">
              <a:solidFill>
                <a:prstClr val="white">
                  <a:lumMod val="50000"/>
                </a:prstClr>
              </a:solidFill>
            </a:endParaRPr>
          </a:p>
          <a:p>
            <a:pPr algn="r">
              <a:lnSpc>
                <a:spcPct val="150000"/>
              </a:lnSpc>
            </a:pPr>
            <a:r>
              <a:rPr lang="zh-CN" altLang="en-US" sz="700" dirty="0">
                <a:solidFill>
                  <a:prstClr val="white">
                    <a:lumMod val="50000"/>
                  </a:prstClr>
                </a:solidFill>
              </a:rPr>
              <a:t>添加相关文字内容添加相关文字内容添加相关文字内容添加相关文字内容添加相关文字添加相关文字内容添加相关文字</a:t>
            </a:r>
            <a:endParaRPr lang="en-US" altLang="zh-CN" sz="700" dirty="0">
              <a:solidFill>
                <a:prstClr val="white">
                  <a:lumMod val="50000"/>
                </a:prstClr>
              </a:solidFill>
            </a:endParaRPr>
          </a:p>
          <a:p>
            <a:pPr lvl="0" algn="r">
              <a:lnSpc>
                <a:spcPct val="150000"/>
              </a:lnSpc>
            </a:pPr>
            <a:endParaRPr lang="en-US" altLang="zh-CN" sz="700" dirty="0">
              <a:solidFill>
                <a:prstClr val="white">
                  <a:lumMod val="50000"/>
                </a:prstClr>
              </a:solidFill>
            </a:endParaRPr>
          </a:p>
        </p:txBody>
      </p:sp>
      <p:pic>
        <p:nvPicPr>
          <p:cNvPr id="29" name="图片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5844" y="252378"/>
            <a:ext cx="2047032" cy="2729376"/>
          </a:xfrm>
          <a:prstGeom prst="rect">
            <a:avLst/>
          </a:prstGeom>
        </p:spPr>
      </p:pic>
      <p:pic>
        <p:nvPicPr>
          <p:cNvPr id="34" name="图片 33"/>
          <p:cNvPicPr>
            <a:picLocks noChangeAspect="1"/>
          </p:cNvPicPr>
          <p:nvPr/>
        </p:nvPicPr>
        <p:blipFill rotWithShape="1">
          <a:blip r:embed="rId5" cstate="print">
            <a:extLst>
              <a:ext uri="{28A0092B-C50C-407E-A947-70E740481C1C}">
                <a14:useLocalDpi xmlns:a14="http://schemas.microsoft.com/office/drawing/2010/main" val="0"/>
              </a:ext>
            </a:extLst>
          </a:blip>
          <a:srcRect l="24005" t="25119" r="31400" b="9572"/>
          <a:stretch/>
        </p:blipFill>
        <p:spPr>
          <a:xfrm>
            <a:off x="1349165" y="2342664"/>
            <a:ext cx="1710667" cy="1710102"/>
          </a:xfrm>
          <a:prstGeom prst="rect">
            <a:avLst/>
          </a:prstGeom>
          <a:effectLst>
            <a:outerShdw blurRad="63500" sx="102000" sy="102000" algn="ctr" rotWithShape="0">
              <a:prstClr val="black">
                <a:alpha val="40000"/>
              </a:prstClr>
            </a:outerShdw>
          </a:effectLst>
        </p:spPr>
      </p:pic>
      <p:pic>
        <p:nvPicPr>
          <p:cNvPr id="35" name="图片 3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66201" y="1829301"/>
            <a:ext cx="1104528" cy="620297"/>
          </a:xfrm>
          <a:prstGeom prst="rect">
            <a:avLst/>
          </a:prstGeom>
        </p:spPr>
      </p:pic>
    </p:spTree>
    <p:extLst>
      <p:ext uri="{BB962C8B-B14F-4D97-AF65-F5344CB8AC3E}">
        <p14:creationId xmlns:p14="http://schemas.microsoft.com/office/powerpoint/2010/main" val="263262198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2000">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14:bounceEnd="62000">
                                          <p:cBhvr additive="base">
                                            <p:cTn id="11" dur="2000" fill="hold"/>
                                            <p:tgtEl>
                                              <p:spTgt spid="2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62000">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14:bounceEnd="62000">
                                          <p:cBhvr additive="base">
                                            <p:cTn id="15" dur="2000" fill="hold"/>
                                            <p:tgtEl>
                                              <p:spTgt spid="28"/>
                                            </p:tgtEl>
                                            <p:attrNameLst>
                                              <p:attrName>ppt_x</p:attrName>
                                            </p:attrNameLst>
                                          </p:cBhvr>
                                          <p:tavLst>
                                            <p:tav tm="0">
                                              <p:val>
                                                <p:strVal val="#ppt_x"/>
                                              </p:val>
                                            </p:tav>
                                            <p:tav tm="100000">
                                              <p:val>
                                                <p:strVal val="#ppt_x"/>
                                              </p:val>
                                            </p:tav>
                                          </p:tavLst>
                                        </p:anim>
                                        <p:anim calcmode="lin" valueType="num" p14:bounceEnd="62000">
                                          <p:cBhvr additive="base">
                                            <p:cTn id="16" dur="20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2000" fill="hold"/>
                                            <p:tgtEl>
                                              <p:spTgt spid="23"/>
                                            </p:tgtEl>
                                            <p:attrNameLst>
                                              <p:attrName>ppt_x</p:attrName>
                                            </p:attrNameLst>
                                          </p:cBhvr>
                                          <p:tavLst>
                                            <p:tav tm="0">
                                              <p:val>
                                                <p:strVal val="#ppt_x"/>
                                              </p:val>
                                            </p:tav>
                                            <p:tav tm="100000">
                                              <p:val>
                                                <p:strVal val="#ppt_x"/>
                                              </p:val>
                                            </p:tav>
                                          </p:tavLst>
                                        </p:anim>
                                        <p:anim calcmode="lin" valueType="num">
                                          <p:cBhvr additive="base">
                                            <p:cTn id="12" dur="20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2000" fill="hold"/>
                                            <p:tgtEl>
                                              <p:spTgt spid="28"/>
                                            </p:tgtEl>
                                            <p:attrNameLst>
                                              <p:attrName>ppt_x</p:attrName>
                                            </p:attrNameLst>
                                          </p:cBhvr>
                                          <p:tavLst>
                                            <p:tav tm="0">
                                              <p:val>
                                                <p:strVal val="#ppt_x"/>
                                              </p:val>
                                            </p:tav>
                                            <p:tav tm="100000">
                                              <p:val>
                                                <p:strVal val="#ppt_x"/>
                                              </p:val>
                                            </p:tav>
                                          </p:tavLst>
                                        </p:anim>
                                        <p:anim calcmode="lin" valueType="num">
                                          <p:cBhvr additive="base">
                                            <p:cTn id="16" dur="20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8"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rot="10800000">
            <a:off x="1259632" y="843558"/>
            <a:ext cx="6264696" cy="3168352"/>
          </a:xfrm>
          <a:prstGeom prst="rect">
            <a:avLst/>
          </a:prstGeom>
          <a:solidFill>
            <a:srgbClr val="4F6583"/>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0800000">
            <a:off x="2339752" y="1419622"/>
            <a:ext cx="5616624" cy="2592288"/>
          </a:xfrm>
          <a:prstGeom prst="rect">
            <a:avLst/>
          </a:pr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5868144" y="2680633"/>
            <a:ext cx="1468495" cy="398827"/>
          </a:xfrm>
          <a:prstGeom prst="rect">
            <a:avLst/>
          </a:prstGeom>
        </p:spPr>
        <p:txBody>
          <a:bodyPr wrap="square">
            <a:spAutoFit/>
          </a:bodyPr>
          <a:lstStyle/>
          <a:p>
            <a:pPr>
              <a:lnSpc>
                <a:spcPct val="150000"/>
              </a:lnSpc>
            </a:pPr>
            <a:r>
              <a:rPr lang="en-US" altLang="zh-CN" sz="700" dirty="0">
                <a:solidFill>
                  <a:schemeClr val="bg1">
                    <a:lumMod val="50000"/>
                  </a:schemeClr>
                </a:solidFill>
              </a:rPr>
              <a:t>OF THIS SCHEME, WE THANK YOU FOR YOUR READING, THE</a:t>
            </a:r>
          </a:p>
        </p:txBody>
      </p:sp>
      <p:sp>
        <p:nvSpPr>
          <p:cNvPr id="22" name="TextBox 21"/>
          <p:cNvSpPr txBox="1"/>
          <p:nvPr/>
        </p:nvSpPr>
        <p:spPr>
          <a:xfrm>
            <a:off x="5004048" y="2067694"/>
            <a:ext cx="1061509" cy="1200329"/>
          </a:xfrm>
          <a:prstGeom prst="rect">
            <a:avLst/>
          </a:prstGeom>
          <a:noFill/>
        </p:spPr>
        <p:txBody>
          <a:bodyPr wrap="none" rtlCol="0">
            <a:spAutoFit/>
          </a:bodyPr>
          <a:lstStyle/>
          <a:p>
            <a:r>
              <a:rPr lang="en-US" altLang="zh-CN" sz="7200" spc="300" dirty="0">
                <a:solidFill>
                  <a:srgbClr val="617A99"/>
                </a:solidFill>
                <a:latin typeface="Agency FB" pitchFamily="34" charset="0"/>
              </a:rPr>
              <a:t>O3</a:t>
            </a:r>
            <a:endParaRPr lang="zh-CN" altLang="en-US" sz="7200" spc="300" dirty="0">
              <a:solidFill>
                <a:srgbClr val="617A99"/>
              </a:solidFill>
              <a:latin typeface="Agency FB" pitchFamily="34" charset="0"/>
            </a:endParaRPr>
          </a:p>
        </p:txBody>
      </p:sp>
      <p:sp>
        <p:nvSpPr>
          <p:cNvPr id="24" name="TextBox 23"/>
          <p:cNvSpPr txBox="1"/>
          <p:nvPr/>
        </p:nvSpPr>
        <p:spPr>
          <a:xfrm>
            <a:off x="6150627" y="2320593"/>
            <a:ext cx="800219" cy="276999"/>
          </a:xfrm>
          <a:prstGeom prst="rect">
            <a:avLst/>
          </a:prstGeom>
          <a:solidFill>
            <a:schemeClr val="bg1"/>
          </a:solidFill>
        </p:spPr>
        <p:txBody>
          <a:bodyPr wrap="none" rtlCol="0">
            <a:spAutoFit/>
          </a:bodyPr>
          <a:lstStyle/>
          <a:p>
            <a:pPr algn="ctr"/>
            <a:r>
              <a:rPr lang="zh-CN" altLang="en-US" sz="1200" dirty="0">
                <a:solidFill>
                  <a:schemeClr val="bg1">
                    <a:lumMod val="50000"/>
                  </a:schemeClr>
                </a:solidFill>
                <a:latin typeface="汉仪菱心体简" panose="02010609000101010101" pitchFamily="49" charset="-122"/>
                <a:ea typeface="汉仪菱心体简" panose="02010609000101010101" pitchFamily="49" charset="-122"/>
              </a:rPr>
              <a:t>添加标题</a:t>
            </a:r>
          </a:p>
        </p:txBody>
      </p:sp>
      <p:cxnSp>
        <p:nvCxnSpPr>
          <p:cNvPr id="25" name="直接连接符 24"/>
          <p:cNvCxnSpPr/>
          <p:nvPr/>
        </p:nvCxnSpPr>
        <p:spPr>
          <a:xfrm>
            <a:off x="5952850" y="2621399"/>
            <a:ext cx="1204682"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9631" y="699649"/>
            <a:ext cx="3795886" cy="3795886"/>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50627" y="170249"/>
            <a:ext cx="2318445" cy="1873491"/>
          </a:xfrm>
          <a:prstGeom prst="rect">
            <a:avLst/>
          </a:prstGeom>
        </p:spPr>
      </p:pic>
    </p:spTree>
    <p:extLst>
      <p:ext uri="{BB962C8B-B14F-4D97-AF65-F5344CB8AC3E}">
        <p14:creationId xmlns:p14="http://schemas.microsoft.com/office/powerpoint/2010/main" val="337555097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2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2000">
                                          <p:cBhvr additive="base">
                                            <p:cTn id="7" dur="2000" fill="hold"/>
                                            <p:tgtEl>
                                              <p:spTgt spid="7"/>
                                            </p:tgtEl>
                                            <p:attrNameLst>
                                              <p:attrName>ppt_x</p:attrName>
                                            </p:attrNameLst>
                                          </p:cBhvr>
                                          <p:tavLst>
                                            <p:tav tm="0">
                                              <p:val>
                                                <p:strVal val="0-#ppt_w/2"/>
                                              </p:val>
                                            </p:tav>
                                            <p:tav tm="100000">
                                              <p:val>
                                                <p:strVal val="#ppt_x"/>
                                              </p:val>
                                            </p:tav>
                                          </p:tavLst>
                                        </p:anim>
                                        <p:anim calcmode="lin" valueType="num" p14:bounceEnd="52000">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14:presetBounceEnd="5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52000">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14:bounceEnd="52000">
                                          <p:cBhvr additive="base">
                                            <p:cTn id="15" dur="2000" fill="hold"/>
                                            <p:tgtEl>
                                              <p:spTgt spid="21"/>
                                            </p:tgtEl>
                                            <p:attrNameLst>
                                              <p:attrName>ppt_x</p:attrName>
                                            </p:attrNameLst>
                                          </p:cBhvr>
                                          <p:tavLst>
                                            <p:tav tm="0">
                                              <p:val>
                                                <p:strVal val="#ppt_x"/>
                                              </p:val>
                                            </p:tav>
                                            <p:tav tm="100000">
                                              <p:val>
                                                <p:strVal val="#ppt_x"/>
                                              </p:val>
                                            </p:tav>
                                          </p:tavLst>
                                        </p:anim>
                                        <p:anim calcmode="lin" valueType="num" p14:bounceEnd="52000">
                                          <p:cBhvr additive="base">
                                            <p:cTn id="16" dur="2000" fill="hold"/>
                                            <p:tgtEl>
                                              <p:spTgt spid="2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52000">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14:bounceEnd="52000">
                                          <p:cBhvr additive="base">
                                            <p:cTn id="19" dur="2000" fill="hold"/>
                                            <p:tgtEl>
                                              <p:spTgt spid="22"/>
                                            </p:tgtEl>
                                            <p:attrNameLst>
                                              <p:attrName>ppt_x</p:attrName>
                                            </p:attrNameLst>
                                          </p:cBhvr>
                                          <p:tavLst>
                                            <p:tav tm="0">
                                              <p:val>
                                                <p:strVal val="#ppt_x"/>
                                              </p:val>
                                            </p:tav>
                                            <p:tav tm="100000">
                                              <p:val>
                                                <p:strVal val="#ppt_x"/>
                                              </p:val>
                                            </p:tav>
                                          </p:tavLst>
                                        </p:anim>
                                        <p:anim calcmode="lin" valueType="num" p14:bounceEnd="52000">
                                          <p:cBhvr additive="base">
                                            <p:cTn id="20" dur="2000" fill="hold"/>
                                            <p:tgtEl>
                                              <p:spTgt spid="2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14:presetBounceEnd="52000">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14:bounceEnd="52000">
                                          <p:cBhvr additive="base">
                                            <p:cTn id="23" dur="2000" fill="hold"/>
                                            <p:tgtEl>
                                              <p:spTgt spid="24"/>
                                            </p:tgtEl>
                                            <p:attrNameLst>
                                              <p:attrName>ppt_x</p:attrName>
                                            </p:attrNameLst>
                                          </p:cBhvr>
                                          <p:tavLst>
                                            <p:tav tm="0">
                                              <p:val>
                                                <p:strVal val="#ppt_x"/>
                                              </p:val>
                                            </p:tav>
                                            <p:tav tm="100000">
                                              <p:val>
                                                <p:strVal val="#ppt_x"/>
                                              </p:val>
                                            </p:tav>
                                          </p:tavLst>
                                        </p:anim>
                                        <p:anim calcmode="lin" valueType="num" p14:bounceEnd="52000">
                                          <p:cBhvr additive="base">
                                            <p:cTn id="24" dur="2000" fill="hold"/>
                                            <p:tgtEl>
                                              <p:spTgt spid="2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14:presetBounceEnd="52000">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14:bounceEnd="52000">
                                          <p:cBhvr additive="base">
                                            <p:cTn id="27" dur="2000" fill="hold"/>
                                            <p:tgtEl>
                                              <p:spTgt spid="25"/>
                                            </p:tgtEl>
                                            <p:attrNameLst>
                                              <p:attrName>ppt_x</p:attrName>
                                            </p:attrNameLst>
                                          </p:cBhvr>
                                          <p:tavLst>
                                            <p:tav tm="0">
                                              <p:val>
                                                <p:strVal val="#ppt_x"/>
                                              </p:val>
                                            </p:tav>
                                            <p:tav tm="100000">
                                              <p:val>
                                                <p:strVal val="#ppt_x"/>
                                              </p:val>
                                            </p:tav>
                                          </p:tavLst>
                                        </p:anim>
                                        <p:anim calcmode="lin" valueType="num" p14:bounceEnd="52000">
                                          <p:cBhvr additive="base">
                                            <p:cTn id="28"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1" grpId="0"/>
          <p:bldP spid="22" grpId="0"/>
          <p:bldP spid="2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p:val>
                                                <p:strVal val="0-#ppt_w/2"/>
                                              </p:val>
                                            </p:tav>
                                            <p:tav tm="100000">
                                              <p:val>
                                                <p:strVal val="#ppt_x"/>
                                              </p:val>
                                            </p:tav>
                                          </p:tavLst>
                                        </p:anim>
                                        <p:anim calcmode="lin" valueType="num">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2000" fill="hold"/>
                                            <p:tgtEl>
                                              <p:spTgt spid="21"/>
                                            </p:tgtEl>
                                            <p:attrNameLst>
                                              <p:attrName>ppt_x</p:attrName>
                                            </p:attrNameLst>
                                          </p:cBhvr>
                                          <p:tavLst>
                                            <p:tav tm="0">
                                              <p:val>
                                                <p:strVal val="#ppt_x"/>
                                              </p:val>
                                            </p:tav>
                                            <p:tav tm="100000">
                                              <p:val>
                                                <p:strVal val="#ppt_x"/>
                                              </p:val>
                                            </p:tav>
                                          </p:tavLst>
                                        </p:anim>
                                        <p:anim calcmode="lin" valueType="num">
                                          <p:cBhvr additive="base">
                                            <p:cTn id="16" dur="2000" fill="hold"/>
                                            <p:tgtEl>
                                              <p:spTgt spid="2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2000" fill="hold"/>
                                            <p:tgtEl>
                                              <p:spTgt spid="22"/>
                                            </p:tgtEl>
                                            <p:attrNameLst>
                                              <p:attrName>ppt_x</p:attrName>
                                            </p:attrNameLst>
                                          </p:cBhvr>
                                          <p:tavLst>
                                            <p:tav tm="0">
                                              <p:val>
                                                <p:strVal val="#ppt_x"/>
                                              </p:val>
                                            </p:tav>
                                            <p:tav tm="100000">
                                              <p:val>
                                                <p:strVal val="#ppt_x"/>
                                              </p:val>
                                            </p:tav>
                                          </p:tavLst>
                                        </p:anim>
                                        <p:anim calcmode="lin" valueType="num">
                                          <p:cBhvr additive="base">
                                            <p:cTn id="20" dur="2000" fill="hold"/>
                                            <p:tgtEl>
                                              <p:spTgt spid="2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2000" fill="hold"/>
                                            <p:tgtEl>
                                              <p:spTgt spid="24"/>
                                            </p:tgtEl>
                                            <p:attrNameLst>
                                              <p:attrName>ppt_x</p:attrName>
                                            </p:attrNameLst>
                                          </p:cBhvr>
                                          <p:tavLst>
                                            <p:tav tm="0">
                                              <p:val>
                                                <p:strVal val="#ppt_x"/>
                                              </p:val>
                                            </p:tav>
                                            <p:tav tm="100000">
                                              <p:val>
                                                <p:strVal val="#ppt_x"/>
                                              </p:val>
                                            </p:tav>
                                          </p:tavLst>
                                        </p:anim>
                                        <p:anim calcmode="lin" valueType="num">
                                          <p:cBhvr additive="base">
                                            <p:cTn id="24" dur="2000" fill="hold"/>
                                            <p:tgtEl>
                                              <p:spTgt spid="2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2000" fill="hold"/>
                                            <p:tgtEl>
                                              <p:spTgt spid="25"/>
                                            </p:tgtEl>
                                            <p:attrNameLst>
                                              <p:attrName>ppt_x</p:attrName>
                                            </p:attrNameLst>
                                          </p:cBhvr>
                                          <p:tavLst>
                                            <p:tav tm="0">
                                              <p:val>
                                                <p:strVal val="#ppt_x"/>
                                              </p:val>
                                            </p:tav>
                                            <p:tav tm="100000">
                                              <p:val>
                                                <p:strVal val="#ppt_x"/>
                                              </p:val>
                                            </p:tav>
                                          </p:tavLst>
                                        </p:anim>
                                        <p:anim calcmode="lin" valueType="num">
                                          <p:cBhvr additive="base">
                                            <p:cTn id="28"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1" grpId="0"/>
          <p:bldP spid="22" grpId="0"/>
          <p:bldP spid="24"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flipV="1">
            <a:off x="2639103" y="-1167707"/>
            <a:ext cx="3436714" cy="5143500"/>
          </a:xfrm>
          <a:prstGeom prst="rect">
            <a:avLst/>
          </a:prstGeom>
        </p:spPr>
      </p:pic>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2639102" y="1935462"/>
            <a:ext cx="3436714" cy="5143500"/>
          </a:xfrm>
          <a:prstGeom prst="rect">
            <a:avLst/>
          </a:prstGeom>
        </p:spPr>
      </p:pic>
      <p:sp>
        <p:nvSpPr>
          <p:cNvPr id="30" name="矩形 29"/>
          <p:cNvSpPr/>
          <p:nvPr/>
        </p:nvSpPr>
        <p:spPr>
          <a:xfrm>
            <a:off x="1258888" y="821843"/>
            <a:ext cx="6697488" cy="3499815"/>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2123728" y="1923678"/>
            <a:ext cx="859531" cy="1200329"/>
          </a:xfrm>
          <a:prstGeom prst="rect">
            <a:avLst/>
          </a:prstGeom>
          <a:noFill/>
        </p:spPr>
        <p:txBody>
          <a:bodyPr wrap="none" rtlCol="0">
            <a:spAutoFit/>
          </a:bodyPr>
          <a:lstStyle/>
          <a:p>
            <a:r>
              <a:rPr lang="en-US" altLang="zh-CN" sz="7200" spc="300" dirty="0">
                <a:solidFill>
                  <a:srgbClr val="617A99"/>
                </a:solidFill>
                <a:latin typeface="Agency FB" pitchFamily="34" charset="0"/>
              </a:rPr>
              <a:t>O1</a:t>
            </a:r>
            <a:endParaRPr lang="zh-CN" altLang="en-US" sz="7200" spc="300" dirty="0">
              <a:solidFill>
                <a:srgbClr val="617A99"/>
              </a:solidFill>
              <a:latin typeface="Agency FB" pitchFamily="34" charset="0"/>
            </a:endParaRPr>
          </a:p>
        </p:txBody>
      </p:sp>
      <p:sp>
        <p:nvSpPr>
          <p:cNvPr id="12" name="TextBox 11"/>
          <p:cNvSpPr txBox="1"/>
          <p:nvPr/>
        </p:nvSpPr>
        <p:spPr>
          <a:xfrm>
            <a:off x="2187605" y="2931264"/>
            <a:ext cx="800219" cy="276999"/>
          </a:xfrm>
          <a:prstGeom prst="rect">
            <a:avLst/>
          </a:prstGeom>
          <a:solidFill>
            <a:schemeClr val="bg1"/>
          </a:solidFill>
          <a:ln>
            <a:solidFill>
              <a:srgbClr val="DBE1E8"/>
            </a:solidFill>
          </a:ln>
        </p:spPr>
        <p:txBody>
          <a:bodyPr wrap="none" rtlCol="0">
            <a:spAutoFit/>
          </a:bodyPr>
          <a:lstStyle/>
          <a:p>
            <a:pPr algn="ctr"/>
            <a:r>
              <a:rPr lang="zh-CN" altLang="en-US" sz="1200" dirty="0">
                <a:solidFill>
                  <a:schemeClr val="bg1">
                    <a:lumMod val="50000"/>
                  </a:schemeClr>
                </a:solidFill>
                <a:latin typeface="汉仪菱心体简" panose="02010609000101010101" pitchFamily="49" charset="-122"/>
                <a:ea typeface="汉仪菱心体简" panose="02010609000101010101" pitchFamily="49" charset="-122"/>
              </a:rPr>
              <a:t>添加标题</a:t>
            </a:r>
          </a:p>
        </p:txBody>
      </p:sp>
      <p:sp>
        <p:nvSpPr>
          <p:cNvPr id="17" name="TextBox 16"/>
          <p:cNvSpPr txBox="1"/>
          <p:nvPr/>
        </p:nvSpPr>
        <p:spPr>
          <a:xfrm>
            <a:off x="4096279" y="1923678"/>
            <a:ext cx="1023037" cy="1200329"/>
          </a:xfrm>
          <a:prstGeom prst="rect">
            <a:avLst/>
          </a:prstGeom>
          <a:noFill/>
        </p:spPr>
        <p:txBody>
          <a:bodyPr wrap="none" rtlCol="0">
            <a:spAutoFit/>
          </a:bodyPr>
          <a:lstStyle/>
          <a:p>
            <a:r>
              <a:rPr lang="en-US" altLang="zh-CN" sz="7200" spc="300" dirty="0">
                <a:solidFill>
                  <a:srgbClr val="617A99"/>
                </a:solidFill>
                <a:latin typeface="Agency FB" pitchFamily="34" charset="0"/>
              </a:rPr>
              <a:t>02</a:t>
            </a:r>
            <a:endParaRPr lang="zh-CN" altLang="en-US" sz="7200" spc="300" dirty="0">
              <a:solidFill>
                <a:srgbClr val="617A99"/>
              </a:solidFill>
              <a:latin typeface="Agency FB" pitchFamily="34" charset="0"/>
            </a:endParaRPr>
          </a:p>
        </p:txBody>
      </p:sp>
      <p:sp>
        <p:nvSpPr>
          <p:cNvPr id="20" name="TextBox 19"/>
          <p:cNvSpPr txBox="1"/>
          <p:nvPr/>
        </p:nvSpPr>
        <p:spPr>
          <a:xfrm>
            <a:off x="4150040" y="2937467"/>
            <a:ext cx="800219" cy="276999"/>
          </a:xfrm>
          <a:prstGeom prst="rect">
            <a:avLst/>
          </a:prstGeom>
          <a:solidFill>
            <a:schemeClr val="bg1"/>
          </a:solidFill>
          <a:ln>
            <a:solidFill>
              <a:srgbClr val="DBE1E8"/>
            </a:solidFill>
          </a:ln>
        </p:spPr>
        <p:txBody>
          <a:bodyPr wrap="none" rtlCol="0">
            <a:spAutoFit/>
          </a:bodyPr>
          <a:lstStyle/>
          <a:p>
            <a:pPr algn="ctr"/>
            <a:r>
              <a:rPr lang="zh-CN" altLang="en-US" sz="1200" dirty="0">
                <a:solidFill>
                  <a:schemeClr val="bg1">
                    <a:lumMod val="50000"/>
                  </a:schemeClr>
                </a:solidFill>
                <a:latin typeface="汉仪菱心体简" panose="02010609000101010101" pitchFamily="49" charset="-122"/>
                <a:ea typeface="汉仪菱心体简" panose="02010609000101010101" pitchFamily="49" charset="-122"/>
              </a:rPr>
              <a:t>添加标题</a:t>
            </a:r>
          </a:p>
        </p:txBody>
      </p:sp>
      <p:sp>
        <p:nvSpPr>
          <p:cNvPr id="22" name="TextBox 21"/>
          <p:cNvSpPr txBox="1"/>
          <p:nvPr/>
        </p:nvSpPr>
        <p:spPr>
          <a:xfrm>
            <a:off x="6046674" y="1923678"/>
            <a:ext cx="1051891" cy="1200329"/>
          </a:xfrm>
          <a:prstGeom prst="rect">
            <a:avLst/>
          </a:prstGeom>
          <a:noFill/>
        </p:spPr>
        <p:txBody>
          <a:bodyPr wrap="none" rtlCol="0">
            <a:spAutoFit/>
          </a:bodyPr>
          <a:lstStyle/>
          <a:p>
            <a:r>
              <a:rPr lang="en-US" altLang="zh-CN" sz="7200" spc="300" dirty="0">
                <a:solidFill>
                  <a:srgbClr val="617A99"/>
                </a:solidFill>
                <a:latin typeface="Agency FB" pitchFamily="34" charset="0"/>
              </a:rPr>
              <a:t>03</a:t>
            </a:r>
            <a:endParaRPr lang="zh-CN" altLang="en-US" sz="7200" spc="300" dirty="0">
              <a:solidFill>
                <a:srgbClr val="617A99"/>
              </a:solidFill>
              <a:latin typeface="Agency FB" pitchFamily="34" charset="0"/>
            </a:endParaRPr>
          </a:p>
        </p:txBody>
      </p:sp>
      <p:sp>
        <p:nvSpPr>
          <p:cNvPr id="24" name="TextBox 23"/>
          <p:cNvSpPr txBox="1"/>
          <p:nvPr/>
        </p:nvSpPr>
        <p:spPr>
          <a:xfrm>
            <a:off x="6190076" y="2937467"/>
            <a:ext cx="800219" cy="276999"/>
          </a:xfrm>
          <a:prstGeom prst="rect">
            <a:avLst/>
          </a:prstGeom>
          <a:solidFill>
            <a:schemeClr val="bg1"/>
          </a:solidFill>
          <a:ln>
            <a:solidFill>
              <a:srgbClr val="DBE1E8"/>
            </a:solidFill>
          </a:ln>
        </p:spPr>
        <p:txBody>
          <a:bodyPr wrap="none" rtlCol="0">
            <a:spAutoFit/>
          </a:bodyPr>
          <a:lstStyle/>
          <a:p>
            <a:pPr algn="ctr"/>
            <a:r>
              <a:rPr lang="zh-CN" altLang="en-US" sz="1200" dirty="0">
                <a:solidFill>
                  <a:schemeClr val="bg1">
                    <a:lumMod val="50000"/>
                  </a:schemeClr>
                </a:solidFill>
                <a:latin typeface="汉仪菱心体简" panose="02010609000101010101" pitchFamily="49" charset="-122"/>
                <a:ea typeface="汉仪菱心体简" panose="02010609000101010101" pitchFamily="49" charset="-122"/>
              </a:rPr>
              <a:t>添加标题</a:t>
            </a:r>
          </a:p>
        </p:txBody>
      </p:sp>
      <p:sp>
        <p:nvSpPr>
          <p:cNvPr id="29" name="矩形 28"/>
          <p:cNvSpPr/>
          <p:nvPr/>
        </p:nvSpPr>
        <p:spPr>
          <a:xfrm>
            <a:off x="2627784" y="3196015"/>
            <a:ext cx="3750096" cy="558679"/>
          </a:xfrm>
          <a:prstGeom prst="rect">
            <a:avLst/>
          </a:prstGeom>
        </p:spPr>
        <p:txBody>
          <a:bodyPr wrap="square">
            <a:spAutoFit/>
          </a:bodyPr>
          <a:lstStyle/>
          <a:p>
            <a:pPr lvl="0" algn="ctr">
              <a:lnSpc>
                <a:spcPct val="150000"/>
              </a:lnSpc>
            </a:pPr>
            <a:r>
              <a:rPr lang="zh-CN" altLang="en-US" sz="700" dirty="0">
                <a:solidFill>
                  <a:prstClr val="white">
                    <a:lumMod val="50000"/>
                  </a:prstClr>
                </a:solidFill>
              </a:rPr>
              <a:t>添加相关文字内容添加相关文字内容添加相关文字内容</a:t>
            </a:r>
            <a:endParaRPr lang="en-US" altLang="zh-CN" sz="700" dirty="0">
              <a:solidFill>
                <a:prstClr val="white">
                  <a:lumMod val="50000"/>
                </a:prstClr>
              </a:solidFill>
            </a:endParaRPr>
          </a:p>
          <a:p>
            <a:pPr lvl="0" algn="ctr">
              <a:lnSpc>
                <a:spcPct val="150000"/>
              </a:lnSpc>
            </a:pPr>
            <a:r>
              <a:rPr lang="zh-CN" altLang="en-US" sz="700" dirty="0">
                <a:solidFill>
                  <a:prstClr val="white">
                    <a:lumMod val="50000"/>
                  </a:prstClr>
                </a:solidFill>
              </a:rPr>
              <a:t>添加相关文字内容添加相关文字内容添加相关文字内容</a:t>
            </a:r>
            <a:endParaRPr lang="en-US" altLang="zh-CN" sz="700" dirty="0">
              <a:solidFill>
                <a:prstClr val="white">
                  <a:lumMod val="50000"/>
                </a:prstClr>
              </a:solidFill>
            </a:endParaRPr>
          </a:p>
          <a:p>
            <a:pPr lvl="0" algn="ctr">
              <a:lnSpc>
                <a:spcPct val="150000"/>
              </a:lnSpc>
            </a:pPr>
            <a:r>
              <a:rPr lang="zh-CN" altLang="en-US" sz="700" dirty="0">
                <a:solidFill>
                  <a:prstClr val="white">
                    <a:lumMod val="50000"/>
                  </a:prstClr>
                </a:solidFill>
              </a:rPr>
              <a:t>添加相关文字内容添加相关文字内容</a:t>
            </a:r>
            <a:endParaRPr lang="en-US" altLang="zh-CN" sz="700" dirty="0">
              <a:solidFill>
                <a:prstClr val="white">
                  <a:lumMod val="50000"/>
                </a:prstClr>
              </a:solidFill>
            </a:endParaRPr>
          </a:p>
        </p:txBody>
      </p:sp>
      <p:sp>
        <p:nvSpPr>
          <p:cNvPr id="34" name="TextBox 33"/>
          <p:cNvSpPr txBox="1"/>
          <p:nvPr/>
        </p:nvSpPr>
        <p:spPr>
          <a:xfrm>
            <a:off x="4272514" y="1275606"/>
            <a:ext cx="598241" cy="338554"/>
          </a:xfrm>
          <a:prstGeom prst="rect">
            <a:avLst/>
          </a:prstGeom>
          <a:solidFill>
            <a:schemeClr val="bg1"/>
          </a:solidFill>
          <a:ln>
            <a:solidFill>
              <a:srgbClr val="DBE1E8"/>
            </a:solidFill>
          </a:ln>
        </p:spPr>
        <p:txBody>
          <a:bodyPr wrap="none" rtlCol="0">
            <a:spAutoFit/>
          </a:bodyPr>
          <a:lstStyle/>
          <a:p>
            <a:pPr algn="ctr"/>
            <a:r>
              <a:rPr lang="zh-CN" altLang="en-US" sz="1600" b="1" dirty="0">
                <a:solidFill>
                  <a:schemeClr val="bg1">
                    <a:lumMod val="50000"/>
                  </a:schemeClr>
                </a:solidFill>
              </a:rPr>
              <a:t>目录</a:t>
            </a:r>
          </a:p>
        </p:txBody>
      </p:sp>
    </p:spTree>
    <p:extLst>
      <p:ext uri="{BB962C8B-B14F-4D97-AF65-F5344CB8AC3E}">
        <p14:creationId xmlns:p14="http://schemas.microsoft.com/office/powerpoint/2010/main" val="207356281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55000">
                                          <p:cBhvr additive="base">
                                            <p:cTn id="7" dur="2000" fill="hold"/>
                                            <p:tgtEl>
                                              <p:spTgt spid="3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30"/>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 presetClass="entr" presetSubtype="8" fill="hold" grpId="0" nodeType="afterEffect" p14:presetBounceEnd="52000">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14:bounceEnd="52000">
                                          <p:cBhvr additive="base">
                                            <p:cTn id="12" dur="2000" fill="hold"/>
                                            <p:tgtEl>
                                              <p:spTgt spid="19"/>
                                            </p:tgtEl>
                                            <p:attrNameLst>
                                              <p:attrName>ppt_x</p:attrName>
                                            </p:attrNameLst>
                                          </p:cBhvr>
                                          <p:tavLst>
                                            <p:tav tm="0">
                                              <p:val>
                                                <p:strVal val="0-#ppt_w/2"/>
                                              </p:val>
                                            </p:tav>
                                            <p:tav tm="100000">
                                              <p:val>
                                                <p:strVal val="#ppt_x"/>
                                              </p:val>
                                            </p:tav>
                                          </p:tavLst>
                                        </p:anim>
                                        <p:anim calcmode="lin" valueType="num" p14:bounceEnd="52000">
                                          <p:cBhvr additive="base">
                                            <p:cTn id="13" dur="2000" fill="hold"/>
                                            <p:tgtEl>
                                              <p:spTgt spid="19"/>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14:presetBounceEnd="52000">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14:bounceEnd="52000">
                                          <p:cBhvr additive="base">
                                            <p:cTn id="16" dur="2000" fill="hold"/>
                                            <p:tgtEl>
                                              <p:spTgt spid="12"/>
                                            </p:tgtEl>
                                            <p:attrNameLst>
                                              <p:attrName>ppt_x</p:attrName>
                                            </p:attrNameLst>
                                          </p:cBhvr>
                                          <p:tavLst>
                                            <p:tav tm="0">
                                              <p:val>
                                                <p:strVal val="0-#ppt_w/2"/>
                                              </p:val>
                                            </p:tav>
                                            <p:tav tm="100000">
                                              <p:val>
                                                <p:strVal val="#ppt_x"/>
                                              </p:val>
                                            </p:tav>
                                          </p:tavLst>
                                        </p:anim>
                                        <p:anim calcmode="lin" valueType="num" p14:bounceEnd="52000">
                                          <p:cBhvr additive="base">
                                            <p:cTn id="17" dur="2000" fill="hold"/>
                                            <p:tgtEl>
                                              <p:spTgt spid="12"/>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14:presetBounceEnd="52000">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14:bounceEnd="52000">
                                          <p:cBhvr additive="base">
                                            <p:cTn id="20" dur="2000" fill="hold"/>
                                            <p:tgtEl>
                                              <p:spTgt spid="17"/>
                                            </p:tgtEl>
                                            <p:attrNameLst>
                                              <p:attrName>ppt_x</p:attrName>
                                            </p:attrNameLst>
                                          </p:cBhvr>
                                          <p:tavLst>
                                            <p:tav tm="0">
                                              <p:val>
                                                <p:strVal val="0-#ppt_w/2"/>
                                              </p:val>
                                            </p:tav>
                                            <p:tav tm="100000">
                                              <p:val>
                                                <p:strVal val="#ppt_x"/>
                                              </p:val>
                                            </p:tav>
                                          </p:tavLst>
                                        </p:anim>
                                        <p:anim calcmode="lin" valueType="num" p14:bounceEnd="52000">
                                          <p:cBhvr additive="base">
                                            <p:cTn id="21" dur="2000" fill="hold"/>
                                            <p:tgtEl>
                                              <p:spTgt spid="17"/>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14:presetBounceEnd="52000">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14:bounceEnd="52000">
                                          <p:cBhvr additive="base">
                                            <p:cTn id="24" dur="2000" fill="hold"/>
                                            <p:tgtEl>
                                              <p:spTgt spid="20"/>
                                            </p:tgtEl>
                                            <p:attrNameLst>
                                              <p:attrName>ppt_x</p:attrName>
                                            </p:attrNameLst>
                                          </p:cBhvr>
                                          <p:tavLst>
                                            <p:tav tm="0">
                                              <p:val>
                                                <p:strVal val="0-#ppt_w/2"/>
                                              </p:val>
                                            </p:tav>
                                            <p:tav tm="100000">
                                              <p:val>
                                                <p:strVal val="#ppt_x"/>
                                              </p:val>
                                            </p:tav>
                                          </p:tavLst>
                                        </p:anim>
                                        <p:anim calcmode="lin" valueType="num" p14:bounceEnd="52000">
                                          <p:cBhvr additive="base">
                                            <p:cTn id="25" dur="2000" fill="hold"/>
                                            <p:tgtEl>
                                              <p:spTgt spid="20"/>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14:presetBounceEnd="52000">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14:bounceEnd="52000">
                                          <p:cBhvr additive="base">
                                            <p:cTn id="28" dur="2000" fill="hold"/>
                                            <p:tgtEl>
                                              <p:spTgt spid="22"/>
                                            </p:tgtEl>
                                            <p:attrNameLst>
                                              <p:attrName>ppt_x</p:attrName>
                                            </p:attrNameLst>
                                          </p:cBhvr>
                                          <p:tavLst>
                                            <p:tav tm="0">
                                              <p:val>
                                                <p:strVal val="0-#ppt_w/2"/>
                                              </p:val>
                                            </p:tav>
                                            <p:tav tm="100000">
                                              <p:val>
                                                <p:strVal val="#ppt_x"/>
                                              </p:val>
                                            </p:tav>
                                          </p:tavLst>
                                        </p:anim>
                                        <p:anim calcmode="lin" valueType="num" p14:bounceEnd="52000">
                                          <p:cBhvr additive="base">
                                            <p:cTn id="29" dur="2000" fill="hold"/>
                                            <p:tgtEl>
                                              <p:spTgt spid="22"/>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14:presetBounceEnd="52000">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14:bounceEnd="52000">
                                          <p:cBhvr additive="base">
                                            <p:cTn id="32" dur="2000" fill="hold"/>
                                            <p:tgtEl>
                                              <p:spTgt spid="24"/>
                                            </p:tgtEl>
                                            <p:attrNameLst>
                                              <p:attrName>ppt_x</p:attrName>
                                            </p:attrNameLst>
                                          </p:cBhvr>
                                          <p:tavLst>
                                            <p:tav tm="0">
                                              <p:val>
                                                <p:strVal val="0-#ppt_w/2"/>
                                              </p:val>
                                            </p:tav>
                                            <p:tav tm="100000">
                                              <p:val>
                                                <p:strVal val="#ppt_x"/>
                                              </p:val>
                                            </p:tav>
                                          </p:tavLst>
                                        </p:anim>
                                        <p:anim calcmode="lin" valueType="num" p14:bounceEnd="52000">
                                          <p:cBhvr additive="base">
                                            <p:cTn id="33" dur="2000" fill="hold"/>
                                            <p:tgtEl>
                                              <p:spTgt spid="24"/>
                                            </p:tgtEl>
                                            <p:attrNameLst>
                                              <p:attrName>ppt_y</p:attrName>
                                            </p:attrNameLst>
                                          </p:cBhvr>
                                          <p:tavLst>
                                            <p:tav tm="0">
                                              <p:val>
                                                <p:strVal val="#ppt_y"/>
                                              </p:val>
                                            </p:tav>
                                            <p:tav tm="100000">
                                              <p:val>
                                                <p:strVal val="#ppt_y"/>
                                              </p:val>
                                            </p:tav>
                                          </p:tavLst>
                                        </p:anim>
                                      </p:childTnLst>
                                    </p:cTn>
                                  </p:par>
                                  <p:par>
                                    <p:cTn id="34" presetID="2" presetClass="entr" presetSubtype="4" fill="hold" grpId="0" nodeType="withEffect" p14:presetBounceEnd="52000">
                                      <p:stCondLst>
                                        <p:cond delay="0"/>
                                      </p:stCondLst>
                                      <p:childTnLst>
                                        <p:set>
                                          <p:cBhvr>
                                            <p:cTn id="35" dur="1" fill="hold">
                                              <p:stCondLst>
                                                <p:cond delay="0"/>
                                              </p:stCondLst>
                                            </p:cTn>
                                            <p:tgtEl>
                                              <p:spTgt spid="29"/>
                                            </p:tgtEl>
                                            <p:attrNameLst>
                                              <p:attrName>style.visibility</p:attrName>
                                            </p:attrNameLst>
                                          </p:cBhvr>
                                          <p:to>
                                            <p:strVal val="visible"/>
                                          </p:to>
                                        </p:set>
                                        <p:anim calcmode="lin" valueType="num" p14:bounceEnd="52000">
                                          <p:cBhvr additive="base">
                                            <p:cTn id="36" dur="2000" fill="hold"/>
                                            <p:tgtEl>
                                              <p:spTgt spid="29"/>
                                            </p:tgtEl>
                                            <p:attrNameLst>
                                              <p:attrName>ppt_x</p:attrName>
                                            </p:attrNameLst>
                                          </p:cBhvr>
                                          <p:tavLst>
                                            <p:tav tm="0">
                                              <p:val>
                                                <p:strVal val="#ppt_x"/>
                                              </p:val>
                                            </p:tav>
                                            <p:tav tm="100000">
                                              <p:val>
                                                <p:strVal val="#ppt_x"/>
                                              </p:val>
                                            </p:tav>
                                          </p:tavLst>
                                        </p:anim>
                                        <p:anim calcmode="lin" valueType="num" p14:bounceEnd="52000">
                                          <p:cBhvr additive="base">
                                            <p:cTn id="37" dur="2000" fill="hold"/>
                                            <p:tgtEl>
                                              <p:spTgt spid="29"/>
                                            </p:tgtEl>
                                            <p:attrNameLst>
                                              <p:attrName>ppt_y</p:attrName>
                                            </p:attrNameLst>
                                          </p:cBhvr>
                                          <p:tavLst>
                                            <p:tav tm="0">
                                              <p:val>
                                                <p:strVal val="1+#ppt_h/2"/>
                                              </p:val>
                                            </p:tav>
                                            <p:tav tm="100000">
                                              <p:val>
                                                <p:strVal val="#ppt_y"/>
                                              </p:val>
                                            </p:tav>
                                          </p:tavLst>
                                        </p:anim>
                                      </p:childTnLst>
                                    </p:cTn>
                                  </p:par>
                                  <p:par>
                                    <p:cTn id="38" presetID="2" presetClass="entr" presetSubtype="8" fill="hold" grpId="0" nodeType="withEffect" p14:presetBounceEnd="52000">
                                      <p:stCondLst>
                                        <p:cond delay="0"/>
                                      </p:stCondLst>
                                      <p:childTnLst>
                                        <p:set>
                                          <p:cBhvr>
                                            <p:cTn id="39" dur="1" fill="hold">
                                              <p:stCondLst>
                                                <p:cond delay="0"/>
                                              </p:stCondLst>
                                            </p:cTn>
                                            <p:tgtEl>
                                              <p:spTgt spid="34"/>
                                            </p:tgtEl>
                                            <p:attrNameLst>
                                              <p:attrName>style.visibility</p:attrName>
                                            </p:attrNameLst>
                                          </p:cBhvr>
                                          <p:to>
                                            <p:strVal val="visible"/>
                                          </p:to>
                                        </p:set>
                                        <p:anim calcmode="lin" valueType="num" p14:bounceEnd="52000">
                                          <p:cBhvr additive="base">
                                            <p:cTn id="40" dur="2000" fill="hold"/>
                                            <p:tgtEl>
                                              <p:spTgt spid="34"/>
                                            </p:tgtEl>
                                            <p:attrNameLst>
                                              <p:attrName>ppt_x</p:attrName>
                                            </p:attrNameLst>
                                          </p:cBhvr>
                                          <p:tavLst>
                                            <p:tav tm="0">
                                              <p:val>
                                                <p:strVal val="0-#ppt_w/2"/>
                                              </p:val>
                                            </p:tav>
                                            <p:tav tm="100000">
                                              <p:val>
                                                <p:strVal val="#ppt_x"/>
                                              </p:val>
                                            </p:tav>
                                          </p:tavLst>
                                        </p:anim>
                                        <p:anim calcmode="lin" valueType="num" p14:bounceEnd="52000">
                                          <p:cBhvr additive="base">
                                            <p:cTn id="41" dur="2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9" grpId="0"/>
          <p:bldP spid="12" grpId="0" animBg="1"/>
          <p:bldP spid="17" grpId="0"/>
          <p:bldP spid="20" grpId="0" animBg="1"/>
          <p:bldP spid="22" grpId="0"/>
          <p:bldP spid="24" grpId="0" animBg="1"/>
          <p:bldP spid="29" grpId="0"/>
          <p:bldP spid="34"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2000" fill="hold"/>
                                            <p:tgtEl>
                                              <p:spTgt spid="30"/>
                                            </p:tgtEl>
                                            <p:attrNameLst>
                                              <p:attrName>ppt_x</p:attrName>
                                            </p:attrNameLst>
                                          </p:cBhvr>
                                          <p:tavLst>
                                            <p:tav tm="0">
                                              <p:val>
                                                <p:strVal val="#ppt_x"/>
                                              </p:val>
                                            </p:tav>
                                            <p:tav tm="100000">
                                              <p:val>
                                                <p:strVal val="#ppt_x"/>
                                              </p:val>
                                            </p:tav>
                                          </p:tavLst>
                                        </p:anim>
                                        <p:anim calcmode="lin" valueType="num">
                                          <p:cBhvr additive="base">
                                            <p:cTn id="8" dur="2000" fill="hold"/>
                                            <p:tgtEl>
                                              <p:spTgt spid="30"/>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2000" fill="hold"/>
                                            <p:tgtEl>
                                              <p:spTgt spid="19"/>
                                            </p:tgtEl>
                                            <p:attrNameLst>
                                              <p:attrName>ppt_x</p:attrName>
                                            </p:attrNameLst>
                                          </p:cBhvr>
                                          <p:tavLst>
                                            <p:tav tm="0">
                                              <p:val>
                                                <p:strVal val="0-#ppt_w/2"/>
                                              </p:val>
                                            </p:tav>
                                            <p:tav tm="100000">
                                              <p:val>
                                                <p:strVal val="#ppt_x"/>
                                              </p:val>
                                            </p:tav>
                                          </p:tavLst>
                                        </p:anim>
                                        <p:anim calcmode="lin" valueType="num">
                                          <p:cBhvr additive="base">
                                            <p:cTn id="13" dur="2000" fill="hold"/>
                                            <p:tgtEl>
                                              <p:spTgt spid="19"/>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2000" fill="hold"/>
                                            <p:tgtEl>
                                              <p:spTgt spid="12"/>
                                            </p:tgtEl>
                                            <p:attrNameLst>
                                              <p:attrName>ppt_x</p:attrName>
                                            </p:attrNameLst>
                                          </p:cBhvr>
                                          <p:tavLst>
                                            <p:tav tm="0">
                                              <p:val>
                                                <p:strVal val="0-#ppt_w/2"/>
                                              </p:val>
                                            </p:tav>
                                            <p:tav tm="100000">
                                              <p:val>
                                                <p:strVal val="#ppt_x"/>
                                              </p:val>
                                            </p:tav>
                                          </p:tavLst>
                                        </p:anim>
                                        <p:anim calcmode="lin" valueType="num">
                                          <p:cBhvr additive="base">
                                            <p:cTn id="17" dur="2000" fill="hold"/>
                                            <p:tgtEl>
                                              <p:spTgt spid="12"/>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2000" fill="hold"/>
                                            <p:tgtEl>
                                              <p:spTgt spid="17"/>
                                            </p:tgtEl>
                                            <p:attrNameLst>
                                              <p:attrName>ppt_x</p:attrName>
                                            </p:attrNameLst>
                                          </p:cBhvr>
                                          <p:tavLst>
                                            <p:tav tm="0">
                                              <p:val>
                                                <p:strVal val="0-#ppt_w/2"/>
                                              </p:val>
                                            </p:tav>
                                            <p:tav tm="100000">
                                              <p:val>
                                                <p:strVal val="#ppt_x"/>
                                              </p:val>
                                            </p:tav>
                                          </p:tavLst>
                                        </p:anim>
                                        <p:anim calcmode="lin" valueType="num">
                                          <p:cBhvr additive="base">
                                            <p:cTn id="21" dur="2000" fill="hold"/>
                                            <p:tgtEl>
                                              <p:spTgt spid="17"/>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2000" fill="hold"/>
                                            <p:tgtEl>
                                              <p:spTgt spid="20"/>
                                            </p:tgtEl>
                                            <p:attrNameLst>
                                              <p:attrName>ppt_x</p:attrName>
                                            </p:attrNameLst>
                                          </p:cBhvr>
                                          <p:tavLst>
                                            <p:tav tm="0">
                                              <p:val>
                                                <p:strVal val="0-#ppt_w/2"/>
                                              </p:val>
                                            </p:tav>
                                            <p:tav tm="100000">
                                              <p:val>
                                                <p:strVal val="#ppt_x"/>
                                              </p:val>
                                            </p:tav>
                                          </p:tavLst>
                                        </p:anim>
                                        <p:anim calcmode="lin" valueType="num">
                                          <p:cBhvr additive="base">
                                            <p:cTn id="25" dur="2000" fill="hold"/>
                                            <p:tgtEl>
                                              <p:spTgt spid="20"/>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2000" fill="hold"/>
                                            <p:tgtEl>
                                              <p:spTgt spid="22"/>
                                            </p:tgtEl>
                                            <p:attrNameLst>
                                              <p:attrName>ppt_x</p:attrName>
                                            </p:attrNameLst>
                                          </p:cBhvr>
                                          <p:tavLst>
                                            <p:tav tm="0">
                                              <p:val>
                                                <p:strVal val="0-#ppt_w/2"/>
                                              </p:val>
                                            </p:tav>
                                            <p:tav tm="100000">
                                              <p:val>
                                                <p:strVal val="#ppt_x"/>
                                              </p:val>
                                            </p:tav>
                                          </p:tavLst>
                                        </p:anim>
                                        <p:anim calcmode="lin" valueType="num">
                                          <p:cBhvr additive="base">
                                            <p:cTn id="29" dur="2000" fill="hold"/>
                                            <p:tgtEl>
                                              <p:spTgt spid="22"/>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2000" fill="hold"/>
                                            <p:tgtEl>
                                              <p:spTgt spid="24"/>
                                            </p:tgtEl>
                                            <p:attrNameLst>
                                              <p:attrName>ppt_x</p:attrName>
                                            </p:attrNameLst>
                                          </p:cBhvr>
                                          <p:tavLst>
                                            <p:tav tm="0">
                                              <p:val>
                                                <p:strVal val="0-#ppt_w/2"/>
                                              </p:val>
                                            </p:tav>
                                            <p:tav tm="100000">
                                              <p:val>
                                                <p:strVal val="#ppt_x"/>
                                              </p:val>
                                            </p:tav>
                                          </p:tavLst>
                                        </p:anim>
                                        <p:anim calcmode="lin" valueType="num">
                                          <p:cBhvr additive="base">
                                            <p:cTn id="33" dur="2000" fill="hold"/>
                                            <p:tgtEl>
                                              <p:spTgt spid="24"/>
                                            </p:tgtEl>
                                            <p:attrNameLst>
                                              <p:attrName>ppt_y</p:attrName>
                                            </p:attrNameLst>
                                          </p:cBhvr>
                                          <p:tavLst>
                                            <p:tav tm="0">
                                              <p:val>
                                                <p:strVal val="#ppt_y"/>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29"/>
                                            </p:tgtEl>
                                            <p:attrNameLst>
                                              <p:attrName>style.visibility</p:attrName>
                                            </p:attrNameLst>
                                          </p:cBhvr>
                                          <p:to>
                                            <p:strVal val="visible"/>
                                          </p:to>
                                        </p:set>
                                        <p:anim calcmode="lin" valueType="num">
                                          <p:cBhvr additive="base">
                                            <p:cTn id="36" dur="2000" fill="hold"/>
                                            <p:tgtEl>
                                              <p:spTgt spid="29"/>
                                            </p:tgtEl>
                                            <p:attrNameLst>
                                              <p:attrName>ppt_x</p:attrName>
                                            </p:attrNameLst>
                                          </p:cBhvr>
                                          <p:tavLst>
                                            <p:tav tm="0">
                                              <p:val>
                                                <p:strVal val="#ppt_x"/>
                                              </p:val>
                                            </p:tav>
                                            <p:tav tm="100000">
                                              <p:val>
                                                <p:strVal val="#ppt_x"/>
                                              </p:val>
                                            </p:tav>
                                          </p:tavLst>
                                        </p:anim>
                                        <p:anim calcmode="lin" valueType="num">
                                          <p:cBhvr additive="base">
                                            <p:cTn id="37" dur="2000" fill="hold"/>
                                            <p:tgtEl>
                                              <p:spTgt spid="29"/>
                                            </p:tgtEl>
                                            <p:attrNameLst>
                                              <p:attrName>ppt_y</p:attrName>
                                            </p:attrNameLst>
                                          </p:cBhvr>
                                          <p:tavLst>
                                            <p:tav tm="0">
                                              <p:val>
                                                <p:strVal val="1+#ppt_h/2"/>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34"/>
                                            </p:tgtEl>
                                            <p:attrNameLst>
                                              <p:attrName>style.visibility</p:attrName>
                                            </p:attrNameLst>
                                          </p:cBhvr>
                                          <p:to>
                                            <p:strVal val="visible"/>
                                          </p:to>
                                        </p:set>
                                        <p:anim calcmode="lin" valueType="num">
                                          <p:cBhvr additive="base">
                                            <p:cTn id="40" dur="2000" fill="hold"/>
                                            <p:tgtEl>
                                              <p:spTgt spid="34"/>
                                            </p:tgtEl>
                                            <p:attrNameLst>
                                              <p:attrName>ppt_x</p:attrName>
                                            </p:attrNameLst>
                                          </p:cBhvr>
                                          <p:tavLst>
                                            <p:tav tm="0">
                                              <p:val>
                                                <p:strVal val="0-#ppt_w/2"/>
                                              </p:val>
                                            </p:tav>
                                            <p:tav tm="100000">
                                              <p:val>
                                                <p:strVal val="#ppt_x"/>
                                              </p:val>
                                            </p:tav>
                                          </p:tavLst>
                                        </p:anim>
                                        <p:anim calcmode="lin" valueType="num">
                                          <p:cBhvr additive="base">
                                            <p:cTn id="41" dur="2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9" grpId="0"/>
          <p:bldP spid="12" grpId="0" animBg="1"/>
          <p:bldP spid="17" grpId="0"/>
          <p:bldP spid="20" grpId="0" animBg="1"/>
          <p:bldP spid="22" grpId="0"/>
          <p:bldP spid="24" grpId="0" animBg="1"/>
          <p:bldP spid="29" grpId="0"/>
          <p:bldP spid="34"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258888" y="821843"/>
            <a:ext cx="6697488" cy="3499815"/>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517498" y="3484351"/>
            <a:ext cx="1030160" cy="577081"/>
          </a:xfrm>
          <a:prstGeom prst="rect">
            <a:avLst/>
          </a:prstGeom>
        </p:spPr>
        <p:txBody>
          <a:bodyPr wrap="square">
            <a:spAutoFit/>
          </a:bodyPr>
          <a:lstStyle/>
          <a:p>
            <a:pPr>
              <a:lnSpc>
                <a:spcPct val="150000"/>
              </a:lnSpc>
            </a:pPr>
            <a:r>
              <a:rPr lang="en-US" altLang="zh-CN" sz="700" dirty="0">
                <a:solidFill>
                  <a:schemeClr val="bg1">
                    <a:lumMod val="50000"/>
                  </a:schemeClr>
                </a:solidFill>
              </a:rPr>
              <a:t>OF THIS SCHEME, WE THANK YOU FOR YOUR READING, THE</a:t>
            </a:r>
          </a:p>
        </p:txBody>
      </p:sp>
      <p:cxnSp>
        <p:nvCxnSpPr>
          <p:cNvPr id="36" name="直接连接符 35"/>
          <p:cNvCxnSpPr>
            <a:stCxn id="20" idx="1"/>
            <a:endCxn id="20" idx="3"/>
          </p:cNvCxnSpPr>
          <p:nvPr/>
        </p:nvCxnSpPr>
        <p:spPr>
          <a:xfrm>
            <a:off x="1258888" y="2571751"/>
            <a:ext cx="6697488"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5633535" y="2906898"/>
            <a:ext cx="2064975" cy="883575"/>
          </a:xfrm>
          <a:prstGeom prst="rect">
            <a:avLst/>
          </a:prstGeom>
        </p:spPr>
        <p:txBody>
          <a:bodyPr wrap="square">
            <a:spAutoFit/>
          </a:bodyPr>
          <a:lstStyle/>
          <a:p>
            <a:pPr algn="ctr">
              <a:lnSpc>
                <a:spcPct val="150000"/>
              </a:lnSpc>
            </a:pPr>
            <a:r>
              <a:rPr lang="zh-CN" altLang="en-US" sz="700" dirty="0">
                <a:solidFill>
                  <a:prstClr val="white">
                    <a:lumMod val="50000"/>
                  </a:prstClr>
                </a:solidFill>
              </a:rPr>
              <a:t>添加相关文字内容添加相关文字内容添加相关文字内容添加相关文字内容添加添加相关文字内容添加相关文字内容添加相关文字内容添加相关文字内容添加</a:t>
            </a:r>
            <a:endParaRPr lang="en-US" altLang="zh-CN" sz="700" dirty="0">
              <a:solidFill>
                <a:prstClr val="white">
                  <a:lumMod val="50000"/>
                </a:prstClr>
              </a:solidFill>
            </a:endParaRPr>
          </a:p>
          <a:p>
            <a:pPr lvl="0" algn="ctr">
              <a:lnSpc>
                <a:spcPct val="150000"/>
              </a:lnSpc>
            </a:pPr>
            <a:endParaRPr lang="en-US" altLang="zh-CN" sz="700" dirty="0">
              <a:solidFill>
                <a:prstClr val="white">
                  <a:lumMod val="50000"/>
                </a:prstClr>
              </a:solidFill>
            </a:endParaRPr>
          </a:p>
        </p:txBody>
      </p: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38332" y="3102510"/>
            <a:ext cx="1104528" cy="620297"/>
          </a:xfrm>
          <a:prstGeom prst="rect">
            <a:avLst/>
          </a:prstGeom>
        </p:spPr>
      </p:pic>
      <p:pic>
        <p:nvPicPr>
          <p:cNvPr id="21" name="图片 20"/>
          <p:cNvPicPr>
            <a:picLocks noChangeAspect="1"/>
          </p:cNvPicPr>
          <p:nvPr/>
        </p:nvPicPr>
        <p:blipFill rotWithShape="1">
          <a:blip r:embed="rId4" cstate="print">
            <a:extLst>
              <a:ext uri="{28A0092B-C50C-407E-A947-70E740481C1C}">
                <a14:useLocalDpi xmlns:a14="http://schemas.microsoft.com/office/drawing/2010/main" val="0"/>
              </a:ext>
            </a:extLst>
          </a:blip>
          <a:srcRect l="384" t="14231" r="-384" b="12162"/>
          <a:stretch/>
        </p:blipFill>
        <p:spPr>
          <a:xfrm>
            <a:off x="3517417" y="911071"/>
            <a:ext cx="4232236" cy="1749907"/>
          </a:xfrm>
          <a:prstGeom prst="rect">
            <a:avLst/>
          </a:prstGeom>
          <a:effectLst>
            <a:outerShdw blurRad="63500" sx="102000" sy="102000" algn="ctr" rotWithShape="0">
              <a:prstClr val="black">
                <a:alpha val="40000"/>
              </a:prstClr>
            </a:outerShdw>
          </a:effectLst>
        </p:spPr>
      </p:pic>
      <p:sp>
        <p:nvSpPr>
          <p:cNvPr id="19" name="矩形 18"/>
          <p:cNvSpPr/>
          <p:nvPr/>
        </p:nvSpPr>
        <p:spPr>
          <a:xfrm>
            <a:off x="1519000" y="1210497"/>
            <a:ext cx="1550718" cy="1061829"/>
          </a:xfrm>
          <a:prstGeom prst="rect">
            <a:avLst/>
          </a:prstGeom>
        </p:spPr>
        <p:txBody>
          <a:bodyPr wrap="square">
            <a:spAutoFit/>
          </a:bodyPr>
          <a:lstStyle/>
          <a:p>
            <a:pPr algn="ctr">
              <a:lnSpc>
                <a:spcPct val="150000"/>
              </a:lnSpc>
            </a:pPr>
            <a:r>
              <a:rPr lang="zh-CN" altLang="en-US" sz="700" dirty="0">
                <a:solidFill>
                  <a:prstClr val="white">
                    <a:lumMod val="50000"/>
                  </a:prstClr>
                </a:solidFill>
              </a:rPr>
              <a:t>添加相关文字内容添加相关文字内容添加相关文字内容添加相关文字内容添加添加相关文字内容添加相关文字内容添加相关文字内容添加相关文字内容添加</a:t>
            </a:r>
            <a:endParaRPr lang="en-US" altLang="zh-CN" sz="700" dirty="0">
              <a:solidFill>
                <a:prstClr val="white">
                  <a:lumMod val="50000"/>
                </a:prstClr>
              </a:solidFill>
            </a:endParaRPr>
          </a:p>
          <a:p>
            <a:pPr lvl="0" algn="ctr">
              <a:lnSpc>
                <a:spcPct val="150000"/>
              </a:lnSpc>
            </a:pPr>
            <a:endParaRPr lang="en-US" altLang="zh-CN" sz="700" dirty="0">
              <a:solidFill>
                <a:prstClr val="white">
                  <a:lumMod val="50000"/>
                </a:prstClr>
              </a:solidFill>
            </a:endParaRPr>
          </a:p>
        </p:txBody>
      </p:sp>
    </p:spTree>
    <p:extLst>
      <p:ext uri="{BB962C8B-B14F-4D97-AF65-F5344CB8AC3E}">
        <p14:creationId xmlns:p14="http://schemas.microsoft.com/office/powerpoint/2010/main" val="428681830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62000">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14:bounceEnd="62000">
                                          <p:cBhvr additive="base">
                                            <p:cTn id="11" dur="2000" fill="hold"/>
                                            <p:tgtEl>
                                              <p:spTgt spid="36"/>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3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62000">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14:bounceEnd="62000">
                                          <p:cBhvr additive="base">
                                            <p:cTn id="15" dur="2000" fill="hold"/>
                                            <p:tgtEl>
                                              <p:spTgt spid="23"/>
                                            </p:tgtEl>
                                            <p:attrNameLst>
                                              <p:attrName>ppt_x</p:attrName>
                                            </p:attrNameLst>
                                          </p:cBhvr>
                                          <p:tavLst>
                                            <p:tav tm="0">
                                              <p:val>
                                                <p:strVal val="#ppt_x"/>
                                              </p:val>
                                            </p:tav>
                                            <p:tav tm="100000">
                                              <p:val>
                                                <p:strVal val="#ppt_x"/>
                                              </p:val>
                                            </p:tav>
                                          </p:tavLst>
                                        </p:anim>
                                        <p:anim calcmode="lin" valueType="num" p14:bounceEnd="62000">
                                          <p:cBhvr additive="base">
                                            <p:cTn id="16" dur="200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62000">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14:bounceEnd="62000">
                                          <p:cBhvr additive="base">
                                            <p:cTn id="19" dur="2000" fill="hold"/>
                                            <p:tgtEl>
                                              <p:spTgt spid="24"/>
                                            </p:tgtEl>
                                            <p:attrNameLst>
                                              <p:attrName>ppt_x</p:attrName>
                                            </p:attrNameLst>
                                          </p:cBhvr>
                                          <p:tavLst>
                                            <p:tav tm="0">
                                              <p:val>
                                                <p:strVal val="#ppt_x"/>
                                              </p:val>
                                            </p:tav>
                                            <p:tav tm="100000">
                                              <p:val>
                                                <p:strVal val="#ppt_x"/>
                                              </p:val>
                                            </p:tav>
                                          </p:tavLst>
                                        </p:anim>
                                        <p:anim calcmode="lin" valueType="num" p14:bounceEnd="62000">
                                          <p:cBhvr additive="base">
                                            <p:cTn id="20" dur="2000" fill="hold"/>
                                            <p:tgtEl>
                                              <p:spTgt spid="2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14:presetBounceEnd="62000">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14:bounceEnd="62000">
                                          <p:cBhvr additive="base">
                                            <p:cTn id="23" dur="2000" fill="hold"/>
                                            <p:tgtEl>
                                              <p:spTgt spid="19"/>
                                            </p:tgtEl>
                                            <p:attrNameLst>
                                              <p:attrName>ppt_x</p:attrName>
                                            </p:attrNameLst>
                                          </p:cBhvr>
                                          <p:tavLst>
                                            <p:tav tm="0">
                                              <p:val>
                                                <p:strVal val="#ppt_x"/>
                                              </p:val>
                                            </p:tav>
                                            <p:tav tm="100000">
                                              <p:val>
                                                <p:strVal val="#ppt_x"/>
                                              </p:val>
                                            </p:tav>
                                          </p:tavLst>
                                        </p:anim>
                                        <p:anim calcmode="lin" valueType="num" p14:bounceEnd="62000">
                                          <p:cBhvr additive="base">
                                            <p:cTn id="24" dur="20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4"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2000" fill="hold"/>
                                            <p:tgtEl>
                                              <p:spTgt spid="36"/>
                                            </p:tgtEl>
                                            <p:attrNameLst>
                                              <p:attrName>ppt_x</p:attrName>
                                            </p:attrNameLst>
                                          </p:cBhvr>
                                          <p:tavLst>
                                            <p:tav tm="0">
                                              <p:val>
                                                <p:strVal val="#ppt_x"/>
                                              </p:val>
                                            </p:tav>
                                            <p:tav tm="100000">
                                              <p:val>
                                                <p:strVal val="#ppt_x"/>
                                              </p:val>
                                            </p:tav>
                                          </p:tavLst>
                                        </p:anim>
                                        <p:anim calcmode="lin" valueType="num">
                                          <p:cBhvr additive="base">
                                            <p:cTn id="12" dur="2000" fill="hold"/>
                                            <p:tgtEl>
                                              <p:spTgt spid="3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2000" fill="hold"/>
                                            <p:tgtEl>
                                              <p:spTgt spid="23"/>
                                            </p:tgtEl>
                                            <p:attrNameLst>
                                              <p:attrName>ppt_x</p:attrName>
                                            </p:attrNameLst>
                                          </p:cBhvr>
                                          <p:tavLst>
                                            <p:tav tm="0">
                                              <p:val>
                                                <p:strVal val="#ppt_x"/>
                                              </p:val>
                                            </p:tav>
                                            <p:tav tm="100000">
                                              <p:val>
                                                <p:strVal val="#ppt_x"/>
                                              </p:val>
                                            </p:tav>
                                          </p:tavLst>
                                        </p:anim>
                                        <p:anim calcmode="lin" valueType="num">
                                          <p:cBhvr additive="base">
                                            <p:cTn id="16" dur="200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2000" fill="hold"/>
                                            <p:tgtEl>
                                              <p:spTgt spid="24"/>
                                            </p:tgtEl>
                                            <p:attrNameLst>
                                              <p:attrName>ppt_x</p:attrName>
                                            </p:attrNameLst>
                                          </p:cBhvr>
                                          <p:tavLst>
                                            <p:tav tm="0">
                                              <p:val>
                                                <p:strVal val="#ppt_x"/>
                                              </p:val>
                                            </p:tav>
                                            <p:tav tm="100000">
                                              <p:val>
                                                <p:strVal val="#ppt_x"/>
                                              </p:val>
                                            </p:tav>
                                          </p:tavLst>
                                        </p:anim>
                                        <p:anim calcmode="lin" valueType="num">
                                          <p:cBhvr additive="base">
                                            <p:cTn id="20" dur="2000" fill="hold"/>
                                            <p:tgtEl>
                                              <p:spTgt spid="2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2000" fill="hold"/>
                                            <p:tgtEl>
                                              <p:spTgt spid="19"/>
                                            </p:tgtEl>
                                            <p:attrNameLst>
                                              <p:attrName>ppt_x</p:attrName>
                                            </p:attrNameLst>
                                          </p:cBhvr>
                                          <p:tavLst>
                                            <p:tav tm="0">
                                              <p:val>
                                                <p:strVal val="#ppt_x"/>
                                              </p:val>
                                            </p:tav>
                                            <p:tav tm="100000">
                                              <p:val>
                                                <p:strVal val="#ppt_x"/>
                                              </p:val>
                                            </p:tav>
                                          </p:tavLst>
                                        </p:anim>
                                        <p:anim calcmode="lin" valueType="num">
                                          <p:cBhvr additive="base">
                                            <p:cTn id="24" dur="20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4" grpId="0"/>
          <p:bldP spid="19"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258888" y="821843"/>
            <a:ext cx="6697488" cy="3499815"/>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6668350" y="998749"/>
            <a:ext cx="1030160" cy="720262"/>
          </a:xfrm>
          <a:prstGeom prst="rect">
            <a:avLst/>
          </a:prstGeom>
        </p:spPr>
        <p:txBody>
          <a:bodyPr wrap="square">
            <a:spAutoFit/>
          </a:bodyPr>
          <a:lstStyle/>
          <a:p>
            <a:pPr lvl="0" algn="ctr">
              <a:lnSpc>
                <a:spcPct val="150000"/>
              </a:lnSpc>
            </a:pPr>
            <a:r>
              <a:rPr lang="zh-CN" altLang="en-US" sz="700" dirty="0">
                <a:solidFill>
                  <a:prstClr val="white">
                    <a:lumMod val="50000"/>
                  </a:prstClr>
                </a:solidFill>
              </a:rPr>
              <a:t>添加相关文字内容添加相关文字内容添加相关文字内容添加相关文字内容添加</a:t>
            </a:r>
            <a:endParaRPr lang="en-US" altLang="zh-CN" sz="700" dirty="0">
              <a:solidFill>
                <a:prstClr val="white">
                  <a:lumMod val="50000"/>
                </a:prstClr>
              </a:solidFill>
            </a:endParaRPr>
          </a:p>
        </p:txBody>
      </p:sp>
      <p:sp>
        <p:nvSpPr>
          <p:cNvPr id="29" name="TextBox 28"/>
          <p:cNvSpPr txBox="1"/>
          <p:nvPr/>
        </p:nvSpPr>
        <p:spPr>
          <a:xfrm>
            <a:off x="4517443" y="3666525"/>
            <a:ext cx="1339790" cy="276999"/>
          </a:xfrm>
          <a:prstGeom prst="rect">
            <a:avLst/>
          </a:prstGeom>
          <a:solidFill>
            <a:schemeClr val="bg1"/>
          </a:solidFill>
        </p:spPr>
        <p:txBody>
          <a:bodyPr wrap="none" rtlCol="0">
            <a:spAutoFit/>
          </a:bodyPr>
          <a:lstStyle/>
          <a:p>
            <a:r>
              <a:rPr lang="en-US" altLang="zh-CN" sz="1200" b="1" dirty="0">
                <a:solidFill>
                  <a:schemeClr val="bg1">
                    <a:lumMod val="50000"/>
                  </a:schemeClr>
                </a:solidFill>
              </a:rPr>
              <a:t>SANMIAO DESIGN</a:t>
            </a:r>
            <a:endParaRPr lang="zh-CN" altLang="en-US" sz="1200" b="1" dirty="0">
              <a:solidFill>
                <a:schemeClr val="bg1">
                  <a:lumMod val="50000"/>
                </a:schemeClr>
              </a:solidFill>
            </a:endParaRPr>
          </a:p>
        </p:txBody>
      </p:sp>
      <p:sp>
        <p:nvSpPr>
          <p:cNvPr id="24" name="矩形 23"/>
          <p:cNvSpPr/>
          <p:nvPr/>
        </p:nvSpPr>
        <p:spPr>
          <a:xfrm>
            <a:off x="5622991" y="2719977"/>
            <a:ext cx="2064975" cy="1546577"/>
          </a:xfrm>
          <a:prstGeom prst="rect">
            <a:avLst/>
          </a:prstGeom>
        </p:spPr>
        <p:txBody>
          <a:bodyPr wrap="square">
            <a:spAutoFit/>
          </a:bodyPr>
          <a:lstStyle/>
          <a:p>
            <a:pPr>
              <a:lnSpc>
                <a:spcPct val="150000"/>
              </a:lnSpc>
            </a:pPr>
            <a:r>
              <a:rPr lang="zh-CN" altLang="en-US" sz="700" dirty="0">
                <a:solidFill>
                  <a:prstClr val="white">
                    <a:lumMod val="50000"/>
                  </a:prstClr>
                </a:solidFill>
              </a:rPr>
              <a:t>添加相关文字内容添加相关文字内容添加相关文字内容添加相关文字内容添加添加相关文字内容添加相关文字内容添加相关文字内容添加相关文字内容添加</a:t>
            </a:r>
            <a:endParaRPr lang="en-US" altLang="zh-CN" sz="700" dirty="0">
              <a:solidFill>
                <a:prstClr val="white">
                  <a:lumMod val="50000"/>
                </a:prstClr>
              </a:solidFill>
            </a:endParaRPr>
          </a:p>
          <a:p>
            <a:pPr>
              <a:lnSpc>
                <a:spcPct val="150000"/>
              </a:lnSpc>
            </a:pPr>
            <a:r>
              <a:rPr lang="zh-CN" altLang="en-US" sz="700" dirty="0">
                <a:solidFill>
                  <a:prstClr val="white">
                    <a:lumMod val="50000"/>
                  </a:prstClr>
                </a:solidFill>
              </a:rPr>
              <a:t>添加相关文字内容添加相关文字内容添加相关文字内容添加相关文字内容添加</a:t>
            </a:r>
            <a:endParaRPr lang="en-US" altLang="zh-CN" sz="700" dirty="0">
              <a:solidFill>
                <a:prstClr val="white">
                  <a:lumMod val="50000"/>
                </a:prstClr>
              </a:solidFill>
            </a:endParaRPr>
          </a:p>
          <a:p>
            <a:pPr>
              <a:lnSpc>
                <a:spcPct val="150000"/>
              </a:lnSpc>
            </a:pPr>
            <a:r>
              <a:rPr lang="zh-CN" altLang="en-US" sz="700" dirty="0">
                <a:solidFill>
                  <a:prstClr val="white">
                    <a:lumMod val="50000"/>
                  </a:prstClr>
                </a:solidFill>
              </a:rPr>
              <a:t>添加相关文字内容添加相关文字内容添加相关文字内容添加相关文字内容添加</a:t>
            </a:r>
            <a:endParaRPr lang="en-US" altLang="zh-CN" sz="700" dirty="0">
              <a:solidFill>
                <a:prstClr val="white">
                  <a:lumMod val="50000"/>
                </a:prstClr>
              </a:solidFill>
            </a:endParaRPr>
          </a:p>
          <a:p>
            <a:pPr lvl="0">
              <a:lnSpc>
                <a:spcPct val="150000"/>
              </a:lnSpc>
            </a:pPr>
            <a:endParaRPr lang="en-US" altLang="zh-CN" sz="700" dirty="0">
              <a:solidFill>
                <a:prstClr val="white">
                  <a:lumMod val="50000"/>
                </a:prstClr>
              </a:solidFill>
            </a:endParaRPr>
          </a:p>
        </p:txBody>
      </p:sp>
      <p:cxnSp>
        <p:nvCxnSpPr>
          <p:cNvPr id="3" name="直接连接符 2"/>
          <p:cNvCxnSpPr/>
          <p:nvPr/>
        </p:nvCxnSpPr>
        <p:spPr>
          <a:xfrm flipV="1">
            <a:off x="1528041" y="821843"/>
            <a:ext cx="5655389" cy="328340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8888" y="821843"/>
            <a:ext cx="6714286" cy="3495238"/>
          </a:xfrm>
          <a:prstGeom prst="rect">
            <a:avLst/>
          </a:prstGeom>
        </p:spPr>
      </p:pic>
      <p:pic>
        <p:nvPicPr>
          <p:cNvPr id="32" name="图片 3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17443" y="2959568"/>
            <a:ext cx="1104528" cy="620297"/>
          </a:xfrm>
          <a:prstGeom prst="rect">
            <a:avLst/>
          </a:prstGeom>
        </p:spPr>
      </p:pic>
    </p:spTree>
    <p:extLst>
      <p:ext uri="{BB962C8B-B14F-4D97-AF65-F5344CB8AC3E}">
        <p14:creationId xmlns:p14="http://schemas.microsoft.com/office/powerpoint/2010/main" val="232053007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2000">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14:bounceEnd="62000">
                                          <p:cBhvr additive="base">
                                            <p:cTn id="11" dur="2000" fill="hold"/>
                                            <p:tgtEl>
                                              <p:spTgt spid="2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62000">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14:bounceEnd="62000">
                                          <p:cBhvr additive="base">
                                            <p:cTn id="15" dur="2000" fill="hold"/>
                                            <p:tgtEl>
                                              <p:spTgt spid="29"/>
                                            </p:tgtEl>
                                            <p:attrNameLst>
                                              <p:attrName>ppt_x</p:attrName>
                                            </p:attrNameLst>
                                          </p:cBhvr>
                                          <p:tavLst>
                                            <p:tav tm="0">
                                              <p:val>
                                                <p:strVal val="#ppt_x"/>
                                              </p:val>
                                            </p:tav>
                                            <p:tav tm="100000">
                                              <p:val>
                                                <p:strVal val="#ppt_x"/>
                                              </p:val>
                                            </p:tav>
                                          </p:tavLst>
                                        </p:anim>
                                        <p:anim calcmode="lin" valueType="num" p14:bounceEnd="62000">
                                          <p:cBhvr additive="base">
                                            <p:cTn id="16" dur="20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62000">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14:bounceEnd="62000">
                                          <p:cBhvr additive="base">
                                            <p:cTn id="19" dur="2000" fill="hold"/>
                                            <p:tgtEl>
                                              <p:spTgt spid="24"/>
                                            </p:tgtEl>
                                            <p:attrNameLst>
                                              <p:attrName>ppt_x</p:attrName>
                                            </p:attrNameLst>
                                          </p:cBhvr>
                                          <p:tavLst>
                                            <p:tav tm="0">
                                              <p:val>
                                                <p:strVal val="#ppt_x"/>
                                              </p:val>
                                            </p:tav>
                                            <p:tav tm="100000">
                                              <p:val>
                                                <p:strVal val="#ppt_x"/>
                                              </p:val>
                                            </p:tav>
                                          </p:tavLst>
                                        </p:anim>
                                        <p:anim calcmode="lin" valueType="num" p14:bounceEnd="62000">
                                          <p:cBhvr additive="base">
                                            <p:cTn id="20" dur="2000" fill="hold"/>
                                            <p:tgtEl>
                                              <p:spTgt spid="24"/>
                                            </p:tgtEl>
                                            <p:attrNameLst>
                                              <p:attrName>ppt_y</p:attrName>
                                            </p:attrNameLst>
                                          </p:cBhvr>
                                          <p:tavLst>
                                            <p:tav tm="0">
                                              <p:val>
                                                <p:strVal val="1+#ppt_h/2"/>
                                              </p:val>
                                            </p:tav>
                                            <p:tav tm="100000">
                                              <p:val>
                                                <p:strVal val="#ppt_y"/>
                                              </p:val>
                                            </p:tav>
                                          </p:tavLst>
                                        </p:anim>
                                      </p:childTnLst>
                                    </p:cTn>
                                  </p:par>
                                  <p:par>
                                    <p:cTn id="21" presetID="21" presetClass="entr" presetSubtype="1"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heel(1)">
                                          <p:cBhvr>
                                            <p:cTn id="2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9" grpId="0" animBg="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2000" fill="hold"/>
                                            <p:tgtEl>
                                              <p:spTgt spid="23"/>
                                            </p:tgtEl>
                                            <p:attrNameLst>
                                              <p:attrName>ppt_x</p:attrName>
                                            </p:attrNameLst>
                                          </p:cBhvr>
                                          <p:tavLst>
                                            <p:tav tm="0">
                                              <p:val>
                                                <p:strVal val="#ppt_x"/>
                                              </p:val>
                                            </p:tav>
                                            <p:tav tm="100000">
                                              <p:val>
                                                <p:strVal val="#ppt_x"/>
                                              </p:val>
                                            </p:tav>
                                          </p:tavLst>
                                        </p:anim>
                                        <p:anim calcmode="lin" valueType="num">
                                          <p:cBhvr additive="base">
                                            <p:cTn id="12" dur="20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2000" fill="hold"/>
                                            <p:tgtEl>
                                              <p:spTgt spid="29"/>
                                            </p:tgtEl>
                                            <p:attrNameLst>
                                              <p:attrName>ppt_x</p:attrName>
                                            </p:attrNameLst>
                                          </p:cBhvr>
                                          <p:tavLst>
                                            <p:tav tm="0">
                                              <p:val>
                                                <p:strVal val="#ppt_x"/>
                                              </p:val>
                                            </p:tav>
                                            <p:tav tm="100000">
                                              <p:val>
                                                <p:strVal val="#ppt_x"/>
                                              </p:val>
                                            </p:tav>
                                          </p:tavLst>
                                        </p:anim>
                                        <p:anim calcmode="lin" valueType="num">
                                          <p:cBhvr additive="base">
                                            <p:cTn id="16" dur="20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2000" fill="hold"/>
                                            <p:tgtEl>
                                              <p:spTgt spid="24"/>
                                            </p:tgtEl>
                                            <p:attrNameLst>
                                              <p:attrName>ppt_x</p:attrName>
                                            </p:attrNameLst>
                                          </p:cBhvr>
                                          <p:tavLst>
                                            <p:tav tm="0">
                                              <p:val>
                                                <p:strVal val="#ppt_x"/>
                                              </p:val>
                                            </p:tav>
                                            <p:tav tm="100000">
                                              <p:val>
                                                <p:strVal val="#ppt_x"/>
                                              </p:val>
                                            </p:tav>
                                          </p:tavLst>
                                        </p:anim>
                                        <p:anim calcmode="lin" valueType="num">
                                          <p:cBhvr additive="base">
                                            <p:cTn id="20" dur="2000" fill="hold"/>
                                            <p:tgtEl>
                                              <p:spTgt spid="24"/>
                                            </p:tgtEl>
                                            <p:attrNameLst>
                                              <p:attrName>ppt_y</p:attrName>
                                            </p:attrNameLst>
                                          </p:cBhvr>
                                          <p:tavLst>
                                            <p:tav tm="0">
                                              <p:val>
                                                <p:strVal val="1+#ppt_h/2"/>
                                              </p:val>
                                            </p:tav>
                                            <p:tav tm="100000">
                                              <p:val>
                                                <p:strVal val="#ppt_y"/>
                                              </p:val>
                                            </p:tav>
                                          </p:tavLst>
                                        </p:anim>
                                      </p:childTnLst>
                                    </p:cTn>
                                  </p:par>
                                  <p:par>
                                    <p:cTn id="21" presetID="21" presetClass="entr" presetSubtype="1"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heel(1)">
                                          <p:cBhvr>
                                            <p:cTn id="2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9" grpId="0" animBg="1"/>
          <p:bldP spid="24"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691680" y="1031005"/>
            <a:ext cx="6264696" cy="3168352"/>
          </a:xfrm>
          <a:prstGeom prst="rect">
            <a:avLst/>
          </a:prstGeom>
          <a:solidFill>
            <a:schemeClr val="accent5">
              <a:lumMod val="20000"/>
              <a:lumOff val="80000"/>
            </a:schemeClr>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8383" y="1031005"/>
            <a:ext cx="5173543" cy="2908897"/>
          </a:xfrm>
          <a:prstGeom prst="rect">
            <a:avLst/>
          </a:prstGeom>
        </p:spPr>
      </p:pic>
      <p:sp>
        <p:nvSpPr>
          <p:cNvPr id="2" name="矩形 1"/>
          <p:cNvSpPr/>
          <p:nvPr/>
        </p:nvSpPr>
        <p:spPr>
          <a:xfrm>
            <a:off x="4824028" y="699542"/>
            <a:ext cx="2700300" cy="2700300"/>
          </a:xfrm>
          <a:prstGeom prst="rect">
            <a:avLst/>
          </a:prstGeom>
          <a:solidFill>
            <a:schemeClr val="bg1"/>
          </a:solid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943900" y="2014532"/>
            <a:ext cx="2474416" cy="1061829"/>
          </a:xfrm>
          <a:prstGeom prst="rect">
            <a:avLst/>
          </a:prstGeom>
        </p:spPr>
        <p:txBody>
          <a:bodyPr wrap="square">
            <a:spAutoFit/>
          </a:bodyPr>
          <a:lstStyle/>
          <a:p>
            <a:pPr algn="ctr">
              <a:lnSpc>
                <a:spcPct val="150000"/>
              </a:lnSpc>
            </a:pPr>
            <a:r>
              <a:rPr lang="zh-CN" altLang="en-US" sz="700" dirty="0">
                <a:solidFill>
                  <a:prstClr val="white">
                    <a:lumMod val="50000"/>
                  </a:prstClr>
                </a:solidFill>
              </a:rPr>
              <a:t>添加相关文字内容添加相关文字内容添加相关文字内容添加相关文字内容添加添加相关文字内容添加相关文字内容添加相关文字内容添加相关文字内容添加</a:t>
            </a:r>
            <a:endParaRPr lang="en-US" altLang="zh-CN" sz="700" dirty="0">
              <a:solidFill>
                <a:prstClr val="white">
                  <a:lumMod val="50000"/>
                </a:prstClr>
              </a:solidFill>
            </a:endParaRPr>
          </a:p>
          <a:p>
            <a:pPr algn="ctr">
              <a:lnSpc>
                <a:spcPct val="150000"/>
              </a:lnSpc>
            </a:pPr>
            <a:r>
              <a:rPr lang="zh-CN" altLang="en-US" sz="700" dirty="0">
                <a:solidFill>
                  <a:prstClr val="white">
                    <a:lumMod val="50000"/>
                  </a:prstClr>
                </a:solidFill>
              </a:rPr>
              <a:t>添加相关文字内容添加相关文字内容添加相关文字内容添加相关文字内容添加</a:t>
            </a:r>
            <a:endParaRPr lang="en-US" altLang="zh-CN" sz="700" dirty="0">
              <a:solidFill>
                <a:prstClr val="white">
                  <a:lumMod val="50000"/>
                </a:prstClr>
              </a:solidFill>
            </a:endParaRPr>
          </a:p>
          <a:p>
            <a:pPr lvl="0" algn="ctr">
              <a:lnSpc>
                <a:spcPct val="150000"/>
              </a:lnSpc>
            </a:pPr>
            <a:endParaRPr lang="en-US" altLang="zh-CN" sz="700" dirty="0">
              <a:solidFill>
                <a:prstClr val="white">
                  <a:lumMod val="50000"/>
                </a:prstClr>
              </a:solidFill>
            </a:endParaRPr>
          </a:p>
        </p:txBody>
      </p:sp>
      <p:sp>
        <p:nvSpPr>
          <p:cNvPr id="19" name="TextBox 18"/>
          <p:cNvSpPr txBox="1"/>
          <p:nvPr/>
        </p:nvSpPr>
        <p:spPr>
          <a:xfrm>
            <a:off x="5606983" y="1294452"/>
            <a:ext cx="1210588" cy="353943"/>
          </a:xfrm>
          <a:prstGeom prst="rect">
            <a:avLst/>
          </a:prstGeom>
          <a:noFill/>
        </p:spPr>
        <p:txBody>
          <a:bodyPr wrap="none" rtlCol="0">
            <a:spAutoFit/>
          </a:bodyPr>
          <a:lstStyle/>
          <a:p>
            <a:pPr algn="ctr"/>
            <a:r>
              <a:rPr lang="zh-CN" altLang="en-US" sz="1700" spc="300" dirty="0">
                <a:solidFill>
                  <a:srgbClr val="617A99"/>
                </a:solidFill>
                <a:latin typeface="汉仪菱心体简" panose="02010609000101010101" pitchFamily="49" charset="-122"/>
                <a:ea typeface="汉仪菱心体简" panose="02010609000101010101" pitchFamily="49" charset="-122"/>
              </a:rPr>
              <a:t>添加标题</a:t>
            </a:r>
          </a:p>
        </p:txBody>
      </p:sp>
      <p:cxnSp>
        <p:nvCxnSpPr>
          <p:cNvPr id="11" name="直接连接符 10"/>
          <p:cNvCxnSpPr/>
          <p:nvPr/>
        </p:nvCxnSpPr>
        <p:spPr>
          <a:xfrm>
            <a:off x="5116251" y="1294452"/>
            <a:ext cx="2086041"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116251" y="1648395"/>
            <a:ext cx="2086041"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2396469" y="1102091"/>
            <a:ext cx="2474416" cy="721993"/>
          </a:xfrm>
          <a:prstGeom prst="rect">
            <a:avLst/>
          </a:prstGeom>
        </p:spPr>
        <p:txBody>
          <a:bodyPr wrap="square">
            <a:spAutoFit/>
          </a:bodyPr>
          <a:lstStyle/>
          <a:p>
            <a:pPr algn="ctr">
              <a:lnSpc>
                <a:spcPct val="150000"/>
              </a:lnSpc>
            </a:pPr>
            <a:r>
              <a:rPr lang="zh-CN" altLang="en-US" sz="700" dirty="0">
                <a:solidFill>
                  <a:schemeClr val="bg1"/>
                </a:solidFill>
              </a:rPr>
              <a:t>添加相关文字内容添加相关文字内容添加相关文字内容添加相关文字内容添加添加相关文字内容添加相关文字内容添加相关文字内容添加相关文字内容添加</a:t>
            </a:r>
            <a:endParaRPr lang="en-US" altLang="zh-CN" sz="700" dirty="0">
              <a:solidFill>
                <a:schemeClr val="bg1"/>
              </a:solidFill>
            </a:endParaRPr>
          </a:p>
          <a:p>
            <a:pPr lvl="0" algn="ctr">
              <a:lnSpc>
                <a:spcPct val="150000"/>
              </a:lnSpc>
            </a:pPr>
            <a:endParaRPr lang="en-US" altLang="zh-CN" sz="700" dirty="0">
              <a:solidFill>
                <a:schemeClr val="bg1"/>
              </a:solidFill>
            </a:endParaRPr>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15387" y="1152151"/>
            <a:ext cx="1140313" cy="640393"/>
          </a:xfrm>
          <a:prstGeom prst="rect">
            <a:avLst/>
          </a:prstGeom>
        </p:spPr>
      </p:pic>
    </p:spTree>
    <p:extLst>
      <p:ext uri="{BB962C8B-B14F-4D97-AF65-F5344CB8AC3E}">
        <p14:creationId xmlns:p14="http://schemas.microsoft.com/office/powerpoint/2010/main" val="74811670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3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1000" fill="hold"/>
                                            <p:tgtEl>
                                              <p:spTgt spid="18"/>
                                            </p:tgtEl>
                                            <p:attrNameLst>
                                              <p:attrName>ppt_x</p:attrName>
                                            </p:attrNameLst>
                                          </p:cBhvr>
                                          <p:tavLst>
                                            <p:tav tm="0">
                                              <p:val>
                                                <p:strVal val="0-#ppt_w/2"/>
                                              </p:val>
                                            </p:tav>
                                            <p:tav tm="100000">
                                              <p:val>
                                                <p:strVal val="#ppt_x"/>
                                              </p:val>
                                            </p:tav>
                                          </p:tavLst>
                                        </p:anim>
                                        <p:anim calcmode="lin" valueType="num">
                                          <p:cBhvr additive="base">
                                            <p:cTn id="12" dur="10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1000" fill="hold"/>
                                            <p:tgtEl>
                                              <p:spTgt spid="19"/>
                                            </p:tgtEl>
                                            <p:attrNameLst>
                                              <p:attrName>ppt_x</p:attrName>
                                            </p:attrNameLst>
                                          </p:cBhvr>
                                          <p:tavLst>
                                            <p:tav tm="0">
                                              <p:val>
                                                <p:strVal val="0-#ppt_w/2"/>
                                              </p:val>
                                            </p:tav>
                                            <p:tav tm="100000">
                                              <p:val>
                                                <p:strVal val="#ppt_x"/>
                                              </p:val>
                                            </p:tav>
                                          </p:tavLst>
                                        </p:anim>
                                        <p:anim calcmode="lin" valueType="num">
                                          <p:cBhvr additive="base">
                                            <p:cTn id="16" dur="10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000" fill="hold"/>
                                            <p:tgtEl>
                                              <p:spTgt spid="11"/>
                                            </p:tgtEl>
                                            <p:attrNameLst>
                                              <p:attrName>ppt_x</p:attrName>
                                            </p:attrNameLst>
                                          </p:cBhvr>
                                          <p:tavLst>
                                            <p:tav tm="0">
                                              <p:val>
                                                <p:strVal val="0-#ppt_w/2"/>
                                              </p:val>
                                            </p:tav>
                                            <p:tav tm="100000">
                                              <p:val>
                                                <p:strVal val="#ppt_x"/>
                                              </p:val>
                                            </p:tav>
                                          </p:tavLst>
                                        </p:anim>
                                        <p:anim calcmode="lin" valueType="num">
                                          <p:cBhvr additive="base">
                                            <p:cTn id="20" dur="10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1000" fill="hold"/>
                                            <p:tgtEl>
                                              <p:spTgt spid="23"/>
                                            </p:tgtEl>
                                            <p:attrNameLst>
                                              <p:attrName>ppt_x</p:attrName>
                                            </p:attrNameLst>
                                          </p:cBhvr>
                                          <p:tavLst>
                                            <p:tav tm="0">
                                              <p:val>
                                                <p:strVal val="0-#ppt_w/2"/>
                                              </p:val>
                                            </p:tav>
                                            <p:tav tm="100000">
                                              <p:val>
                                                <p:strVal val="#ppt_x"/>
                                              </p:val>
                                            </p:tav>
                                          </p:tavLst>
                                        </p:anim>
                                        <p:anim calcmode="lin" valueType="num">
                                          <p:cBhvr additive="base">
                                            <p:cTn id="24" dur="1000" fill="hold"/>
                                            <p:tgtEl>
                                              <p:spTgt spid="23"/>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14:presetBounceEnd="52000">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14:bounceEnd="52000">
                                          <p:cBhvr additive="base">
                                            <p:cTn id="27" dur="3000" fill="hold"/>
                                            <p:tgtEl>
                                              <p:spTgt spid="2"/>
                                            </p:tgtEl>
                                            <p:attrNameLst>
                                              <p:attrName>ppt_x</p:attrName>
                                            </p:attrNameLst>
                                          </p:cBhvr>
                                          <p:tavLst>
                                            <p:tav tm="0">
                                              <p:val>
                                                <p:strVal val="1+#ppt_w/2"/>
                                              </p:val>
                                            </p:tav>
                                            <p:tav tm="100000">
                                              <p:val>
                                                <p:strVal val="#ppt_x"/>
                                              </p:val>
                                            </p:tav>
                                          </p:tavLst>
                                        </p:anim>
                                        <p:anim calcmode="lin" valueType="num" p14:bounceEnd="52000">
                                          <p:cBhvr additive="base">
                                            <p:cTn id="28" dur="3000" fill="hold"/>
                                            <p:tgtEl>
                                              <p:spTgt spid="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1000" fill="hold"/>
                                            <p:tgtEl>
                                              <p:spTgt spid="12"/>
                                            </p:tgtEl>
                                            <p:attrNameLst>
                                              <p:attrName>ppt_x</p:attrName>
                                            </p:attrNameLst>
                                          </p:cBhvr>
                                          <p:tavLst>
                                            <p:tav tm="0">
                                              <p:val>
                                                <p:strVal val="0-#ppt_w/2"/>
                                              </p:val>
                                            </p:tav>
                                            <p:tav tm="100000">
                                              <p:val>
                                                <p:strVal val="#ppt_x"/>
                                              </p:val>
                                            </p:tav>
                                          </p:tavLst>
                                        </p:anim>
                                        <p:anim calcmode="lin" valueType="num">
                                          <p:cBhvr additive="base">
                                            <p:cTn id="32"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P spid="18" grpId="0"/>
          <p:bldP spid="19"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3000" fill="hold"/>
                                            <p:tgtEl>
                                              <p:spTgt spid="7"/>
                                            </p:tgtEl>
                                            <p:attrNameLst>
                                              <p:attrName>ppt_x</p:attrName>
                                            </p:attrNameLst>
                                          </p:cBhvr>
                                          <p:tavLst>
                                            <p:tav tm="0">
                                              <p:val>
                                                <p:strVal val="#ppt_x"/>
                                              </p:val>
                                            </p:tav>
                                            <p:tav tm="100000">
                                              <p:val>
                                                <p:strVal val="#ppt_x"/>
                                              </p:val>
                                            </p:tav>
                                          </p:tavLst>
                                        </p:anim>
                                        <p:anim calcmode="lin" valueType="num">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1000" fill="hold"/>
                                            <p:tgtEl>
                                              <p:spTgt spid="18"/>
                                            </p:tgtEl>
                                            <p:attrNameLst>
                                              <p:attrName>ppt_x</p:attrName>
                                            </p:attrNameLst>
                                          </p:cBhvr>
                                          <p:tavLst>
                                            <p:tav tm="0">
                                              <p:val>
                                                <p:strVal val="0-#ppt_w/2"/>
                                              </p:val>
                                            </p:tav>
                                            <p:tav tm="100000">
                                              <p:val>
                                                <p:strVal val="#ppt_x"/>
                                              </p:val>
                                            </p:tav>
                                          </p:tavLst>
                                        </p:anim>
                                        <p:anim calcmode="lin" valueType="num">
                                          <p:cBhvr additive="base">
                                            <p:cTn id="12" dur="10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1000" fill="hold"/>
                                            <p:tgtEl>
                                              <p:spTgt spid="19"/>
                                            </p:tgtEl>
                                            <p:attrNameLst>
                                              <p:attrName>ppt_x</p:attrName>
                                            </p:attrNameLst>
                                          </p:cBhvr>
                                          <p:tavLst>
                                            <p:tav tm="0">
                                              <p:val>
                                                <p:strVal val="0-#ppt_w/2"/>
                                              </p:val>
                                            </p:tav>
                                            <p:tav tm="100000">
                                              <p:val>
                                                <p:strVal val="#ppt_x"/>
                                              </p:val>
                                            </p:tav>
                                          </p:tavLst>
                                        </p:anim>
                                        <p:anim calcmode="lin" valueType="num">
                                          <p:cBhvr additive="base">
                                            <p:cTn id="16" dur="10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000" fill="hold"/>
                                            <p:tgtEl>
                                              <p:spTgt spid="11"/>
                                            </p:tgtEl>
                                            <p:attrNameLst>
                                              <p:attrName>ppt_x</p:attrName>
                                            </p:attrNameLst>
                                          </p:cBhvr>
                                          <p:tavLst>
                                            <p:tav tm="0">
                                              <p:val>
                                                <p:strVal val="0-#ppt_w/2"/>
                                              </p:val>
                                            </p:tav>
                                            <p:tav tm="100000">
                                              <p:val>
                                                <p:strVal val="#ppt_x"/>
                                              </p:val>
                                            </p:tav>
                                          </p:tavLst>
                                        </p:anim>
                                        <p:anim calcmode="lin" valueType="num">
                                          <p:cBhvr additive="base">
                                            <p:cTn id="20" dur="10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1000" fill="hold"/>
                                            <p:tgtEl>
                                              <p:spTgt spid="23"/>
                                            </p:tgtEl>
                                            <p:attrNameLst>
                                              <p:attrName>ppt_x</p:attrName>
                                            </p:attrNameLst>
                                          </p:cBhvr>
                                          <p:tavLst>
                                            <p:tav tm="0">
                                              <p:val>
                                                <p:strVal val="0-#ppt_w/2"/>
                                              </p:val>
                                            </p:tav>
                                            <p:tav tm="100000">
                                              <p:val>
                                                <p:strVal val="#ppt_x"/>
                                              </p:val>
                                            </p:tav>
                                          </p:tavLst>
                                        </p:anim>
                                        <p:anim calcmode="lin" valueType="num">
                                          <p:cBhvr additive="base">
                                            <p:cTn id="24" dur="1000" fill="hold"/>
                                            <p:tgtEl>
                                              <p:spTgt spid="23"/>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3000" fill="hold"/>
                                            <p:tgtEl>
                                              <p:spTgt spid="2"/>
                                            </p:tgtEl>
                                            <p:attrNameLst>
                                              <p:attrName>ppt_x</p:attrName>
                                            </p:attrNameLst>
                                          </p:cBhvr>
                                          <p:tavLst>
                                            <p:tav tm="0">
                                              <p:val>
                                                <p:strVal val="1+#ppt_w/2"/>
                                              </p:val>
                                            </p:tav>
                                            <p:tav tm="100000">
                                              <p:val>
                                                <p:strVal val="#ppt_x"/>
                                              </p:val>
                                            </p:tav>
                                          </p:tavLst>
                                        </p:anim>
                                        <p:anim calcmode="lin" valueType="num">
                                          <p:cBhvr additive="base">
                                            <p:cTn id="28" dur="3000" fill="hold"/>
                                            <p:tgtEl>
                                              <p:spTgt spid="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1000" fill="hold"/>
                                            <p:tgtEl>
                                              <p:spTgt spid="12"/>
                                            </p:tgtEl>
                                            <p:attrNameLst>
                                              <p:attrName>ppt_x</p:attrName>
                                            </p:attrNameLst>
                                          </p:cBhvr>
                                          <p:tavLst>
                                            <p:tav tm="0">
                                              <p:val>
                                                <p:strVal val="0-#ppt_w/2"/>
                                              </p:val>
                                            </p:tav>
                                            <p:tav tm="100000">
                                              <p:val>
                                                <p:strVal val="#ppt_x"/>
                                              </p:val>
                                            </p:tav>
                                          </p:tavLst>
                                        </p:anim>
                                        <p:anim calcmode="lin" valueType="num">
                                          <p:cBhvr additive="base">
                                            <p:cTn id="32"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P spid="18" grpId="0"/>
          <p:bldP spid="19" grpId="0"/>
          <p:bldP spid="12"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258888" y="821843"/>
            <a:ext cx="6697488" cy="3499815"/>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3" name="组合 232"/>
          <p:cNvGrpSpPr/>
          <p:nvPr/>
        </p:nvGrpSpPr>
        <p:grpSpPr>
          <a:xfrm>
            <a:off x="2013654" y="1622462"/>
            <a:ext cx="5042264" cy="888275"/>
            <a:chOff x="1306286" y="2606449"/>
            <a:chExt cx="6723018" cy="1184366"/>
          </a:xfrm>
        </p:grpSpPr>
        <p:sp>
          <p:nvSpPr>
            <p:cNvPr id="234" name="椭圆 233"/>
            <p:cNvSpPr/>
            <p:nvPr/>
          </p:nvSpPr>
          <p:spPr>
            <a:xfrm>
              <a:off x="1306286" y="2606449"/>
              <a:ext cx="1184366" cy="1184366"/>
            </a:xfrm>
            <a:prstGeom prst="ellipse">
              <a:avLst/>
            </a:prstGeom>
            <a:solidFill>
              <a:srgbClr val="617A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35" name="椭圆 234"/>
            <p:cNvSpPr/>
            <p:nvPr/>
          </p:nvSpPr>
          <p:spPr>
            <a:xfrm>
              <a:off x="4075612" y="2606449"/>
              <a:ext cx="1184366" cy="1184366"/>
            </a:xfrm>
            <a:prstGeom prst="ellipse">
              <a:avLst/>
            </a:prstGeom>
            <a:solidFill>
              <a:srgbClr val="617A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36" name="椭圆 235"/>
            <p:cNvSpPr/>
            <p:nvPr/>
          </p:nvSpPr>
          <p:spPr>
            <a:xfrm>
              <a:off x="6844938" y="2606449"/>
              <a:ext cx="1184366" cy="1184366"/>
            </a:xfrm>
            <a:prstGeom prst="ellipse">
              <a:avLst/>
            </a:prstGeom>
            <a:solidFill>
              <a:srgbClr val="617A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pic>
          <p:nvPicPr>
            <p:cNvPr id="238" name="图片 2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96391" y="2891110"/>
              <a:ext cx="615044" cy="615044"/>
            </a:xfrm>
            <a:prstGeom prst="rect">
              <a:avLst/>
            </a:prstGeom>
          </p:spPr>
        </p:pic>
        <p:pic>
          <p:nvPicPr>
            <p:cNvPr id="239" name="图片 23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22549" y="2953386"/>
              <a:ext cx="490491" cy="490491"/>
            </a:xfrm>
            <a:prstGeom prst="rect">
              <a:avLst/>
            </a:prstGeom>
          </p:spPr>
        </p:pic>
        <p:pic>
          <p:nvPicPr>
            <p:cNvPr id="240" name="图片 23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91875" y="2953385"/>
              <a:ext cx="490491" cy="490491"/>
            </a:xfrm>
            <a:prstGeom prst="rect">
              <a:avLst/>
            </a:prstGeom>
          </p:spPr>
        </p:pic>
      </p:grpSp>
      <p:sp>
        <p:nvSpPr>
          <p:cNvPr id="242" name="文本框 241"/>
          <p:cNvSpPr txBox="1"/>
          <p:nvPr/>
        </p:nvSpPr>
        <p:spPr>
          <a:xfrm>
            <a:off x="2035182" y="2763420"/>
            <a:ext cx="877163" cy="253916"/>
          </a:xfrm>
          <a:prstGeom prst="rect">
            <a:avLst/>
          </a:prstGeom>
          <a:noFill/>
        </p:spPr>
        <p:txBody>
          <a:bodyPr wrap="none" rtlCol="0">
            <a:spAutoFit/>
          </a:bodyPr>
          <a:lstStyle/>
          <a:p>
            <a:pPr algn="ctr"/>
            <a:r>
              <a:rPr lang="zh-CN" altLang="en-US" sz="1050" spc="300" dirty="0">
                <a:solidFill>
                  <a:srgbClr val="617A99"/>
                </a:solidFill>
                <a:latin typeface="汉仪菱心体简" panose="02010609000101010101" pitchFamily="49" charset="-122"/>
                <a:ea typeface="汉仪菱心体简" panose="02010609000101010101" pitchFamily="49" charset="-122"/>
              </a:rPr>
              <a:t>添加标题</a:t>
            </a:r>
          </a:p>
        </p:txBody>
      </p:sp>
      <p:sp>
        <p:nvSpPr>
          <p:cNvPr id="243" name="矩形 242"/>
          <p:cNvSpPr/>
          <p:nvPr/>
        </p:nvSpPr>
        <p:spPr>
          <a:xfrm>
            <a:off x="1606836" y="2994253"/>
            <a:ext cx="1682880" cy="720262"/>
          </a:xfrm>
          <a:prstGeom prst="rect">
            <a:avLst/>
          </a:prstGeom>
        </p:spPr>
        <p:txBody>
          <a:bodyPr wrap="square">
            <a:spAutoFit/>
          </a:bodyPr>
          <a:lstStyle/>
          <a:p>
            <a:pPr lvl="0" algn="ctr">
              <a:lnSpc>
                <a:spcPct val="150000"/>
              </a:lnSpc>
            </a:pPr>
            <a:r>
              <a:rPr lang="zh-CN" altLang="en-US" sz="700" dirty="0">
                <a:solidFill>
                  <a:prstClr val="white">
                    <a:lumMod val="50000"/>
                  </a:prstClr>
                </a:solidFill>
              </a:rPr>
              <a:t>添加相关文字内容添加相关文字内容添加相关文字内容添加相关文字内容添加添加相关文字内容添加相关文字内容添加相关文字内容添加相关文字</a:t>
            </a:r>
            <a:endParaRPr lang="en-US" altLang="zh-CN" sz="700" dirty="0">
              <a:solidFill>
                <a:prstClr val="white">
                  <a:lumMod val="50000"/>
                </a:prstClr>
              </a:solidFill>
            </a:endParaRPr>
          </a:p>
        </p:txBody>
      </p:sp>
      <p:sp>
        <p:nvSpPr>
          <p:cNvPr id="244" name="文本框 243"/>
          <p:cNvSpPr txBox="1"/>
          <p:nvPr/>
        </p:nvSpPr>
        <p:spPr>
          <a:xfrm>
            <a:off x="4119488" y="2763420"/>
            <a:ext cx="877163" cy="253916"/>
          </a:xfrm>
          <a:prstGeom prst="rect">
            <a:avLst/>
          </a:prstGeom>
          <a:noFill/>
        </p:spPr>
        <p:txBody>
          <a:bodyPr wrap="none" rtlCol="0">
            <a:spAutoFit/>
          </a:bodyPr>
          <a:lstStyle/>
          <a:p>
            <a:pPr algn="ctr"/>
            <a:r>
              <a:rPr lang="zh-CN" altLang="en-US" sz="1050" spc="300" dirty="0">
                <a:solidFill>
                  <a:srgbClr val="617A99"/>
                </a:solidFill>
                <a:latin typeface="汉仪菱心体简" panose="02010609000101010101" pitchFamily="49" charset="-122"/>
                <a:ea typeface="汉仪菱心体简" panose="02010609000101010101" pitchFamily="49" charset="-122"/>
              </a:rPr>
              <a:t>添加标题</a:t>
            </a:r>
          </a:p>
        </p:txBody>
      </p:sp>
      <p:sp>
        <p:nvSpPr>
          <p:cNvPr id="245" name="矩形 244"/>
          <p:cNvSpPr/>
          <p:nvPr/>
        </p:nvSpPr>
        <p:spPr>
          <a:xfrm>
            <a:off x="3726648" y="2994253"/>
            <a:ext cx="1616274" cy="738664"/>
          </a:xfrm>
          <a:prstGeom prst="rect">
            <a:avLst/>
          </a:prstGeom>
        </p:spPr>
        <p:txBody>
          <a:bodyPr wrap="square">
            <a:spAutoFit/>
          </a:bodyPr>
          <a:lstStyle/>
          <a:p>
            <a:pPr lvl="0" algn="ctr">
              <a:lnSpc>
                <a:spcPct val="150000"/>
              </a:lnSpc>
            </a:pPr>
            <a:r>
              <a:rPr lang="zh-CN" altLang="en-US" sz="700" dirty="0">
                <a:solidFill>
                  <a:prstClr val="white">
                    <a:lumMod val="50000"/>
                  </a:prstClr>
                </a:solidFill>
              </a:rPr>
              <a:t>添加相关文字内容添加相关文字内容添加相关文字内容添加相关文字内容添加添加相关文字内容添加相关文字内容添加相关文字内容添加相关文字</a:t>
            </a:r>
            <a:endParaRPr lang="en-US" altLang="zh-CN" sz="700" dirty="0">
              <a:solidFill>
                <a:prstClr val="white">
                  <a:lumMod val="50000"/>
                </a:prstClr>
              </a:solidFill>
            </a:endParaRPr>
          </a:p>
        </p:txBody>
      </p:sp>
      <p:sp>
        <p:nvSpPr>
          <p:cNvPr id="246" name="文本框 245"/>
          <p:cNvSpPr txBox="1"/>
          <p:nvPr/>
        </p:nvSpPr>
        <p:spPr>
          <a:xfrm>
            <a:off x="6203756" y="2770938"/>
            <a:ext cx="877163" cy="253916"/>
          </a:xfrm>
          <a:prstGeom prst="rect">
            <a:avLst/>
          </a:prstGeom>
          <a:noFill/>
        </p:spPr>
        <p:txBody>
          <a:bodyPr wrap="none" rtlCol="0">
            <a:spAutoFit/>
          </a:bodyPr>
          <a:lstStyle/>
          <a:p>
            <a:pPr algn="ctr"/>
            <a:r>
              <a:rPr lang="zh-CN" altLang="en-US" sz="1050" spc="300" dirty="0">
                <a:solidFill>
                  <a:srgbClr val="617A99"/>
                </a:solidFill>
                <a:latin typeface="汉仪菱心体简" panose="02010609000101010101" pitchFamily="49" charset="-122"/>
                <a:ea typeface="汉仪菱心体简" panose="02010609000101010101" pitchFamily="49" charset="-122"/>
              </a:rPr>
              <a:t>添加标题</a:t>
            </a:r>
          </a:p>
        </p:txBody>
      </p:sp>
      <p:sp>
        <p:nvSpPr>
          <p:cNvPr id="247" name="矩形 246"/>
          <p:cNvSpPr/>
          <p:nvPr/>
        </p:nvSpPr>
        <p:spPr>
          <a:xfrm>
            <a:off x="5771240" y="2994253"/>
            <a:ext cx="1681080" cy="738664"/>
          </a:xfrm>
          <a:prstGeom prst="rect">
            <a:avLst/>
          </a:prstGeom>
        </p:spPr>
        <p:txBody>
          <a:bodyPr wrap="square">
            <a:spAutoFit/>
          </a:bodyPr>
          <a:lstStyle/>
          <a:p>
            <a:pPr lvl="0" algn="ctr">
              <a:lnSpc>
                <a:spcPct val="150000"/>
              </a:lnSpc>
            </a:pPr>
            <a:r>
              <a:rPr lang="zh-CN" altLang="en-US" sz="700" dirty="0">
                <a:solidFill>
                  <a:prstClr val="white">
                    <a:lumMod val="50000"/>
                  </a:prstClr>
                </a:solidFill>
              </a:rPr>
              <a:t>添加相关文字内容添加相关文字内容添加相关文字内容添加相关文字内容添加添加相关文字内容添加相关文字内容添加相关文字内容添加相关文字</a:t>
            </a:r>
            <a:endParaRPr lang="en-US" altLang="zh-CN" sz="700" dirty="0">
              <a:solidFill>
                <a:prstClr val="white">
                  <a:lumMod val="50000"/>
                </a:prstClr>
              </a:solidFill>
            </a:endParaRPr>
          </a:p>
        </p:txBody>
      </p:sp>
    </p:spTree>
    <p:extLst>
      <p:ext uri="{BB962C8B-B14F-4D97-AF65-F5344CB8AC3E}">
        <p14:creationId xmlns:p14="http://schemas.microsoft.com/office/powerpoint/2010/main" val="47255301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71600" y="627534"/>
            <a:ext cx="7272808" cy="3888432"/>
          </a:xfrm>
          <a:prstGeom prst="rect">
            <a:avLst/>
          </a:prstGeom>
          <a:solidFill>
            <a:srgbClr val="2D3A4B"/>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258888" y="821843"/>
            <a:ext cx="6697488" cy="3499815"/>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756770" y="989579"/>
            <a:ext cx="3600400" cy="738664"/>
          </a:xfrm>
          <a:prstGeom prst="rect">
            <a:avLst/>
          </a:prstGeom>
        </p:spPr>
        <p:txBody>
          <a:bodyPr wrap="square">
            <a:spAutoFit/>
          </a:bodyPr>
          <a:lstStyle/>
          <a:p>
            <a:pPr algn="ctr">
              <a:lnSpc>
                <a:spcPct val="150000"/>
              </a:lnSpc>
            </a:pPr>
            <a:r>
              <a:rPr lang="zh-CN" altLang="en-US" sz="700" dirty="0">
                <a:solidFill>
                  <a:prstClr val="white">
                    <a:lumMod val="50000"/>
                  </a:prstClr>
                </a:solidFill>
              </a:rPr>
              <a:t>添加相关文字内容添加相关文字内容添加相关文字内容添加相关文字内容添加添加相关文字内容添加相关文字内容添加相关文字内容添加相关文字内容添加</a:t>
            </a:r>
            <a:endParaRPr lang="en-US" altLang="zh-CN" sz="700" dirty="0">
              <a:solidFill>
                <a:prstClr val="white">
                  <a:lumMod val="50000"/>
                </a:prstClr>
              </a:solidFill>
            </a:endParaRPr>
          </a:p>
          <a:p>
            <a:pPr algn="ctr">
              <a:lnSpc>
                <a:spcPct val="150000"/>
              </a:lnSpc>
            </a:pPr>
            <a:r>
              <a:rPr lang="zh-CN" altLang="en-US" sz="700" dirty="0">
                <a:solidFill>
                  <a:prstClr val="white">
                    <a:lumMod val="50000"/>
                  </a:prstClr>
                </a:solidFill>
              </a:rPr>
              <a:t>添加相关文字内容添加相关文字内容添加相关文字内容添加相关文字内容添加</a:t>
            </a:r>
            <a:endParaRPr lang="en-US" altLang="zh-CN" sz="700" dirty="0">
              <a:solidFill>
                <a:prstClr val="white">
                  <a:lumMod val="50000"/>
                </a:prstClr>
              </a:solidFill>
            </a:endParaRPr>
          </a:p>
          <a:p>
            <a:pPr lvl="0" algn="ctr">
              <a:lnSpc>
                <a:spcPct val="150000"/>
              </a:lnSpc>
            </a:pPr>
            <a:endParaRPr lang="en-US" altLang="zh-CN" sz="700" dirty="0">
              <a:solidFill>
                <a:prstClr val="white">
                  <a:lumMod val="50000"/>
                </a:prstClr>
              </a:solidFill>
            </a:endParaRPr>
          </a:p>
        </p:txBody>
      </p:sp>
      <p:graphicFrame>
        <p:nvGraphicFramePr>
          <p:cNvPr id="7" name="图表 6"/>
          <p:cNvGraphicFramePr/>
          <p:nvPr>
            <p:extLst>
              <p:ext uri="{D42A27DB-BD31-4B8C-83A1-F6EECF244321}">
                <p14:modId xmlns:p14="http://schemas.microsoft.com/office/powerpoint/2010/main" val="3902216661"/>
              </p:ext>
            </p:extLst>
          </p:nvPr>
        </p:nvGraphicFramePr>
        <p:xfrm>
          <a:off x="1940657" y="1851670"/>
          <a:ext cx="5232626" cy="188260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0119171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2000">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14:bounceEnd="62000">
                                          <p:cBhvr additive="base">
                                            <p:cTn id="11" dur="2000" fill="hold"/>
                                            <p:tgtEl>
                                              <p:spTgt spid="21"/>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2000" fill="hold"/>
                                            <p:tgtEl>
                                              <p:spTgt spid="21"/>
                                            </p:tgtEl>
                                            <p:attrNameLst>
                                              <p:attrName>ppt_x</p:attrName>
                                            </p:attrNameLst>
                                          </p:cBhvr>
                                          <p:tavLst>
                                            <p:tav tm="0">
                                              <p:val>
                                                <p:strVal val="#ppt_x"/>
                                              </p:val>
                                            </p:tav>
                                            <p:tav tm="100000">
                                              <p:val>
                                                <p:strVal val="#ppt_x"/>
                                              </p:val>
                                            </p:tav>
                                          </p:tavLst>
                                        </p:anim>
                                        <p:anim calcmode="lin" valueType="num">
                                          <p:cBhvr additive="base">
                                            <p:cTn id="12" dur="20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rot="10800000">
            <a:off x="1259632" y="843558"/>
            <a:ext cx="6264696" cy="3168352"/>
          </a:xfrm>
          <a:prstGeom prst="rect">
            <a:avLst/>
          </a:prstGeom>
          <a:solidFill>
            <a:srgbClr val="4F6583"/>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2467" y="1133836"/>
            <a:ext cx="5623634" cy="3158955"/>
          </a:xfrm>
          <a:prstGeom prst="rect">
            <a:avLst/>
          </a:prstGeom>
          <a:effectLst>
            <a:outerShdw blurRad="63500" sx="102000" sy="102000" algn="ctr" rotWithShape="0">
              <a:prstClr val="black">
                <a:alpha val="40000"/>
              </a:prstClr>
            </a:outerShdw>
          </a:effectLst>
        </p:spPr>
      </p:pic>
      <p:sp>
        <p:nvSpPr>
          <p:cNvPr id="20" name="矩形 19"/>
          <p:cNvSpPr/>
          <p:nvPr/>
        </p:nvSpPr>
        <p:spPr>
          <a:xfrm>
            <a:off x="1691680" y="1643073"/>
            <a:ext cx="2700300" cy="2700300"/>
          </a:xfrm>
          <a:prstGeom prst="rect">
            <a:avLst/>
          </a:prstGeom>
          <a:solidFill>
            <a:schemeClr val="bg1"/>
          </a:solid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73452" y="2926972"/>
            <a:ext cx="2474416" cy="1061829"/>
          </a:xfrm>
          <a:prstGeom prst="rect">
            <a:avLst/>
          </a:prstGeom>
        </p:spPr>
        <p:txBody>
          <a:bodyPr wrap="square">
            <a:spAutoFit/>
          </a:bodyPr>
          <a:lstStyle/>
          <a:p>
            <a:pPr algn="ctr">
              <a:lnSpc>
                <a:spcPct val="150000"/>
              </a:lnSpc>
            </a:pPr>
            <a:r>
              <a:rPr lang="zh-CN" altLang="en-US" sz="700" dirty="0">
                <a:solidFill>
                  <a:prstClr val="white">
                    <a:lumMod val="50000"/>
                  </a:prstClr>
                </a:solidFill>
              </a:rPr>
              <a:t>添加相关文字内容添加相关文字内容添加相关文字内容添加相关文字内容添加添加相关文字内容添加相关文字内容添加相关文字内容添加相关文字内容添加</a:t>
            </a:r>
            <a:endParaRPr lang="en-US" altLang="zh-CN" sz="700" dirty="0">
              <a:solidFill>
                <a:prstClr val="white">
                  <a:lumMod val="50000"/>
                </a:prstClr>
              </a:solidFill>
            </a:endParaRPr>
          </a:p>
          <a:p>
            <a:pPr algn="ctr">
              <a:lnSpc>
                <a:spcPct val="150000"/>
              </a:lnSpc>
            </a:pPr>
            <a:r>
              <a:rPr lang="zh-CN" altLang="en-US" sz="700" dirty="0">
                <a:solidFill>
                  <a:prstClr val="white">
                    <a:lumMod val="50000"/>
                  </a:prstClr>
                </a:solidFill>
              </a:rPr>
              <a:t>添加相关文字内容添加相关文字内容添加相关文字内容添加相关文字内容添加</a:t>
            </a:r>
            <a:endParaRPr lang="en-US" altLang="zh-CN" sz="700" dirty="0">
              <a:solidFill>
                <a:prstClr val="white">
                  <a:lumMod val="50000"/>
                </a:prstClr>
              </a:solidFill>
            </a:endParaRPr>
          </a:p>
          <a:p>
            <a:pPr lvl="0" algn="ctr">
              <a:lnSpc>
                <a:spcPct val="150000"/>
              </a:lnSpc>
            </a:pPr>
            <a:endParaRPr lang="en-US" altLang="zh-CN" sz="700" dirty="0">
              <a:solidFill>
                <a:prstClr val="white">
                  <a:lumMod val="50000"/>
                </a:prstClr>
              </a:solidFill>
            </a:endParaRPr>
          </a:p>
        </p:txBody>
      </p:sp>
      <p:sp>
        <p:nvSpPr>
          <p:cNvPr id="14" name="TextBox 13"/>
          <p:cNvSpPr txBox="1"/>
          <p:nvPr/>
        </p:nvSpPr>
        <p:spPr>
          <a:xfrm>
            <a:off x="2436535" y="2206892"/>
            <a:ext cx="1210588" cy="353943"/>
          </a:xfrm>
          <a:prstGeom prst="rect">
            <a:avLst/>
          </a:prstGeom>
          <a:noFill/>
        </p:spPr>
        <p:txBody>
          <a:bodyPr wrap="none" rtlCol="0">
            <a:spAutoFit/>
          </a:bodyPr>
          <a:lstStyle/>
          <a:p>
            <a:pPr algn="ctr"/>
            <a:r>
              <a:rPr lang="zh-CN" altLang="en-US" sz="1700" spc="300" dirty="0">
                <a:solidFill>
                  <a:srgbClr val="617A99"/>
                </a:solidFill>
                <a:latin typeface="汉仪菱心体简" panose="02010609000101010101" pitchFamily="49" charset="-122"/>
                <a:ea typeface="汉仪菱心体简" panose="02010609000101010101" pitchFamily="49" charset="-122"/>
              </a:rPr>
              <a:t>添加标题</a:t>
            </a:r>
          </a:p>
        </p:txBody>
      </p:sp>
      <p:cxnSp>
        <p:nvCxnSpPr>
          <p:cNvPr id="15" name="直接连接符 14"/>
          <p:cNvCxnSpPr/>
          <p:nvPr/>
        </p:nvCxnSpPr>
        <p:spPr>
          <a:xfrm>
            <a:off x="1945803" y="2206892"/>
            <a:ext cx="2086041"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945803" y="2560835"/>
            <a:ext cx="2086041"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240466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2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2000">
                                          <p:cBhvr additive="base">
                                            <p:cTn id="7" dur="2000" fill="hold"/>
                                            <p:tgtEl>
                                              <p:spTgt spid="7"/>
                                            </p:tgtEl>
                                            <p:attrNameLst>
                                              <p:attrName>ppt_x</p:attrName>
                                            </p:attrNameLst>
                                          </p:cBhvr>
                                          <p:tavLst>
                                            <p:tav tm="0">
                                              <p:val>
                                                <p:strVal val="0-#ppt_w/2"/>
                                              </p:val>
                                            </p:tav>
                                            <p:tav tm="100000">
                                              <p:val>
                                                <p:strVal val="#ppt_x"/>
                                              </p:val>
                                            </p:tav>
                                          </p:tavLst>
                                        </p:anim>
                                        <p:anim calcmode="lin" valueType="num" p14:bounceEnd="52000">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14:presetBounceEnd="52000">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14:bounceEnd="52000">
                                          <p:cBhvr additive="base">
                                            <p:cTn id="11" dur="2000" fill="hold"/>
                                            <p:tgtEl>
                                              <p:spTgt spid="20"/>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000" fill="hold"/>
                                            <p:tgtEl>
                                              <p:spTgt spid="12"/>
                                            </p:tgtEl>
                                            <p:attrNameLst>
                                              <p:attrName>ppt_x</p:attrName>
                                            </p:attrNameLst>
                                          </p:cBhvr>
                                          <p:tavLst>
                                            <p:tav tm="0">
                                              <p:val>
                                                <p:strVal val="0-#ppt_w/2"/>
                                              </p:val>
                                            </p:tav>
                                            <p:tav tm="100000">
                                              <p:val>
                                                <p:strVal val="#ppt_x"/>
                                              </p:val>
                                            </p:tav>
                                          </p:tavLst>
                                        </p:anim>
                                        <p:anim calcmode="lin" valueType="num">
                                          <p:cBhvr additive="base">
                                            <p:cTn id="16" dur="10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1000" fill="hold"/>
                                            <p:tgtEl>
                                              <p:spTgt spid="14"/>
                                            </p:tgtEl>
                                            <p:attrNameLst>
                                              <p:attrName>ppt_x</p:attrName>
                                            </p:attrNameLst>
                                          </p:cBhvr>
                                          <p:tavLst>
                                            <p:tav tm="0">
                                              <p:val>
                                                <p:strVal val="0-#ppt_w/2"/>
                                              </p:val>
                                            </p:tav>
                                            <p:tav tm="100000">
                                              <p:val>
                                                <p:strVal val="#ppt_x"/>
                                              </p:val>
                                            </p:tav>
                                          </p:tavLst>
                                        </p:anim>
                                        <p:anim calcmode="lin" valueType="num">
                                          <p:cBhvr additive="base">
                                            <p:cTn id="20" dur="100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1000" fill="hold"/>
                                            <p:tgtEl>
                                              <p:spTgt spid="15"/>
                                            </p:tgtEl>
                                            <p:attrNameLst>
                                              <p:attrName>ppt_x</p:attrName>
                                            </p:attrNameLst>
                                          </p:cBhvr>
                                          <p:tavLst>
                                            <p:tav tm="0">
                                              <p:val>
                                                <p:strVal val="0-#ppt_w/2"/>
                                              </p:val>
                                            </p:tav>
                                            <p:tav tm="100000">
                                              <p:val>
                                                <p:strVal val="#ppt_x"/>
                                              </p:val>
                                            </p:tav>
                                          </p:tavLst>
                                        </p:anim>
                                        <p:anim calcmode="lin" valueType="num">
                                          <p:cBhvr additive="base">
                                            <p:cTn id="24" dur="1000" fill="hold"/>
                                            <p:tgtEl>
                                              <p:spTgt spid="15"/>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1000" fill="hold"/>
                                            <p:tgtEl>
                                              <p:spTgt spid="16"/>
                                            </p:tgtEl>
                                            <p:attrNameLst>
                                              <p:attrName>ppt_x</p:attrName>
                                            </p:attrNameLst>
                                          </p:cBhvr>
                                          <p:tavLst>
                                            <p:tav tm="0">
                                              <p:val>
                                                <p:strVal val="0-#ppt_w/2"/>
                                              </p:val>
                                            </p:tav>
                                            <p:tav tm="100000">
                                              <p:val>
                                                <p:strVal val="#ppt_x"/>
                                              </p:val>
                                            </p:tav>
                                          </p:tavLst>
                                        </p:anim>
                                        <p:anim calcmode="lin" valueType="num">
                                          <p:cBhvr additive="base">
                                            <p:cTn id="28" dur="10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0" grpId="0" animBg="1"/>
          <p:bldP spid="12" grpId="0"/>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p:val>
                                                <p:strVal val="0-#ppt_w/2"/>
                                              </p:val>
                                            </p:tav>
                                            <p:tav tm="100000">
                                              <p:val>
                                                <p:strVal val="#ppt_x"/>
                                              </p:val>
                                            </p:tav>
                                          </p:tavLst>
                                        </p:anim>
                                        <p:anim calcmode="lin" valueType="num">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2000" fill="hold"/>
                                            <p:tgtEl>
                                              <p:spTgt spid="20"/>
                                            </p:tgtEl>
                                            <p:attrNameLst>
                                              <p:attrName>ppt_x</p:attrName>
                                            </p:attrNameLst>
                                          </p:cBhvr>
                                          <p:tavLst>
                                            <p:tav tm="0">
                                              <p:val>
                                                <p:strVal val="#ppt_x"/>
                                              </p:val>
                                            </p:tav>
                                            <p:tav tm="100000">
                                              <p:val>
                                                <p:strVal val="#ppt_x"/>
                                              </p:val>
                                            </p:tav>
                                          </p:tavLst>
                                        </p:anim>
                                        <p:anim calcmode="lin" valueType="num">
                                          <p:cBhvr additive="base">
                                            <p:cTn id="12" dur="20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000" fill="hold"/>
                                            <p:tgtEl>
                                              <p:spTgt spid="12"/>
                                            </p:tgtEl>
                                            <p:attrNameLst>
                                              <p:attrName>ppt_x</p:attrName>
                                            </p:attrNameLst>
                                          </p:cBhvr>
                                          <p:tavLst>
                                            <p:tav tm="0">
                                              <p:val>
                                                <p:strVal val="0-#ppt_w/2"/>
                                              </p:val>
                                            </p:tav>
                                            <p:tav tm="100000">
                                              <p:val>
                                                <p:strVal val="#ppt_x"/>
                                              </p:val>
                                            </p:tav>
                                          </p:tavLst>
                                        </p:anim>
                                        <p:anim calcmode="lin" valueType="num">
                                          <p:cBhvr additive="base">
                                            <p:cTn id="16" dur="10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1000" fill="hold"/>
                                            <p:tgtEl>
                                              <p:spTgt spid="14"/>
                                            </p:tgtEl>
                                            <p:attrNameLst>
                                              <p:attrName>ppt_x</p:attrName>
                                            </p:attrNameLst>
                                          </p:cBhvr>
                                          <p:tavLst>
                                            <p:tav tm="0">
                                              <p:val>
                                                <p:strVal val="0-#ppt_w/2"/>
                                              </p:val>
                                            </p:tav>
                                            <p:tav tm="100000">
                                              <p:val>
                                                <p:strVal val="#ppt_x"/>
                                              </p:val>
                                            </p:tav>
                                          </p:tavLst>
                                        </p:anim>
                                        <p:anim calcmode="lin" valueType="num">
                                          <p:cBhvr additive="base">
                                            <p:cTn id="20" dur="100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1000" fill="hold"/>
                                            <p:tgtEl>
                                              <p:spTgt spid="15"/>
                                            </p:tgtEl>
                                            <p:attrNameLst>
                                              <p:attrName>ppt_x</p:attrName>
                                            </p:attrNameLst>
                                          </p:cBhvr>
                                          <p:tavLst>
                                            <p:tav tm="0">
                                              <p:val>
                                                <p:strVal val="0-#ppt_w/2"/>
                                              </p:val>
                                            </p:tav>
                                            <p:tav tm="100000">
                                              <p:val>
                                                <p:strVal val="#ppt_x"/>
                                              </p:val>
                                            </p:tav>
                                          </p:tavLst>
                                        </p:anim>
                                        <p:anim calcmode="lin" valueType="num">
                                          <p:cBhvr additive="base">
                                            <p:cTn id="24" dur="1000" fill="hold"/>
                                            <p:tgtEl>
                                              <p:spTgt spid="15"/>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1000" fill="hold"/>
                                            <p:tgtEl>
                                              <p:spTgt spid="16"/>
                                            </p:tgtEl>
                                            <p:attrNameLst>
                                              <p:attrName>ppt_x</p:attrName>
                                            </p:attrNameLst>
                                          </p:cBhvr>
                                          <p:tavLst>
                                            <p:tav tm="0">
                                              <p:val>
                                                <p:strVal val="0-#ppt_w/2"/>
                                              </p:val>
                                            </p:tav>
                                            <p:tav tm="100000">
                                              <p:val>
                                                <p:strVal val="#ppt_x"/>
                                              </p:val>
                                            </p:tav>
                                          </p:tavLst>
                                        </p:anim>
                                        <p:anim calcmode="lin" valueType="num">
                                          <p:cBhvr additive="base">
                                            <p:cTn id="28" dur="10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0" grpId="0" animBg="1"/>
          <p:bldP spid="12" grpId="0"/>
          <p:bldP spid="14"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36444"/>
          </a:xfrm>
          <a:prstGeom prst="rect">
            <a:avLst/>
          </a:prstGeom>
        </p:spPr>
      </p:pic>
      <p:sp>
        <p:nvSpPr>
          <p:cNvPr id="8" name="矩形 7"/>
          <p:cNvSpPr/>
          <p:nvPr/>
        </p:nvSpPr>
        <p:spPr>
          <a:xfrm>
            <a:off x="0" y="0"/>
            <a:ext cx="9144000" cy="5143500"/>
          </a:xfrm>
          <a:prstGeom prst="rect">
            <a:avLst/>
          </a:prstGeom>
          <a:solidFill>
            <a:srgbClr val="2D3A4B">
              <a:alpha val="58000"/>
            </a:srgbClr>
          </a:solidFill>
          <a:ln>
            <a:noFill/>
          </a:ln>
          <a:effectLst>
            <a:outerShdw blurRad="50800" dir="636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TextBox 15"/>
          <p:cNvSpPr txBox="1"/>
          <p:nvPr/>
        </p:nvSpPr>
        <p:spPr>
          <a:xfrm>
            <a:off x="2897689" y="2499742"/>
            <a:ext cx="3502882" cy="707886"/>
          </a:xfrm>
          <a:prstGeom prst="rect">
            <a:avLst/>
          </a:prstGeom>
          <a:noFill/>
        </p:spPr>
        <p:txBody>
          <a:bodyPr wrap="none" rtlCol="0">
            <a:spAutoFit/>
          </a:bodyPr>
          <a:lstStyle/>
          <a:p>
            <a:pPr algn="ctr"/>
            <a:r>
              <a:rPr lang="zh-CN" altLang="en-US" sz="4000" spc="300" dirty="0">
                <a:solidFill>
                  <a:srgbClr val="DBE1E8"/>
                </a:solidFill>
                <a:latin typeface="汉仪菱心体简" panose="02010609000101010101" pitchFamily="49" charset="-122"/>
                <a:ea typeface="汉仪菱心体简" panose="02010609000101010101" pitchFamily="49" charset="-122"/>
              </a:rPr>
              <a:t>欢迎你的光临</a:t>
            </a:r>
          </a:p>
        </p:txBody>
      </p:sp>
      <p:sp>
        <p:nvSpPr>
          <p:cNvPr id="6" name="矩形 5"/>
          <p:cNvSpPr/>
          <p:nvPr/>
        </p:nvSpPr>
        <p:spPr>
          <a:xfrm>
            <a:off x="2710036" y="3291830"/>
            <a:ext cx="3878188" cy="560410"/>
          </a:xfrm>
          <a:prstGeom prst="rect">
            <a:avLst/>
          </a:prstGeom>
        </p:spPr>
        <p:txBody>
          <a:bodyPr wrap="square">
            <a:spAutoFit/>
          </a:bodyPr>
          <a:lstStyle/>
          <a:p>
            <a:pPr algn="ctr">
              <a:lnSpc>
                <a:spcPct val="150000"/>
              </a:lnSpc>
            </a:pPr>
            <a:r>
              <a:rPr lang="en-US" altLang="zh-CN" sz="700" dirty="0">
                <a:solidFill>
                  <a:srgbClr val="DBE1E8"/>
                </a:solidFill>
              </a:rPr>
              <a:t>In the restaurant, the lights are blue, the tableware is blue, furniture is blue, let a person have to trance between the Aegean romantic illusion, decoration style, full of European style exquisite delicacy, imbued with Mediterranean style, is dating choice.</a:t>
            </a:r>
          </a:p>
        </p:txBody>
      </p:sp>
    </p:spTree>
    <p:extLst>
      <p:ext uri="{BB962C8B-B14F-4D97-AF65-F5344CB8AC3E}">
        <p14:creationId xmlns:p14="http://schemas.microsoft.com/office/powerpoint/2010/main" val="324919545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par>
                          <p:cTn id="8" fill="hold">
                            <p:stCondLst>
                              <p:cond delay="2600"/>
                            </p:stCondLst>
                            <p:childTnLst>
                              <p:par>
                                <p:cTn id="9" presetID="10" presetClass="entr" presetSubtype="0" fill="hold" grpId="0" nodeType="afterEffect">
                                  <p:stCondLst>
                                    <p:cond delay="0"/>
                                  </p:stCondLst>
                                  <p:iterate type="wd">
                                    <p:tmPct val="10000"/>
                                  </p:iterate>
                                  <p:childTnLst>
                                    <p:set>
                                      <p:cBhvr>
                                        <p:cTn id="10" dur="1" fill="hold">
                                          <p:stCondLst>
                                            <p:cond delay="0"/>
                                          </p:stCondLst>
                                        </p:cTn>
                                        <p:tgtEl>
                                          <p:spTgt spid="6"/>
                                        </p:tgtEl>
                                        <p:attrNameLst>
                                          <p:attrName>style.visibility</p:attrName>
                                        </p:attrNameLst>
                                      </p:cBhvr>
                                      <p:to>
                                        <p:strVal val="visible"/>
                                      </p:to>
                                    </p:set>
                                    <p:animEffect transition="in" filter="fade">
                                      <p:cBhvr>
                                        <p:cTn id="11"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rot="10800000">
            <a:off x="1259632" y="843558"/>
            <a:ext cx="6264696" cy="3168352"/>
          </a:xfrm>
          <a:prstGeom prst="rect">
            <a:avLst/>
          </a:prstGeom>
          <a:solidFill>
            <a:srgbClr val="4F6583"/>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0800000">
            <a:off x="2339752" y="1419622"/>
            <a:ext cx="5616624" cy="2592288"/>
          </a:xfrm>
          <a:prstGeom prst="rect">
            <a:avLst/>
          </a:pr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5868144" y="2680633"/>
            <a:ext cx="1468495" cy="398827"/>
          </a:xfrm>
          <a:prstGeom prst="rect">
            <a:avLst/>
          </a:prstGeom>
        </p:spPr>
        <p:txBody>
          <a:bodyPr wrap="square">
            <a:spAutoFit/>
          </a:bodyPr>
          <a:lstStyle/>
          <a:p>
            <a:pPr>
              <a:lnSpc>
                <a:spcPct val="150000"/>
              </a:lnSpc>
            </a:pPr>
            <a:r>
              <a:rPr lang="en-US" altLang="zh-CN" sz="700" dirty="0">
                <a:solidFill>
                  <a:schemeClr val="bg1">
                    <a:lumMod val="50000"/>
                  </a:schemeClr>
                </a:solidFill>
              </a:rPr>
              <a:t>OF THIS SCHEME, WE THANK YOU FOR YOUR READING, THE</a:t>
            </a:r>
          </a:p>
        </p:txBody>
      </p:sp>
      <p:sp>
        <p:nvSpPr>
          <p:cNvPr id="22" name="TextBox 21"/>
          <p:cNvSpPr txBox="1"/>
          <p:nvPr/>
        </p:nvSpPr>
        <p:spPr>
          <a:xfrm>
            <a:off x="5004048" y="2067694"/>
            <a:ext cx="859531" cy="1200329"/>
          </a:xfrm>
          <a:prstGeom prst="rect">
            <a:avLst/>
          </a:prstGeom>
          <a:noFill/>
        </p:spPr>
        <p:txBody>
          <a:bodyPr wrap="none" rtlCol="0">
            <a:spAutoFit/>
          </a:bodyPr>
          <a:lstStyle/>
          <a:p>
            <a:r>
              <a:rPr lang="en-US" altLang="zh-CN" sz="7200" spc="300" dirty="0">
                <a:solidFill>
                  <a:srgbClr val="617A99"/>
                </a:solidFill>
                <a:latin typeface="Agency FB" pitchFamily="34" charset="0"/>
              </a:rPr>
              <a:t>O1</a:t>
            </a:r>
            <a:endParaRPr lang="zh-CN" altLang="en-US" sz="7200" spc="300" dirty="0">
              <a:solidFill>
                <a:srgbClr val="617A99"/>
              </a:solidFill>
              <a:latin typeface="Agency FB" pitchFamily="34" charset="0"/>
            </a:endParaRPr>
          </a:p>
        </p:txBody>
      </p:sp>
      <p:sp>
        <p:nvSpPr>
          <p:cNvPr id="24" name="TextBox 23"/>
          <p:cNvSpPr txBox="1"/>
          <p:nvPr/>
        </p:nvSpPr>
        <p:spPr>
          <a:xfrm>
            <a:off x="6150627" y="2320593"/>
            <a:ext cx="800219" cy="276999"/>
          </a:xfrm>
          <a:prstGeom prst="rect">
            <a:avLst/>
          </a:prstGeom>
          <a:solidFill>
            <a:schemeClr val="bg1"/>
          </a:solidFill>
        </p:spPr>
        <p:txBody>
          <a:bodyPr wrap="none" rtlCol="0">
            <a:spAutoFit/>
          </a:bodyPr>
          <a:lstStyle/>
          <a:p>
            <a:pPr algn="ctr"/>
            <a:r>
              <a:rPr lang="zh-CN" altLang="en-US" sz="1200" dirty="0">
                <a:solidFill>
                  <a:schemeClr val="bg1">
                    <a:lumMod val="50000"/>
                  </a:schemeClr>
                </a:solidFill>
                <a:latin typeface="汉仪菱心体简" panose="02010609000101010101" pitchFamily="49" charset="-122"/>
                <a:ea typeface="汉仪菱心体简" panose="02010609000101010101" pitchFamily="49" charset="-122"/>
              </a:rPr>
              <a:t>添加标题</a:t>
            </a:r>
          </a:p>
        </p:txBody>
      </p:sp>
      <p:cxnSp>
        <p:nvCxnSpPr>
          <p:cNvPr id="25" name="直接连接符 24"/>
          <p:cNvCxnSpPr/>
          <p:nvPr/>
        </p:nvCxnSpPr>
        <p:spPr>
          <a:xfrm>
            <a:off x="5952850" y="2621399"/>
            <a:ext cx="1204682"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7098" y="915567"/>
            <a:ext cx="3939902" cy="3939902"/>
          </a:xfrm>
          <a:prstGeom prst="rect">
            <a:avLst/>
          </a:prstGeom>
          <a:effectLst/>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96810" y="168988"/>
            <a:ext cx="2139702" cy="2139702"/>
          </a:xfrm>
          <a:prstGeom prst="rect">
            <a:avLst/>
          </a:prstGeom>
        </p:spPr>
      </p:pic>
    </p:spTree>
    <p:extLst>
      <p:ext uri="{BB962C8B-B14F-4D97-AF65-F5344CB8AC3E}">
        <p14:creationId xmlns:p14="http://schemas.microsoft.com/office/powerpoint/2010/main" val="187769612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2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2000">
                                          <p:cBhvr additive="base">
                                            <p:cTn id="7" dur="2000" fill="hold"/>
                                            <p:tgtEl>
                                              <p:spTgt spid="7"/>
                                            </p:tgtEl>
                                            <p:attrNameLst>
                                              <p:attrName>ppt_x</p:attrName>
                                            </p:attrNameLst>
                                          </p:cBhvr>
                                          <p:tavLst>
                                            <p:tav tm="0">
                                              <p:val>
                                                <p:strVal val="0-#ppt_w/2"/>
                                              </p:val>
                                            </p:tav>
                                            <p:tav tm="100000">
                                              <p:val>
                                                <p:strVal val="#ppt_x"/>
                                              </p:val>
                                            </p:tav>
                                          </p:tavLst>
                                        </p:anim>
                                        <p:anim calcmode="lin" valueType="num" p14:bounceEnd="52000">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14:presetBounceEnd="5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2000">
                                          <p:cBhvr additive="base">
                                            <p:cTn id="11" dur="20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52000">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14:bounceEnd="52000">
                                          <p:cBhvr additive="base">
                                            <p:cTn id="15" dur="2000" fill="hold"/>
                                            <p:tgtEl>
                                              <p:spTgt spid="21"/>
                                            </p:tgtEl>
                                            <p:attrNameLst>
                                              <p:attrName>ppt_x</p:attrName>
                                            </p:attrNameLst>
                                          </p:cBhvr>
                                          <p:tavLst>
                                            <p:tav tm="0">
                                              <p:val>
                                                <p:strVal val="#ppt_x"/>
                                              </p:val>
                                            </p:tav>
                                            <p:tav tm="100000">
                                              <p:val>
                                                <p:strVal val="#ppt_x"/>
                                              </p:val>
                                            </p:tav>
                                          </p:tavLst>
                                        </p:anim>
                                        <p:anim calcmode="lin" valueType="num" p14:bounceEnd="52000">
                                          <p:cBhvr additive="base">
                                            <p:cTn id="16" dur="2000" fill="hold"/>
                                            <p:tgtEl>
                                              <p:spTgt spid="2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52000">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14:bounceEnd="52000">
                                          <p:cBhvr additive="base">
                                            <p:cTn id="19" dur="2000" fill="hold"/>
                                            <p:tgtEl>
                                              <p:spTgt spid="22"/>
                                            </p:tgtEl>
                                            <p:attrNameLst>
                                              <p:attrName>ppt_x</p:attrName>
                                            </p:attrNameLst>
                                          </p:cBhvr>
                                          <p:tavLst>
                                            <p:tav tm="0">
                                              <p:val>
                                                <p:strVal val="#ppt_x"/>
                                              </p:val>
                                            </p:tav>
                                            <p:tav tm="100000">
                                              <p:val>
                                                <p:strVal val="#ppt_x"/>
                                              </p:val>
                                            </p:tav>
                                          </p:tavLst>
                                        </p:anim>
                                        <p:anim calcmode="lin" valueType="num" p14:bounceEnd="52000">
                                          <p:cBhvr additive="base">
                                            <p:cTn id="20" dur="2000" fill="hold"/>
                                            <p:tgtEl>
                                              <p:spTgt spid="2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14:presetBounceEnd="52000">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14:bounceEnd="52000">
                                          <p:cBhvr additive="base">
                                            <p:cTn id="23" dur="2000" fill="hold"/>
                                            <p:tgtEl>
                                              <p:spTgt spid="24"/>
                                            </p:tgtEl>
                                            <p:attrNameLst>
                                              <p:attrName>ppt_x</p:attrName>
                                            </p:attrNameLst>
                                          </p:cBhvr>
                                          <p:tavLst>
                                            <p:tav tm="0">
                                              <p:val>
                                                <p:strVal val="#ppt_x"/>
                                              </p:val>
                                            </p:tav>
                                            <p:tav tm="100000">
                                              <p:val>
                                                <p:strVal val="#ppt_x"/>
                                              </p:val>
                                            </p:tav>
                                          </p:tavLst>
                                        </p:anim>
                                        <p:anim calcmode="lin" valueType="num" p14:bounceEnd="52000">
                                          <p:cBhvr additive="base">
                                            <p:cTn id="24" dur="2000" fill="hold"/>
                                            <p:tgtEl>
                                              <p:spTgt spid="2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14:presetBounceEnd="52000">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14:bounceEnd="52000">
                                          <p:cBhvr additive="base">
                                            <p:cTn id="27" dur="2000" fill="hold"/>
                                            <p:tgtEl>
                                              <p:spTgt spid="25"/>
                                            </p:tgtEl>
                                            <p:attrNameLst>
                                              <p:attrName>ppt_x</p:attrName>
                                            </p:attrNameLst>
                                          </p:cBhvr>
                                          <p:tavLst>
                                            <p:tav tm="0">
                                              <p:val>
                                                <p:strVal val="#ppt_x"/>
                                              </p:val>
                                            </p:tav>
                                            <p:tav tm="100000">
                                              <p:val>
                                                <p:strVal val="#ppt_x"/>
                                              </p:val>
                                            </p:tav>
                                          </p:tavLst>
                                        </p:anim>
                                        <p:anim calcmode="lin" valueType="num" p14:bounceEnd="52000">
                                          <p:cBhvr additive="base">
                                            <p:cTn id="28"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1" grpId="0"/>
          <p:bldP spid="22" grpId="0"/>
          <p:bldP spid="2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p:val>
                                                <p:strVal val="0-#ppt_w/2"/>
                                              </p:val>
                                            </p:tav>
                                            <p:tav tm="100000">
                                              <p:val>
                                                <p:strVal val="#ppt_x"/>
                                              </p:val>
                                            </p:tav>
                                          </p:tavLst>
                                        </p:anim>
                                        <p:anim calcmode="lin" valueType="num">
                                          <p:cBhvr additive="base">
                                            <p:cTn id="8" dur="2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ppt_x"/>
                                              </p:val>
                                            </p:tav>
                                            <p:tav tm="100000">
                                              <p:val>
                                                <p:strVal val="#ppt_x"/>
                                              </p:val>
                                            </p:tav>
                                          </p:tavLst>
                                        </p:anim>
                                        <p:anim calcmode="lin" valueType="num">
                                          <p:cBhvr additive="base">
                                            <p:cTn id="12" dur="2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2000" fill="hold"/>
                                            <p:tgtEl>
                                              <p:spTgt spid="21"/>
                                            </p:tgtEl>
                                            <p:attrNameLst>
                                              <p:attrName>ppt_x</p:attrName>
                                            </p:attrNameLst>
                                          </p:cBhvr>
                                          <p:tavLst>
                                            <p:tav tm="0">
                                              <p:val>
                                                <p:strVal val="#ppt_x"/>
                                              </p:val>
                                            </p:tav>
                                            <p:tav tm="100000">
                                              <p:val>
                                                <p:strVal val="#ppt_x"/>
                                              </p:val>
                                            </p:tav>
                                          </p:tavLst>
                                        </p:anim>
                                        <p:anim calcmode="lin" valueType="num">
                                          <p:cBhvr additive="base">
                                            <p:cTn id="16" dur="2000" fill="hold"/>
                                            <p:tgtEl>
                                              <p:spTgt spid="2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2000" fill="hold"/>
                                            <p:tgtEl>
                                              <p:spTgt spid="22"/>
                                            </p:tgtEl>
                                            <p:attrNameLst>
                                              <p:attrName>ppt_x</p:attrName>
                                            </p:attrNameLst>
                                          </p:cBhvr>
                                          <p:tavLst>
                                            <p:tav tm="0">
                                              <p:val>
                                                <p:strVal val="#ppt_x"/>
                                              </p:val>
                                            </p:tav>
                                            <p:tav tm="100000">
                                              <p:val>
                                                <p:strVal val="#ppt_x"/>
                                              </p:val>
                                            </p:tav>
                                          </p:tavLst>
                                        </p:anim>
                                        <p:anim calcmode="lin" valueType="num">
                                          <p:cBhvr additive="base">
                                            <p:cTn id="20" dur="2000" fill="hold"/>
                                            <p:tgtEl>
                                              <p:spTgt spid="2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2000" fill="hold"/>
                                            <p:tgtEl>
                                              <p:spTgt spid="24"/>
                                            </p:tgtEl>
                                            <p:attrNameLst>
                                              <p:attrName>ppt_x</p:attrName>
                                            </p:attrNameLst>
                                          </p:cBhvr>
                                          <p:tavLst>
                                            <p:tav tm="0">
                                              <p:val>
                                                <p:strVal val="#ppt_x"/>
                                              </p:val>
                                            </p:tav>
                                            <p:tav tm="100000">
                                              <p:val>
                                                <p:strVal val="#ppt_x"/>
                                              </p:val>
                                            </p:tav>
                                          </p:tavLst>
                                        </p:anim>
                                        <p:anim calcmode="lin" valueType="num">
                                          <p:cBhvr additive="base">
                                            <p:cTn id="24" dur="2000" fill="hold"/>
                                            <p:tgtEl>
                                              <p:spTgt spid="2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2000" fill="hold"/>
                                            <p:tgtEl>
                                              <p:spTgt spid="25"/>
                                            </p:tgtEl>
                                            <p:attrNameLst>
                                              <p:attrName>ppt_x</p:attrName>
                                            </p:attrNameLst>
                                          </p:cBhvr>
                                          <p:tavLst>
                                            <p:tav tm="0">
                                              <p:val>
                                                <p:strVal val="#ppt_x"/>
                                              </p:val>
                                            </p:tav>
                                            <p:tav tm="100000">
                                              <p:val>
                                                <p:strVal val="#ppt_x"/>
                                              </p:val>
                                            </p:tav>
                                          </p:tavLst>
                                        </p:anim>
                                        <p:anim calcmode="lin" valueType="num">
                                          <p:cBhvr additive="base">
                                            <p:cTn id="28" dur="2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1" grpId="0"/>
          <p:bldP spid="22" grpId="0"/>
          <p:bldP spid="24"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691680" y="1031005"/>
            <a:ext cx="6264696" cy="3168352"/>
          </a:xfrm>
          <a:prstGeom prst="rect">
            <a:avLst/>
          </a:prstGeom>
          <a:solidFill>
            <a:srgbClr val="4F6583"/>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259632" y="1031005"/>
            <a:ext cx="5616624" cy="2592288"/>
          </a:xfrm>
          <a:prstGeom prst="rect">
            <a:avLst/>
          </a:pr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737544" y="2580412"/>
            <a:ext cx="2474416" cy="900246"/>
          </a:xfrm>
          <a:prstGeom prst="rect">
            <a:avLst/>
          </a:prstGeom>
        </p:spPr>
        <p:txBody>
          <a:bodyPr wrap="square">
            <a:spAutoFit/>
          </a:bodyPr>
          <a:lstStyle/>
          <a:p>
            <a:pPr algn="ctr">
              <a:lnSpc>
                <a:spcPct val="150000"/>
              </a:lnSpc>
            </a:pPr>
            <a:r>
              <a:rPr lang="zh-CN" altLang="en-US" sz="700" dirty="0">
                <a:solidFill>
                  <a:schemeClr val="bg1">
                    <a:lumMod val="50000"/>
                  </a:schemeClr>
                </a:solidFill>
              </a:rPr>
              <a:t>添加相关文字内容添加相关文字内容添加相关文字内容</a:t>
            </a:r>
            <a:endParaRPr lang="en-US" altLang="zh-CN" sz="700" dirty="0">
              <a:solidFill>
                <a:schemeClr val="bg1">
                  <a:lumMod val="50000"/>
                </a:schemeClr>
              </a:solidFill>
            </a:endParaRPr>
          </a:p>
          <a:p>
            <a:pPr algn="ctr">
              <a:lnSpc>
                <a:spcPct val="150000"/>
              </a:lnSpc>
            </a:pPr>
            <a:r>
              <a:rPr lang="zh-CN" altLang="en-US" sz="700" dirty="0">
                <a:solidFill>
                  <a:schemeClr val="bg1">
                    <a:lumMod val="50000"/>
                  </a:schemeClr>
                </a:solidFill>
              </a:rPr>
              <a:t>添加相关文字内容添加相关文字内容添加相关文字内容</a:t>
            </a:r>
            <a:endParaRPr lang="en-US" altLang="zh-CN" sz="700" dirty="0">
              <a:solidFill>
                <a:schemeClr val="bg1">
                  <a:lumMod val="50000"/>
                </a:schemeClr>
              </a:solidFill>
            </a:endParaRPr>
          </a:p>
          <a:p>
            <a:pPr algn="ctr">
              <a:lnSpc>
                <a:spcPct val="150000"/>
              </a:lnSpc>
            </a:pPr>
            <a:r>
              <a:rPr lang="zh-CN" altLang="en-US" sz="700" dirty="0">
                <a:solidFill>
                  <a:schemeClr val="bg1">
                    <a:lumMod val="50000"/>
                  </a:schemeClr>
                </a:solidFill>
              </a:rPr>
              <a:t>添加相关文字内容添加相关文字内容</a:t>
            </a:r>
            <a:endParaRPr lang="en-US" altLang="zh-CN" sz="700" dirty="0">
              <a:solidFill>
                <a:schemeClr val="bg1">
                  <a:lumMod val="50000"/>
                </a:schemeClr>
              </a:solidFill>
            </a:endParaRPr>
          </a:p>
          <a:p>
            <a:pPr algn="ctr">
              <a:lnSpc>
                <a:spcPct val="150000"/>
              </a:lnSpc>
            </a:pPr>
            <a:r>
              <a:rPr lang="zh-CN" altLang="en-US" sz="700" dirty="0">
                <a:solidFill>
                  <a:schemeClr val="bg1">
                    <a:lumMod val="50000"/>
                  </a:schemeClr>
                </a:solidFill>
              </a:rPr>
              <a:t>添加相关文字内容添加相关文字内容添加相关文字内容</a:t>
            </a:r>
            <a:endParaRPr lang="en-US" altLang="zh-CN" sz="700" dirty="0">
              <a:solidFill>
                <a:schemeClr val="bg1">
                  <a:lumMod val="50000"/>
                </a:schemeClr>
              </a:solidFill>
            </a:endParaRPr>
          </a:p>
          <a:p>
            <a:pPr algn="ctr">
              <a:lnSpc>
                <a:spcPct val="150000"/>
              </a:lnSpc>
            </a:pPr>
            <a:r>
              <a:rPr lang="zh-CN" altLang="en-US" sz="700" dirty="0">
                <a:solidFill>
                  <a:schemeClr val="bg1">
                    <a:lumMod val="50000"/>
                  </a:schemeClr>
                </a:solidFill>
              </a:rPr>
              <a:t>添加相关文字内容添加相关文字内容添加相关文字内容</a:t>
            </a:r>
            <a:endParaRPr lang="en-US" altLang="zh-CN" sz="700" dirty="0">
              <a:solidFill>
                <a:schemeClr val="bg1">
                  <a:lumMod val="50000"/>
                </a:schemeClr>
              </a:solidFill>
            </a:endParaRPr>
          </a:p>
        </p:txBody>
      </p:sp>
      <p:sp>
        <p:nvSpPr>
          <p:cNvPr id="19" name="TextBox 18"/>
          <p:cNvSpPr txBox="1"/>
          <p:nvPr/>
        </p:nvSpPr>
        <p:spPr>
          <a:xfrm>
            <a:off x="2397421" y="1200500"/>
            <a:ext cx="1217001" cy="353943"/>
          </a:xfrm>
          <a:prstGeom prst="rect">
            <a:avLst/>
          </a:prstGeom>
          <a:noFill/>
        </p:spPr>
        <p:txBody>
          <a:bodyPr wrap="none" rtlCol="0">
            <a:spAutoFit/>
          </a:bodyPr>
          <a:lstStyle/>
          <a:p>
            <a:pPr algn="ctr"/>
            <a:r>
              <a:rPr lang="zh-CN" altLang="en-US" sz="1700" b="1" spc="300" dirty="0">
                <a:solidFill>
                  <a:srgbClr val="617A99"/>
                </a:solidFill>
                <a:latin typeface="汉仪菱心体简" panose="02010609000101010101" pitchFamily="49" charset="-122"/>
                <a:ea typeface="汉仪菱心体简" panose="02010609000101010101" pitchFamily="49" charset="-122"/>
              </a:rPr>
              <a:t>餐厅介绍</a:t>
            </a:r>
          </a:p>
        </p:txBody>
      </p:sp>
      <p:cxnSp>
        <p:nvCxnSpPr>
          <p:cNvPr id="11" name="直接连接符 10"/>
          <p:cNvCxnSpPr/>
          <p:nvPr/>
        </p:nvCxnSpPr>
        <p:spPr>
          <a:xfrm>
            <a:off x="1909895" y="1200500"/>
            <a:ext cx="2086041"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909895" y="1554443"/>
            <a:ext cx="2086041"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15790" r="26315"/>
          <a:stretch/>
        </p:blipFill>
        <p:spPr>
          <a:xfrm>
            <a:off x="4868391" y="688093"/>
            <a:ext cx="2772308" cy="2689854"/>
          </a:xfrm>
          <a:prstGeom prst="rect">
            <a:avLst/>
          </a:prstGeom>
          <a:effectLst>
            <a:outerShdw blurRad="63500" sx="102000" sy="102000" algn="ctr" rotWithShape="0">
              <a:prstClr val="black">
                <a:alpha val="40000"/>
              </a:prstClr>
            </a:outerShdw>
          </a:effectLst>
        </p:spPr>
      </p:pic>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09894" y="1832467"/>
            <a:ext cx="1104528" cy="620297"/>
          </a:xfrm>
          <a:prstGeom prst="rect">
            <a:avLst/>
          </a:prstGeom>
        </p:spPr>
      </p:pic>
    </p:spTree>
    <p:extLst>
      <p:ext uri="{BB962C8B-B14F-4D97-AF65-F5344CB8AC3E}">
        <p14:creationId xmlns:p14="http://schemas.microsoft.com/office/powerpoint/2010/main" val="363416961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3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14:presetBounceEnd="4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42000">
                                          <p:cBhvr additive="base">
                                            <p:cTn id="11" dur="2000" fill="hold"/>
                                            <p:tgtEl>
                                              <p:spTgt spid="13"/>
                                            </p:tgtEl>
                                            <p:attrNameLst>
                                              <p:attrName>ppt_x</p:attrName>
                                            </p:attrNameLst>
                                          </p:cBhvr>
                                          <p:tavLst>
                                            <p:tav tm="0">
                                              <p:val>
                                                <p:strVal val="0-#ppt_w/2"/>
                                              </p:val>
                                            </p:tav>
                                            <p:tav tm="100000">
                                              <p:val>
                                                <p:strVal val="#ppt_x"/>
                                              </p:val>
                                            </p:tav>
                                          </p:tavLst>
                                        </p:anim>
                                        <p:anim calcmode="lin" valueType="num" p14:bounceEnd="42000">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000" fill="hold"/>
                                            <p:tgtEl>
                                              <p:spTgt spid="19"/>
                                            </p:tgtEl>
                                            <p:attrNameLst>
                                              <p:attrName>ppt_x</p:attrName>
                                            </p:attrNameLst>
                                          </p:cBhvr>
                                          <p:tavLst>
                                            <p:tav tm="0">
                                              <p:val>
                                                <p:strVal val="0-#ppt_w/2"/>
                                              </p:val>
                                            </p:tav>
                                            <p:tav tm="100000">
                                              <p:val>
                                                <p:strVal val="#ppt_x"/>
                                              </p:val>
                                            </p:tav>
                                          </p:tavLst>
                                        </p:anim>
                                        <p:anim calcmode="lin" valueType="num">
                                          <p:cBhvr additive="base">
                                            <p:cTn id="20" dur="10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0-#ppt_w/2"/>
                                              </p:val>
                                            </p:tav>
                                            <p:tav tm="100000">
                                              <p:val>
                                                <p:strVal val="#ppt_x"/>
                                              </p:val>
                                            </p:tav>
                                          </p:tavLst>
                                        </p:anim>
                                        <p:anim calcmode="lin" valueType="num">
                                          <p:cBhvr additive="base">
                                            <p:cTn id="24" dur="10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1000" fill="hold"/>
                                            <p:tgtEl>
                                              <p:spTgt spid="23"/>
                                            </p:tgtEl>
                                            <p:attrNameLst>
                                              <p:attrName>ppt_x</p:attrName>
                                            </p:attrNameLst>
                                          </p:cBhvr>
                                          <p:tavLst>
                                            <p:tav tm="0">
                                              <p:val>
                                                <p:strVal val="0-#ppt_w/2"/>
                                              </p:val>
                                            </p:tav>
                                            <p:tav tm="100000">
                                              <p:val>
                                                <p:strVal val="#ppt_x"/>
                                              </p:val>
                                            </p:tav>
                                          </p:tavLst>
                                        </p:anim>
                                        <p:anim calcmode="lin" valueType="num">
                                          <p:cBhvr additive="base">
                                            <p:cTn id="28"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3000" fill="hold"/>
                                            <p:tgtEl>
                                              <p:spTgt spid="7"/>
                                            </p:tgtEl>
                                            <p:attrNameLst>
                                              <p:attrName>ppt_x</p:attrName>
                                            </p:attrNameLst>
                                          </p:cBhvr>
                                          <p:tavLst>
                                            <p:tav tm="0">
                                              <p:val>
                                                <p:strVal val="#ppt_x"/>
                                              </p:val>
                                            </p:tav>
                                            <p:tav tm="100000">
                                              <p:val>
                                                <p:strVal val="#ppt_x"/>
                                              </p:val>
                                            </p:tav>
                                          </p:tavLst>
                                        </p:anim>
                                        <p:anim calcmode="lin" valueType="num">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0-#ppt_w/2"/>
                                              </p:val>
                                            </p:tav>
                                            <p:tav tm="100000">
                                              <p:val>
                                                <p:strVal val="#ppt_x"/>
                                              </p:val>
                                            </p:tav>
                                          </p:tavLst>
                                        </p:anim>
                                        <p:anim calcmode="lin" valueType="num">
                                          <p:cBhvr additive="base">
                                            <p:cTn id="12" dur="20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000" fill="hold"/>
                                            <p:tgtEl>
                                              <p:spTgt spid="19"/>
                                            </p:tgtEl>
                                            <p:attrNameLst>
                                              <p:attrName>ppt_x</p:attrName>
                                            </p:attrNameLst>
                                          </p:cBhvr>
                                          <p:tavLst>
                                            <p:tav tm="0">
                                              <p:val>
                                                <p:strVal val="0-#ppt_w/2"/>
                                              </p:val>
                                            </p:tav>
                                            <p:tav tm="100000">
                                              <p:val>
                                                <p:strVal val="#ppt_x"/>
                                              </p:val>
                                            </p:tav>
                                          </p:tavLst>
                                        </p:anim>
                                        <p:anim calcmode="lin" valueType="num">
                                          <p:cBhvr additive="base">
                                            <p:cTn id="20" dur="10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0-#ppt_w/2"/>
                                              </p:val>
                                            </p:tav>
                                            <p:tav tm="100000">
                                              <p:val>
                                                <p:strVal val="#ppt_x"/>
                                              </p:val>
                                            </p:tav>
                                          </p:tavLst>
                                        </p:anim>
                                        <p:anim calcmode="lin" valueType="num">
                                          <p:cBhvr additive="base">
                                            <p:cTn id="24" dur="10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1000" fill="hold"/>
                                            <p:tgtEl>
                                              <p:spTgt spid="23"/>
                                            </p:tgtEl>
                                            <p:attrNameLst>
                                              <p:attrName>ppt_x</p:attrName>
                                            </p:attrNameLst>
                                          </p:cBhvr>
                                          <p:tavLst>
                                            <p:tav tm="0">
                                              <p:val>
                                                <p:strVal val="0-#ppt_w/2"/>
                                              </p:val>
                                            </p:tav>
                                            <p:tav tm="100000">
                                              <p:val>
                                                <p:strVal val="#ppt_x"/>
                                              </p:val>
                                            </p:tav>
                                          </p:tavLst>
                                        </p:anim>
                                        <p:anim calcmode="lin" valueType="num">
                                          <p:cBhvr additive="base">
                                            <p:cTn id="28"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18" grpId="0"/>
          <p:bldP spid="19"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7" descr="C:\Users\Administrator\Desktop\a56c718f7bdad70b89ab2dbccb0fbe1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17915" y="-66940"/>
            <a:ext cx="3018513" cy="2013325"/>
          </a:xfrm>
          <a:prstGeom prst="rect">
            <a:avLst/>
          </a:prstGeom>
          <a:noFill/>
          <a:extLst>
            <a:ext uri="{909E8E84-426E-40DD-AFC4-6F175D3DCCD1}">
              <a14:hiddenFill xmlns:a14="http://schemas.microsoft.com/office/drawing/2010/main">
                <a:solidFill>
                  <a:srgbClr val="FFFFFF"/>
                </a:solidFill>
              </a14:hiddenFill>
            </a:ext>
          </a:extLst>
        </p:spPr>
      </p:pic>
      <p:sp>
        <p:nvSpPr>
          <p:cNvPr id="20" name="矩形 19"/>
          <p:cNvSpPr/>
          <p:nvPr/>
        </p:nvSpPr>
        <p:spPr>
          <a:xfrm>
            <a:off x="1258888" y="821843"/>
            <a:ext cx="6697488" cy="3499815"/>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833982" y="2100793"/>
            <a:ext cx="5474321" cy="881844"/>
          </a:xfrm>
          <a:prstGeom prst="rect">
            <a:avLst/>
          </a:prstGeom>
        </p:spPr>
        <p:txBody>
          <a:bodyPr wrap="square">
            <a:spAutoFit/>
          </a:bodyPr>
          <a:lstStyle/>
          <a:p>
            <a:pPr lvl="0" algn="ctr">
              <a:lnSpc>
                <a:spcPct val="150000"/>
              </a:lnSpc>
            </a:pPr>
            <a:r>
              <a:rPr lang="zh-CN" altLang="en-US" sz="700" dirty="0">
                <a:solidFill>
                  <a:prstClr val="white">
                    <a:lumMod val="50000"/>
                  </a:prstClr>
                </a:solidFill>
              </a:rPr>
              <a:t>添加相关文字内容添加相关文字内容添加相关文字内容</a:t>
            </a:r>
            <a:endParaRPr lang="en-US" altLang="zh-CN" sz="700" dirty="0">
              <a:solidFill>
                <a:prstClr val="white">
                  <a:lumMod val="50000"/>
                </a:prstClr>
              </a:solidFill>
            </a:endParaRPr>
          </a:p>
          <a:p>
            <a:pPr lvl="0" algn="ctr">
              <a:lnSpc>
                <a:spcPct val="150000"/>
              </a:lnSpc>
            </a:pPr>
            <a:r>
              <a:rPr lang="zh-CN" altLang="en-US" sz="700" dirty="0">
                <a:solidFill>
                  <a:prstClr val="white">
                    <a:lumMod val="50000"/>
                  </a:prstClr>
                </a:solidFill>
              </a:rPr>
              <a:t>添加相关文字内容添加相关文字内容添加相关文字内容</a:t>
            </a:r>
            <a:endParaRPr lang="en-US" altLang="zh-CN" sz="700" dirty="0">
              <a:solidFill>
                <a:prstClr val="white">
                  <a:lumMod val="50000"/>
                </a:prstClr>
              </a:solidFill>
            </a:endParaRPr>
          </a:p>
          <a:p>
            <a:pPr lvl="0" algn="ctr">
              <a:lnSpc>
                <a:spcPct val="150000"/>
              </a:lnSpc>
            </a:pPr>
            <a:r>
              <a:rPr lang="zh-CN" altLang="en-US" sz="700" dirty="0">
                <a:solidFill>
                  <a:prstClr val="white">
                    <a:lumMod val="50000"/>
                  </a:prstClr>
                </a:solidFill>
              </a:rPr>
              <a:t>添加相关文字内容添加相关文字内容</a:t>
            </a:r>
            <a:endParaRPr lang="en-US" altLang="zh-CN" sz="700" dirty="0">
              <a:solidFill>
                <a:prstClr val="white">
                  <a:lumMod val="50000"/>
                </a:prstClr>
              </a:solidFill>
            </a:endParaRPr>
          </a:p>
          <a:p>
            <a:pPr lvl="0" algn="ctr">
              <a:lnSpc>
                <a:spcPct val="150000"/>
              </a:lnSpc>
            </a:pPr>
            <a:r>
              <a:rPr lang="zh-CN" altLang="en-US" sz="700" dirty="0">
                <a:solidFill>
                  <a:prstClr val="white">
                    <a:lumMod val="50000"/>
                  </a:prstClr>
                </a:solidFill>
              </a:rPr>
              <a:t>添加相关文字内容添加相关文字内容添加相关文字内容</a:t>
            </a:r>
            <a:endParaRPr lang="en-US" altLang="zh-CN" sz="700" dirty="0">
              <a:solidFill>
                <a:prstClr val="white">
                  <a:lumMod val="50000"/>
                </a:prstClr>
              </a:solidFill>
            </a:endParaRPr>
          </a:p>
          <a:p>
            <a:pPr lvl="0" algn="ctr">
              <a:lnSpc>
                <a:spcPct val="150000"/>
              </a:lnSpc>
            </a:pPr>
            <a:r>
              <a:rPr lang="zh-CN" altLang="en-US" sz="700" dirty="0">
                <a:solidFill>
                  <a:prstClr val="white">
                    <a:lumMod val="50000"/>
                  </a:prstClr>
                </a:solidFill>
              </a:rPr>
              <a:t>添加相关文字内容添加相关文字内容添加相关文字内容</a:t>
            </a:r>
            <a:endParaRPr lang="en-US" altLang="zh-CN" sz="700" dirty="0">
              <a:solidFill>
                <a:prstClr val="white">
                  <a:lumMod val="50000"/>
                </a:prstClr>
              </a:solidFill>
            </a:endParaRPr>
          </a:p>
        </p:txBody>
      </p:sp>
      <p:sp>
        <p:nvSpPr>
          <p:cNvPr id="34" name="TextBox 33"/>
          <p:cNvSpPr txBox="1"/>
          <p:nvPr/>
        </p:nvSpPr>
        <p:spPr>
          <a:xfrm>
            <a:off x="3030918" y="1262276"/>
            <a:ext cx="3185487" cy="646331"/>
          </a:xfrm>
          <a:prstGeom prst="rect">
            <a:avLst/>
          </a:prstGeom>
          <a:noFill/>
          <a:ln>
            <a:noFill/>
          </a:ln>
        </p:spPr>
        <p:txBody>
          <a:bodyPr wrap="none" rtlCol="0">
            <a:spAutoFit/>
          </a:bodyPr>
          <a:lstStyle/>
          <a:p>
            <a:r>
              <a:rPr lang="zh-CN" altLang="en-US" sz="3600" spc="300" dirty="0">
                <a:solidFill>
                  <a:srgbClr val="617A99"/>
                </a:solidFill>
                <a:latin typeface="汉仪菱心体简" panose="02010609000101010101" pitchFamily="49" charset="-122"/>
                <a:ea typeface="汉仪菱心体简" panose="02010609000101010101" pitchFamily="49" charset="-122"/>
              </a:rPr>
              <a:t>餐厅优惠计划</a:t>
            </a:r>
          </a:p>
        </p:txBody>
      </p:sp>
      <p:sp>
        <p:nvSpPr>
          <p:cNvPr id="17" name="矩形 16"/>
          <p:cNvSpPr/>
          <p:nvPr/>
        </p:nvSpPr>
        <p:spPr>
          <a:xfrm>
            <a:off x="2122014" y="3240606"/>
            <a:ext cx="4754242" cy="881844"/>
          </a:xfrm>
          <a:prstGeom prst="rect">
            <a:avLst/>
          </a:prstGeom>
        </p:spPr>
        <p:txBody>
          <a:bodyPr wrap="square">
            <a:spAutoFit/>
          </a:bodyPr>
          <a:lstStyle/>
          <a:p>
            <a:pPr lvl="0" algn="ctr">
              <a:lnSpc>
                <a:spcPct val="150000"/>
              </a:lnSpc>
            </a:pPr>
            <a:r>
              <a:rPr lang="zh-CN" altLang="en-US" sz="700" dirty="0">
                <a:solidFill>
                  <a:prstClr val="white">
                    <a:lumMod val="50000"/>
                  </a:prstClr>
                </a:solidFill>
              </a:rPr>
              <a:t>添加相关文字内容添加相关文字内容添加相关文字内容</a:t>
            </a:r>
            <a:endParaRPr lang="en-US" altLang="zh-CN" sz="700" dirty="0">
              <a:solidFill>
                <a:prstClr val="white">
                  <a:lumMod val="50000"/>
                </a:prstClr>
              </a:solidFill>
            </a:endParaRPr>
          </a:p>
          <a:p>
            <a:pPr lvl="0" algn="ctr">
              <a:lnSpc>
                <a:spcPct val="150000"/>
              </a:lnSpc>
            </a:pPr>
            <a:r>
              <a:rPr lang="zh-CN" altLang="en-US" sz="700" dirty="0">
                <a:solidFill>
                  <a:prstClr val="white">
                    <a:lumMod val="50000"/>
                  </a:prstClr>
                </a:solidFill>
              </a:rPr>
              <a:t>添加相关文字内容添加相关文字内容添加相关文字内容</a:t>
            </a:r>
            <a:endParaRPr lang="en-US" altLang="zh-CN" sz="700" dirty="0">
              <a:solidFill>
                <a:prstClr val="white">
                  <a:lumMod val="50000"/>
                </a:prstClr>
              </a:solidFill>
            </a:endParaRPr>
          </a:p>
          <a:p>
            <a:pPr lvl="0" algn="ctr">
              <a:lnSpc>
                <a:spcPct val="150000"/>
              </a:lnSpc>
            </a:pPr>
            <a:r>
              <a:rPr lang="zh-CN" altLang="en-US" sz="700" dirty="0">
                <a:solidFill>
                  <a:prstClr val="white">
                    <a:lumMod val="50000"/>
                  </a:prstClr>
                </a:solidFill>
              </a:rPr>
              <a:t>添加相关文字内容添加相关文字内容</a:t>
            </a:r>
            <a:endParaRPr lang="en-US" altLang="zh-CN" sz="700" dirty="0">
              <a:solidFill>
                <a:prstClr val="white">
                  <a:lumMod val="50000"/>
                </a:prstClr>
              </a:solidFill>
            </a:endParaRPr>
          </a:p>
          <a:p>
            <a:pPr lvl="0" algn="ctr">
              <a:lnSpc>
                <a:spcPct val="150000"/>
              </a:lnSpc>
            </a:pPr>
            <a:r>
              <a:rPr lang="zh-CN" altLang="en-US" sz="700" dirty="0">
                <a:solidFill>
                  <a:prstClr val="white">
                    <a:lumMod val="50000"/>
                  </a:prstClr>
                </a:solidFill>
              </a:rPr>
              <a:t>添加相关文字内容添加相关文字内容添加相关文字内容</a:t>
            </a:r>
            <a:endParaRPr lang="en-US" altLang="zh-CN" sz="700" dirty="0">
              <a:solidFill>
                <a:prstClr val="white">
                  <a:lumMod val="50000"/>
                </a:prstClr>
              </a:solidFill>
            </a:endParaRPr>
          </a:p>
          <a:p>
            <a:pPr lvl="0" algn="ctr">
              <a:lnSpc>
                <a:spcPct val="150000"/>
              </a:lnSpc>
            </a:pPr>
            <a:r>
              <a:rPr lang="zh-CN" altLang="en-US" sz="700" dirty="0">
                <a:solidFill>
                  <a:prstClr val="white">
                    <a:lumMod val="50000"/>
                  </a:prstClr>
                </a:solidFill>
              </a:rPr>
              <a:t>添加相关文字内容添加相关文字内容添加相关文字内容</a:t>
            </a:r>
            <a:endParaRPr lang="en-US" altLang="zh-CN" sz="700" dirty="0">
              <a:solidFill>
                <a:prstClr val="white">
                  <a:lumMod val="50000"/>
                </a:prstClr>
              </a:solidFill>
            </a:endParaRPr>
          </a:p>
        </p:txBody>
      </p:sp>
    </p:spTree>
    <p:extLst>
      <p:ext uri="{BB962C8B-B14F-4D97-AF65-F5344CB8AC3E}">
        <p14:creationId xmlns:p14="http://schemas.microsoft.com/office/powerpoint/2010/main" val="298121679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1000"/>
                                            <p:tgtEl>
                                              <p:spTgt spid="23"/>
                                            </p:tgtEl>
                                          </p:cBhvr>
                                        </p:animEffect>
                                        <p:anim calcmode="lin" valueType="num">
                                          <p:cBhvr>
                                            <p:cTn id="12" dur="1000" fill="hold"/>
                                            <p:tgtEl>
                                              <p:spTgt spid="23"/>
                                            </p:tgtEl>
                                            <p:attrNameLst>
                                              <p:attrName>ppt_x</p:attrName>
                                            </p:attrNameLst>
                                          </p:cBhvr>
                                          <p:tavLst>
                                            <p:tav tm="0">
                                              <p:val>
                                                <p:strVal val="#ppt_x"/>
                                              </p:val>
                                            </p:tav>
                                            <p:tav tm="100000">
                                              <p:val>
                                                <p:strVal val="#ppt_x"/>
                                              </p:val>
                                            </p:tav>
                                          </p:tavLst>
                                        </p:anim>
                                        <p:anim calcmode="lin" valueType="num">
                                          <p:cBhvr>
                                            <p:cTn id="13" dur="1000" fill="hold"/>
                                            <p:tgtEl>
                                              <p:spTgt spid="2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1000"/>
                                            <p:tgtEl>
                                              <p:spTgt spid="34"/>
                                            </p:tgtEl>
                                          </p:cBhvr>
                                        </p:animEffect>
                                        <p:anim calcmode="lin" valueType="num">
                                          <p:cBhvr>
                                            <p:cTn id="17" dur="1000" fill="hold"/>
                                            <p:tgtEl>
                                              <p:spTgt spid="34"/>
                                            </p:tgtEl>
                                            <p:attrNameLst>
                                              <p:attrName>ppt_x</p:attrName>
                                            </p:attrNameLst>
                                          </p:cBhvr>
                                          <p:tavLst>
                                            <p:tav tm="0">
                                              <p:val>
                                                <p:strVal val="#ppt_x"/>
                                              </p:val>
                                            </p:tav>
                                            <p:tav tm="100000">
                                              <p:val>
                                                <p:strVal val="#ppt_x"/>
                                              </p:val>
                                            </p:tav>
                                          </p:tavLst>
                                        </p:anim>
                                        <p:anim calcmode="lin" valueType="num">
                                          <p:cBhvr>
                                            <p:cTn id="18" dur="1000" fill="hold"/>
                                            <p:tgtEl>
                                              <p:spTgt spid="3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par>
                                    <p:cTn id="24" presetID="2" presetClass="entr" presetSubtype="8" fill="hold" nodeType="withEffect" p14:presetBounceEnd="64000">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14:bounceEnd="64000">
                                          <p:cBhvr additive="base">
                                            <p:cTn id="26" dur="2000" fill="hold"/>
                                            <p:tgtEl>
                                              <p:spTgt spid="19"/>
                                            </p:tgtEl>
                                            <p:attrNameLst>
                                              <p:attrName>ppt_x</p:attrName>
                                            </p:attrNameLst>
                                          </p:cBhvr>
                                          <p:tavLst>
                                            <p:tav tm="0">
                                              <p:val>
                                                <p:strVal val="0-#ppt_w/2"/>
                                              </p:val>
                                            </p:tav>
                                            <p:tav tm="100000">
                                              <p:val>
                                                <p:strVal val="#ppt_x"/>
                                              </p:val>
                                            </p:tav>
                                          </p:tavLst>
                                        </p:anim>
                                        <p:anim calcmode="lin" valueType="num" p14:bounceEnd="64000">
                                          <p:cBhvr additive="base">
                                            <p:cTn id="27" dur="20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34"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1000"/>
                                            <p:tgtEl>
                                              <p:spTgt spid="23"/>
                                            </p:tgtEl>
                                          </p:cBhvr>
                                        </p:animEffect>
                                        <p:anim calcmode="lin" valueType="num">
                                          <p:cBhvr>
                                            <p:cTn id="12" dur="1000" fill="hold"/>
                                            <p:tgtEl>
                                              <p:spTgt spid="23"/>
                                            </p:tgtEl>
                                            <p:attrNameLst>
                                              <p:attrName>ppt_x</p:attrName>
                                            </p:attrNameLst>
                                          </p:cBhvr>
                                          <p:tavLst>
                                            <p:tav tm="0">
                                              <p:val>
                                                <p:strVal val="#ppt_x"/>
                                              </p:val>
                                            </p:tav>
                                            <p:tav tm="100000">
                                              <p:val>
                                                <p:strVal val="#ppt_x"/>
                                              </p:val>
                                            </p:tav>
                                          </p:tavLst>
                                        </p:anim>
                                        <p:anim calcmode="lin" valueType="num">
                                          <p:cBhvr>
                                            <p:cTn id="13" dur="1000" fill="hold"/>
                                            <p:tgtEl>
                                              <p:spTgt spid="2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1000"/>
                                            <p:tgtEl>
                                              <p:spTgt spid="34"/>
                                            </p:tgtEl>
                                          </p:cBhvr>
                                        </p:animEffect>
                                        <p:anim calcmode="lin" valueType="num">
                                          <p:cBhvr>
                                            <p:cTn id="17" dur="1000" fill="hold"/>
                                            <p:tgtEl>
                                              <p:spTgt spid="34"/>
                                            </p:tgtEl>
                                            <p:attrNameLst>
                                              <p:attrName>ppt_x</p:attrName>
                                            </p:attrNameLst>
                                          </p:cBhvr>
                                          <p:tavLst>
                                            <p:tav tm="0">
                                              <p:val>
                                                <p:strVal val="#ppt_x"/>
                                              </p:val>
                                            </p:tav>
                                            <p:tav tm="100000">
                                              <p:val>
                                                <p:strVal val="#ppt_x"/>
                                              </p:val>
                                            </p:tav>
                                          </p:tavLst>
                                        </p:anim>
                                        <p:anim calcmode="lin" valueType="num">
                                          <p:cBhvr>
                                            <p:cTn id="18" dur="1000" fill="hold"/>
                                            <p:tgtEl>
                                              <p:spTgt spid="3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2000" fill="hold"/>
                                            <p:tgtEl>
                                              <p:spTgt spid="19"/>
                                            </p:tgtEl>
                                            <p:attrNameLst>
                                              <p:attrName>ppt_x</p:attrName>
                                            </p:attrNameLst>
                                          </p:cBhvr>
                                          <p:tavLst>
                                            <p:tav tm="0">
                                              <p:val>
                                                <p:strVal val="0-#ppt_w/2"/>
                                              </p:val>
                                            </p:tav>
                                            <p:tav tm="100000">
                                              <p:val>
                                                <p:strVal val="#ppt_x"/>
                                              </p:val>
                                            </p:tav>
                                          </p:tavLst>
                                        </p:anim>
                                        <p:anim calcmode="lin" valueType="num">
                                          <p:cBhvr additive="base">
                                            <p:cTn id="27" dur="20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34" grpId="0"/>
          <p:bldP spid="17"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258888" y="821843"/>
            <a:ext cx="6697488" cy="3499815"/>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827222" y="2913206"/>
            <a:ext cx="1468495" cy="881844"/>
          </a:xfrm>
          <a:prstGeom prst="rect">
            <a:avLst/>
          </a:prstGeom>
        </p:spPr>
        <p:txBody>
          <a:bodyPr wrap="square">
            <a:spAutoFit/>
          </a:bodyPr>
          <a:lstStyle/>
          <a:p>
            <a:pPr lvl="0" algn="ctr">
              <a:lnSpc>
                <a:spcPct val="150000"/>
              </a:lnSpc>
            </a:pPr>
            <a:r>
              <a:rPr lang="zh-CN" altLang="en-US" sz="700" dirty="0">
                <a:solidFill>
                  <a:prstClr val="white">
                    <a:lumMod val="50000"/>
                  </a:prstClr>
                </a:solidFill>
              </a:rPr>
              <a:t>添加相关文字内容添加相关文字内容添加相关文字内容</a:t>
            </a:r>
            <a:endParaRPr lang="en-US" altLang="zh-CN" sz="700" dirty="0">
              <a:solidFill>
                <a:prstClr val="white">
                  <a:lumMod val="50000"/>
                </a:prstClr>
              </a:solidFill>
            </a:endParaRPr>
          </a:p>
          <a:p>
            <a:pPr lvl="0" algn="ctr">
              <a:lnSpc>
                <a:spcPct val="150000"/>
              </a:lnSpc>
            </a:pPr>
            <a:r>
              <a:rPr lang="zh-CN" altLang="en-US" sz="700" dirty="0">
                <a:solidFill>
                  <a:prstClr val="white">
                    <a:lumMod val="50000"/>
                  </a:prstClr>
                </a:solidFill>
              </a:rPr>
              <a:t>添加相关文字内容添加相关文字内容添加相关文字内容</a:t>
            </a:r>
            <a:endParaRPr lang="en-US" altLang="zh-CN" sz="700" dirty="0">
              <a:solidFill>
                <a:prstClr val="white">
                  <a:lumMod val="50000"/>
                </a:prstClr>
              </a:solidFill>
            </a:endParaRPr>
          </a:p>
          <a:p>
            <a:pPr lvl="0" algn="ctr">
              <a:lnSpc>
                <a:spcPct val="150000"/>
              </a:lnSpc>
            </a:pPr>
            <a:r>
              <a:rPr lang="zh-CN" altLang="en-US" sz="700" dirty="0">
                <a:solidFill>
                  <a:prstClr val="white">
                    <a:lumMod val="50000"/>
                  </a:prstClr>
                </a:solidFill>
              </a:rPr>
              <a:t>添加相关文字内容添加相关文字</a:t>
            </a:r>
            <a:endParaRPr lang="en-US" altLang="zh-CN" sz="700" dirty="0">
              <a:solidFill>
                <a:prstClr val="white">
                  <a:lumMod val="50000"/>
                </a:prstClr>
              </a:solidFill>
            </a:endParaRPr>
          </a:p>
        </p:txBody>
      </p:sp>
      <p:sp>
        <p:nvSpPr>
          <p:cNvPr id="29" name="TextBox 28"/>
          <p:cNvSpPr txBox="1"/>
          <p:nvPr/>
        </p:nvSpPr>
        <p:spPr>
          <a:xfrm>
            <a:off x="1855557" y="2558976"/>
            <a:ext cx="1339790" cy="276999"/>
          </a:xfrm>
          <a:prstGeom prst="rect">
            <a:avLst/>
          </a:prstGeom>
          <a:solidFill>
            <a:schemeClr val="bg1"/>
          </a:solidFill>
        </p:spPr>
        <p:txBody>
          <a:bodyPr wrap="none" rtlCol="0">
            <a:spAutoFit/>
          </a:bodyPr>
          <a:lstStyle/>
          <a:p>
            <a:r>
              <a:rPr lang="en-US" altLang="zh-CN" sz="1200" b="1" dirty="0">
                <a:solidFill>
                  <a:schemeClr val="bg1">
                    <a:lumMod val="50000"/>
                  </a:schemeClr>
                </a:solidFill>
              </a:rPr>
              <a:t>SANMIAO DESIGN</a:t>
            </a:r>
            <a:endParaRPr lang="zh-CN" altLang="en-US" sz="1200" b="1" dirty="0">
              <a:solidFill>
                <a:schemeClr val="bg1">
                  <a:lumMod val="50000"/>
                </a:schemeClr>
              </a:solidFill>
            </a:endParaRPr>
          </a:p>
        </p:txBody>
      </p:sp>
      <p:sp>
        <p:nvSpPr>
          <p:cNvPr id="33" name="矩形 32"/>
          <p:cNvSpPr/>
          <p:nvPr/>
        </p:nvSpPr>
        <p:spPr>
          <a:xfrm>
            <a:off x="5839809" y="2913206"/>
            <a:ext cx="1468495" cy="881844"/>
          </a:xfrm>
          <a:prstGeom prst="rect">
            <a:avLst/>
          </a:prstGeom>
        </p:spPr>
        <p:txBody>
          <a:bodyPr wrap="square">
            <a:spAutoFit/>
          </a:bodyPr>
          <a:lstStyle/>
          <a:p>
            <a:pPr lvl="0" algn="ctr">
              <a:lnSpc>
                <a:spcPct val="150000"/>
              </a:lnSpc>
            </a:pPr>
            <a:r>
              <a:rPr lang="zh-CN" altLang="en-US" sz="700" dirty="0">
                <a:solidFill>
                  <a:prstClr val="white">
                    <a:lumMod val="50000"/>
                  </a:prstClr>
                </a:solidFill>
              </a:rPr>
              <a:t>添加相关文字内容添加相关文字内容添加相关文字内容</a:t>
            </a:r>
            <a:endParaRPr lang="en-US" altLang="zh-CN" sz="700" dirty="0">
              <a:solidFill>
                <a:prstClr val="white">
                  <a:lumMod val="50000"/>
                </a:prstClr>
              </a:solidFill>
            </a:endParaRPr>
          </a:p>
          <a:p>
            <a:pPr lvl="0" algn="ctr">
              <a:lnSpc>
                <a:spcPct val="150000"/>
              </a:lnSpc>
            </a:pPr>
            <a:r>
              <a:rPr lang="zh-CN" altLang="en-US" sz="700" dirty="0">
                <a:solidFill>
                  <a:prstClr val="white">
                    <a:lumMod val="50000"/>
                  </a:prstClr>
                </a:solidFill>
              </a:rPr>
              <a:t>添加相关文字内容添加相关文字内容添加相关文字内容</a:t>
            </a:r>
            <a:endParaRPr lang="en-US" altLang="zh-CN" sz="700" dirty="0">
              <a:solidFill>
                <a:prstClr val="white">
                  <a:lumMod val="50000"/>
                </a:prstClr>
              </a:solidFill>
            </a:endParaRPr>
          </a:p>
          <a:p>
            <a:pPr lvl="0" algn="ctr">
              <a:lnSpc>
                <a:spcPct val="150000"/>
              </a:lnSpc>
            </a:pPr>
            <a:r>
              <a:rPr lang="zh-CN" altLang="en-US" sz="700" dirty="0">
                <a:solidFill>
                  <a:prstClr val="white">
                    <a:lumMod val="50000"/>
                  </a:prstClr>
                </a:solidFill>
              </a:rPr>
              <a:t>添加相关文字内容添加相关文字</a:t>
            </a:r>
            <a:endParaRPr lang="en-US" altLang="zh-CN" sz="700" dirty="0">
              <a:solidFill>
                <a:prstClr val="white">
                  <a:lumMod val="50000"/>
                </a:prstClr>
              </a:solidFill>
            </a:endParaRPr>
          </a:p>
        </p:txBody>
      </p:sp>
      <p:sp>
        <p:nvSpPr>
          <p:cNvPr id="35" name="TextBox 34"/>
          <p:cNvSpPr txBox="1"/>
          <p:nvPr/>
        </p:nvSpPr>
        <p:spPr>
          <a:xfrm>
            <a:off x="5868144" y="2558976"/>
            <a:ext cx="1339790" cy="276999"/>
          </a:xfrm>
          <a:prstGeom prst="rect">
            <a:avLst/>
          </a:prstGeom>
          <a:solidFill>
            <a:schemeClr val="bg1"/>
          </a:solidFill>
        </p:spPr>
        <p:txBody>
          <a:bodyPr wrap="none" rtlCol="0">
            <a:spAutoFit/>
          </a:bodyPr>
          <a:lstStyle/>
          <a:p>
            <a:r>
              <a:rPr lang="en-US" altLang="zh-CN" sz="1200" b="1" dirty="0">
                <a:solidFill>
                  <a:schemeClr val="bg1">
                    <a:lumMod val="50000"/>
                  </a:schemeClr>
                </a:solidFill>
              </a:rPr>
              <a:t>SANMIAO DESIGN</a:t>
            </a:r>
            <a:endParaRPr lang="zh-CN" altLang="en-US" sz="1200" b="1" dirty="0">
              <a:solidFill>
                <a:schemeClr val="bg1">
                  <a:lumMod val="50000"/>
                </a:schemeClr>
              </a:solidFill>
            </a:endParaRPr>
          </a:p>
        </p:txBody>
      </p:sp>
      <p:cxnSp>
        <p:nvCxnSpPr>
          <p:cNvPr id="36" name="直接连接符 35"/>
          <p:cNvCxnSpPr/>
          <p:nvPr/>
        </p:nvCxnSpPr>
        <p:spPr>
          <a:xfrm>
            <a:off x="1927565" y="2859782"/>
            <a:ext cx="1204682"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5960013" y="2859782"/>
            <a:ext cx="1204682"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2" idx="2"/>
            <a:endCxn id="2" idx="6"/>
          </p:cNvCxnSpPr>
          <p:nvPr/>
        </p:nvCxnSpPr>
        <p:spPr>
          <a:xfrm>
            <a:off x="3347864" y="2489542"/>
            <a:ext cx="2304256" cy="0"/>
          </a:xfrm>
          <a:prstGeom prst="line">
            <a:avLst/>
          </a:prstGeom>
          <a:ln>
            <a:solidFill>
              <a:srgbClr val="9CACC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4499992" y="1337414"/>
            <a:ext cx="0" cy="2314456"/>
          </a:xfrm>
          <a:prstGeom prst="line">
            <a:avLst/>
          </a:prstGeom>
          <a:ln>
            <a:solidFill>
              <a:srgbClr val="9CACC0"/>
            </a:solidFill>
          </a:ln>
        </p:spPr>
        <p:style>
          <a:lnRef idx="1">
            <a:schemeClr val="accent1"/>
          </a:lnRef>
          <a:fillRef idx="0">
            <a:schemeClr val="accent1"/>
          </a:fillRef>
          <a:effectRef idx="0">
            <a:schemeClr val="accent1"/>
          </a:effectRef>
          <a:fontRef idx="minor">
            <a:schemeClr val="tx1"/>
          </a:fontRef>
        </p:style>
      </p:cxnSp>
      <p:sp>
        <p:nvSpPr>
          <p:cNvPr id="2" name="椭圆 1"/>
          <p:cNvSpPr/>
          <p:nvPr/>
        </p:nvSpPr>
        <p:spPr>
          <a:xfrm>
            <a:off x="3347864" y="1337414"/>
            <a:ext cx="2304256" cy="2304256"/>
          </a:xfrm>
          <a:prstGeom prst="ellipse">
            <a:avLst/>
          </a:prstGeom>
          <a:noFill/>
          <a:ln w="3175">
            <a:solidFill>
              <a:srgbClr val="DBE1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19295" y="1482651"/>
            <a:ext cx="2152650" cy="2152650"/>
          </a:xfrm>
          <a:prstGeom prst="rect">
            <a:avLst/>
          </a:prstGeom>
        </p:spPr>
      </p:pic>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02935" y="1737134"/>
            <a:ext cx="1104528" cy="620297"/>
          </a:xfrm>
          <a:prstGeom prst="rect">
            <a:avLst/>
          </a:prstGeom>
        </p:spPr>
      </p:pic>
      <p:pic>
        <p:nvPicPr>
          <p:cNvPr id="18" name="图片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10090" y="1727791"/>
            <a:ext cx="1104528" cy="620297"/>
          </a:xfrm>
          <a:prstGeom prst="rect">
            <a:avLst/>
          </a:prstGeom>
        </p:spPr>
      </p:pic>
    </p:spTree>
    <p:extLst>
      <p:ext uri="{BB962C8B-B14F-4D97-AF65-F5344CB8AC3E}">
        <p14:creationId xmlns:p14="http://schemas.microsoft.com/office/powerpoint/2010/main" val="189764772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2000">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14:bounceEnd="62000">
                                          <p:cBhvr additive="base">
                                            <p:cTn id="11" dur="2000" fill="hold"/>
                                            <p:tgtEl>
                                              <p:spTgt spid="2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62000">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14:bounceEnd="62000">
                                          <p:cBhvr additive="base">
                                            <p:cTn id="15" dur="2000" fill="hold"/>
                                            <p:tgtEl>
                                              <p:spTgt spid="29"/>
                                            </p:tgtEl>
                                            <p:attrNameLst>
                                              <p:attrName>ppt_x</p:attrName>
                                            </p:attrNameLst>
                                          </p:cBhvr>
                                          <p:tavLst>
                                            <p:tav tm="0">
                                              <p:val>
                                                <p:strVal val="#ppt_x"/>
                                              </p:val>
                                            </p:tav>
                                            <p:tav tm="100000">
                                              <p:val>
                                                <p:strVal val="#ppt_x"/>
                                              </p:val>
                                            </p:tav>
                                          </p:tavLst>
                                        </p:anim>
                                        <p:anim calcmode="lin" valueType="num" p14:bounceEnd="62000">
                                          <p:cBhvr additive="base">
                                            <p:cTn id="16" dur="20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62000">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14:bounceEnd="62000">
                                          <p:cBhvr additive="base">
                                            <p:cTn id="19" dur="2000" fill="hold"/>
                                            <p:tgtEl>
                                              <p:spTgt spid="33"/>
                                            </p:tgtEl>
                                            <p:attrNameLst>
                                              <p:attrName>ppt_x</p:attrName>
                                            </p:attrNameLst>
                                          </p:cBhvr>
                                          <p:tavLst>
                                            <p:tav tm="0">
                                              <p:val>
                                                <p:strVal val="#ppt_x"/>
                                              </p:val>
                                            </p:tav>
                                            <p:tav tm="100000">
                                              <p:val>
                                                <p:strVal val="#ppt_x"/>
                                              </p:val>
                                            </p:tav>
                                          </p:tavLst>
                                        </p:anim>
                                        <p:anim calcmode="lin" valueType="num" p14:bounceEnd="62000">
                                          <p:cBhvr additive="base">
                                            <p:cTn id="20" dur="2000" fill="hold"/>
                                            <p:tgtEl>
                                              <p:spTgt spid="3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14:presetBounceEnd="62000">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14:bounceEnd="62000">
                                          <p:cBhvr additive="base">
                                            <p:cTn id="23" dur="2000" fill="hold"/>
                                            <p:tgtEl>
                                              <p:spTgt spid="35"/>
                                            </p:tgtEl>
                                            <p:attrNameLst>
                                              <p:attrName>ppt_x</p:attrName>
                                            </p:attrNameLst>
                                          </p:cBhvr>
                                          <p:tavLst>
                                            <p:tav tm="0">
                                              <p:val>
                                                <p:strVal val="#ppt_x"/>
                                              </p:val>
                                            </p:tav>
                                            <p:tav tm="100000">
                                              <p:val>
                                                <p:strVal val="#ppt_x"/>
                                              </p:val>
                                            </p:tav>
                                          </p:tavLst>
                                        </p:anim>
                                        <p:anim calcmode="lin" valueType="num" p14:bounceEnd="62000">
                                          <p:cBhvr additive="base">
                                            <p:cTn id="24" dur="2000" fill="hold"/>
                                            <p:tgtEl>
                                              <p:spTgt spid="35"/>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14:presetBounceEnd="62000">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14:bounceEnd="62000">
                                          <p:cBhvr additive="base">
                                            <p:cTn id="27" dur="2000" fill="hold"/>
                                            <p:tgtEl>
                                              <p:spTgt spid="36"/>
                                            </p:tgtEl>
                                            <p:attrNameLst>
                                              <p:attrName>ppt_x</p:attrName>
                                            </p:attrNameLst>
                                          </p:cBhvr>
                                          <p:tavLst>
                                            <p:tav tm="0">
                                              <p:val>
                                                <p:strVal val="#ppt_x"/>
                                              </p:val>
                                            </p:tav>
                                            <p:tav tm="100000">
                                              <p:val>
                                                <p:strVal val="#ppt_x"/>
                                              </p:val>
                                            </p:tav>
                                          </p:tavLst>
                                        </p:anim>
                                        <p:anim calcmode="lin" valueType="num" p14:bounceEnd="62000">
                                          <p:cBhvr additive="base">
                                            <p:cTn id="28" dur="2000" fill="hold"/>
                                            <p:tgtEl>
                                              <p:spTgt spid="36"/>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14:presetBounceEnd="62000">
                                      <p:stCondLst>
                                        <p:cond delay="0"/>
                                      </p:stCondLst>
                                      <p:childTnLst>
                                        <p:set>
                                          <p:cBhvr>
                                            <p:cTn id="30" dur="1" fill="hold">
                                              <p:stCondLst>
                                                <p:cond delay="0"/>
                                              </p:stCondLst>
                                            </p:cTn>
                                            <p:tgtEl>
                                              <p:spTgt spid="38"/>
                                            </p:tgtEl>
                                            <p:attrNameLst>
                                              <p:attrName>style.visibility</p:attrName>
                                            </p:attrNameLst>
                                          </p:cBhvr>
                                          <p:to>
                                            <p:strVal val="visible"/>
                                          </p:to>
                                        </p:set>
                                        <p:anim calcmode="lin" valueType="num" p14:bounceEnd="62000">
                                          <p:cBhvr additive="base">
                                            <p:cTn id="31" dur="2000" fill="hold"/>
                                            <p:tgtEl>
                                              <p:spTgt spid="38"/>
                                            </p:tgtEl>
                                            <p:attrNameLst>
                                              <p:attrName>ppt_x</p:attrName>
                                            </p:attrNameLst>
                                          </p:cBhvr>
                                          <p:tavLst>
                                            <p:tav tm="0">
                                              <p:val>
                                                <p:strVal val="#ppt_x"/>
                                              </p:val>
                                            </p:tav>
                                            <p:tav tm="100000">
                                              <p:val>
                                                <p:strVal val="#ppt_x"/>
                                              </p:val>
                                            </p:tav>
                                          </p:tavLst>
                                        </p:anim>
                                        <p:anim calcmode="lin" valueType="num" p14:bounceEnd="62000">
                                          <p:cBhvr additive="base">
                                            <p:cTn id="32" dur="2000" fill="hold"/>
                                            <p:tgtEl>
                                              <p:spTgt spid="38"/>
                                            </p:tgtEl>
                                            <p:attrNameLst>
                                              <p:attrName>ppt_y</p:attrName>
                                            </p:attrNameLst>
                                          </p:cBhvr>
                                          <p:tavLst>
                                            <p:tav tm="0">
                                              <p:val>
                                                <p:strVal val="1+#ppt_h/2"/>
                                              </p:val>
                                            </p:tav>
                                            <p:tav tm="100000">
                                              <p:val>
                                                <p:strVal val="#ppt_y"/>
                                              </p:val>
                                            </p:tav>
                                          </p:tavLst>
                                        </p:anim>
                                      </p:childTnLst>
                                    </p:cTn>
                                  </p:par>
                                  <p:par>
                                    <p:cTn id="33" presetID="21" presetClass="entr" presetSubtype="1" fill="hold"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heel(1)">
                                          <p:cBhvr>
                                            <p:cTn id="35" dur="2000"/>
                                            <p:tgtEl>
                                              <p:spTgt spid="24"/>
                                            </p:tgtEl>
                                          </p:cBhvr>
                                        </p:animEffect>
                                      </p:childTnLst>
                                    </p:cTn>
                                  </p:par>
                                  <p:par>
                                    <p:cTn id="36" presetID="21" presetClass="entr" presetSubtype="1" fill="hold"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heel(1)">
                                          <p:cBhvr>
                                            <p:cTn id="38" dur="2000"/>
                                            <p:tgtEl>
                                              <p:spTgt spid="8"/>
                                            </p:tgtEl>
                                          </p:cBhvr>
                                        </p:animEffect>
                                      </p:childTnLst>
                                    </p:cTn>
                                  </p:par>
                                  <p:par>
                                    <p:cTn id="39" presetID="45" presetClass="entr" presetSubtype="0" fill="hold" grpId="0" nodeType="with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fade">
                                          <p:cBhvr>
                                            <p:cTn id="41" dur="2000"/>
                                            <p:tgtEl>
                                              <p:spTgt spid="2"/>
                                            </p:tgtEl>
                                          </p:cBhvr>
                                        </p:animEffect>
                                        <p:anim calcmode="lin" valueType="num">
                                          <p:cBhvr>
                                            <p:cTn id="42" dur="2000" fill="hold"/>
                                            <p:tgtEl>
                                              <p:spTgt spid="2"/>
                                            </p:tgtEl>
                                            <p:attrNameLst>
                                              <p:attrName>ppt_w</p:attrName>
                                            </p:attrNameLst>
                                          </p:cBhvr>
                                          <p:tavLst>
                                            <p:tav tm="0" fmla="#ppt_w*sin(2.5*pi*$)">
                                              <p:val>
                                                <p:fltVal val="0"/>
                                              </p:val>
                                            </p:tav>
                                            <p:tav tm="100000">
                                              <p:val>
                                                <p:fltVal val="1"/>
                                              </p:val>
                                            </p:tav>
                                          </p:tavLst>
                                        </p:anim>
                                        <p:anim calcmode="lin" valueType="num">
                                          <p:cBhvr>
                                            <p:cTn id="43"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9" grpId="0" animBg="1"/>
          <p:bldP spid="33" grpId="0"/>
          <p:bldP spid="35" grpId="0" animBg="1"/>
          <p:bldP spid="2"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2000" fill="hold"/>
                                            <p:tgtEl>
                                              <p:spTgt spid="23"/>
                                            </p:tgtEl>
                                            <p:attrNameLst>
                                              <p:attrName>ppt_x</p:attrName>
                                            </p:attrNameLst>
                                          </p:cBhvr>
                                          <p:tavLst>
                                            <p:tav tm="0">
                                              <p:val>
                                                <p:strVal val="#ppt_x"/>
                                              </p:val>
                                            </p:tav>
                                            <p:tav tm="100000">
                                              <p:val>
                                                <p:strVal val="#ppt_x"/>
                                              </p:val>
                                            </p:tav>
                                          </p:tavLst>
                                        </p:anim>
                                        <p:anim calcmode="lin" valueType="num">
                                          <p:cBhvr additive="base">
                                            <p:cTn id="12" dur="20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2000" fill="hold"/>
                                            <p:tgtEl>
                                              <p:spTgt spid="29"/>
                                            </p:tgtEl>
                                            <p:attrNameLst>
                                              <p:attrName>ppt_x</p:attrName>
                                            </p:attrNameLst>
                                          </p:cBhvr>
                                          <p:tavLst>
                                            <p:tav tm="0">
                                              <p:val>
                                                <p:strVal val="#ppt_x"/>
                                              </p:val>
                                            </p:tav>
                                            <p:tav tm="100000">
                                              <p:val>
                                                <p:strVal val="#ppt_x"/>
                                              </p:val>
                                            </p:tav>
                                          </p:tavLst>
                                        </p:anim>
                                        <p:anim calcmode="lin" valueType="num">
                                          <p:cBhvr additive="base">
                                            <p:cTn id="16" dur="20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2000" fill="hold"/>
                                            <p:tgtEl>
                                              <p:spTgt spid="33"/>
                                            </p:tgtEl>
                                            <p:attrNameLst>
                                              <p:attrName>ppt_x</p:attrName>
                                            </p:attrNameLst>
                                          </p:cBhvr>
                                          <p:tavLst>
                                            <p:tav tm="0">
                                              <p:val>
                                                <p:strVal val="#ppt_x"/>
                                              </p:val>
                                            </p:tav>
                                            <p:tav tm="100000">
                                              <p:val>
                                                <p:strVal val="#ppt_x"/>
                                              </p:val>
                                            </p:tav>
                                          </p:tavLst>
                                        </p:anim>
                                        <p:anim calcmode="lin" valueType="num">
                                          <p:cBhvr additive="base">
                                            <p:cTn id="20" dur="2000" fill="hold"/>
                                            <p:tgtEl>
                                              <p:spTgt spid="3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2000" fill="hold"/>
                                            <p:tgtEl>
                                              <p:spTgt spid="35"/>
                                            </p:tgtEl>
                                            <p:attrNameLst>
                                              <p:attrName>ppt_x</p:attrName>
                                            </p:attrNameLst>
                                          </p:cBhvr>
                                          <p:tavLst>
                                            <p:tav tm="0">
                                              <p:val>
                                                <p:strVal val="#ppt_x"/>
                                              </p:val>
                                            </p:tav>
                                            <p:tav tm="100000">
                                              <p:val>
                                                <p:strVal val="#ppt_x"/>
                                              </p:val>
                                            </p:tav>
                                          </p:tavLst>
                                        </p:anim>
                                        <p:anim calcmode="lin" valueType="num">
                                          <p:cBhvr additive="base">
                                            <p:cTn id="24" dur="2000" fill="hold"/>
                                            <p:tgtEl>
                                              <p:spTgt spid="35"/>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2000" fill="hold"/>
                                            <p:tgtEl>
                                              <p:spTgt spid="36"/>
                                            </p:tgtEl>
                                            <p:attrNameLst>
                                              <p:attrName>ppt_x</p:attrName>
                                            </p:attrNameLst>
                                          </p:cBhvr>
                                          <p:tavLst>
                                            <p:tav tm="0">
                                              <p:val>
                                                <p:strVal val="#ppt_x"/>
                                              </p:val>
                                            </p:tav>
                                            <p:tav tm="100000">
                                              <p:val>
                                                <p:strVal val="#ppt_x"/>
                                              </p:val>
                                            </p:tav>
                                          </p:tavLst>
                                        </p:anim>
                                        <p:anim calcmode="lin" valueType="num">
                                          <p:cBhvr additive="base">
                                            <p:cTn id="28" dur="2000" fill="hold"/>
                                            <p:tgtEl>
                                              <p:spTgt spid="36"/>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8"/>
                                            </p:tgtEl>
                                            <p:attrNameLst>
                                              <p:attrName>style.visibility</p:attrName>
                                            </p:attrNameLst>
                                          </p:cBhvr>
                                          <p:to>
                                            <p:strVal val="visible"/>
                                          </p:to>
                                        </p:set>
                                        <p:anim calcmode="lin" valueType="num">
                                          <p:cBhvr additive="base">
                                            <p:cTn id="31" dur="2000" fill="hold"/>
                                            <p:tgtEl>
                                              <p:spTgt spid="38"/>
                                            </p:tgtEl>
                                            <p:attrNameLst>
                                              <p:attrName>ppt_x</p:attrName>
                                            </p:attrNameLst>
                                          </p:cBhvr>
                                          <p:tavLst>
                                            <p:tav tm="0">
                                              <p:val>
                                                <p:strVal val="#ppt_x"/>
                                              </p:val>
                                            </p:tav>
                                            <p:tav tm="100000">
                                              <p:val>
                                                <p:strVal val="#ppt_x"/>
                                              </p:val>
                                            </p:tav>
                                          </p:tavLst>
                                        </p:anim>
                                        <p:anim calcmode="lin" valueType="num">
                                          <p:cBhvr additive="base">
                                            <p:cTn id="32" dur="2000" fill="hold"/>
                                            <p:tgtEl>
                                              <p:spTgt spid="38"/>
                                            </p:tgtEl>
                                            <p:attrNameLst>
                                              <p:attrName>ppt_y</p:attrName>
                                            </p:attrNameLst>
                                          </p:cBhvr>
                                          <p:tavLst>
                                            <p:tav tm="0">
                                              <p:val>
                                                <p:strVal val="1+#ppt_h/2"/>
                                              </p:val>
                                            </p:tav>
                                            <p:tav tm="100000">
                                              <p:val>
                                                <p:strVal val="#ppt_y"/>
                                              </p:val>
                                            </p:tav>
                                          </p:tavLst>
                                        </p:anim>
                                      </p:childTnLst>
                                    </p:cTn>
                                  </p:par>
                                  <p:par>
                                    <p:cTn id="33" presetID="21" presetClass="entr" presetSubtype="1" fill="hold"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heel(1)">
                                          <p:cBhvr>
                                            <p:cTn id="35" dur="2000"/>
                                            <p:tgtEl>
                                              <p:spTgt spid="24"/>
                                            </p:tgtEl>
                                          </p:cBhvr>
                                        </p:animEffect>
                                      </p:childTnLst>
                                    </p:cTn>
                                  </p:par>
                                  <p:par>
                                    <p:cTn id="36" presetID="21" presetClass="entr" presetSubtype="1" fill="hold"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heel(1)">
                                          <p:cBhvr>
                                            <p:cTn id="38" dur="2000"/>
                                            <p:tgtEl>
                                              <p:spTgt spid="8"/>
                                            </p:tgtEl>
                                          </p:cBhvr>
                                        </p:animEffect>
                                      </p:childTnLst>
                                    </p:cTn>
                                  </p:par>
                                  <p:par>
                                    <p:cTn id="39" presetID="45" presetClass="entr" presetSubtype="0" fill="hold" grpId="0" nodeType="with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fade">
                                          <p:cBhvr>
                                            <p:cTn id="41" dur="2000"/>
                                            <p:tgtEl>
                                              <p:spTgt spid="2"/>
                                            </p:tgtEl>
                                          </p:cBhvr>
                                        </p:animEffect>
                                        <p:anim calcmode="lin" valueType="num">
                                          <p:cBhvr>
                                            <p:cTn id="42" dur="2000" fill="hold"/>
                                            <p:tgtEl>
                                              <p:spTgt spid="2"/>
                                            </p:tgtEl>
                                            <p:attrNameLst>
                                              <p:attrName>ppt_w</p:attrName>
                                            </p:attrNameLst>
                                          </p:cBhvr>
                                          <p:tavLst>
                                            <p:tav tm="0" fmla="#ppt_w*sin(2.5*pi*$)">
                                              <p:val>
                                                <p:fltVal val="0"/>
                                              </p:val>
                                            </p:tav>
                                            <p:tav tm="100000">
                                              <p:val>
                                                <p:fltVal val="1"/>
                                              </p:val>
                                            </p:tav>
                                          </p:tavLst>
                                        </p:anim>
                                        <p:anim calcmode="lin" valueType="num">
                                          <p:cBhvr>
                                            <p:cTn id="43"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9" grpId="0" animBg="1"/>
          <p:bldP spid="33" grpId="0"/>
          <p:bldP spid="35" grpId="0" animBg="1"/>
          <p:bldP spid="2" grpId="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258888" y="821843"/>
            <a:ext cx="6697488" cy="3499815"/>
          </a:xfrm>
          <a:prstGeom prst="rect">
            <a:avLst/>
          </a:prstGeom>
          <a:solidFill>
            <a:schemeClr val="bg1"/>
          </a:solidFill>
          <a:ln>
            <a:noFill/>
          </a:ln>
          <a:effectLst>
            <a:outerShdw blurRad="2794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2023385" y="3408295"/>
            <a:ext cx="1468495" cy="558679"/>
          </a:xfrm>
          <a:prstGeom prst="rect">
            <a:avLst/>
          </a:prstGeom>
        </p:spPr>
        <p:txBody>
          <a:bodyPr wrap="square">
            <a:spAutoFit/>
          </a:bodyPr>
          <a:lstStyle/>
          <a:p>
            <a:pPr lvl="0" algn="ctr">
              <a:lnSpc>
                <a:spcPct val="150000"/>
              </a:lnSpc>
            </a:pPr>
            <a:r>
              <a:rPr lang="zh-CN" altLang="en-US" sz="700" dirty="0">
                <a:solidFill>
                  <a:prstClr val="white">
                    <a:lumMod val="50000"/>
                  </a:prstClr>
                </a:solidFill>
              </a:rPr>
              <a:t>添加相关文字内容添加相关文字内容添加相关文字内容</a:t>
            </a:r>
            <a:endParaRPr lang="en-US" altLang="zh-CN" sz="700" dirty="0">
              <a:solidFill>
                <a:prstClr val="white">
                  <a:lumMod val="50000"/>
                </a:prstClr>
              </a:solidFill>
            </a:endParaRPr>
          </a:p>
          <a:p>
            <a:pPr lvl="0" algn="ctr">
              <a:lnSpc>
                <a:spcPct val="150000"/>
              </a:lnSpc>
            </a:pPr>
            <a:r>
              <a:rPr lang="zh-CN" altLang="en-US" sz="700" dirty="0">
                <a:solidFill>
                  <a:prstClr val="white">
                    <a:lumMod val="50000"/>
                  </a:prstClr>
                </a:solidFill>
              </a:rPr>
              <a:t>添加相关文字内容添加相关文字</a:t>
            </a:r>
            <a:endParaRPr lang="en-US" altLang="zh-CN" sz="700" dirty="0">
              <a:solidFill>
                <a:prstClr val="white">
                  <a:lumMod val="50000"/>
                </a:prstClr>
              </a:solidFill>
            </a:endParaRPr>
          </a:p>
        </p:txBody>
      </p:sp>
      <p:sp>
        <p:nvSpPr>
          <p:cNvPr id="29" name="TextBox 28"/>
          <p:cNvSpPr txBox="1"/>
          <p:nvPr/>
        </p:nvSpPr>
        <p:spPr>
          <a:xfrm>
            <a:off x="2114821" y="3054065"/>
            <a:ext cx="1213590" cy="276999"/>
          </a:xfrm>
          <a:prstGeom prst="rect">
            <a:avLst/>
          </a:prstGeom>
          <a:solidFill>
            <a:schemeClr val="bg1"/>
          </a:solidFill>
        </p:spPr>
        <p:txBody>
          <a:bodyPr wrap="square" rtlCol="0">
            <a:spAutoFit/>
          </a:bodyPr>
          <a:lstStyle/>
          <a:p>
            <a:pPr algn="dist"/>
            <a:r>
              <a:rPr lang="zh-CN" altLang="en-US" sz="1200" b="1" dirty="0">
                <a:solidFill>
                  <a:schemeClr val="bg1">
                    <a:lumMod val="50000"/>
                  </a:schemeClr>
                </a:solidFill>
                <a:latin typeface="汉仪菱心体简" panose="02010609000101010101" pitchFamily="49" charset="-122"/>
                <a:ea typeface="汉仪菱心体简" panose="02010609000101010101" pitchFamily="49" charset="-122"/>
              </a:rPr>
              <a:t>添加姓名</a:t>
            </a:r>
          </a:p>
        </p:txBody>
      </p:sp>
      <p:cxnSp>
        <p:nvCxnSpPr>
          <p:cNvPr id="36" name="直接连接符 35"/>
          <p:cNvCxnSpPr/>
          <p:nvPr/>
        </p:nvCxnSpPr>
        <p:spPr>
          <a:xfrm>
            <a:off x="2123728" y="3354871"/>
            <a:ext cx="1204682"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3923928" y="3433436"/>
            <a:ext cx="1468495" cy="558679"/>
          </a:xfrm>
          <a:prstGeom prst="rect">
            <a:avLst/>
          </a:prstGeom>
        </p:spPr>
        <p:txBody>
          <a:bodyPr wrap="square">
            <a:spAutoFit/>
          </a:bodyPr>
          <a:lstStyle/>
          <a:p>
            <a:pPr lvl="0" algn="ctr">
              <a:lnSpc>
                <a:spcPct val="150000"/>
              </a:lnSpc>
            </a:pPr>
            <a:r>
              <a:rPr lang="zh-CN" altLang="en-US" sz="700" dirty="0">
                <a:solidFill>
                  <a:prstClr val="white">
                    <a:lumMod val="50000"/>
                  </a:prstClr>
                </a:solidFill>
              </a:rPr>
              <a:t>添加相关文字内容添加相关文字内容添加相关文字内容</a:t>
            </a:r>
            <a:endParaRPr lang="en-US" altLang="zh-CN" sz="700" dirty="0">
              <a:solidFill>
                <a:prstClr val="white">
                  <a:lumMod val="50000"/>
                </a:prstClr>
              </a:solidFill>
            </a:endParaRPr>
          </a:p>
          <a:p>
            <a:pPr lvl="0" algn="ctr">
              <a:lnSpc>
                <a:spcPct val="150000"/>
              </a:lnSpc>
            </a:pPr>
            <a:r>
              <a:rPr lang="zh-CN" altLang="en-US" sz="700" dirty="0">
                <a:solidFill>
                  <a:prstClr val="white">
                    <a:lumMod val="50000"/>
                  </a:prstClr>
                </a:solidFill>
              </a:rPr>
              <a:t>添加相关文字内容添加相关文字</a:t>
            </a:r>
            <a:endParaRPr lang="en-US" altLang="zh-CN" sz="700" dirty="0">
              <a:solidFill>
                <a:prstClr val="white">
                  <a:lumMod val="50000"/>
                </a:prstClr>
              </a:solidFill>
            </a:endParaRPr>
          </a:p>
        </p:txBody>
      </p:sp>
      <p:sp>
        <p:nvSpPr>
          <p:cNvPr id="17" name="TextBox 28"/>
          <p:cNvSpPr txBox="1"/>
          <p:nvPr/>
        </p:nvSpPr>
        <p:spPr>
          <a:xfrm>
            <a:off x="4015363" y="3079206"/>
            <a:ext cx="1213590" cy="276999"/>
          </a:xfrm>
          <a:prstGeom prst="rect">
            <a:avLst/>
          </a:prstGeom>
          <a:solidFill>
            <a:schemeClr val="bg1"/>
          </a:solidFill>
        </p:spPr>
        <p:txBody>
          <a:bodyPr wrap="square" rtlCol="0">
            <a:spAutoFit/>
          </a:bodyPr>
          <a:lstStyle/>
          <a:p>
            <a:pPr algn="dist"/>
            <a:r>
              <a:rPr lang="zh-CN" altLang="en-US" sz="1200" b="1" dirty="0">
                <a:solidFill>
                  <a:schemeClr val="bg1">
                    <a:lumMod val="50000"/>
                  </a:schemeClr>
                </a:solidFill>
                <a:latin typeface="汉仪菱心体简" panose="02010609000101010101" pitchFamily="49" charset="-122"/>
                <a:ea typeface="汉仪菱心体简" panose="02010609000101010101" pitchFamily="49" charset="-122"/>
              </a:rPr>
              <a:t>添加姓名</a:t>
            </a:r>
          </a:p>
        </p:txBody>
      </p:sp>
      <p:cxnSp>
        <p:nvCxnSpPr>
          <p:cNvPr id="18" name="直接连接符 17"/>
          <p:cNvCxnSpPr/>
          <p:nvPr/>
        </p:nvCxnSpPr>
        <p:spPr>
          <a:xfrm>
            <a:off x="4024271" y="3380012"/>
            <a:ext cx="1204682"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5796136" y="3430036"/>
            <a:ext cx="1468495" cy="558679"/>
          </a:xfrm>
          <a:prstGeom prst="rect">
            <a:avLst/>
          </a:prstGeom>
        </p:spPr>
        <p:txBody>
          <a:bodyPr wrap="square">
            <a:spAutoFit/>
          </a:bodyPr>
          <a:lstStyle/>
          <a:p>
            <a:pPr lvl="0" algn="ctr">
              <a:lnSpc>
                <a:spcPct val="150000"/>
              </a:lnSpc>
            </a:pPr>
            <a:r>
              <a:rPr lang="zh-CN" altLang="en-US" sz="700" dirty="0">
                <a:solidFill>
                  <a:prstClr val="white">
                    <a:lumMod val="50000"/>
                  </a:prstClr>
                </a:solidFill>
              </a:rPr>
              <a:t>添加相关文字内容添加相关文字内容添加相关文字内容</a:t>
            </a:r>
            <a:endParaRPr lang="en-US" altLang="zh-CN" sz="700" dirty="0">
              <a:solidFill>
                <a:prstClr val="white">
                  <a:lumMod val="50000"/>
                </a:prstClr>
              </a:solidFill>
            </a:endParaRPr>
          </a:p>
          <a:p>
            <a:pPr lvl="0" algn="ctr">
              <a:lnSpc>
                <a:spcPct val="150000"/>
              </a:lnSpc>
            </a:pPr>
            <a:r>
              <a:rPr lang="zh-CN" altLang="en-US" sz="700" dirty="0">
                <a:solidFill>
                  <a:prstClr val="white">
                    <a:lumMod val="50000"/>
                  </a:prstClr>
                </a:solidFill>
              </a:rPr>
              <a:t>添加相关文字内容添加相关文字</a:t>
            </a:r>
            <a:endParaRPr lang="en-US" altLang="zh-CN" sz="700" dirty="0">
              <a:solidFill>
                <a:prstClr val="white">
                  <a:lumMod val="50000"/>
                </a:prstClr>
              </a:solidFill>
            </a:endParaRPr>
          </a:p>
        </p:txBody>
      </p:sp>
      <p:sp>
        <p:nvSpPr>
          <p:cNvPr id="21" name="TextBox 28"/>
          <p:cNvSpPr txBox="1"/>
          <p:nvPr/>
        </p:nvSpPr>
        <p:spPr>
          <a:xfrm>
            <a:off x="5887571" y="3075806"/>
            <a:ext cx="1213590" cy="276999"/>
          </a:xfrm>
          <a:prstGeom prst="rect">
            <a:avLst/>
          </a:prstGeom>
          <a:solidFill>
            <a:schemeClr val="bg1"/>
          </a:solidFill>
        </p:spPr>
        <p:txBody>
          <a:bodyPr wrap="square" rtlCol="0">
            <a:spAutoFit/>
          </a:bodyPr>
          <a:lstStyle/>
          <a:p>
            <a:pPr algn="dist"/>
            <a:r>
              <a:rPr lang="zh-CN" altLang="en-US" sz="1200" b="1" dirty="0">
                <a:solidFill>
                  <a:schemeClr val="bg1">
                    <a:lumMod val="50000"/>
                  </a:schemeClr>
                </a:solidFill>
                <a:latin typeface="汉仪菱心体简" panose="02010609000101010101" pitchFamily="49" charset="-122"/>
                <a:ea typeface="汉仪菱心体简" panose="02010609000101010101" pitchFamily="49" charset="-122"/>
              </a:rPr>
              <a:t>添加姓名</a:t>
            </a:r>
          </a:p>
        </p:txBody>
      </p:sp>
      <p:cxnSp>
        <p:nvCxnSpPr>
          <p:cNvPr id="22" name="直接连接符 21"/>
          <p:cNvCxnSpPr/>
          <p:nvPr/>
        </p:nvCxnSpPr>
        <p:spPr>
          <a:xfrm>
            <a:off x="5896479" y="3376612"/>
            <a:ext cx="1204682"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92736" y="1347614"/>
            <a:ext cx="1371552" cy="1371552"/>
          </a:xfrm>
          <a:prstGeom prst="ellipse">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49941" y="1347614"/>
            <a:ext cx="1402532" cy="1371552"/>
          </a:xfrm>
          <a:prstGeom prst="ellipse">
            <a:avLst/>
          </a:prstGeom>
        </p:spPr>
      </p:pic>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36829" y="1347614"/>
            <a:ext cx="1371552" cy="1371552"/>
          </a:xfrm>
          <a:prstGeom prst="ellipse">
            <a:avLst/>
          </a:prstGeom>
        </p:spPr>
      </p:pic>
    </p:spTree>
    <p:extLst>
      <p:ext uri="{BB962C8B-B14F-4D97-AF65-F5344CB8AC3E}">
        <p14:creationId xmlns:p14="http://schemas.microsoft.com/office/powerpoint/2010/main" val="28965644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55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5000">
                                          <p:cBhvr additive="base">
                                            <p:cTn id="7" dur="2000" fill="hold"/>
                                            <p:tgtEl>
                                              <p:spTgt spid="20"/>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2000">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14:bounceEnd="62000">
                                          <p:cBhvr additive="base">
                                            <p:cTn id="11" dur="2000" fill="hold"/>
                                            <p:tgtEl>
                                              <p:spTgt spid="23"/>
                                            </p:tgtEl>
                                            <p:attrNameLst>
                                              <p:attrName>ppt_x</p:attrName>
                                            </p:attrNameLst>
                                          </p:cBhvr>
                                          <p:tavLst>
                                            <p:tav tm="0">
                                              <p:val>
                                                <p:strVal val="#ppt_x"/>
                                              </p:val>
                                            </p:tav>
                                            <p:tav tm="100000">
                                              <p:val>
                                                <p:strVal val="#ppt_x"/>
                                              </p:val>
                                            </p:tav>
                                          </p:tavLst>
                                        </p:anim>
                                        <p:anim calcmode="lin" valueType="num" p14:bounceEnd="62000">
                                          <p:cBhvr additive="base">
                                            <p:cTn id="12" dur="20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62000">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14:bounceEnd="62000">
                                          <p:cBhvr additive="base">
                                            <p:cTn id="15" dur="2000" fill="hold"/>
                                            <p:tgtEl>
                                              <p:spTgt spid="29"/>
                                            </p:tgtEl>
                                            <p:attrNameLst>
                                              <p:attrName>ppt_x</p:attrName>
                                            </p:attrNameLst>
                                          </p:cBhvr>
                                          <p:tavLst>
                                            <p:tav tm="0">
                                              <p:val>
                                                <p:strVal val="#ppt_x"/>
                                              </p:val>
                                            </p:tav>
                                            <p:tav tm="100000">
                                              <p:val>
                                                <p:strVal val="#ppt_x"/>
                                              </p:val>
                                            </p:tav>
                                          </p:tavLst>
                                        </p:anim>
                                        <p:anim calcmode="lin" valueType="num" p14:bounceEnd="62000">
                                          <p:cBhvr additive="base">
                                            <p:cTn id="16" dur="20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62000">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14:bounceEnd="62000">
                                          <p:cBhvr additive="base">
                                            <p:cTn id="19" dur="2000" fill="hold"/>
                                            <p:tgtEl>
                                              <p:spTgt spid="36"/>
                                            </p:tgtEl>
                                            <p:attrNameLst>
                                              <p:attrName>ppt_x</p:attrName>
                                            </p:attrNameLst>
                                          </p:cBhvr>
                                          <p:tavLst>
                                            <p:tav tm="0">
                                              <p:val>
                                                <p:strVal val="#ppt_x"/>
                                              </p:val>
                                            </p:tav>
                                            <p:tav tm="100000">
                                              <p:val>
                                                <p:strVal val="#ppt_x"/>
                                              </p:val>
                                            </p:tav>
                                          </p:tavLst>
                                        </p:anim>
                                        <p:anim calcmode="lin" valueType="num" p14:bounceEnd="62000">
                                          <p:cBhvr additive="base">
                                            <p:cTn id="20" dur="2000" fill="hold"/>
                                            <p:tgtEl>
                                              <p:spTgt spid="36"/>
                                            </p:tgtEl>
                                            <p:attrNameLst>
                                              <p:attrName>ppt_y</p:attrName>
                                            </p:attrNameLst>
                                          </p:cBhvr>
                                          <p:tavLst>
                                            <p:tav tm="0">
                                              <p:val>
                                                <p:strVal val="1+#ppt_h/2"/>
                                              </p:val>
                                            </p:tav>
                                            <p:tav tm="100000">
                                              <p:val>
                                                <p:strVal val="#ppt_y"/>
                                              </p:val>
                                            </p:tav>
                                          </p:tavLst>
                                        </p:anim>
                                      </p:childTnLst>
                                    </p:cTn>
                                  </p:par>
                                  <p:par>
                                    <p:cTn id="21" presetID="2" presetClass="entr" presetSubtype="1" fill="hold" nodeType="withEffect" p14:presetBounceEnd="51000">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14:bounceEnd="51000">
                                          <p:cBhvr additive="base">
                                            <p:cTn id="23" dur="2000" fill="hold"/>
                                            <p:tgtEl>
                                              <p:spTgt spid="2"/>
                                            </p:tgtEl>
                                            <p:attrNameLst>
                                              <p:attrName>ppt_x</p:attrName>
                                            </p:attrNameLst>
                                          </p:cBhvr>
                                          <p:tavLst>
                                            <p:tav tm="0">
                                              <p:val>
                                                <p:strVal val="#ppt_x"/>
                                              </p:val>
                                            </p:tav>
                                            <p:tav tm="100000">
                                              <p:val>
                                                <p:strVal val="#ppt_x"/>
                                              </p:val>
                                            </p:tav>
                                          </p:tavLst>
                                        </p:anim>
                                        <p:anim calcmode="lin" valueType="num" p14:bounceEnd="51000">
                                          <p:cBhvr additive="base">
                                            <p:cTn id="24" dur="2000" fill="hold"/>
                                            <p:tgtEl>
                                              <p:spTgt spid="2"/>
                                            </p:tgtEl>
                                            <p:attrNameLst>
                                              <p:attrName>ppt_y</p:attrName>
                                            </p:attrNameLst>
                                          </p:cBhvr>
                                          <p:tavLst>
                                            <p:tav tm="0">
                                              <p:val>
                                                <p:strVal val="0-#ppt_h/2"/>
                                              </p:val>
                                            </p:tav>
                                            <p:tav tm="100000">
                                              <p:val>
                                                <p:strVal val="#ppt_y"/>
                                              </p:val>
                                            </p:tav>
                                          </p:tavLst>
                                        </p:anim>
                                      </p:childTnLst>
                                    </p:cTn>
                                  </p:par>
                                  <p:par>
                                    <p:cTn id="25" presetID="2" presetClass="entr" presetSubtype="4" fill="hold" nodeType="withEffect" p14:presetBounceEnd="51000">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14:bounceEnd="51000">
                                          <p:cBhvr additive="base">
                                            <p:cTn id="27" dur="2000" fill="hold"/>
                                            <p:tgtEl>
                                              <p:spTgt spid="4"/>
                                            </p:tgtEl>
                                            <p:attrNameLst>
                                              <p:attrName>ppt_x</p:attrName>
                                            </p:attrNameLst>
                                          </p:cBhvr>
                                          <p:tavLst>
                                            <p:tav tm="0">
                                              <p:val>
                                                <p:strVal val="#ppt_x"/>
                                              </p:val>
                                            </p:tav>
                                            <p:tav tm="100000">
                                              <p:val>
                                                <p:strVal val="#ppt_x"/>
                                              </p:val>
                                            </p:tav>
                                          </p:tavLst>
                                        </p:anim>
                                        <p:anim calcmode="lin" valueType="num" p14:bounceEnd="51000">
                                          <p:cBhvr additive="base">
                                            <p:cTn id="28" dur="2000" fill="hold"/>
                                            <p:tgtEl>
                                              <p:spTgt spid="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14:presetBounceEnd="51000">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14:bounceEnd="51000">
                                          <p:cBhvr additive="base">
                                            <p:cTn id="31" dur="2000" fill="hold"/>
                                            <p:tgtEl>
                                              <p:spTgt spid="5"/>
                                            </p:tgtEl>
                                            <p:attrNameLst>
                                              <p:attrName>ppt_x</p:attrName>
                                            </p:attrNameLst>
                                          </p:cBhvr>
                                          <p:tavLst>
                                            <p:tav tm="0">
                                              <p:val>
                                                <p:strVal val="#ppt_x"/>
                                              </p:val>
                                            </p:tav>
                                            <p:tav tm="100000">
                                              <p:val>
                                                <p:strVal val="#ppt_x"/>
                                              </p:val>
                                            </p:tav>
                                          </p:tavLst>
                                        </p:anim>
                                        <p:anim calcmode="lin" valueType="num" p14:bounceEnd="51000">
                                          <p:cBhvr additive="base">
                                            <p:cTn id="32" dur="2000" fill="hold"/>
                                            <p:tgtEl>
                                              <p:spTgt spid="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14:presetBounceEnd="62000">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14:bounceEnd="62000">
                                          <p:cBhvr additive="base">
                                            <p:cTn id="35" dur="2000" fill="hold"/>
                                            <p:tgtEl>
                                              <p:spTgt spid="16"/>
                                            </p:tgtEl>
                                            <p:attrNameLst>
                                              <p:attrName>ppt_x</p:attrName>
                                            </p:attrNameLst>
                                          </p:cBhvr>
                                          <p:tavLst>
                                            <p:tav tm="0">
                                              <p:val>
                                                <p:strVal val="#ppt_x"/>
                                              </p:val>
                                            </p:tav>
                                            <p:tav tm="100000">
                                              <p:val>
                                                <p:strVal val="#ppt_x"/>
                                              </p:val>
                                            </p:tav>
                                          </p:tavLst>
                                        </p:anim>
                                        <p:anim calcmode="lin" valueType="num" p14:bounceEnd="62000">
                                          <p:cBhvr additive="base">
                                            <p:cTn id="36" dur="2000" fill="hold"/>
                                            <p:tgtEl>
                                              <p:spTgt spid="1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14:presetBounceEnd="62000">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14:bounceEnd="62000">
                                          <p:cBhvr additive="base">
                                            <p:cTn id="39" dur="2000" fill="hold"/>
                                            <p:tgtEl>
                                              <p:spTgt spid="17"/>
                                            </p:tgtEl>
                                            <p:attrNameLst>
                                              <p:attrName>ppt_x</p:attrName>
                                            </p:attrNameLst>
                                          </p:cBhvr>
                                          <p:tavLst>
                                            <p:tav tm="0">
                                              <p:val>
                                                <p:strVal val="#ppt_x"/>
                                              </p:val>
                                            </p:tav>
                                            <p:tav tm="100000">
                                              <p:val>
                                                <p:strVal val="#ppt_x"/>
                                              </p:val>
                                            </p:tav>
                                          </p:tavLst>
                                        </p:anim>
                                        <p:anim calcmode="lin" valueType="num" p14:bounceEnd="62000">
                                          <p:cBhvr additive="base">
                                            <p:cTn id="40" dur="2000" fill="hold"/>
                                            <p:tgtEl>
                                              <p:spTgt spid="17"/>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14:presetBounceEnd="62000">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14:bounceEnd="62000">
                                          <p:cBhvr additive="base">
                                            <p:cTn id="43" dur="2000" fill="hold"/>
                                            <p:tgtEl>
                                              <p:spTgt spid="18"/>
                                            </p:tgtEl>
                                            <p:attrNameLst>
                                              <p:attrName>ppt_x</p:attrName>
                                            </p:attrNameLst>
                                          </p:cBhvr>
                                          <p:tavLst>
                                            <p:tav tm="0">
                                              <p:val>
                                                <p:strVal val="#ppt_x"/>
                                              </p:val>
                                            </p:tav>
                                            <p:tav tm="100000">
                                              <p:val>
                                                <p:strVal val="#ppt_x"/>
                                              </p:val>
                                            </p:tav>
                                          </p:tavLst>
                                        </p:anim>
                                        <p:anim calcmode="lin" valueType="num" p14:bounceEnd="62000">
                                          <p:cBhvr additive="base">
                                            <p:cTn id="44" dur="20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14:presetBounceEnd="62000">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14:bounceEnd="62000">
                                          <p:cBhvr additive="base">
                                            <p:cTn id="47" dur="2000" fill="hold"/>
                                            <p:tgtEl>
                                              <p:spTgt spid="19"/>
                                            </p:tgtEl>
                                            <p:attrNameLst>
                                              <p:attrName>ppt_x</p:attrName>
                                            </p:attrNameLst>
                                          </p:cBhvr>
                                          <p:tavLst>
                                            <p:tav tm="0">
                                              <p:val>
                                                <p:strVal val="#ppt_x"/>
                                              </p:val>
                                            </p:tav>
                                            <p:tav tm="100000">
                                              <p:val>
                                                <p:strVal val="#ppt_x"/>
                                              </p:val>
                                            </p:tav>
                                          </p:tavLst>
                                        </p:anim>
                                        <p:anim calcmode="lin" valueType="num" p14:bounceEnd="62000">
                                          <p:cBhvr additive="base">
                                            <p:cTn id="48" dur="2000" fill="hold"/>
                                            <p:tgtEl>
                                              <p:spTgt spid="19"/>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14:presetBounceEnd="62000">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14:bounceEnd="62000">
                                          <p:cBhvr additive="base">
                                            <p:cTn id="51" dur="2000" fill="hold"/>
                                            <p:tgtEl>
                                              <p:spTgt spid="21"/>
                                            </p:tgtEl>
                                            <p:attrNameLst>
                                              <p:attrName>ppt_x</p:attrName>
                                            </p:attrNameLst>
                                          </p:cBhvr>
                                          <p:tavLst>
                                            <p:tav tm="0">
                                              <p:val>
                                                <p:strVal val="#ppt_x"/>
                                              </p:val>
                                            </p:tav>
                                            <p:tav tm="100000">
                                              <p:val>
                                                <p:strVal val="#ppt_x"/>
                                              </p:val>
                                            </p:tav>
                                          </p:tavLst>
                                        </p:anim>
                                        <p:anim calcmode="lin" valueType="num" p14:bounceEnd="62000">
                                          <p:cBhvr additive="base">
                                            <p:cTn id="52" dur="2000" fill="hold"/>
                                            <p:tgtEl>
                                              <p:spTgt spid="21"/>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14:presetBounceEnd="62000">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14:bounceEnd="62000">
                                          <p:cBhvr additive="base">
                                            <p:cTn id="55" dur="2000" fill="hold"/>
                                            <p:tgtEl>
                                              <p:spTgt spid="22"/>
                                            </p:tgtEl>
                                            <p:attrNameLst>
                                              <p:attrName>ppt_x</p:attrName>
                                            </p:attrNameLst>
                                          </p:cBhvr>
                                          <p:tavLst>
                                            <p:tav tm="0">
                                              <p:val>
                                                <p:strVal val="#ppt_x"/>
                                              </p:val>
                                            </p:tav>
                                            <p:tav tm="100000">
                                              <p:val>
                                                <p:strVal val="#ppt_x"/>
                                              </p:val>
                                            </p:tav>
                                          </p:tavLst>
                                        </p:anim>
                                        <p:anim calcmode="lin" valueType="num" p14:bounceEnd="62000">
                                          <p:cBhvr additive="base">
                                            <p:cTn id="56" dur="20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9" grpId="0" animBg="1"/>
          <p:bldP spid="16" grpId="0"/>
          <p:bldP spid="17" grpId="0" animBg="1"/>
          <p:bldP spid="19" grpId="0"/>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2000" fill="hold"/>
                                            <p:tgtEl>
                                              <p:spTgt spid="23"/>
                                            </p:tgtEl>
                                            <p:attrNameLst>
                                              <p:attrName>ppt_x</p:attrName>
                                            </p:attrNameLst>
                                          </p:cBhvr>
                                          <p:tavLst>
                                            <p:tav tm="0">
                                              <p:val>
                                                <p:strVal val="#ppt_x"/>
                                              </p:val>
                                            </p:tav>
                                            <p:tav tm="100000">
                                              <p:val>
                                                <p:strVal val="#ppt_x"/>
                                              </p:val>
                                            </p:tav>
                                          </p:tavLst>
                                        </p:anim>
                                        <p:anim calcmode="lin" valueType="num">
                                          <p:cBhvr additive="base">
                                            <p:cTn id="12" dur="20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2000" fill="hold"/>
                                            <p:tgtEl>
                                              <p:spTgt spid="29"/>
                                            </p:tgtEl>
                                            <p:attrNameLst>
                                              <p:attrName>ppt_x</p:attrName>
                                            </p:attrNameLst>
                                          </p:cBhvr>
                                          <p:tavLst>
                                            <p:tav tm="0">
                                              <p:val>
                                                <p:strVal val="#ppt_x"/>
                                              </p:val>
                                            </p:tav>
                                            <p:tav tm="100000">
                                              <p:val>
                                                <p:strVal val="#ppt_x"/>
                                              </p:val>
                                            </p:tav>
                                          </p:tavLst>
                                        </p:anim>
                                        <p:anim calcmode="lin" valueType="num">
                                          <p:cBhvr additive="base">
                                            <p:cTn id="16" dur="20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2000" fill="hold"/>
                                            <p:tgtEl>
                                              <p:spTgt spid="36"/>
                                            </p:tgtEl>
                                            <p:attrNameLst>
                                              <p:attrName>ppt_x</p:attrName>
                                            </p:attrNameLst>
                                          </p:cBhvr>
                                          <p:tavLst>
                                            <p:tav tm="0">
                                              <p:val>
                                                <p:strVal val="#ppt_x"/>
                                              </p:val>
                                            </p:tav>
                                            <p:tav tm="100000">
                                              <p:val>
                                                <p:strVal val="#ppt_x"/>
                                              </p:val>
                                            </p:tav>
                                          </p:tavLst>
                                        </p:anim>
                                        <p:anim calcmode="lin" valueType="num">
                                          <p:cBhvr additive="base">
                                            <p:cTn id="20" dur="2000" fill="hold"/>
                                            <p:tgtEl>
                                              <p:spTgt spid="36"/>
                                            </p:tgtEl>
                                            <p:attrNameLst>
                                              <p:attrName>ppt_y</p:attrName>
                                            </p:attrNameLst>
                                          </p:cBhvr>
                                          <p:tavLst>
                                            <p:tav tm="0">
                                              <p:val>
                                                <p:strVal val="1+#ppt_h/2"/>
                                              </p:val>
                                            </p:tav>
                                            <p:tav tm="100000">
                                              <p:val>
                                                <p:strVal val="#ppt_y"/>
                                              </p:val>
                                            </p:tav>
                                          </p:tavLst>
                                        </p:anim>
                                      </p:childTnLst>
                                    </p:cTn>
                                  </p:par>
                                  <p:par>
                                    <p:cTn id="21" presetID="2" presetClass="entr" presetSubtype="1"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2000" fill="hold"/>
                                            <p:tgtEl>
                                              <p:spTgt spid="2"/>
                                            </p:tgtEl>
                                            <p:attrNameLst>
                                              <p:attrName>ppt_x</p:attrName>
                                            </p:attrNameLst>
                                          </p:cBhvr>
                                          <p:tavLst>
                                            <p:tav tm="0">
                                              <p:val>
                                                <p:strVal val="#ppt_x"/>
                                              </p:val>
                                            </p:tav>
                                            <p:tav tm="100000">
                                              <p:val>
                                                <p:strVal val="#ppt_x"/>
                                              </p:val>
                                            </p:tav>
                                          </p:tavLst>
                                        </p:anim>
                                        <p:anim calcmode="lin" valueType="num">
                                          <p:cBhvr additive="base">
                                            <p:cTn id="24" dur="2000" fill="hold"/>
                                            <p:tgtEl>
                                              <p:spTgt spid="2"/>
                                            </p:tgtEl>
                                            <p:attrNameLst>
                                              <p:attrName>ppt_y</p:attrName>
                                            </p:attrNameLst>
                                          </p:cBhvr>
                                          <p:tavLst>
                                            <p:tav tm="0">
                                              <p:val>
                                                <p:strVal val="0-#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2000" fill="hold"/>
                                            <p:tgtEl>
                                              <p:spTgt spid="4"/>
                                            </p:tgtEl>
                                            <p:attrNameLst>
                                              <p:attrName>ppt_x</p:attrName>
                                            </p:attrNameLst>
                                          </p:cBhvr>
                                          <p:tavLst>
                                            <p:tav tm="0">
                                              <p:val>
                                                <p:strVal val="#ppt_x"/>
                                              </p:val>
                                            </p:tav>
                                            <p:tav tm="100000">
                                              <p:val>
                                                <p:strVal val="#ppt_x"/>
                                              </p:val>
                                            </p:tav>
                                          </p:tavLst>
                                        </p:anim>
                                        <p:anim calcmode="lin" valueType="num">
                                          <p:cBhvr additive="base">
                                            <p:cTn id="28" dur="2000" fill="hold"/>
                                            <p:tgtEl>
                                              <p:spTgt spid="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2000" fill="hold"/>
                                            <p:tgtEl>
                                              <p:spTgt spid="5"/>
                                            </p:tgtEl>
                                            <p:attrNameLst>
                                              <p:attrName>ppt_x</p:attrName>
                                            </p:attrNameLst>
                                          </p:cBhvr>
                                          <p:tavLst>
                                            <p:tav tm="0">
                                              <p:val>
                                                <p:strVal val="#ppt_x"/>
                                              </p:val>
                                            </p:tav>
                                            <p:tav tm="100000">
                                              <p:val>
                                                <p:strVal val="#ppt_x"/>
                                              </p:val>
                                            </p:tav>
                                          </p:tavLst>
                                        </p:anim>
                                        <p:anim calcmode="lin" valueType="num">
                                          <p:cBhvr additive="base">
                                            <p:cTn id="32" dur="2000" fill="hold"/>
                                            <p:tgtEl>
                                              <p:spTgt spid="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2000" fill="hold"/>
                                            <p:tgtEl>
                                              <p:spTgt spid="16"/>
                                            </p:tgtEl>
                                            <p:attrNameLst>
                                              <p:attrName>ppt_x</p:attrName>
                                            </p:attrNameLst>
                                          </p:cBhvr>
                                          <p:tavLst>
                                            <p:tav tm="0">
                                              <p:val>
                                                <p:strVal val="#ppt_x"/>
                                              </p:val>
                                            </p:tav>
                                            <p:tav tm="100000">
                                              <p:val>
                                                <p:strVal val="#ppt_x"/>
                                              </p:val>
                                            </p:tav>
                                          </p:tavLst>
                                        </p:anim>
                                        <p:anim calcmode="lin" valueType="num">
                                          <p:cBhvr additive="base">
                                            <p:cTn id="36" dur="2000" fill="hold"/>
                                            <p:tgtEl>
                                              <p:spTgt spid="1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2000" fill="hold"/>
                                            <p:tgtEl>
                                              <p:spTgt spid="17"/>
                                            </p:tgtEl>
                                            <p:attrNameLst>
                                              <p:attrName>ppt_x</p:attrName>
                                            </p:attrNameLst>
                                          </p:cBhvr>
                                          <p:tavLst>
                                            <p:tav tm="0">
                                              <p:val>
                                                <p:strVal val="#ppt_x"/>
                                              </p:val>
                                            </p:tav>
                                            <p:tav tm="100000">
                                              <p:val>
                                                <p:strVal val="#ppt_x"/>
                                              </p:val>
                                            </p:tav>
                                          </p:tavLst>
                                        </p:anim>
                                        <p:anim calcmode="lin" valueType="num">
                                          <p:cBhvr additive="base">
                                            <p:cTn id="40" dur="2000" fill="hold"/>
                                            <p:tgtEl>
                                              <p:spTgt spid="17"/>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2000" fill="hold"/>
                                            <p:tgtEl>
                                              <p:spTgt spid="18"/>
                                            </p:tgtEl>
                                            <p:attrNameLst>
                                              <p:attrName>ppt_x</p:attrName>
                                            </p:attrNameLst>
                                          </p:cBhvr>
                                          <p:tavLst>
                                            <p:tav tm="0">
                                              <p:val>
                                                <p:strVal val="#ppt_x"/>
                                              </p:val>
                                            </p:tav>
                                            <p:tav tm="100000">
                                              <p:val>
                                                <p:strVal val="#ppt_x"/>
                                              </p:val>
                                            </p:tav>
                                          </p:tavLst>
                                        </p:anim>
                                        <p:anim calcmode="lin" valueType="num">
                                          <p:cBhvr additive="base">
                                            <p:cTn id="44" dur="20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2000" fill="hold"/>
                                            <p:tgtEl>
                                              <p:spTgt spid="19"/>
                                            </p:tgtEl>
                                            <p:attrNameLst>
                                              <p:attrName>ppt_x</p:attrName>
                                            </p:attrNameLst>
                                          </p:cBhvr>
                                          <p:tavLst>
                                            <p:tav tm="0">
                                              <p:val>
                                                <p:strVal val="#ppt_x"/>
                                              </p:val>
                                            </p:tav>
                                            <p:tav tm="100000">
                                              <p:val>
                                                <p:strVal val="#ppt_x"/>
                                              </p:val>
                                            </p:tav>
                                          </p:tavLst>
                                        </p:anim>
                                        <p:anim calcmode="lin" valueType="num">
                                          <p:cBhvr additive="base">
                                            <p:cTn id="48" dur="2000" fill="hold"/>
                                            <p:tgtEl>
                                              <p:spTgt spid="19"/>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additive="base">
                                            <p:cTn id="51" dur="2000" fill="hold"/>
                                            <p:tgtEl>
                                              <p:spTgt spid="21"/>
                                            </p:tgtEl>
                                            <p:attrNameLst>
                                              <p:attrName>ppt_x</p:attrName>
                                            </p:attrNameLst>
                                          </p:cBhvr>
                                          <p:tavLst>
                                            <p:tav tm="0">
                                              <p:val>
                                                <p:strVal val="#ppt_x"/>
                                              </p:val>
                                            </p:tav>
                                            <p:tav tm="100000">
                                              <p:val>
                                                <p:strVal val="#ppt_x"/>
                                              </p:val>
                                            </p:tav>
                                          </p:tavLst>
                                        </p:anim>
                                        <p:anim calcmode="lin" valueType="num">
                                          <p:cBhvr additive="base">
                                            <p:cTn id="52" dur="2000" fill="hold"/>
                                            <p:tgtEl>
                                              <p:spTgt spid="21"/>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additive="base">
                                            <p:cTn id="55" dur="2000" fill="hold"/>
                                            <p:tgtEl>
                                              <p:spTgt spid="22"/>
                                            </p:tgtEl>
                                            <p:attrNameLst>
                                              <p:attrName>ppt_x</p:attrName>
                                            </p:attrNameLst>
                                          </p:cBhvr>
                                          <p:tavLst>
                                            <p:tav tm="0">
                                              <p:val>
                                                <p:strVal val="#ppt_x"/>
                                              </p:val>
                                            </p:tav>
                                            <p:tav tm="100000">
                                              <p:val>
                                                <p:strVal val="#ppt_x"/>
                                              </p:val>
                                            </p:tav>
                                          </p:tavLst>
                                        </p:anim>
                                        <p:anim calcmode="lin" valueType="num">
                                          <p:cBhvr additive="base">
                                            <p:cTn id="56" dur="20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9" grpId="0" animBg="1"/>
          <p:bldP spid="16" grpId="0"/>
          <p:bldP spid="17" grpId="0" animBg="1"/>
          <p:bldP spid="19" grpId="0"/>
          <p:bldP spid="21"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b="12020"/>
          <a:stretch/>
        </p:blipFill>
        <p:spPr>
          <a:xfrm>
            <a:off x="1259630" y="849660"/>
            <a:ext cx="6380411" cy="3162250"/>
          </a:xfrm>
          <a:prstGeom prst="rect">
            <a:avLst/>
          </a:prstGeom>
          <a:effectLst>
            <a:outerShdw blurRad="63500" sx="102000" sy="102000" algn="ctr" rotWithShape="0">
              <a:prstClr val="black">
                <a:alpha val="40000"/>
              </a:prstClr>
            </a:outerShdw>
          </a:effectLst>
        </p:spPr>
      </p:pic>
      <p:sp>
        <p:nvSpPr>
          <p:cNvPr id="13" name="矩形 12"/>
          <p:cNvSpPr/>
          <p:nvPr/>
        </p:nvSpPr>
        <p:spPr>
          <a:xfrm rot="10800000">
            <a:off x="2339752" y="1419622"/>
            <a:ext cx="5616624" cy="2592288"/>
          </a:xfrm>
          <a:prstGeom prst="rect">
            <a:avLst/>
          </a:pr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691680" y="1643073"/>
            <a:ext cx="2700300" cy="2700300"/>
          </a:xfrm>
          <a:prstGeom prst="rect">
            <a:avLst/>
          </a:prstGeom>
          <a:solidFill>
            <a:srgbClr val="4F6583"/>
          </a:solid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479769" y="3057222"/>
            <a:ext cx="1468495" cy="738664"/>
          </a:xfrm>
          <a:prstGeom prst="rect">
            <a:avLst/>
          </a:prstGeom>
        </p:spPr>
        <p:txBody>
          <a:bodyPr wrap="square">
            <a:spAutoFit/>
          </a:bodyPr>
          <a:lstStyle/>
          <a:p>
            <a:pPr lvl="0" algn="ctr">
              <a:lnSpc>
                <a:spcPct val="150000"/>
              </a:lnSpc>
            </a:pPr>
            <a:r>
              <a:rPr lang="zh-CN" altLang="en-US" sz="700" dirty="0">
                <a:solidFill>
                  <a:prstClr val="white">
                    <a:lumMod val="50000"/>
                  </a:prstClr>
                </a:solidFill>
              </a:rPr>
              <a:t>添加相关文字内容添加相关文字内容添加相关文字内容</a:t>
            </a:r>
            <a:endParaRPr lang="en-US" altLang="zh-CN" sz="700" dirty="0">
              <a:solidFill>
                <a:prstClr val="white">
                  <a:lumMod val="50000"/>
                </a:prstClr>
              </a:solidFill>
            </a:endParaRPr>
          </a:p>
          <a:p>
            <a:pPr lvl="0" algn="ctr">
              <a:lnSpc>
                <a:spcPct val="150000"/>
              </a:lnSpc>
            </a:pPr>
            <a:r>
              <a:rPr lang="zh-CN" altLang="en-US" sz="700" dirty="0">
                <a:solidFill>
                  <a:prstClr val="white">
                    <a:lumMod val="50000"/>
                  </a:prstClr>
                </a:solidFill>
              </a:rPr>
              <a:t>添加相关文字内容添加相关文字添加相关文字内容添加相关文字</a:t>
            </a:r>
            <a:endParaRPr lang="en-US" altLang="zh-CN" sz="700" dirty="0">
              <a:solidFill>
                <a:prstClr val="white">
                  <a:lumMod val="50000"/>
                </a:prstClr>
              </a:solidFill>
            </a:endParaRPr>
          </a:p>
        </p:txBody>
      </p:sp>
      <p:sp>
        <p:nvSpPr>
          <p:cNvPr id="14" name="TextBox 34"/>
          <p:cNvSpPr txBox="1"/>
          <p:nvPr/>
        </p:nvSpPr>
        <p:spPr>
          <a:xfrm>
            <a:off x="5777889" y="2702992"/>
            <a:ext cx="800219" cy="276999"/>
          </a:xfrm>
          <a:prstGeom prst="rect">
            <a:avLst/>
          </a:prstGeom>
          <a:solidFill>
            <a:schemeClr val="bg1"/>
          </a:solidFill>
        </p:spPr>
        <p:txBody>
          <a:bodyPr wrap="none" rtlCol="0">
            <a:spAutoFit/>
          </a:bodyPr>
          <a:lstStyle/>
          <a:p>
            <a:pPr algn="ctr"/>
            <a:r>
              <a:rPr lang="zh-CN" altLang="en-US" sz="1200" dirty="0">
                <a:solidFill>
                  <a:schemeClr val="tx1">
                    <a:lumMod val="50000"/>
                    <a:lumOff val="50000"/>
                  </a:schemeClr>
                </a:solidFill>
                <a:latin typeface="汉仪菱心体简" panose="02010609000101010101" pitchFamily="49" charset="-122"/>
                <a:ea typeface="汉仪菱心体简" panose="02010609000101010101" pitchFamily="49" charset="-122"/>
              </a:rPr>
              <a:t>优惠套餐</a:t>
            </a:r>
          </a:p>
        </p:txBody>
      </p:sp>
      <p:cxnSp>
        <p:nvCxnSpPr>
          <p:cNvPr id="15" name="直接连接符 14"/>
          <p:cNvCxnSpPr/>
          <p:nvPr/>
        </p:nvCxnSpPr>
        <p:spPr>
          <a:xfrm>
            <a:off x="5599973" y="3003798"/>
            <a:ext cx="1204682"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2285013" y="3201238"/>
            <a:ext cx="1468495" cy="738664"/>
          </a:xfrm>
          <a:prstGeom prst="rect">
            <a:avLst/>
          </a:prstGeom>
        </p:spPr>
        <p:txBody>
          <a:bodyPr wrap="square">
            <a:spAutoFit/>
          </a:bodyPr>
          <a:lstStyle/>
          <a:p>
            <a:pPr lvl="0" algn="ctr">
              <a:lnSpc>
                <a:spcPct val="150000"/>
              </a:lnSpc>
            </a:pPr>
            <a:r>
              <a:rPr lang="zh-CN" altLang="en-US" sz="700" dirty="0">
                <a:solidFill>
                  <a:schemeClr val="bg1"/>
                </a:solidFill>
              </a:rPr>
              <a:t>添加相关文字内容添加相关文字内容添加相关文字内容</a:t>
            </a:r>
            <a:endParaRPr lang="en-US" altLang="zh-CN" sz="700" dirty="0">
              <a:solidFill>
                <a:schemeClr val="bg1"/>
              </a:solidFill>
            </a:endParaRPr>
          </a:p>
          <a:p>
            <a:pPr lvl="0" algn="ctr">
              <a:lnSpc>
                <a:spcPct val="150000"/>
              </a:lnSpc>
            </a:pPr>
            <a:r>
              <a:rPr lang="zh-CN" altLang="en-US" sz="700" dirty="0">
                <a:solidFill>
                  <a:schemeClr val="bg1"/>
                </a:solidFill>
              </a:rPr>
              <a:t>添加相关文字内容添加相关文字添加相关文字内容添加相关文字</a:t>
            </a:r>
            <a:endParaRPr lang="en-US" altLang="zh-CN" sz="700" dirty="0">
              <a:solidFill>
                <a:schemeClr val="bg1"/>
              </a:solidFill>
            </a:endParaRPr>
          </a:p>
        </p:txBody>
      </p:sp>
      <p:sp>
        <p:nvSpPr>
          <p:cNvPr id="18" name="TextBox 34"/>
          <p:cNvSpPr txBox="1"/>
          <p:nvPr/>
        </p:nvSpPr>
        <p:spPr>
          <a:xfrm>
            <a:off x="2583134" y="2847008"/>
            <a:ext cx="800219" cy="276999"/>
          </a:xfrm>
          <a:prstGeom prst="rect">
            <a:avLst/>
          </a:prstGeom>
          <a:solidFill>
            <a:srgbClr val="4F6583"/>
          </a:solidFill>
        </p:spPr>
        <p:txBody>
          <a:bodyPr wrap="none" rtlCol="0">
            <a:spAutoFit/>
          </a:bodyPr>
          <a:lstStyle/>
          <a:p>
            <a:pPr algn="ctr"/>
            <a:r>
              <a:rPr lang="zh-CN" altLang="en-US" sz="1200" dirty="0">
                <a:solidFill>
                  <a:schemeClr val="bg1"/>
                </a:solidFill>
                <a:latin typeface="汉仪菱心体简" panose="02010609000101010101" pitchFamily="49" charset="-122"/>
                <a:ea typeface="汉仪菱心体简" panose="02010609000101010101" pitchFamily="49" charset="-122"/>
              </a:rPr>
              <a:t>优惠套餐</a:t>
            </a:r>
          </a:p>
        </p:txBody>
      </p:sp>
      <p:cxnSp>
        <p:nvCxnSpPr>
          <p:cNvPr id="19" name="直接连接符 18"/>
          <p:cNvCxnSpPr/>
          <p:nvPr/>
        </p:nvCxnSpPr>
        <p:spPr>
          <a:xfrm>
            <a:off x="2405217" y="3147814"/>
            <a:ext cx="1204682"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pic>
        <p:nvPicPr>
          <p:cNvPr id="21" name="图片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50050" y="1958671"/>
            <a:ext cx="1104528" cy="620297"/>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32627" y="2124037"/>
            <a:ext cx="1177272" cy="661149"/>
          </a:xfrm>
          <a:prstGeom prst="rect">
            <a:avLst/>
          </a:prstGeom>
        </p:spPr>
      </p:pic>
    </p:spTree>
    <p:extLst>
      <p:ext uri="{BB962C8B-B14F-4D97-AF65-F5344CB8AC3E}">
        <p14:creationId xmlns:p14="http://schemas.microsoft.com/office/powerpoint/2010/main" val="170591643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52000">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14:bounceEnd="52000">
                                          <p:cBhvr additive="base">
                                            <p:cTn id="7" dur="20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8" dur="20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52000">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14:bounceEnd="52000">
                                          <p:cBhvr additive="base">
                                            <p:cTn id="11" dur="2000" fill="hold"/>
                                            <p:tgtEl>
                                              <p:spTgt spid="20"/>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62000">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14:bounceEnd="62000">
                                          <p:cBhvr additive="base">
                                            <p:cTn id="15" dur="2000" fill="hold"/>
                                            <p:tgtEl>
                                              <p:spTgt spid="11"/>
                                            </p:tgtEl>
                                            <p:attrNameLst>
                                              <p:attrName>ppt_x</p:attrName>
                                            </p:attrNameLst>
                                          </p:cBhvr>
                                          <p:tavLst>
                                            <p:tav tm="0">
                                              <p:val>
                                                <p:strVal val="#ppt_x"/>
                                              </p:val>
                                            </p:tav>
                                            <p:tav tm="100000">
                                              <p:val>
                                                <p:strVal val="#ppt_x"/>
                                              </p:val>
                                            </p:tav>
                                          </p:tavLst>
                                        </p:anim>
                                        <p:anim calcmode="lin" valueType="num" p14:bounceEnd="62000">
                                          <p:cBhvr additive="base">
                                            <p:cTn id="16" dur="20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62000">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14:bounceEnd="62000">
                                          <p:cBhvr additive="base">
                                            <p:cTn id="19" dur="2000" fill="hold"/>
                                            <p:tgtEl>
                                              <p:spTgt spid="14"/>
                                            </p:tgtEl>
                                            <p:attrNameLst>
                                              <p:attrName>ppt_x</p:attrName>
                                            </p:attrNameLst>
                                          </p:cBhvr>
                                          <p:tavLst>
                                            <p:tav tm="0">
                                              <p:val>
                                                <p:strVal val="#ppt_x"/>
                                              </p:val>
                                            </p:tav>
                                            <p:tav tm="100000">
                                              <p:val>
                                                <p:strVal val="#ppt_x"/>
                                              </p:val>
                                            </p:tav>
                                          </p:tavLst>
                                        </p:anim>
                                        <p:anim calcmode="lin" valueType="num" p14:bounceEnd="62000">
                                          <p:cBhvr additive="base">
                                            <p:cTn id="20" dur="20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14:presetBounceEnd="62000">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14:bounceEnd="62000">
                                          <p:cBhvr additive="base">
                                            <p:cTn id="23" dur="2000" fill="hold"/>
                                            <p:tgtEl>
                                              <p:spTgt spid="15"/>
                                            </p:tgtEl>
                                            <p:attrNameLst>
                                              <p:attrName>ppt_x</p:attrName>
                                            </p:attrNameLst>
                                          </p:cBhvr>
                                          <p:tavLst>
                                            <p:tav tm="0">
                                              <p:val>
                                                <p:strVal val="#ppt_x"/>
                                              </p:val>
                                            </p:tav>
                                            <p:tav tm="100000">
                                              <p:val>
                                                <p:strVal val="#ppt_x"/>
                                              </p:val>
                                            </p:tav>
                                          </p:tavLst>
                                        </p:anim>
                                        <p:anim calcmode="lin" valueType="num" p14:bounceEnd="62000">
                                          <p:cBhvr additive="base">
                                            <p:cTn id="24" dur="2000" fill="hold"/>
                                            <p:tgtEl>
                                              <p:spTgt spid="1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14:presetBounceEnd="62000">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14:bounceEnd="62000">
                                          <p:cBhvr additive="base">
                                            <p:cTn id="27" dur="2000" fill="hold"/>
                                            <p:tgtEl>
                                              <p:spTgt spid="16"/>
                                            </p:tgtEl>
                                            <p:attrNameLst>
                                              <p:attrName>ppt_x</p:attrName>
                                            </p:attrNameLst>
                                          </p:cBhvr>
                                          <p:tavLst>
                                            <p:tav tm="0">
                                              <p:val>
                                                <p:strVal val="#ppt_x"/>
                                              </p:val>
                                            </p:tav>
                                            <p:tav tm="100000">
                                              <p:val>
                                                <p:strVal val="#ppt_x"/>
                                              </p:val>
                                            </p:tav>
                                          </p:tavLst>
                                        </p:anim>
                                        <p:anim calcmode="lin" valueType="num" p14:bounceEnd="62000">
                                          <p:cBhvr additive="base">
                                            <p:cTn id="28" dur="2000" fill="hold"/>
                                            <p:tgtEl>
                                              <p:spTgt spid="1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14:presetBounceEnd="62000">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14:bounceEnd="62000">
                                          <p:cBhvr additive="base">
                                            <p:cTn id="31" dur="2000" fill="hold"/>
                                            <p:tgtEl>
                                              <p:spTgt spid="18"/>
                                            </p:tgtEl>
                                            <p:attrNameLst>
                                              <p:attrName>ppt_x</p:attrName>
                                            </p:attrNameLst>
                                          </p:cBhvr>
                                          <p:tavLst>
                                            <p:tav tm="0">
                                              <p:val>
                                                <p:strVal val="#ppt_x"/>
                                              </p:val>
                                            </p:tav>
                                            <p:tav tm="100000">
                                              <p:val>
                                                <p:strVal val="#ppt_x"/>
                                              </p:val>
                                            </p:tav>
                                          </p:tavLst>
                                        </p:anim>
                                        <p:anim calcmode="lin" valueType="num" p14:bounceEnd="62000">
                                          <p:cBhvr additive="base">
                                            <p:cTn id="32" dur="2000" fill="hold"/>
                                            <p:tgtEl>
                                              <p:spTgt spid="18"/>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14:presetBounceEnd="62000">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14:bounceEnd="62000">
                                          <p:cBhvr additive="base">
                                            <p:cTn id="35" dur="2000" fill="hold"/>
                                            <p:tgtEl>
                                              <p:spTgt spid="19"/>
                                            </p:tgtEl>
                                            <p:attrNameLst>
                                              <p:attrName>ppt_x</p:attrName>
                                            </p:attrNameLst>
                                          </p:cBhvr>
                                          <p:tavLst>
                                            <p:tav tm="0">
                                              <p:val>
                                                <p:strVal val="#ppt_x"/>
                                              </p:val>
                                            </p:tav>
                                            <p:tav tm="100000">
                                              <p:val>
                                                <p:strVal val="#ppt_x"/>
                                              </p:val>
                                            </p:tav>
                                          </p:tavLst>
                                        </p:anim>
                                        <p:anim calcmode="lin" valueType="num" p14:bounceEnd="62000">
                                          <p:cBhvr additive="base">
                                            <p:cTn id="36" dur="20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0" grpId="0" animBg="1"/>
          <p:bldP spid="11" grpId="0"/>
          <p:bldP spid="14" grpId="0" animBg="1"/>
          <p:bldP spid="16" grpId="0"/>
          <p:bldP spid="1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2000" fill="hold"/>
                                            <p:tgtEl>
                                              <p:spTgt spid="13"/>
                                            </p:tgtEl>
                                            <p:attrNameLst>
                                              <p:attrName>ppt_x</p:attrName>
                                            </p:attrNameLst>
                                          </p:cBhvr>
                                          <p:tavLst>
                                            <p:tav tm="0">
                                              <p:val>
                                                <p:strVal val="#ppt_x"/>
                                              </p:val>
                                            </p:tav>
                                            <p:tav tm="100000">
                                              <p:val>
                                                <p:strVal val="#ppt_x"/>
                                              </p:val>
                                            </p:tav>
                                          </p:tavLst>
                                        </p:anim>
                                        <p:anim calcmode="lin" valueType="num">
                                          <p:cBhvr additive="base">
                                            <p:cTn id="8" dur="20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2000" fill="hold"/>
                                            <p:tgtEl>
                                              <p:spTgt spid="20"/>
                                            </p:tgtEl>
                                            <p:attrNameLst>
                                              <p:attrName>ppt_x</p:attrName>
                                            </p:attrNameLst>
                                          </p:cBhvr>
                                          <p:tavLst>
                                            <p:tav tm="0">
                                              <p:val>
                                                <p:strVal val="#ppt_x"/>
                                              </p:val>
                                            </p:tav>
                                            <p:tav tm="100000">
                                              <p:val>
                                                <p:strVal val="#ppt_x"/>
                                              </p:val>
                                            </p:tav>
                                          </p:tavLst>
                                        </p:anim>
                                        <p:anim calcmode="lin" valueType="num">
                                          <p:cBhvr additive="base">
                                            <p:cTn id="12" dur="20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2000" fill="hold"/>
                                            <p:tgtEl>
                                              <p:spTgt spid="11"/>
                                            </p:tgtEl>
                                            <p:attrNameLst>
                                              <p:attrName>ppt_x</p:attrName>
                                            </p:attrNameLst>
                                          </p:cBhvr>
                                          <p:tavLst>
                                            <p:tav tm="0">
                                              <p:val>
                                                <p:strVal val="#ppt_x"/>
                                              </p:val>
                                            </p:tav>
                                            <p:tav tm="100000">
                                              <p:val>
                                                <p:strVal val="#ppt_x"/>
                                              </p:val>
                                            </p:tav>
                                          </p:tavLst>
                                        </p:anim>
                                        <p:anim calcmode="lin" valueType="num">
                                          <p:cBhvr additive="base">
                                            <p:cTn id="16" dur="20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2000" fill="hold"/>
                                            <p:tgtEl>
                                              <p:spTgt spid="14"/>
                                            </p:tgtEl>
                                            <p:attrNameLst>
                                              <p:attrName>ppt_x</p:attrName>
                                            </p:attrNameLst>
                                          </p:cBhvr>
                                          <p:tavLst>
                                            <p:tav tm="0">
                                              <p:val>
                                                <p:strVal val="#ppt_x"/>
                                              </p:val>
                                            </p:tav>
                                            <p:tav tm="100000">
                                              <p:val>
                                                <p:strVal val="#ppt_x"/>
                                              </p:val>
                                            </p:tav>
                                          </p:tavLst>
                                        </p:anim>
                                        <p:anim calcmode="lin" valueType="num">
                                          <p:cBhvr additive="base">
                                            <p:cTn id="20" dur="20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2000" fill="hold"/>
                                            <p:tgtEl>
                                              <p:spTgt spid="15"/>
                                            </p:tgtEl>
                                            <p:attrNameLst>
                                              <p:attrName>ppt_x</p:attrName>
                                            </p:attrNameLst>
                                          </p:cBhvr>
                                          <p:tavLst>
                                            <p:tav tm="0">
                                              <p:val>
                                                <p:strVal val="#ppt_x"/>
                                              </p:val>
                                            </p:tav>
                                            <p:tav tm="100000">
                                              <p:val>
                                                <p:strVal val="#ppt_x"/>
                                              </p:val>
                                            </p:tav>
                                          </p:tavLst>
                                        </p:anim>
                                        <p:anim calcmode="lin" valueType="num">
                                          <p:cBhvr additive="base">
                                            <p:cTn id="24" dur="2000" fill="hold"/>
                                            <p:tgtEl>
                                              <p:spTgt spid="1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2000" fill="hold"/>
                                            <p:tgtEl>
                                              <p:spTgt spid="16"/>
                                            </p:tgtEl>
                                            <p:attrNameLst>
                                              <p:attrName>ppt_x</p:attrName>
                                            </p:attrNameLst>
                                          </p:cBhvr>
                                          <p:tavLst>
                                            <p:tav tm="0">
                                              <p:val>
                                                <p:strVal val="#ppt_x"/>
                                              </p:val>
                                            </p:tav>
                                            <p:tav tm="100000">
                                              <p:val>
                                                <p:strVal val="#ppt_x"/>
                                              </p:val>
                                            </p:tav>
                                          </p:tavLst>
                                        </p:anim>
                                        <p:anim calcmode="lin" valueType="num">
                                          <p:cBhvr additive="base">
                                            <p:cTn id="28" dur="2000" fill="hold"/>
                                            <p:tgtEl>
                                              <p:spTgt spid="1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2000" fill="hold"/>
                                            <p:tgtEl>
                                              <p:spTgt spid="18"/>
                                            </p:tgtEl>
                                            <p:attrNameLst>
                                              <p:attrName>ppt_x</p:attrName>
                                            </p:attrNameLst>
                                          </p:cBhvr>
                                          <p:tavLst>
                                            <p:tav tm="0">
                                              <p:val>
                                                <p:strVal val="#ppt_x"/>
                                              </p:val>
                                            </p:tav>
                                            <p:tav tm="100000">
                                              <p:val>
                                                <p:strVal val="#ppt_x"/>
                                              </p:val>
                                            </p:tav>
                                          </p:tavLst>
                                        </p:anim>
                                        <p:anim calcmode="lin" valueType="num">
                                          <p:cBhvr additive="base">
                                            <p:cTn id="32" dur="2000" fill="hold"/>
                                            <p:tgtEl>
                                              <p:spTgt spid="18"/>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2000" fill="hold"/>
                                            <p:tgtEl>
                                              <p:spTgt spid="19"/>
                                            </p:tgtEl>
                                            <p:attrNameLst>
                                              <p:attrName>ppt_x</p:attrName>
                                            </p:attrNameLst>
                                          </p:cBhvr>
                                          <p:tavLst>
                                            <p:tav tm="0">
                                              <p:val>
                                                <p:strVal val="#ppt_x"/>
                                              </p:val>
                                            </p:tav>
                                            <p:tav tm="100000">
                                              <p:val>
                                                <p:strVal val="#ppt_x"/>
                                              </p:val>
                                            </p:tav>
                                          </p:tavLst>
                                        </p:anim>
                                        <p:anim calcmode="lin" valueType="num">
                                          <p:cBhvr additive="base">
                                            <p:cTn id="36" dur="20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0" grpId="0" animBg="1"/>
          <p:bldP spid="11" grpId="0"/>
          <p:bldP spid="14" grpId="0" animBg="1"/>
          <p:bldP spid="16" grpId="0"/>
          <p:bldP spid="18"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691680" y="1031005"/>
            <a:ext cx="6264696" cy="3168352"/>
          </a:xfrm>
          <a:prstGeom prst="rect">
            <a:avLst/>
          </a:prstGeom>
          <a:solidFill>
            <a:srgbClr val="4F6583"/>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824028" y="699542"/>
            <a:ext cx="2700300" cy="2700300"/>
          </a:xfrm>
          <a:prstGeom prst="rect">
            <a:avLst/>
          </a:prstGeom>
          <a:solidFill>
            <a:schemeClr val="bg1"/>
          </a:solid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943900" y="2014532"/>
            <a:ext cx="2474416" cy="558679"/>
          </a:xfrm>
          <a:prstGeom prst="rect">
            <a:avLst/>
          </a:prstGeom>
        </p:spPr>
        <p:txBody>
          <a:bodyPr wrap="square">
            <a:spAutoFit/>
          </a:bodyPr>
          <a:lstStyle/>
          <a:p>
            <a:pPr lvl="0" algn="ctr">
              <a:lnSpc>
                <a:spcPct val="150000"/>
              </a:lnSpc>
            </a:pPr>
            <a:r>
              <a:rPr lang="zh-CN" altLang="en-US" sz="700" dirty="0">
                <a:solidFill>
                  <a:prstClr val="white">
                    <a:lumMod val="50000"/>
                  </a:prstClr>
                </a:solidFill>
              </a:rPr>
              <a:t>添加相关文字内容添加相关文字内容添加相关文字内容</a:t>
            </a:r>
            <a:endParaRPr lang="en-US" altLang="zh-CN" sz="700" dirty="0">
              <a:solidFill>
                <a:prstClr val="white">
                  <a:lumMod val="50000"/>
                </a:prstClr>
              </a:solidFill>
            </a:endParaRPr>
          </a:p>
          <a:p>
            <a:pPr lvl="0" algn="ctr">
              <a:lnSpc>
                <a:spcPct val="150000"/>
              </a:lnSpc>
            </a:pPr>
            <a:r>
              <a:rPr lang="zh-CN" altLang="en-US" sz="700" dirty="0">
                <a:solidFill>
                  <a:prstClr val="white">
                    <a:lumMod val="50000"/>
                  </a:prstClr>
                </a:solidFill>
              </a:rPr>
              <a:t>添加相关文字内容添加相关文字</a:t>
            </a:r>
            <a:endParaRPr lang="en-US" altLang="zh-CN" sz="700" dirty="0">
              <a:solidFill>
                <a:prstClr val="white">
                  <a:lumMod val="50000"/>
                </a:prstClr>
              </a:solidFill>
            </a:endParaRPr>
          </a:p>
          <a:p>
            <a:pPr lvl="0" algn="ctr">
              <a:lnSpc>
                <a:spcPct val="150000"/>
              </a:lnSpc>
            </a:pPr>
            <a:r>
              <a:rPr lang="zh-CN" altLang="en-US" sz="700" dirty="0">
                <a:solidFill>
                  <a:prstClr val="white">
                    <a:lumMod val="50000"/>
                  </a:prstClr>
                </a:solidFill>
              </a:rPr>
              <a:t>添加相关文字内容添加相关文字</a:t>
            </a:r>
            <a:endParaRPr lang="en-US" altLang="zh-CN" sz="700" dirty="0">
              <a:solidFill>
                <a:prstClr val="white">
                  <a:lumMod val="50000"/>
                </a:prstClr>
              </a:solidFill>
            </a:endParaRPr>
          </a:p>
        </p:txBody>
      </p:sp>
      <p:sp>
        <p:nvSpPr>
          <p:cNvPr id="19" name="TextBox 18"/>
          <p:cNvSpPr txBox="1"/>
          <p:nvPr/>
        </p:nvSpPr>
        <p:spPr>
          <a:xfrm>
            <a:off x="5603777" y="1294452"/>
            <a:ext cx="1217001" cy="353943"/>
          </a:xfrm>
          <a:prstGeom prst="rect">
            <a:avLst/>
          </a:prstGeom>
          <a:noFill/>
        </p:spPr>
        <p:txBody>
          <a:bodyPr wrap="none" rtlCol="0">
            <a:spAutoFit/>
          </a:bodyPr>
          <a:lstStyle/>
          <a:p>
            <a:pPr algn="ctr"/>
            <a:r>
              <a:rPr lang="zh-CN" altLang="en-US" sz="1700" spc="300" dirty="0">
                <a:solidFill>
                  <a:srgbClr val="617A99"/>
                </a:solidFill>
                <a:latin typeface="汉仪菱心体简" panose="02010609000101010101" pitchFamily="49" charset="-122"/>
                <a:ea typeface="汉仪菱心体简" panose="02010609000101010101" pitchFamily="49" charset="-122"/>
              </a:rPr>
              <a:t>菜品名称</a:t>
            </a:r>
          </a:p>
        </p:txBody>
      </p:sp>
      <p:cxnSp>
        <p:nvCxnSpPr>
          <p:cNvPr id="11" name="直接连接符 10"/>
          <p:cNvCxnSpPr/>
          <p:nvPr/>
        </p:nvCxnSpPr>
        <p:spPr>
          <a:xfrm>
            <a:off x="5116251" y="1294452"/>
            <a:ext cx="2086041"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116251" y="1648395"/>
            <a:ext cx="2086041" cy="0"/>
          </a:xfrm>
          <a:prstGeom prst="line">
            <a:avLst/>
          </a:prstGeom>
          <a:ln>
            <a:solidFill>
              <a:srgbClr val="DBE1E8"/>
            </a:solidFill>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70393" y="997841"/>
            <a:ext cx="3651870" cy="3651870"/>
          </a:xfrm>
          <a:prstGeom prst="rect">
            <a:avLst/>
          </a:prstGeom>
        </p:spPr>
      </p:pic>
    </p:spTree>
    <p:extLst>
      <p:ext uri="{BB962C8B-B14F-4D97-AF65-F5344CB8AC3E}">
        <p14:creationId xmlns:p14="http://schemas.microsoft.com/office/powerpoint/2010/main" val="12229932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3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1000" fill="hold"/>
                                            <p:tgtEl>
                                              <p:spTgt spid="18"/>
                                            </p:tgtEl>
                                            <p:attrNameLst>
                                              <p:attrName>ppt_x</p:attrName>
                                            </p:attrNameLst>
                                          </p:cBhvr>
                                          <p:tavLst>
                                            <p:tav tm="0">
                                              <p:val>
                                                <p:strVal val="0-#ppt_w/2"/>
                                              </p:val>
                                            </p:tav>
                                            <p:tav tm="100000">
                                              <p:val>
                                                <p:strVal val="#ppt_x"/>
                                              </p:val>
                                            </p:tav>
                                          </p:tavLst>
                                        </p:anim>
                                        <p:anim calcmode="lin" valueType="num">
                                          <p:cBhvr additive="base">
                                            <p:cTn id="12" dur="10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1000" fill="hold"/>
                                            <p:tgtEl>
                                              <p:spTgt spid="19"/>
                                            </p:tgtEl>
                                            <p:attrNameLst>
                                              <p:attrName>ppt_x</p:attrName>
                                            </p:attrNameLst>
                                          </p:cBhvr>
                                          <p:tavLst>
                                            <p:tav tm="0">
                                              <p:val>
                                                <p:strVal val="0-#ppt_w/2"/>
                                              </p:val>
                                            </p:tav>
                                            <p:tav tm="100000">
                                              <p:val>
                                                <p:strVal val="#ppt_x"/>
                                              </p:val>
                                            </p:tav>
                                          </p:tavLst>
                                        </p:anim>
                                        <p:anim calcmode="lin" valueType="num">
                                          <p:cBhvr additive="base">
                                            <p:cTn id="16" dur="10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000" fill="hold"/>
                                            <p:tgtEl>
                                              <p:spTgt spid="11"/>
                                            </p:tgtEl>
                                            <p:attrNameLst>
                                              <p:attrName>ppt_x</p:attrName>
                                            </p:attrNameLst>
                                          </p:cBhvr>
                                          <p:tavLst>
                                            <p:tav tm="0">
                                              <p:val>
                                                <p:strVal val="0-#ppt_w/2"/>
                                              </p:val>
                                            </p:tav>
                                            <p:tav tm="100000">
                                              <p:val>
                                                <p:strVal val="#ppt_x"/>
                                              </p:val>
                                            </p:tav>
                                          </p:tavLst>
                                        </p:anim>
                                        <p:anim calcmode="lin" valueType="num">
                                          <p:cBhvr additive="base">
                                            <p:cTn id="20" dur="10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1000" fill="hold"/>
                                            <p:tgtEl>
                                              <p:spTgt spid="23"/>
                                            </p:tgtEl>
                                            <p:attrNameLst>
                                              <p:attrName>ppt_x</p:attrName>
                                            </p:attrNameLst>
                                          </p:cBhvr>
                                          <p:tavLst>
                                            <p:tav tm="0">
                                              <p:val>
                                                <p:strVal val="0-#ppt_w/2"/>
                                              </p:val>
                                            </p:tav>
                                            <p:tav tm="100000">
                                              <p:val>
                                                <p:strVal val="#ppt_x"/>
                                              </p:val>
                                            </p:tav>
                                          </p:tavLst>
                                        </p:anim>
                                        <p:anim calcmode="lin" valueType="num">
                                          <p:cBhvr additive="base">
                                            <p:cTn id="24" dur="1000" fill="hold"/>
                                            <p:tgtEl>
                                              <p:spTgt spid="23"/>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14:presetBounceEnd="52000">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14:bounceEnd="52000">
                                          <p:cBhvr additive="base">
                                            <p:cTn id="27" dur="3000" fill="hold"/>
                                            <p:tgtEl>
                                              <p:spTgt spid="2"/>
                                            </p:tgtEl>
                                            <p:attrNameLst>
                                              <p:attrName>ppt_x</p:attrName>
                                            </p:attrNameLst>
                                          </p:cBhvr>
                                          <p:tavLst>
                                            <p:tav tm="0">
                                              <p:val>
                                                <p:strVal val="1+#ppt_w/2"/>
                                              </p:val>
                                            </p:tav>
                                            <p:tav tm="100000">
                                              <p:val>
                                                <p:strVal val="#ppt_x"/>
                                              </p:val>
                                            </p:tav>
                                          </p:tavLst>
                                        </p:anim>
                                        <p:anim calcmode="lin" valueType="num" p14:bounceEnd="52000">
                                          <p:cBhvr additive="base">
                                            <p:cTn id="28" dur="3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3000" fill="hold"/>
                                            <p:tgtEl>
                                              <p:spTgt spid="7"/>
                                            </p:tgtEl>
                                            <p:attrNameLst>
                                              <p:attrName>ppt_x</p:attrName>
                                            </p:attrNameLst>
                                          </p:cBhvr>
                                          <p:tavLst>
                                            <p:tav tm="0">
                                              <p:val>
                                                <p:strVal val="#ppt_x"/>
                                              </p:val>
                                            </p:tav>
                                            <p:tav tm="100000">
                                              <p:val>
                                                <p:strVal val="#ppt_x"/>
                                              </p:val>
                                            </p:tav>
                                          </p:tavLst>
                                        </p:anim>
                                        <p:anim calcmode="lin" valueType="num">
                                          <p:cBhvr additive="base">
                                            <p:cTn id="8" dur="3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1000" fill="hold"/>
                                            <p:tgtEl>
                                              <p:spTgt spid="18"/>
                                            </p:tgtEl>
                                            <p:attrNameLst>
                                              <p:attrName>ppt_x</p:attrName>
                                            </p:attrNameLst>
                                          </p:cBhvr>
                                          <p:tavLst>
                                            <p:tav tm="0">
                                              <p:val>
                                                <p:strVal val="0-#ppt_w/2"/>
                                              </p:val>
                                            </p:tav>
                                            <p:tav tm="100000">
                                              <p:val>
                                                <p:strVal val="#ppt_x"/>
                                              </p:val>
                                            </p:tav>
                                          </p:tavLst>
                                        </p:anim>
                                        <p:anim calcmode="lin" valueType="num">
                                          <p:cBhvr additive="base">
                                            <p:cTn id="12" dur="10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1000" fill="hold"/>
                                            <p:tgtEl>
                                              <p:spTgt spid="19"/>
                                            </p:tgtEl>
                                            <p:attrNameLst>
                                              <p:attrName>ppt_x</p:attrName>
                                            </p:attrNameLst>
                                          </p:cBhvr>
                                          <p:tavLst>
                                            <p:tav tm="0">
                                              <p:val>
                                                <p:strVal val="0-#ppt_w/2"/>
                                              </p:val>
                                            </p:tav>
                                            <p:tav tm="100000">
                                              <p:val>
                                                <p:strVal val="#ppt_x"/>
                                              </p:val>
                                            </p:tav>
                                          </p:tavLst>
                                        </p:anim>
                                        <p:anim calcmode="lin" valueType="num">
                                          <p:cBhvr additive="base">
                                            <p:cTn id="16" dur="10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000" fill="hold"/>
                                            <p:tgtEl>
                                              <p:spTgt spid="11"/>
                                            </p:tgtEl>
                                            <p:attrNameLst>
                                              <p:attrName>ppt_x</p:attrName>
                                            </p:attrNameLst>
                                          </p:cBhvr>
                                          <p:tavLst>
                                            <p:tav tm="0">
                                              <p:val>
                                                <p:strVal val="0-#ppt_w/2"/>
                                              </p:val>
                                            </p:tav>
                                            <p:tav tm="100000">
                                              <p:val>
                                                <p:strVal val="#ppt_x"/>
                                              </p:val>
                                            </p:tav>
                                          </p:tavLst>
                                        </p:anim>
                                        <p:anim calcmode="lin" valueType="num">
                                          <p:cBhvr additive="base">
                                            <p:cTn id="20" dur="10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1000" fill="hold"/>
                                            <p:tgtEl>
                                              <p:spTgt spid="23"/>
                                            </p:tgtEl>
                                            <p:attrNameLst>
                                              <p:attrName>ppt_x</p:attrName>
                                            </p:attrNameLst>
                                          </p:cBhvr>
                                          <p:tavLst>
                                            <p:tav tm="0">
                                              <p:val>
                                                <p:strVal val="0-#ppt_w/2"/>
                                              </p:val>
                                            </p:tav>
                                            <p:tav tm="100000">
                                              <p:val>
                                                <p:strVal val="#ppt_x"/>
                                              </p:val>
                                            </p:tav>
                                          </p:tavLst>
                                        </p:anim>
                                        <p:anim calcmode="lin" valueType="num">
                                          <p:cBhvr additive="base">
                                            <p:cTn id="24" dur="1000" fill="hold"/>
                                            <p:tgtEl>
                                              <p:spTgt spid="23"/>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3000" fill="hold"/>
                                            <p:tgtEl>
                                              <p:spTgt spid="2"/>
                                            </p:tgtEl>
                                            <p:attrNameLst>
                                              <p:attrName>ppt_x</p:attrName>
                                            </p:attrNameLst>
                                          </p:cBhvr>
                                          <p:tavLst>
                                            <p:tav tm="0">
                                              <p:val>
                                                <p:strVal val="1+#ppt_w/2"/>
                                              </p:val>
                                            </p:tav>
                                            <p:tav tm="100000">
                                              <p:val>
                                                <p:strVal val="#ppt_x"/>
                                              </p:val>
                                            </p:tav>
                                          </p:tavLst>
                                        </p:anim>
                                        <p:anim calcmode="lin" valueType="num">
                                          <p:cBhvr additive="base">
                                            <p:cTn id="28" dur="3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P spid="18" grpId="0"/>
          <p:bldP spid="19"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65641713-79B6-4FAA-9FFC-1C65A3C29EE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演示文稿1"/>
</p:tagLst>
</file>

<file path=ppt/theme/theme1.xml><?xml version="1.0" encoding="utf-8"?>
<a:theme xmlns:a="http://schemas.openxmlformats.org/drawingml/2006/main" name="Office 主题​​">
  <a:themeElements>
    <a:clrScheme name="自定义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573</TotalTime>
  <Words>1693</Words>
  <Application>Microsoft Office PowerPoint</Application>
  <PresentationFormat>全屏显示(16:9)</PresentationFormat>
  <Paragraphs>160</Paragraphs>
  <Slides>26</Slides>
  <Notes>26</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26</vt:i4>
      </vt:variant>
    </vt:vector>
  </HeadingPairs>
  <TitlesOfParts>
    <vt:vector size="33" baseType="lpstr">
      <vt:lpstr>汉仪菱心体简</vt:lpstr>
      <vt:lpstr>迷你简菱心</vt:lpstr>
      <vt:lpstr>宋体</vt:lpstr>
      <vt:lpstr>Agency FB</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阳亮</cp:lastModifiedBy>
  <cp:revision>37</cp:revision>
  <dcterms:created xsi:type="dcterms:W3CDTF">2016-08-11T06:12:07Z</dcterms:created>
  <dcterms:modified xsi:type="dcterms:W3CDTF">2017-11-26T07:20:25Z</dcterms:modified>
</cp:coreProperties>
</file>