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351" r:id="rId2"/>
    <p:sldId id="352" r:id="rId3"/>
    <p:sldId id="353" r:id="rId4"/>
    <p:sldId id="356" r:id="rId5"/>
    <p:sldId id="359" r:id="rId6"/>
    <p:sldId id="343" r:id="rId7"/>
    <p:sldId id="290" r:id="rId8"/>
    <p:sldId id="268" r:id="rId9"/>
    <p:sldId id="360" r:id="rId10"/>
    <p:sldId id="269" r:id="rId11"/>
    <p:sldId id="264" r:id="rId12"/>
    <p:sldId id="295" r:id="rId13"/>
    <p:sldId id="296" r:id="rId14"/>
    <p:sldId id="361" r:id="rId15"/>
    <p:sldId id="302" r:id="rId16"/>
    <p:sldId id="300" r:id="rId17"/>
    <p:sldId id="307" r:id="rId18"/>
    <p:sldId id="272" r:id="rId19"/>
    <p:sldId id="305" r:id="rId20"/>
    <p:sldId id="362" r:id="rId21"/>
    <p:sldId id="271" r:id="rId22"/>
    <p:sldId id="345" r:id="rId23"/>
    <p:sldId id="281" r:id="rId24"/>
    <p:sldId id="284" r:id="rId25"/>
    <p:sldId id="309" r:id="rId26"/>
    <p:sldId id="363" r:id="rId27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233"/>
    <a:srgbClr val="F15B67"/>
    <a:srgbClr val="26514B"/>
    <a:srgbClr val="FBC852"/>
    <a:srgbClr val="39AEB5"/>
    <a:srgbClr val="85898F"/>
    <a:srgbClr val="EA5541"/>
    <a:srgbClr val="58B69E"/>
    <a:srgbClr val="50B4E7"/>
    <a:srgbClr val="292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3" autoAdjust="0"/>
    <p:restoredTop sz="94660"/>
  </p:normalViewPr>
  <p:slideViewPr>
    <p:cSldViewPr snapToGrid="0">
      <p:cViewPr varScale="1">
        <p:scale>
          <a:sx n="81" d="100"/>
          <a:sy n="81" d="100"/>
        </p:scale>
        <p:origin x="50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微软雅黑" panose="020B0503020204020204" pitchFamily="34" charset="-122"/>
              </a:rPr>
              <a:t>2017/6/16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6076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6C5B2-0240-4C68-A129-A268E8602E9D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C6200-15D8-4533-8096-E953776B0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0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52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36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06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8788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74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32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4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66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483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638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281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70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25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78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764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01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427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11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7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82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06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71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38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77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C6200-15D8-4533-8096-E953776B0B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38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dirty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82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87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  <a:prstGeom prst="rect">
            <a:avLst/>
          </a:prstGeom>
        </p:spPr>
        <p:txBody>
          <a:bodyPr vert="eaVert" lIns="45720" tIns="0" rIns="45720" bIns="0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10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586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0741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42"/>
          <p:cNvSpPr/>
          <p:nvPr userDrawn="1"/>
        </p:nvSpPr>
        <p:spPr bwMode="auto">
          <a:xfrm>
            <a:off x="480485" y="358775"/>
            <a:ext cx="11231033" cy="6140450"/>
          </a:xfrm>
          <a:custGeom>
            <a:avLst/>
            <a:gdLst>
              <a:gd name="T0" fmla="*/ 2654 w 2654"/>
              <a:gd name="T1" fmla="*/ 1934 h 1934"/>
              <a:gd name="T2" fmla="*/ 114 w 2654"/>
              <a:gd name="T3" fmla="*/ 1934 h 1934"/>
              <a:gd name="T4" fmla="*/ 0 w 2654"/>
              <a:gd name="T5" fmla="*/ 1820 h 1934"/>
              <a:gd name="T6" fmla="*/ 0 w 2654"/>
              <a:gd name="T7" fmla="*/ 0 h 1934"/>
              <a:gd name="T8" fmla="*/ 2540 w 2654"/>
              <a:gd name="T9" fmla="*/ 0 h 1934"/>
              <a:gd name="T10" fmla="*/ 2654 w 2654"/>
              <a:gd name="T11" fmla="*/ 114 h 1934"/>
              <a:gd name="T12" fmla="*/ 2654 w 2654"/>
              <a:gd name="T13" fmla="*/ 1934 h 1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4" h="1934">
                <a:moveTo>
                  <a:pt x="2654" y="1934"/>
                </a:moveTo>
                <a:cubicBezTo>
                  <a:pt x="114" y="1934"/>
                  <a:pt x="114" y="1934"/>
                  <a:pt x="114" y="1934"/>
                </a:cubicBezTo>
                <a:cubicBezTo>
                  <a:pt x="69" y="1889"/>
                  <a:pt x="45" y="1865"/>
                  <a:pt x="0" y="1820"/>
                </a:cubicBezTo>
                <a:cubicBezTo>
                  <a:pt x="0" y="0"/>
                  <a:pt x="0" y="0"/>
                  <a:pt x="0" y="0"/>
                </a:cubicBezTo>
                <a:cubicBezTo>
                  <a:pt x="2540" y="0"/>
                  <a:pt x="2540" y="0"/>
                  <a:pt x="2540" y="0"/>
                </a:cubicBezTo>
                <a:cubicBezTo>
                  <a:pt x="2585" y="45"/>
                  <a:pt x="2609" y="69"/>
                  <a:pt x="2654" y="114"/>
                </a:cubicBezTo>
                <a:lnTo>
                  <a:pt x="2654" y="1934"/>
                </a:ln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75885" y="1332802"/>
            <a:ext cx="8640233" cy="593682"/>
          </a:xfrm>
          <a:prstGeom prst="rect">
            <a:avLst/>
          </a:prstGeom>
        </p:spPr>
        <p:txBody>
          <a:bodyPr anchor="b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1775885" y="2723033"/>
            <a:ext cx="8640233" cy="0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775885" y="1988984"/>
            <a:ext cx="8640233" cy="6244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aseline="0">
                <a:solidFill>
                  <a:schemeClr val="bg1">
                    <a:alpha val="50000"/>
                  </a:schemeClr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100">
                <a:solidFill>
                  <a:schemeClr val="bg2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1100">
                <a:solidFill>
                  <a:schemeClr val="bg2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1100">
                <a:solidFill>
                  <a:schemeClr val="bg2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11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Insert Your Text Here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1775885" y="3049227"/>
            <a:ext cx="8640233" cy="22070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1300"/>
              </a:spcBef>
              <a:defRPr sz="1400" b="0">
                <a:solidFill>
                  <a:schemeClr val="bg1">
                    <a:alpha val="80000"/>
                  </a:schemeClr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1) Insert Your Text Here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9720921" y="5787266"/>
            <a:ext cx="1656163" cy="502163"/>
            <a:chOff x="7454952" y="6141226"/>
            <a:chExt cx="1242122" cy="502163"/>
          </a:xfrm>
        </p:grpSpPr>
        <p:sp>
          <p:nvSpPr>
            <p:cNvPr id="17" name="Freeform 5"/>
            <p:cNvSpPr>
              <a:spLocks noEditPoints="1"/>
            </p:cNvSpPr>
            <p:nvPr userDrawn="1"/>
          </p:nvSpPr>
          <p:spPr bwMode="auto">
            <a:xfrm>
              <a:off x="7473551" y="6141226"/>
              <a:ext cx="1219538" cy="274994"/>
            </a:xfrm>
            <a:custGeom>
              <a:avLst/>
              <a:gdLst>
                <a:gd name="T0" fmla="*/ 49 w 386"/>
                <a:gd name="T1" fmla="*/ 21 h 86"/>
                <a:gd name="T2" fmla="*/ 69 w 386"/>
                <a:gd name="T3" fmla="*/ 86 h 86"/>
                <a:gd name="T4" fmla="*/ 89 w 386"/>
                <a:gd name="T5" fmla="*/ 21 h 86"/>
                <a:gd name="T6" fmla="*/ 76 w 386"/>
                <a:gd name="T7" fmla="*/ 66 h 86"/>
                <a:gd name="T8" fmla="*/ 64 w 386"/>
                <a:gd name="T9" fmla="*/ 72 h 86"/>
                <a:gd name="T10" fmla="*/ 64 w 386"/>
                <a:gd name="T11" fmla="*/ 14 h 86"/>
                <a:gd name="T12" fmla="*/ 76 w 386"/>
                <a:gd name="T13" fmla="*/ 20 h 86"/>
                <a:gd name="T14" fmla="*/ 122 w 386"/>
                <a:gd name="T15" fmla="*/ 72 h 86"/>
                <a:gd name="T16" fmla="*/ 110 w 386"/>
                <a:gd name="T17" fmla="*/ 66 h 86"/>
                <a:gd name="T18" fmla="*/ 97 w 386"/>
                <a:gd name="T19" fmla="*/ 65 h 86"/>
                <a:gd name="T20" fmla="*/ 131 w 386"/>
                <a:gd name="T21" fmla="*/ 81 h 86"/>
                <a:gd name="T22" fmla="*/ 124 w 386"/>
                <a:gd name="T23" fmla="*/ 1 h 86"/>
                <a:gd name="T24" fmla="*/ 14 w 386"/>
                <a:gd name="T25" fmla="*/ 1 h 86"/>
                <a:gd name="T26" fmla="*/ 17 w 386"/>
                <a:gd name="T27" fmla="*/ 85 h 86"/>
                <a:gd name="T28" fmla="*/ 47 w 386"/>
                <a:gd name="T29" fmla="*/ 1 h 86"/>
                <a:gd name="T30" fmla="*/ 272 w 386"/>
                <a:gd name="T31" fmla="*/ 0 h 86"/>
                <a:gd name="T32" fmla="*/ 252 w 386"/>
                <a:gd name="T33" fmla="*/ 65 h 86"/>
                <a:gd name="T34" fmla="*/ 287 w 386"/>
                <a:gd name="T35" fmla="*/ 80 h 86"/>
                <a:gd name="T36" fmla="*/ 287 w 386"/>
                <a:gd name="T37" fmla="*/ 5 h 86"/>
                <a:gd name="T38" fmla="*/ 277 w 386"/>
                <a:gd name="T39" fmla="*/ 72 h 86"/>
                <a:gd name="T40" fmla="*/ 265 w 386"/>
                <a:gd name="T41" fmla="*/ 66 h 86"/>
                <a:gd name="T42" fmla="*/ 272 w 386"/>
                <a:gd name="T43" fmla="*/ 12 h 86"/>
                <a:gd name="T44" fmla="*/ 279 w 386"/>
                <a:gd name="T45" fmla="*/ 66 h 86"/>
                <a:gd name="T46" fmla="*/ 299 w 386"/>
                <a:gd name="T47" fmla="*/ 21 h 86"/>
                <a:gd name="T48" fmla="*/ 319 w 386"/>
                <a:gd name="T49" fmla="*/ 86 h 86"/>
                <a:gd name="T50" fmla="*/ 339 w 386"/>
                <a:gd name="T51" fmla="*/ 38 h 86"/>
                <a:gd name="T52" fmla="*/ 326 w 386"/>
                <a:gd name="T53" fmla="*/ 50 h 86"/>
                <a:gd name="T54" fmla="*/ 319 w 386"/>
                <a:gd name="T55" fmla="*/ 74 h 86"/>
                <a:gd name="T56" fmla="*/ 313 w 386"/>
                <a:gd name="T57" fmla="*/ 20 h 86"/>
                <a:gd name="T58" fmla="*/ 324 w 386"/>
                <a:gd name="T59" fmla="*/ 14 h 86"/>
                <a:gd name="T60" fmla="*/ 339 w 386"/>
                <a:gd name="T61" fmla="*/ 29 h 86"/>
                <a:gd name="T62" fmla="*/ 319 w 386"/>
                <a:gd name="T63" fmla="*/ 0 h 86"/>
                <a:gd name="T64" fmla="*/ 351 w 386"/>
                <a:gd name="T65" fmla="*/ 5 h 86"/>
                <a:gd name="T66" fmla="*/ 351 w 386"/>
                <a:gd name="T67" fmla="*/ 80 h 86"/>
                <a:gd name="T68" fmla="*/ 386 w 386"/>
                <a:gd name="T69" fmla="*/ 65 h 86"/>
                <a:gd name="T70" fmla="*/ 373 w 386"/>
                <a:gd name="T71" fmla="*/ 66 h 86"/>
                <a:gd name="T72" fmla="*/ 361 w 386"/>
                <a:gd name="T73" fmla="*/ 72 h 86"/>
                <a:gd name="T74" fmla="*/ 361 w 386"/>
                <a:gd name="T75" fmla="*/ 14 h 86"/>
                <a:gd name="T76" fmla="*/ 373 w 386"/>
                <a:gd name="T77" fmla="*/ 20 h 86"/>
                <a:gd name="T78" fmla="*/ 185 w 386"/>
                <a:gd name="T79" fmla="*/ 62 h 86"/>
                <a:gd name="T80" fmla="*/ 185 w 386"/>
                <a:gd name="T81" fmla="*/ 27 h 86"/>
                <a:gd name="T82" fmla="*/ 165 w 386"/>
                <a:gd name="T83" fmla="*/ 1 h 86"/>
                <a:gd name="T84" fmla="*/ 159 w 386"/>
                <a:gd name="T85" fmla="*/ 85 h 86"/>
                <a:gd name="T86" fmla="*/ 170 w 386"/>
                <a:gd name="T87" fmla="*/ 53 h 86"/>
                <a:gd name="T88" fmla="*/ 172 w 386"/>
                <a:gd name="T89" fmla="*/ 79 h 86"/>
                <a:gd name="T90" fmla="*/ 173 w 386"/>
                <a:gd name="T91" fmla="*/ 85 h 86"/>
                <a:gd name="T92" fmla="*/ 185 w 386"/>
                <a:gd name="T93" fmla="*/ 75 h 86"/>
                <a:gd name="T94" fmla="*/ 164 w 386"/>
                <a:gd name="T95" fmla="*/ 39 h 86"/>
                <a:gd name="T96" fmla="*/ 165 w 386"/>
                <a:gd name="T97" fmla="*/ 13 h 86"/>
                <a:gd name="T98" fmla="*/ 172 w 386"/>
                <a:gd name="T99" fmla="*/ 30 h 86"/>
                <a:gd name="T100" fmla="*/ 212 w 386"/>
                <a:gd name="T101" fmla="*/ 85 h 86"/>
                <a:gd name="T102" fmla="*/ 225 w 386"/>
                <a:gd name="T103" fmla="*/ 7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6" h="86">
                  <a:moveTo>
                    <a:pt x="69" y="0"/>
                  </a:moveTo>
                  <a:cubicBezTo>
                    <a:pt x="63" y="0"/>
                    <a:pt x="58" y="2"/>
                    <a:pt x="54" y="5"/>
                  </a:cubicBezTo>
                  <a:cubicBezTo>
                    <a:pt x="51" y="9"/>
                    <a:pt x="49" y="14"/>
                    <a:pt x="49" y="2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9" y="72"/>
                    <a:pt x="51" y="77"/>
                    <a:pt x="54" y="80"/>
                  </a:cubicBezTo>
                  <a:cubicBezTo>
                    <a:pt x="58" y="84"/>
                    <a:pt x="63" y="86"/>
                    <a:pt x="69" y="86"/>
                  </a:cubicBezTo>
                  <a:cubicBezTo>
                    <a:pt x="76" y="86"/>
                    <a:pt x="81" y="84"/>
                    <a:pt x="84" y="80"/>
                  </a:cubicBezTo>
                  <a:cubicBezTo>
                    <a:pt x="87" y="77"/>
                    <a:pt x="89" y="72"/>
                    <a:pt x="89" y="65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14"/>
                    <a:pt x="87" y="9"/>
                    <a:pt x="84" y="5"/>
                  </a:cubicBezTo>
                  <a:cubicBezTo>
                    <a:pt x="81" y="2"/>
                    <a:pt x="76" y="0"/>
                    <a:pt x="69" y="0"/>
                  </a:cubicBezTo>
                  <a:close/>
                  <a:moveTo>
                    <a:pt x="76" y="66"/>
                  </a:moveTo>
                  <a:cubicBezTo>
                    <a:pt x="76" y="69"/>
                    <a:pt x="75" y="71"/>
                    <a:pt x="74" y="72"/>
                  </a:cubicBezTo>
                  <a:cubicBezTo>
                    <a:pt x="73" y="73"/>
                    <a:pt x="71" y="74"/>
                    <a:pt x="69" y="74"/>
                  </a:cubicBezTo>
                  <a:cubicBezTo>
                    <a:pt x="67" y="74"/>
                    <a:pt x="65" y="73"/>
                    <a:pt x="64" y="72"/>
                  </a:cubicBezTo>
                  <a:cubicBezTo>
                    <a:pt x="63" y="71"/>
                    <a:pt x="62" y="69"/>
                    <a:pt x="62" y="66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7"/>
                    <a:pt x="63" y="15"/>
                    <a:pt x="64" y="14"/>
                  </a:cubicBezTo>
                  <a:cubicBezTo>
                    <a:pt x="65" y="13"/>
                    <a:pt x="67" y="12"/>
                    <a:pt x="69" y="12"/>
                  </a:cubicBezTo>
                  <a:cubicBezTo>
                    <a:pt x="71" y="12"/>
                    <a:pt x="73" y="13"/>
                    <a:pt x="74" y="14"/>
                  </a:cubicBezTo>
                  <a:cubicBezTo>
                    <a:pt x="75" y="15"/>
                    <a:pt x="76" y="17"/>
                    <a:pt x="76" y="20"/>
                  </a:cubicBezTo>
                  <a:lnTo>
                    <a:pt x="76" y="66"/>
                  </a:lnTo>
                  <a:close/>
                  <a:moveTo>
                    <a:pt x="124" y="66"/>
                  </a:moveTo>
                  <a:cubicBezTo>
                    <a:pt x="124" y="69"/>
                    <a:pt x="123" y="71"/>
                    <a:pt x="122" y="72"/>
                  </a:cubicBezTo>
                  <a:cubicBezTo>
                    <a:pt x="121" y="73"/>
                    <a:pt x="119" y="74"/>
                    <a:pt x="117" y="74"/>
                  </a:cubicBezTo>
                  <a:cubicBezTo>
                    <a:pt x="115" y="74"/>
                    <a:pt x="113" y="73"/>
                    <a:pt x="112" y="72"/>
                  </a:cubicBezTo>
                  <a:cubicBezTo>
                    <a:pt x="111" y="71"/>
                    <a:pt x="110" y="69"/>
                    <a:pt x="110" y="66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72"/>
                    <a:pt x="99" y="77"/>
                    <a:pt x="102" y="81"/>
                  </a:cubicBezTo>
                  <a:cubicBezTo>
                    <a:pt x="105" y="84"/>
                    <a:pt x="110" y="86"/>
                    <a:pt x="117" y="86"/>
                  </a:cubicBezTo>
                  <a:cubicBezTo>
                    <a:pt x="123" y="86"/>
                    <a:pt x="128" y="84"/>
                    <a:pt x="131" y="81"/>
                  </a:cubicBezTo>
                  <a:cubicBezTo>
                    <a:pt x="135" y="77"/>
                    <a:pt x="136" y="72"/>
                    <a:pt x="136" y="65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24" y="1"/>
                    <a:pt x="124" y="1"/>
                    <a:pt x="124" y="1"/>
                  </a:cubicBezTo>
                  <a:lnTo>
                    <a:pt x="124" y="66"/>
                  </a:lnTo>
                  <a:close/>
                  <a:moveTo>
                    <a:pt x="24" y="39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34" y="1"/>
                    <a:pt x="34" y="1"/>
                    <a:pt x="34" y="1"/>
                  </a:cubicBezTo>
                  <a:lnTo>
                    <a:pt x="24" y="39"/>
                  </a:lnTo>
                  <a:close/>
                  <a:moveTo>
                    <a:pt x="272" y="0"/>
                  </a:moveTo>
                  <a:cubicBezTo>
                    <a:pt x="265" y="0"/>
                    <a:pt x="260" y="2"/>
                    <a:pt x="257" y="5"/>
                  </a:cubicBezTo>
                  <a:cubicBezTo>
                    <a:pt x="254" y="9"/>
                    <a:pt x="252" y="14"/>
                    <a:pt x="252" y="21"/>
                  </a:cubicBezTo>
                  <a:cubicBezTo>
                    <a:pt x="252" y="65"/>
                    <a:pt x="252" y="65"/>
                    <a:pt x="252" y="65"/>
                  </a:cubicBezTo>
                  <a:cubicBezTo>
                    <a:pt x="252" y="72"/>
                    <a:pt x="254" y="77"/>
                    <a:pt x="257" y="80"/>
                  </a:cubicBezTo>
                  <a:cubicBezTo>
                    <a:pt x="260" y="84"/>
                    <a:pt x="265" y="86"/>
                    <a:pt x="272" y="86"/>
                  </a:cubicBezTo>
                  <a:cubicBezTo>
                    <a:pt x="278" y="86"/>
                    <a:pt x="283" y="84"/>
                    <a:pt x="287" y="80"/>
                  </a:cubicBezTo>
                  <a:cubicBezTo>
                    <a:pt x="290" y="77"/>
                    <a:pt x="292" y="72"/>
                    <a:pt x="292" y="65"/>
                  </a:cubicBezTo>
                  <a:cubicBezTo>
                    <a:pt x="292" y="21"/>
                    <a:pt x="292" y="21"/>
                    <a:pt x="292" y="21"/>
                  </a:cubicBezTo>
                  <a:cubicBezTo>
                    <a:pt x="292" y="14"/>
                    <a:pt x="290" y="9"/>
                    <a:pt x="287" y="5"/>
                  </a:cubicBezTo>
                  <a:cubicBezTo>
                    <a:pt x="283" y="2"/>
                    <a:pt x="278" y="0"/>
                    <a:pt x="272" y="0"/>
                  </a:cubicBezTo>
                  <a:close/>
                  <a:moveTo>
                    <a:pt x="279" y="66"/>
                  </a:moveTo>
                  <a:cubicBezTo>
                    <a:pt x="279" y="69"/>
                    <a:pt x="278" y="71"/>
                    <a:pt x="277" y="72"/>
                  </a:cubicBezTo>
                  <a:cubicBezTo>
                    <a:pt x="276" y="73"/>
                    <a:pt x="274" y="74"/>
                    <a:pt x="272" y="74"/>
                  </a:cubicBezTo>
                  <a:cubicBezTo>
                    <a:pt x="270" y="74"/>
                    <a:pt x="268" y="73"/>
                    <a:pt x="267" y="72"/>
                  </a:cubicBezTo>
                  <a:cubicBezTo>
                    <a:pt x="266" y="71"/>
                    <a:pt x="265" y="69"/>
                    <a:pt x="265" y="66"/>
                  </a:cubicBezTo>
                  <a:cubicBezTo>
                    <a:pt x="265" y="20"/>
                    <a:pt x="265" y="20"/>
                    <a:pt x="265" y="20"/>
                  </a:cubicBezTo>
                  <a:cubicBezTo>
                    <a:pt x="265" y="17"/>
                    <a:pt x="266" y="15"/>
                    <a:pt x="267" y="14"/>
                  </a:cubicBezTo>
                  <a:cubicBezTo>
                    <a:pt x="268" y="13"/>
                    <a:pt x="270" y="12"/>
                    <a:pt x="272" y="12"/>
                  </a:cubicBezTo>
                  <a:cubicBezTo>
                    <a:pt x="274" y="12"/>
                    <a:pt x="276" y="13"/>
                    <a:pt x="277" y="14"/>
                  </a:cubicBezTo>
                  <a:cubicBezTo>
                    <a:pt x="278" y="15"/>
                    <a:pt x="279" y="17"/>
                    <a:pt x="279" y="20"/>
                  </a:cubicBezTo>
                  <a:lnTo>
                    <a:pt x="279" y="66"/>
                  </a:lnTo>
                  <a:close/>
                  <a:moveTo>
                    <a:pt x="319" y="0"/>
                  </a:moveTo>
                  <a:cubicBezTo>
                    <a:pt x="313" y="0"/>
                    <a:pt x="308" y="2"/>
                    <a:pt x="304" y="5"/>
                  </a:cubicBezTo>
                  <a:cubicBezTo>
                    <a:pt x="301" y="9"/>
                    <a:pt x="299" y="14"/>
                    <a:pt x="299" y="21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99" y="72"/>
                    <a:pt x="301" y="77"/>
                    <a:pt x="304" y="80"/>
                  </a:cubicBezTo>
                  <a:cubicBezTo>
                    <a:pt x="308" y="84"/>
                    <a:pt x="313" y="86"/>
                    <a:pt x="319" y="86"/>
                  </a:cubicBezTo>
                  <a:cubicBezTo>
                    <a:pt x="325" y="86"/>
                    <a:pt x="330" y="84"/>
                    <a:pt x="334" y="80"/>
                  </a:cubicBezTo>
                  <a:cubicBezTo>
                    <a:pt x="337" y="77"/>
                    <a:pt x="339" y="72"/>
                    <a:pt x="339" y="65"/>
                  </a:cubicBezTo>
                  <a:cubicBezTo>
                    <a:pt x="339" y="38"/>
                    <a:pt x="339" y="38"/>
                    <a:pt x="339" y="38"/>
                  </a:cubicBezTo>
                  <a:cubicBezTo>
                    <a:pt x="320" y="38"/>
                    <a:pt x="320" y="38"/>
                    <a:pt x="320" y="38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66"/>
                    <a:pt x="326" y="66"/>
                    <a:pt x="326" y="66"/>
                  </a:cubicBezTo>
                  <a:cubicBezTo>
                    <a:pt x="326" y="69"/>
                    <a:pt x="326" y="71"/>
                    <a:pt x="324" y="72"/>
                  </a:cubicBezTo>
                  <a:cubicBezTo>
                    <a:pt x="323" y="73"/>
                    <a:pt x="321" y="74"/>
                    <a:pt x="319" y="74"/>
                  </a:cubicBezTo>
                  <a:cubicBezTo>
                    <a:pt x="317" y="74"/>
                    <a:pt x="316" y="73"/>
                    <a:pt x="314" y="72"/>
                  </a:cubicBezTo>
                  <a:cubicBezTo>
                    <a:pt x="313" y="71"/>
                    <a:pt x="313" y="69"/>
                    <a:pt x="313" y="66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7"/>
                    <a:pt x="313" y="15"/>
                    <a:pt x="314" y="14"/>
                  </a:cubicBezTo>
                  <a:cubicBezTo>
                    <a:pt x="316" y="13"/>
                    <a:pt x="317" y="12"/>
                    <a:pt x="319" y="12"/>
                  </a:cubicBezTo>
                  <a:cubicBezTo>
                    <a:pt x="321" y="12"/>
                    <a:pt x="323" y="13"/>
                    <a:pt x="324" y="14"/>
                  </a:cubicBezTo>
                  <a:cubicBezTo>
                    <a:pt x="326" y="15"/>
                    <a:pt x="326" y="17"/>
                    <a:pt x="326" y="20"/>
                  </a:cubicBezTo>
                  <a:cubicBezTo>
                    <a:pt x="326" y="29"/>
                    <a:pt x="326" y="29"/>
                    <a:pt x="326" y="29"/>
                  </a:cubicBezTo>
                  <a:cubicBezTo>
                    <a:pt x="339" y="29"/>
                    <a:pt x="339" y="29"/>
                    <a:pt x="339" y="29"/>
                  </a:cubicBezTo>
                  <a:cubicBezTo>
                    <a:pt x="339" y="21"/>
                    <a:pt x="339" y="21"/>
                    <a:pt x="339" y="21"/>
                  </a:cubicBezTo>
                  <a:cubicBezTo>
                    <a:pt x="339" y="14"/>
                    <a:pt x="337" y="9"/>
                    <a:pt x="334" y="5"/>
                  </a:cubicBezTo>
                  <a:cubicBezTo>
                    <a:pt x="330" y="2"/>
                    <a:pt x="325" y="0"/>
                    <a:pt x="319" y="0"/>
                  </a:cubicBezTo>
                  <a:close/>
                  <a:moveTo>
                    <a:pt x="381" y="5"/>
                  </a:moveTo>
                  <a:cubicBezTo>
                    <a:pt x="378" y="2"/>
                    <a:pt x="373" y="0"/>
                    <a:pt x="366" y="0"/>
                  </a:cubicBezTo>
                  <a:cubicBezTo>
                    <a:pt x="360" y="0"/>
                    <a:pt x="355" y="2"/>
                    <a:pt x="351" y="5"/>
                  </a:cubicBezTo>
                  <a:cubicBezTo>
                    <a:pt x="348" y="9"/>
                    <a:pt x="346" y="14"/>
                    <a:pt x="346" y="21"/>
                  </a:cubicBezTo>
                  <a:cubicBezTo>
                    <a:pt x="346" y="65"/>
                    <a:pt x="346" y="65"/>
                    <a:pt x="346" y="65"/>
                  </a:cubicBezTo>
                  <a:cubicBezTo>
                    <a:pt x="346" y="72"/>
                    <a:pt x="348" y="77"/>
                    <a:pt x="351" y="80"/>
                  </a:cubicBezTo>
                  <a:cubicBezTo>
                    <a:pt x="355" y="84"/>
                    <a:pt x="360" y="86"/>
                    <a:pt x="366" y="86"/>
                  </a:cubicBezTo>
                  <a:cubicBezTo>
                    <a:pt x="373" y="86"/>
                    <a:pt x="378" y="84"/>
                    <a:pt x="381" y="80"/>
                  </a:cubicBezTo>
                  <a:cubicBezTo>
                    <a:pt x="384" y="77"/>
                    <a:pt x="386" y="72"/>
                    <a:pt x="386" y="65"/>
                  </a:cubicBezTo>
                  <a:cubicBezTo>
                    <a:pt x="386" y="21"/>
                    <a:pt x="386" y="21"/>
                    <a:pt x="386" y="21"/>
                  </a:cubicBezTo>
                  <a:cubicBezTo>
                    <a:pt x="386" y="14"/>
                    <a:pt x="384" y="9"/>
                    <a:pt x="381" y="5"/>
                  </a:cubicBezTo>
                  <a:close/>
                  <a:moveTo>
                    <a:pt x="373" y="66"/>
                  </a:moveTo>
                  <a:cubicBezTo>
                    <a:pt x="373" y="69"/>
                    <a:pt x="372" y="71"/>
                    <a:pt x="371" y="72"/>
                  </a:cubicBezTo>
                  <a:cubicBezTo>
                    <a:pt x="370" y="73"/>
                    <a:pt x="368" y="74"/>
                    <a:pt x="366" y="74"/>
                  </a:cubicBezTo>
                  <a:cubicBezTo>
                    <a:pt x="364" y="74"/>
                    <a:pt x="362" y="73"/>
                    <a:pt x="361" y="72"/>
                  </a:cubicBezTo>
                  <a:cubicBezTo>
                    <a:pt x="360" y="71"/>
                    <a:pt x="359" y="69"/>
                    <a:pt x="359" y="66"/>
                  </a:cubicBezTo>
                  <a:cubicBezTo>
                    <a:pt x="359" y="20"/>
                    <a:pt x="359" y="20"/>
                    <a:pt x="359" y="20"/>
                  </a:cubicBezTo>
                  <a:cubicBezTo>
                    <a:pt x="359" y="17"/>
                    <a:pt x="360" y="15"/>
                    <a:pt x="361" y="14"/>
                  </a:cubicBezTo>
                  <a:cubicBezTo>
                    <a:pt x="362" y="13"/>
                    <a:pt x="364" y="12"/>
                    <a:pt x="366" y="12"/>
                  </a:cubicBezTo>
                  <a:cubicBezTo>
                    <a:pt x="368" y="12"/>
                    <a:pt x="370" y="13"/>
                    <a:pt x="371" y="14"/>
                  </a:cubicBezTo>
                  <a:cubicBezTo>
                    <a:pt x="372" y="15"/>
                    <a:pt x="373" y="17"/>
                    <a:pt x="373" y="20"/>
                  </a:cubicBezTo>
                  <a:lnTo>
                    <a:pt x="373" y="66"/>
                  </a:lnTo>
                  <a:close/>
                  <a:moveTo>
                    <a:pt x="185" y="75"/>
                  </a:moveTo>
                  <a:cubicBezTo>
                    <a:pt x="185" y="62"/>
                    <a:pt x="185" y="62"/>
                    <a:pt x="185" y="62"/>
                  </a:cubicBezTo>
                  <a:cubicBezTo>
                    <a:pt x="185" y="57"/>
                    <a:pt x="184" y="54"/>
                    <a:pt x="183" y="51"/>
                  </a:cubicBezTo>
                  <a:cubicBezTo>
                    <a:pt x="182" y="47"/>
                    <a:pt x="180" y="45"/>
                    <a:pt x="176" y="44"/>
                  </a:cubicBezTo>
                  <a:cubicBezTo>
                    <a:pt x="182" y="41"/>
                    <a:pt x="185" y="35"/>
                    <a:pt x="185" y="27"/>
                  </a:cubicBezTo>
                  <a:cubicBezTo>
                    <a:pt x="185" y="20"/>
                    <a:pt x="185" y="20"/>
                    <a:pt x="185" y="20"/>
                  </a:cubicBezTo>
                  <a:cubicBezTo>
                    <a:pt x="185" y="14"/>
                    <a:pt x="183" y="9"/>
                    <a:pt x="180" y="6"/>
                  </a:cubicBezTo>
                  <a:cubicBezTo>
                    <a:pt x="177" y="3"/>
                    <a:pt x="172" y="1"/>
                    <a:pt x="165" y="1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6" y="51"/>
                    <a:pt x="168" y="52"/>
                    <a:pt x="170" y="53"/>
                  </a:cubicBezTo>
                  <a:cubicBezTo>
                    <a:pt x="171" y="55"/>
                    <a:pt x="172" y="57"/>
                    <a:pt x="172" y="61"/>
                  </a:cubicBezTo>
                  <a:cubicBezTo>
                    <a:pt x="172" y="75"/>
                    <a:pt x="172" y="75"/>
                    <a:pt x="172" y="75"/>
                  </a:cubicBezTo>
                  <a:cubicBezTo>
                    <a:pt x="172" y="76"/>
                    <a:pt x="172" y="78"/>
                    <a:pt x="172" y="79"/>
                  </a:cubicBezTo>
                  <a:cubicBezTo>
                    <a:pt x="172" y="80"/>
                    <a:pt x="172" y="81"/>
                    <a:pt x="172" y="82"/>
                  </a:cubicBezTo>
                  <a:cubicBezTo>
                    <a:pt x="172" y="82"/>
                    <a:pt x="172" y="83"/>
                    <a:pt x="173" y="83"/>
                  </a:cubicBezTo>
                  <a:cubicBezTo>
                    <a:pt x="173" y="84"/>
                    <a:pt x="173" y="84"/>
                    <a:pt x="173" y="85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86" y="83"/>
                    <a:pt x="185" y="82"/>
                    <a:pt x="185" y="80"/>
                  </a:cubicBezTo>
                  <a:cubicBezTo>
                    <a:pt x="185" y="79"/>
                    <a:pt x="185" y="77"/>
                    <a:pt x="185" y="75"/>
                  </a:cubicBezTo>
                  <a:close/>
                  <a:moveTo>
                    <a:pt x="172" y="30"/>
                  </a:moveTo>
                  <a:cubicBezTo>
                    <a:pt x="172" y="33"/>
                    <a:pt x="171" y="36"/>
                    <a:pt x="170" y="37"/>
                  </a:cubicBezTo>
                  <a:cubicBezTo>
                    <a:pt x="168" y="38"/>
                    <a:pt x="166" y="39"/>
                    <a:pt x="164" y="39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9" y="13"/>
                    <a:pt x="159" y="13"/>
                    <a:pt x="159" y="13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7" y="13"/>
                    <a:pt x="169" y="14"/>
                    <a:pt x="170" y="15"/>
                  </a:cubicBezTo>
                  <a:cubicBezTo>
                    <a:pt x="171" y="16"/>
                    <a:pt x="172" y="19"/>
                    <a:pt x="172" y="22"/>
                  </a:cubicBezTo>
                  <a:lnTo>
                    <a:pt x="172" y="30"/>
                  </a:lnTo>
                  <a:close/>
                  <a:moveTo>
                    <a:pt x="225" y="1"/>
                  </a:moveTo>
                  <a:cubicBezTo>
                    <a:pt x="212" y="1"/>
                    <a:pt x="212" y="1"/>
                    <a:pt x="212" y="1"/>
                  </a:cubicBezTo>
                  <a:cubicBezTo>
                    <a:pt x="212" y="85"/>
                    <a:pt x="212" y="85"/>
                    <a:pt x="212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7" y="73"/>
                    <a:pt x="247" y="73"/>
                    <a:pt x="247" y="73"/>
                  </a:cubicBezTo>
                  <a:cubicBezTo>
                    <a:pt x="225" y="73"/>
                    <a:pt x="225" y="73"/>
                    <a:pt x="225" y="73"/>
                  </a:cubicBezTo>
                  <a:lnTo>
                    <a:pt x="22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1800">
                <a:solidFill>
                  <a:schemeClr val="bg1"/>
                </a:solidFill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7454952" y="6525155"/>
              <a:ext cx="1242122" cy="118234"/>
            </a:xfrm>
            <a:custGeom>
              <a:avLst/>
              <a:gdLst>
                <a:gd name="T0" fmla="*/ 132 w 393"/>
                <a:gd name="T1" fmla="*/ 28 h 37"/>
                <a:gd name="T2" fmla="*/ 127 w 393"/>
                <a:gd name="T3" fmla="*/ 26 h 37"/>
                <a:gd name="T4" fmla="*/ 133 w 393"/>
                <a:gd name="T5" fmla="*/ 18 h 37"/>
                <a:gd name="T6" fmla="*/ 186 w 393"/>
                <a:gd name="T7" fmla="*/ 8 h 37"/>
                <a:gd name="T8" fmla="*/ 174 w 393"/>
                <a:gd name="T9" fmla="*/ 8 h 37"/>
                <a:gd name="T10" fmla="*/ 163 w 393"/>
                <a:gd name="T11" fmla="*/ 29 h 37"/>
                <a:gd name="T12" fmla="*/ 173 w 393"/>
                <a:gd name="T13" fmla="*/ 12 h 37"/>
                <a:gd name="T14" fmla="*/ 192 w 393"/>
                <a:gd name="T15" fmla="*/ 29 h 37"/>
                <a:gd name="T16" fmla="*/ 106 w 393"/>
                <a:gd name="T17" fmla="*/ 25 h 37"/>
                <a:gd name="T18" fmla="*/ 103 w 393"/>
                <a:gd name="T19" fmla="*/ 32 h 37"/>
                <a:gd name="T20" fmla="*/ 103 w 393"/>
                <a:gd name="T21" fmla="*/ 36 h 37"/>
                <a:gd name="T22" fmla="*/ 154 w 393"/>
                <a:gd name="T23" fmla="*/ 19 h 37"/>
                <a:gd name="T24" fmla="*/ 144 w 393"/>
                <a:gd name="T25" fmla="*/ 19 h 37"/>
                <a:gd name="T26" fmla="*/ 144 w 393"/>
                <a:gd name="T27" fmla="*/ 28 h 37"/>
                <a:gd name="T28" fmla="*/ 154 w 393"/>
                <a:gd name="T29" fmla="*/ 8 h 37"/>
                <a:gd name="T30" fmla="*/ 375 w 393"/>
                <a:gd name="T31" fmla="*/ 7 h 37"/>
                <a:gd name="T32" fmla="*/ 369 w 393"/>
                <a:gd name="T33" fmla="*/ 29 h 37"/>
                <a:gd name="T34" fmla="*/ 378 w 393"/>
                <a:gd name="T35" fmla="*/ 15 h 37"/>
                <a:gd name="T36" fmla="*/ 388 w 393"/>
                <a:gd name="T37" fmla="*/ 11 h 37"/>
                <a:gd name="T38" fmla="*/ 392 w 393"/>
                <a:gd name="T39" fmla="*/ 9 h 37"/>
                <a:gd name="T40" fmla="*/ 38 w 393"/>
                <a:gd name="T41" fmla="*/ 20 h 37"/>
                <a:gd name="T42" fmla="*/ 39 w 393"/>
                <a:gd name="T43" fmla="*/ 29 h 37"/>
                <a:gd name="T44" fmla="*/ 54 w 393"/>
                <a:gd name="T45" fmla="*/ 8 h 37"/>
                <a:gd name="T46" fmla="*/ 13 w 393"/>
                <a:gd name="T47" fmla="*/ 8 h 37"/>
                <a:gd name="T48" fmla="*/ 7 w 393"/>
                <a:gd name="T49" fmla="*/ 29 h 37"/>
                <a:gd name="T50" fmla="*/ 29 w 393"/>
                <a:gd name="T51" fmla="*/ 8 h 37"/>
                <a:gd name="T52" fmla="*/ 88 w 393"/>
                <a:gd name="T53" fmla="*/ 25 h 37"/>
                <a:gd name="T54" fmla="*/ 71 w 393"/>
                <a:gd name="T55" fmla="*/ 8 h 37"/>
                <a:gd name="T56" fmla="*/ 64 w 393"/>
                <a:gd name="T57" fmla="*/ 29 h 37"/>
                <a:gd name="T58" fmla="*/ 87 w 393"/>
                <a:gd name="T59" fmla="*/ 8 h 37"/>
                <a:gd name="T60" fmla="*/ 207 w 393"/>
                <a:gd name="T61" fmla="*/ 26 h 37"/>
                <a:gd name="T62" fmla="*/ 214 w 393"/>
                <a:gd name="T63" fmla="*/ 26 h 37"/>
                <a:gd name="T64" fmla="*/ 214 w 393"/>
                <a:gd name="T65" fmla="*/ 7 h 37"/>
                <a:gd name="T66" fmla="*/ 208 w 393"/>
                <a:gd name="T67" fmla="*/ 16 h 37"/>
                <a:gd name="T68" fmla="*/ 286 w 393"/>
                <a:gd name="T69" fmla="*/ 11 h 37"/>
                <a:gd name="T70" fmla="*/ 277 w 393"/>
                <a:gd name="T71" fmla="*/ 8 h 37"/>
                <a:gd name="T72" fmla="*/ 284 w 393"/>
                <a:gd name="T73" fmla="*/ 29 h 37"/>
                <a:gd name="T74" fmla="*/ 327 w 393"/>
                <a:gd name="T75" fmla="*/ 24 h 37"/>
                <a:gd name="T76" fmla="*/ 340 w 393"/>
                <a:gd name="T77" fmla="*/ 14 h 37"/>
                <a:gd name="T78" fmla="*/ 325 w 393"/>
                <a:gd name="T79" fmla="*/ 26 h 37"/>
                <a:gd name="T80" fmla="*/ 298 w 393"/>
                <a:gd name="T81" fmla="*/ 7 h 37"/>
                <a:gd name="T82" fmla="*/ 307 w 393"/>
                <a:gd name="T83" fmla="*/ 22 h 37"/>
                <a:gd name="T84" fmla="*/ 308 w 393"/>
                <a:gd name="T85" fmla="*/ 19 h 37"/>
                <a:gd name="T86" fmla="*/ 298 w 393"/>
                <a:gd name="T87" fmla="*/ 10 h 37"/>
                <a:gd name="T88" fmla="*/ 273 w 393"/>
                <a:gd name="T89" fmla="*/ 0 h 37"/>
                <a:gd name="T90" fmla="*/ 344 w 393"/>
                <a:gd name="T91" fmla="*/ 26 h 37"/>
                <a:gd name="T92" fmla="*/ 351 w 393"/>
                <a:gd name="T93" fmla="*/ 7 h 37"/>
                <a:gd name="T94" fmla="*/ 351 w 393"/>
                <a:gd name="T95" fmla="*/ 10 h 37"/>
                <a:gd name="T96" fmla="*/ 237 w 393"/>
                <a:gd name="T97" fmla="*/ 7 h 37"/>
                <a:gd name="T98" fmla="*/ 231 w 393"/>
                <a:gd name="T99" fmla="*/ 26 h 37"/>
                <a:gd name="T100" fmla="*/ 240 w 393"/>
                <a:gd name="T101" fmla="*/ 24 h 37"/>
                <a:gd name="T102" fmla="*/ 240 w 393"/>
                <a:gd name="T103" fmla="*/ 12 h 37"/>
                <a:gd name="T104" fmla="*/ 270 w 393"/>
                <a:gd name="T105" fmla="*/ 8 h 37"/>
                <a:gd name="T106" fmla="*/ 313 w 393"/>
                <a:gd name="T107" fmla="*/ 29 h 37"/>
                <a:gd name="T108" fmla="*/ 253 w 393"/>
                <a:gd name="T109" fmla="*/ 11 h 37"/>
                <a:gd name="T110" fmla="*/ 261 w 393"/>
                <a:gd name="T111" fmla="*/ 8 h 37"/>
                <a:gd name="T112" fmla="*/ 250 w 393"/>
                <a:gd name="T113" fmla="*/ 16 h 37"/>
                <a:gd name="T114" fmla="*/ 257 w 393"/>
                <a:gd name="T115" fmla="*/ 26 h 37"/>
                <a:gd name="T116" fmla="*/ 261 w 393"/>
                <a:gd name="T117" fmla="*/ 2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3" h="37">
                  <a:moveTo>
                    <a:pt x="127" y="7"/>
                  </a:moveTo>
                  <a:cubicBezTo>
                    <a:pt x="124" y="7"/>
                    <a:pt x="122" y="8"/>
                    <a:pt x="120" y="10"/>
                  </a:cubicBezTo>
                  <a:cubicBezTo>
                    <a:pt x="118" y="12"/>
                    <a:pt x="117" y="14"/>
                    <a:pt x="117" y="18"/>
                  </a:cubicBezTo>
                  <a:cubicBezTo>
                    <a:pt x="117" y="22"/>
                    <a:pt x="118" y="24"/>
                    <a:pt x="120" y="26"/>
                  </a:cubicBezTo>
                  <a:cubicBezTo>
                    <a:pt x="122" y="28"/>
                    <a:pt x="124" y="29"/>
                    <a:pt x="127" y="29"/>
                  </a:cubicBezTo>
                  <a:cubicBezTo>
                    <a:pt x="129" y="29"/>
                    <a:pt x="130" y="29"/>
                    <a:pt x="132" y="28"/>
                  </a:cubicBezTo>
                  <a:cubicBezTo>
                    <a:pt x="133" y="27"/>
                    <a:pt x="135" y="26"/>
                    <a:pt x="135" y="24"/>
                  </a:cubicBezTo>
                  <a:cubicBezTo>
                    <a:pt x="136" y="23"/>
                    <a:pt x="137" y="21"/>
                    <a:pt x="137" y="18"/>
                  </a:cubicBezTo>
                  <a:cubicBezTo>
                    <a:pt x="137" y="15"/>
                    <a:pt x="136" y="12"/>
                    <a:pt x="134" y="10"/>
                  </a:cubicBezTo>
                  <a:cubicBezTo>
                    <a:pt x="132" y="8"/>
                    <a:pt x="130" y="7"/>
                    <a:pt x="127" y="7"/>
                  </a:cubicBezTo>
                  <a:close/>
                  <a:moveTo>
                    <a:pt x="131" y="24"/>
                  </a:moveTo>
                  <a:cubicBezTo>
                    <a:pt x="130" y="26"/>
                    <a:pt x="129" y="26"/>
                    <a:pt x="127" y="26"/>
                  </a:cubicBezTo>
                  <a:cubicBezTo>
                    <a:pt x="125" y="26"/>
                    <a:pt x="124" y="26"/>
                    <a:pt x="122" y="24"/>
                  </a:cubicBezTo>
                  <a:cubicBezTo>
                    <a:pt x="121" y="23"/>
                    <a:pt x="121" y="21"/>
                    <a:pt x="121" y="18"/>
                  </a:cubicBezTo>
                  <a:cubicBezTo>
                    <a:pt x="121" y="16"/>
                    <a:pt x="121" y="14"/>
                    <a:pt x="122" y="12"/>
                  </a:cubicBezTo>
                  <a:cubicBezTo>
                    <a:pt x="124" y="11"/>
                    <a:pt x="125" y="10"/>
                    <a:pt x="127" y="10"/>
                  </a:cubicBezTo>
                  <a:cubicBezTo>
                    <a:pt x="129" y="10"/>
                    <a:pt x="130" y="11"/>
                    <a:pt x="131" y="12"/>
                  </a:cubicBezTo>
                  <a:cubicBezTo>
                    <a:pt x="132" y="14"/>
                    <a:pt x="133" y="16"/>
                    <a:pt x="133" y="18"/>
                  </a:cubicBezTo>
                  <a:cubicBezTo>
                    <a:pt x="133" y="21"/>
                    <a:pt x="132" y="23"/>
                    <a:pt x="131" y="24"/>
                  </a:cubicBezTo>
                  <a:close/>
                  <a:moveTo>
                    <a:pt x="195" y="20"/>
                  </a:moveTo>
                  <a:cubicBezTo>
                    <a:pt x="194" y="24"/>
                    <a:pt x="194" y="24"/>
                    <a:pt x="194" y="24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86" y="8"/>
                    <a:pt x="186" y="8"/>
                    <a:pt x="186" y="8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2" y="23"/>
                    <a:pt x="182" y="24"/>
                    <a:pt x="182" y="24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77" y="8"/>
                    <a:pt x="177" y="8"/>
                    <a:pt x="177" y="8"/>
                  </a:cubicBezTo>
                  <a:cubicBezTo>
                    <a:pt x="174" y="8"/>
                    <a:pt x="174" y="8"/>
                    <a:pt x="174" y="8"/>
                  </a:cubicBezTo>
                  <a:cubicBezTo>
                    <a:pt x="174" y="8"/>
                    <a:pt x="174" y="8"/>
                    <a:pt x="174" y="8"/>
                  </a:cubicBezTo>
                  <a:cubicBezTo>
                    <a:pt x="173" y="8"/>
                    <a:pt x="172" y="7"/>
                    <a:pt x="171" y="7"/>
                  </a:cubicBezTo>
                  <a:cubicBezTo>
                    <a:pt x="170" y="7"/>
                    <a:pt x="169" y="8"/>
                    <a:pt x="168" y="8"/>
                  </a:cubicBezTo>
                  <a:cubicBezTo>
                    <a:pt x="168" y="9"/>
                    <a:pt x="167" y="10"/>
                    <a:pt x="166" y="11"/>
                  </a:cubicBezTo>
                  <a:cubicBezTo>
                    <a:pt x="166" y="8"/>
                    <a:pt x="166" y="8"/>
                    <a:pt x="166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66" y="16"/>
                    <a:pt x="167" y="15"/>
                    <a:pt x="167" y="14"/>
                  </a:cubicBezTo>
                  <a:cubicBezTo>
                    <a:pt x="167" y="13"/>
                    <a:pt x="168" y="12"/>
                    <a:pt x="168" y="12"/>
                  </a:cubicBezTo>
                  <a:cubicBezTo>
                    <a:pt x="169" y="11"/>
                    <a:pt x="170" y="11"/>
                    <a:pt x="170" y="11"/>
                  </a:cubicBezTo>
                  <a:cubicBezTo>
                    <a:pt x="171" y="11"/>
                    <a:pt x="172" y="11"/>
                    <a:pt x="173" y="12"/>
                  </a:cubicBezTo>
                  <a:cubicBezTo>
                    <a:pt x="174" y="9"/>
                    <a:pt x="174" y="9"/>
                    <a:pt x="174" y="9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8" y="13"/>
                    <a:pt x="188" y="13"/>
                    <a:pt x="188" y="13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2" y="29"/>
                    <a:pt x="192" y="29"/>
                    <a:pt x="192" y="29"/>
                  </a:cubicBezTo>
                  <a:cubicBezTo>
                    <a:pt x="196" y="29"/>
                    <a:pt x="196" y="29"/>
                    <a:pt x="196" y="29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199" y="8"/>
                    <a:pt x="199" y="8"/>
                    <a:pt x="199" y="8"/>
                  </a:cubicBezTo>
                  <a:lnTo>
                    <a:pt x="195" y="20"/>
                  </a:lnTo>
                  <a:close/>
                  <a:moveTo>
                    <a:pt x="108" y="20"/>
                  </a:moveTo>
                  <a:cubicBezTo>
                    <a:pt x="107" y="22"/>
                    <a:pt x="106" y="23"/>
                    <a:pt x="106" y="25"/>
                  </a:cubicBezTo>
                  <a:cubicBezTo>
                    <a:pt x="106" y="23"/>
                    <a:pt x="105" y="21"/>
                    <a:pt x="105" y="20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4" y="29"/>
                    <a:pt x="104" y="29"/>
                    <a:pt x="104" y="30"/>
                  </a:cubicBezTo>
                  <a:cubicBezTo>
                    <a:pt x="104" y="31"/>
                    <a:pt x="103" y="32"/>
                    <a:pt x="103" y="32"/>
                  </a:cubicBezTo>
                  <a:cubicBezTo>
                    <a:pt x="103" y="33"/>
                    <a:pt x="102" y="33"/>
                    <a:pt x="102" y="33"/>
                  </a:cubicBezTo>
                  <a:cubicBezTo>
                    <a:pt x="101" y="34"/>
                    <a:pt x="101" y="34"/>
                    <a:pt x="100" y="34"/>
                  </a:cubicBezTo>
                  <a:cubicBezTo>
                    <a:pt x="99" y="34"/>
                    <a:pt x="99" y="34"/>
                    <a:pt x="98" y="33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7"/>
                    <a:pt x="100" y="37"/>
                    <a:pt x="101" y="37"/>
                  </a:cubicBezTo>
                  <a:cubicBezTo>
                    <a:pt x="102" y="37"/>
                    <a:pt x="103" y="37"/>
                    <a:pt x="103" y="36"/>
                  </a:cubicBezTo>
                  <a:cubicBezTo>
                    <a:pt x="104" y="36"/>
                    <a:pt x="105" y="35"/>
                    <a:pt x="106" y="34"/>
                  </a:cubicBezTo>
                  <a:cubicBezTo>
                    <a:pt x="106" y="33"/>
                    <a:pt x="107" y="31"/>
                    <a:pt x="108" y="2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2" y="8"/>
                    <a:pt x="112" y="8"/>
                    <a:pt x="112" y="8"/>
                  </a:cubicBezTo>
                  <a:lnTo>
                    <a:pt x="108" y="20"/>
                  </a:lnTo>
                  <a:close/>
                  <a:moveTo>
                    <a:pt x="154" y="19"/>
                  </a:moveTo>
                  <a:cubicBezTo>
                    <a:pt x="154" y="21"/>
                    <a:pt x="154" y="22"/>
                    <a:pt x="153" y="23"/>
                  </a:cubicBezTo>
                  <a:cubicBezTo>
                    <a:pt x="153" y="24"/>
                    <a:pt x="152" y="25"/>
                    <a:pt x="151" y="25"/>
                  </a:cubicBezTo>
                  <a:cubicBezTo>
                    <a:pt x="150" y="26"/>
                    <a:pt x="149" y="26"/>
                    <a:pt x="148" y="26"/>
                  </a:cubicBezTo>
                  <a:cubicBezTo>
                    <a:pt x="147" y="26"/>
                    <a:pt x="146" y="26"/>
                    <a:pt x="146" y="25"/>
                  </a:cubicBezTo>
                  <a:cubicBezTo>
                    <a:pt x="145" y="25"/>
                    <a:pt x="145" y="24"/>
                    <a:pt x="144" y="23"/>
                  </a:cubicBezTo>
                  <a:cubicBezTo>
                    <a:pt x="144" y="22"/>
                    <a:pt x="144" y="21"/>
                    <a:pt x="144" y="19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1" y="22"/>
                    <a:pt x="141" y="23"/>
                    <a:pt x="141" y="24"/>
                  </a:cubicBezTo>
                  <a:cubicBezTo>
                    <a:pt x="141" y="25"/>
                    <a:pt x="141" y="26"/>
                    <a:pt x="142" y="27"/>
                  </a:cubicBezTo>
                  <a:cubicBezTo>
                    <a:pt x="142" y="27"/>
                    <a:pt x="143" y="28"/>
                    <a:pt x="144" y="28"/>
                  </a:cubicBezTo>
                  <a:cubicBezTo>
                    <a:pt x="145" y="29"/>
                    <a:pt x="146" y="29"/>
                    <a:pt x="148" y="29"/>
                  </a:cubicBezTo>
                  <a:cubicBezTo>
                    <a:pt x="150" y="29"/>
                    <a:pt x="153" y="28"/>
                    <a:pt x="154" y="26"/>
                  </a:cubicBezTo>
                  <a:cubicBezTo>
                    <a:pt x="154" y="29"/>
                    <a:pt x="154" y="29"/>
                    <a:pt x="154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4" y="8"/>
                    <a:pt x="154" y="8"/>
                    <a:pt x="154" y="8"/>
                  </a:cubicBezTo>
                  <a:lnTo>
                    <a:pt x="154" y="19"/>
                  </a:lnTo>
                  <a:close/>
                  <a:moveTo>
                    <a:pt x="392" y="9"/>
                  </a:moveTo>
                  <a:cubicBezTo>
                    <a:pt x="391" y="8"/>
                    <a:pt x="389" y="7"/>
                    <a:pt x="387" y="7"/>
                  </a:cubicBezTo>
                  <a:cubicBezTo>
                    <a:pt x="384" y="7"/>
                    <a:pt x="382" y="9"/>
                    <a:pt x="381" y="11"/>
                  </a:cubicBezTo>
                  <a:cubicBezTo>
                    <a:pt x="380" y="10"/>
                    <a:pt x="379" y="9"/>
                    <a:pt x="378" y="8"/>
                  </a:cubicBezTo>
                  <a:cubicBezTo>
                    <a:pt x="377" y="8"/>
                    <a:pt x="376" y="7"/>
                    <a:pt x="375" y="7"/>
                  </a:cubicBezTo>
                  <a:cubicBezTo>
                    <a:pt x="373" y="7"/>
                    <a:pt x="372" y="8"/>
                    <a:pt x="371" y="8"/>
                  </a:cubicBezTo>
                  <a:cubicBezTo>
                    <a:pt x="370" y="9"/>
                    <a:pt x="369" y="10"/>
                    <a:pt x="368" y="11"/>
                  </a:cubicBezTo>
                  <a:cubicBezTo>
                    <a:pt x="368" y="8"/>
                    <a:pt x="368" y="8"/>
                    <a:pt x="368" y="8"/>
                  </a:cubicBezTo>
                  <a:cubicBezTo>
                    <a:pt x="365" y="8"/>
                    <a:pt x="365" y="8"/>
                    <a:pt x="365" y="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9" y="18"/>
                    <a:pt x="369" y="18"/>
                    <a:pt x="369" y="18"/>
                  </a:cubicBezTo>
                  <a:cubicBezTo>
                    <a:pt x="369" y="16"/>
                    <a:pt x="369" y="15"/>
                    <a:pt x="369" y="14"/>
                  </a:cubicBezTo>
                  <a:cubicBezTo>
                    <a:pt x="370" y="13"/>
                    <a:pt x="370" y="12"/>
                    <a:pt x="371" y="11"/>
                  </a:cubicBezTo>
                  <a:cubicBezTo>
                    <a:pt x="372" y="11"/>
                    <a:pt x="373" y="10"/>
                    <a:pt x="374" y="10"/>
                  </a:cubicBezTo>
                  <a:cubicBezTo>
                    <a:pt x="375" y="10"/>
                    <a:pt x="376" y="11"/>
                    <a:pt x="377" y="12"/>
                  </a:cubicBezTo>
                  <a:cubicBezTo>
                    <a:pt x="377" y="12"/>
                    <a:pt x="378" y="14"/>
                    <a:pt x="378" y="15"/>
                  </a:cubicBezTo>
                  <a:cubicBezTo>
                    <a:pt x="378" y="29"/>
                    <a:pt x="378" y="29"/>
                    <a:pt x="378" y="29"/>
                  </a:cubicBezTo>
                  <a:cubicBezTo>
                    <a:pt x="381" y="29"/>
                    <a:pt x="381" y="29"/>
                    <a:pt x="381" y="29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4"/>
                    <a:pt x="382" y="13"/>
                    <a:pt x="383" y="12"/>
                  </a:cubicBezTo>
                  <a:cubicBezTo>
                    <a:pt x="384" y="11"/>
                    <a:pt x="385" y="10"/>
                    <a:pt x="386" y="10"/>
                  </a:cubicBezTo>
                  <a:cubicBezTo>
                    <a:pt x="387" y="10"/>
                    <a:pt x="388" y="11"/>
                    <a:pt x="388" y="11"/>
                  </a:cubicBezTo>
                  <a:cubicBezTo>
                    <a:pt x="389" y="11"/>
                    <a:pt x="389" y="12"/>
                    <a:pt x="390" y="13"/>
                  </a:cubicBezTo>
                  <a:cubicBezTo>
                    <a:pt x="390" y="13"/>
                    <a:pt x="390" y="14"/>
                    <a:pt x="390" y="16"/>
                  </a:cubicBezTo>
                  <a:cubicBezTo>
                    <a:pt x="390" y="29"/>
                    <a:pt x="390" y="29"/>
                    <a:pt x="390" y="29"/>
                  </a:cubicBezTo>
                  <a:cubicBezTo>
                    <a:pt x="393" y="29"/>
                    <a:pt x="393" y="29"/>
                    <a:pt x="393" y="29"/>
                  </a:cubicBezTo>
                  <a:cubicBezTo>
                    <a:pt x="393" y="14"/>
                    <a:pt x="393" y="14"/>
                    <a:pt x="393" y="14"/>
                  </a:cubicBezTo>
                  <a:cubicBezTo>
                    <a:pt x="393" y="12"/>
                    <a:pt x="393" y="10"/>
                    <a:pt x="392" y="9"/>
                  </a:cubicBezTo>
                  <a:close/>
                  <a:moveTo>
                    <a:pt x="51" y="20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3"/>
                    <a:pt x="37" y="24"/>
                    <a:pt x="37" y="24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4" y="8"/>
                    <a:pt x="54" y="8"/>
                    <a:pt x="54" y="8"/>
                  </a:cubicBezTo>
                  <a:lnTo>
                    <a:pt x="51" y="20"/>
                  </a:lnTo>
                  <a:close/>
                  <a:moveTo>
                    <a:pt x="22" y="20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8"/>
                    <a:pt x="25" y="8"/>
                    <a:pt x="25" y="8"/>
                  </a:cubicBezTo>
                  <a:lnTo>
                    <a:pt x="22" y="20"/>
                  </a:lnTo>
                  <a:close/>
                  <a:moveTo>
                    <a:pt x="88" y="29"/>
                  </a:moveTo>
                  <a:cubicBezTo>
                    <a:pt x="92" y="29"/>
                    <a:pt x="92" y="29"/>
                    <a:pt x="92" y="29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88" y="25"/>
                    <a:pt x="88" y="25"/>
                    <a:pt x="88" y="25"/>
                  </a:cubicBezTo>
                  <a:lnTo>
                    <a:pt x="88" y="29"/>
                  </a:lnTo>
                  <a:close/>
                  <a:moveTo>
                    <a:pt x="80" y="20"/>
                  </a:moveTo>
                  <a:cubicBezTo>
                    <a:pt x="78" y="24"/>
                    <a:pt x="78" y="24"/>
                    <a:pt x="78" y="24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23"/>
                    <a:pt x="66" y="24"/>
                    <a:pt x="66" y="24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3" y="8"/>
                    <a:pt x="83" y="8"/>
                    <a:pt x="83" y="8"/>
                  </a:cubicBezTo>
                  <a:lnTo>
                    <a:pt x="80" y="20"/>
                  </a:lnTo>
                  <a:close/>
                  <a:moveTo>
                    <a:pt x="214" y="7"/>
                  </a:moveTo>
                  <a:cubicBezTo>
                    <a:pt x="211" y="7"/>
                    <a:pt x="208" y="8"/>
                    <a:pt x="207" y="10"/>
                  </a:cubicBezTo>
                  <a:cubicBezTo>
                    <a:pt x="205" y="12"/>
                    <a:pt x="204" y="15"/>
                    <a:pt x="204" y="18"/>
                  </a:cubicBezTo>
                  <a:cubicBezTo>
                    <a:pt x="204" y="22"/>
                    <a:pt x="205" y="24"/>
                    <a:pt x="207" y="26"/>
                  </a:cubicBezTo>
                  <a:cubicBezTo>
                    <a:pt x="208" y="28"/>
                    <a:pt x="211" y="29"/>
                    <a:pt x="214" y="29"/>
                  </a:cubicBezTo>
                  <a:cubicBezTo>
                    <a:pt x="216" y="29"/>
                    <a:pt x="218" y="29"/>
                    <a:pt x="220" y="27"/>
                  </a:cubicBezTo>
                  <a:cubicBezTo>
                    <a:pt x="221" y="26"/>
                    <a:pt x="222" y="25"/>
                    <a:pt x="223" y="22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219" y="23"/>
                    <a:pt x="218" y="25"/>
                    <a:pt x="217" y="25"/>
                  </a:cubicBezTo>
                  <a:cubicBezTo>
                    <a:pt x="216" y="26"/>
                    <a:pt x="215" y="26"/>
                    <a:pt x="214" y="26"/>
                  </a:cubicBezTo>
                  <a:cubicBezTo>
                    <a:pt x="212" y="26"/>
                    <a:pt x="211" y="26"/>
                    <a:pt x="210" y="24"/>
                  </a:cubicBezTo>
                  <a:cubicBezTo>
                    <a:pt x="208" y="23"/>
                    <a:pt x="208" y="21"/>
                    <a:pt x="208" y="19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3" y="19"/>
                    <a:pt x="223" y="18"/>
                    <a:pt x="223" y="18"/>
                  </a:cubicBezTo>
                  <a:cubicBezTo>
                    <a:pt x="223" y="15"/>
                    <a:pt x="222" y="12"/>
                    <a:pt x="220" y="10"/>
                  </a:cubicBezTo>
                  <a:cubicBezTo>
                    <a:pt x="219" y="8"/>
                    <a:pt x="216" y="7"/>
                    <a:pt x="214" y="7"/>
                  </a:cubicBezTo>
                  <a:close/>
                  <a:moveTo>
                    <a:pt x="208" y="16"/>
                  </a:moveTo>
                  <a:cubicBezTo>
                    <a:pt x="208" y="14"/>
                    <a:pt x="209" y="13"/>
                    <a:pt x="210" y="12"/>
                  </a:cubicBezTo>
                  <a:cubicBezTo>
                    <a:pt x="211" y="11"/>
                    <a:pt x="212" y="10"/>
                    <a:pt x="214" y="10"/>
                  </a:cubicBezTo>
                  <a:cubicBezTo>
                    <a:pt x="215" y="10"/>
                    <a:pt x="217" y="11"/>
                    <a:pt x="218" y="12"/>
                  </a:cubicBezTo>
                  <a:cubicBezTo>
                    <a:pt x="219" y="13"/>
                    <a:pt x="219" y="15"/>
                    <a:pt x="219" y="16"/>
                  </a:cubicBezTo>
                  <a:lnTo>
                    <a:pt x="208" y="16"/>
                  </a:lnTo>
                  <a:close/>
                  <a:moveTo>
                    <a:pt x="285" y="26"/>
                  </a:moveTo>
                  <a:cubicBezTo>
                    <a:pt x="284" y="26"/>
                    <a:pt x="284" y="26"/>
                    <a:pt x="283" y="25"/>
                  </a:cubicBezTo>
                  <a:cubicBezTo>
                    <a:pt x="283" y="25"/>
                    <a:pt x="283" y="25"/>
                    <a:pt x="283" y="25"/>
                  </a:cubicBezTo>
                  <a:cubicBezTo>
                    <a:pt x="283" y="24"/>
                    <a:pt x="283" y="24"/>
                    <a:pt x="283" y="23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8"/>
                    <a:pt x="286" y="8"/>
                    <a:pt x="286" y="8"/>
                  </a:cubicBezTo>
                  <a:cubicBezTo>
                    <a:pt x="283" y="8"/>
                    <a:pt x="283" y="8"/>
                    <a:pt x="283" y="8"/>
                  </a:cubicBezTo>
                  <a:cubicBezTo>
                    <a:pt x="283" y="1"/>
                    <a:pt x="283" y="1"/>
                    <a:pt x="283" y="1"/>
                  </a:cubicBezTo>
                  <a:cubicBezTo>
                    <a:pt x="279" y="3"/>
                    <a:pt x="279" y="3"/>
                    <a:pt x="279" y="3"/>
                  </a:cubicBezTo>
                  <a:cubicBezTo>
                    <a:pt x="279" y="8"/>
                    <a:pt x="279" y="8"/>
                    <a:pt x="279" y="8"/>
                  </a:cubicBezTo>
                  <a:cubicBezTo>
                    <a:pt x="277" y="8"/>
                    <a:pt x="277" y="8"/>
                    <a:pt x="277" y="8"/>
                  </a:cubicBezTo>
                  <a:cubicBezTo>
                    <a:pt x="277" y="11"/>
                    <a:pt x="277" y="11"/>
                    <a:pt x="277" y="11"/>
                  </a:cubicBezTo>
                  <a:cubicBezTo>
                    <a:pt x="279" y="11"/>
                    <a:pt x="279" y="11"/>
                    <a:pt x="279" y="11"/>
                  </a:cubicBezTo>
                  <a:cubicBezTo>
                    <a:pt x="279" y="23"/>
                    <a:pt x="279" y="23"/>
                    <a:pt x="279" y="23"/>
                  </a:cubicBezTo>
                  <a:cubicBezTo>
                    <a:pt x="279" y="25"/>
                    <a:pt x="279" y="26"/>
                    <a:pt x="280" y="27"/>
                  </a:cubicBezTo>
                  <a:cubicBezTo>
                    <a:pt x="280" y="27"/>
                    <a:pt x="280" y="28"/>
                    <a:pt x="281" y="28"/>
                  </a:cubicBezTo>
                  <a:cubicBezTo>
                    <a:pt x="282" y="29"/>
                    <a:pt x="283" y="29"/>
                    <a:pt x="284" y="29"/>
                  </a:cubicBezTo>
                  <a:cubicBezTo>
                    <a:pt x="285" y="29"/>
                    <a:pt x="286" y="29"/>
                    <a:pt x="287" y="29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26"/>
                    <a:pt x="285" y="26"/>
                    <a:pt x="285" y="26"/>
                  </a:cubicBezTo>
                  <a:close/>
                  <a:moveTo>
                    <a:pt x="335" y="25"/>
                  </a:moveTo>
                  <a:cubicBezTo>
                    <a:pt x="334" y="26"/>
                    <a:pt x="333" y="26"/>
                    <a:pt x="331" y="26"/>
                  </a:cubicBezTo>
                  <a:cubicBezTo>
                    <a:pt x="330" y="26"/>
                    <a:pt x="328" y="26"/>
                    <a:pt x="327" y="24"/>
                  </a:cubicBezTo>
                  <a:cubicBezTo>
                    <a:pt x="326" y="23"/>
                    <a:pt x="326" y="21"/>
                    <a:pt x="326" y="18"/>
                  </a:cubicBezTo>
                  <a:cubicBezTo>
                    <a:pt x="326" y="16"/>
                    <a:pt x="326" y="14"/>
                    <a:pt x="327" y="12"/>
                  </a:cubicBezTo>
                  <a:cubicBezTo>
                    <a:pt x="328" y="11"/>
                    <a:pt x="330" y="10"/>
                    <a:pt x="332" y="10"/>
                  </a:cubicBezTo>
                  <a:cubicBezTo>
                    <a:pt x="333" y="10"/>
                    <a:pt x="334" y="11"/>
                    <a:pt x="335" y="11"/>
                  </a:cubicBezTo>
                  <a:cubicBezTo>
                    <a:pt x="335" y="12"/>
                    <a:pt x="336" y="13"/>
                    <a:pt x="336" y="15"/>
                  </a:cubicBezTo>
                  <a:cubicBezTo>
                    <a:pt x="340" y="14"/>
                    <a:pt x="340" y="14"/>
                    <a:pt x="340" y="14"/>
                  </a:cubicBezTo>
                  <a:cubicBezTo>
                    <a:pt x="339" y="12"/>
                    <a:pt x="338" y="10"/>
                    <a:pt x="337" y="9"/>
                  </a:cubicBezTo>
                  <a:cubicBezTo>
                    <a:pt x="335" y="8"/>
                    <a:pt x="334" y="7"/>
                    <a:pt x="331" y="7"/>
                  </a:cubicBezTo>
                  <a:cubicBezTo>
                    <a:pt x="330" y="7"/>
                    <a:pt x="328" y="8"/>
                    <a:pt x="326" y="9"/>
                  </a:cubicBezTo>
                  <a:cubicBezTo>
                    <a:pt x="325" y="10"/>
                    <a:pt x="324" y="11"/>
                    <a:pt x="323" y="12"/>
                  </a:cubicBezTo>
                  <a:cubicBezTo>
                    <a:pt x="322" y="14"/>
                    <a:pt x="322" y="16"/>
                    <a:pt x="322" y="18"/>
                  </a:cubicBezTo>
                  <a:cubicBezTo>
                    <a:pt x="322" y="22"/>
                    <a:pt x="323" y="24"/>
                    <a:pt x="325" y="26"/>
                  </a:cubicBezTo>
                  <a:cubicBezTo>
                    <a:pt x="326" y="28"/>
                    <a:pt x="329" y="29"/>
                    <a:pt x="331" y="29"/>
                  </a:cubicBezTo>
                  <a:cubicBezTo>
                    <a:pt x="334" y="29"/>
                    <a:pt x="336" y="28"/>
                    <a:pt x="337" y="27"/>
                  </a:cubicBezTo>
                  <a:cubicBezTo>
                    <a:pt x="339" y="26"/>
                    <a:pt x="340" y="24"/>
                    <a:pt x="340" y="22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3"/>
                    <a:pt x="336" y="24"/>
                    <a:pt x="335" y="25"/>
                  </a:cubicBezTo>
                  <a:close/>
                  <a:moveTo>
                    <a:pt x="298" y="7"/>
                  </a:moveTo>
                  <a:cubicBezTo>
                    <a:pt x="295" y="7"/>
                    <a:pt x="293" y="8"/>
                    <a:pt x="291" y="10"/>
                  </a:cubicBezTo>
                  <a:cubicBezTo>
                    <a:pt x="289" y="12"/>
                    <a:pt x="288" y="15"/>
                    <a:pt x="288" y="18"/>
                  </a:cubicBezTo>
                  <a:cubicBezTo>
                    <a:pt x="288" y="22"/>
                    <a:pt x="289" y="24"/>
                    <a:pt x="291" y="26"/>
                  </a:cubicBezTo>
                  <a:cubicBezTo>
                    <a:pt x="293" y="28"/>
                    <a:pt x="295" y="29"/>
                    <a:pt x="298" y="29"/>
                  </a:cubicBezTo>
                  <a:cubicBezTo>
                    <a:pt x="301" y="29"/>
                    <a:pt x="303" y="29"/>
                    <a:pt x="304" y="27"/>
                  </a:cubicBezTo>
                  <a:cubicBezTo>
                    <a:pt x="306" y="26"/>
                    <a:pt x="307" y="25"/>
                    <a:pt x="307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3" y="23"/>
                    <a:pt x="303" y="25"/>
                    <a:pt x="302" y="25"/>
                  </a:cubicBezTo>
                  <a:cubicBezTo>
                    <a:pt x="301" y="26"/>
                    <a:pt x="300" y="26"/>
                    <a:pt x="298" y="26"/>
                  </a:cubicBezTo>
                  <a:cubicBezTo>
                    <a:pt x="297" y="26"/>
                    <a:pt x="295" y="26"/>
                    <a:pt x="294" y="24"/>
                  </a:cubicBezTo>
                  <a:cubicBezTo>
                    <a:pt x="293" y="23"/>
                    <a:pt x="292" y="21"/>
                    <a:pt x="292" y="19"/>
                  </a:cubicBezTo>
                  <a:cubicBezTo>
                    <a:pt x="308" y="19"/>
                    <a:pt x="308" y="19"/>
                    <a:pt x="308" y="19"/>
                  </a:cubicBezTo>
                  <a:cubicBezTo>
                    <a:pt x="308" y="19"/>
                    <a:pt x="308" y="18"/>
                    <a:pt x="308" y="18"/>
                  </a:cubicBezTo>
                  <a:cubicBezTo>
                    <a:pt x="308" y="15"/>
                    <a:pt x="307" y="12"/>
                    <a:pt x="305" y="10"/>
                  </a:cubicBezTo>
                  <a:cubicBezTo>
                    <a:pt x="303" y="8"/>
                    <a:pt x="301" y="7"/>
                    <a:pt x="298" y="7"/>
                  </a:cubicBezTo>
                  <a:close/>
                  <a:moveTo>
                    <a:pt x="292" y="16"/>
                  </a:moveTo>
                  <a:cubicBezTo>
                    <a:pt x="292" y="14"/>
                    <a:pt x="293" y="13"/>
                    <a:pt x="294" y="12"/>
                  </a:cubicBezTo>
                  <a:cubicBezTo>
                    <a:pt x="295" y="11"/>
                    <a:pt x="297" y="10"/>
                    <a:pt x="298" y="10"/>
                  </a:cubicBezTo>
                  <a:cubicBezTo>
                    <a:pt x="300" y="10"/>
                    <a:pt x="301" y="11"/>
                    <a:pt x="303" y="12"/>
                  </a:cubicBezTo>
                  <a:cubicBezTo>
                    <a:pt x="303" y="13"/>
                    <a:pt x="304" y="15"/>
                    <a:pt x="304" y="16"/>
                  </a:cubicBezTo>
                  <a:lnTo>
                    <a:pt x="292" y="16"/>
                  </a:lnTo>
                  <a:close/>
                  <a:moveTo>
                    <a:pt x="270" y="4"/>
                  </a:moveTo>
                  <a:cubicBezTo>
                    <a:pt x="273" y="4"/>
                    <a:pt x="273" y="4"/>
                    <a:pt x="273" y="4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270" y="4"/>
                  </a:lnTo>
                  <a:close/>
                  <a:moveTo>
                    <a:pt x="351" y="7"/>
                  </a:moveTo>
                  <a:cubicBezTo>
                    <a:pt x="349" y="7"/>
                    <a:pt x="347" y="8"/>
                    <a:pt x="345" y="10"/>
                  </a:cubicBezTo>
                  <a:cubicBezTo>
                    <a:pt x="343" y="12"/>
                    <a:pt x="342" y="14"/>
                    <a:pt x="342" y="18"/>
                  </a:cubicBezTo>
                  <a:cubicBezTo>
                    <a:pt x="342" y="22"/>
                    <a:pt x="343" y="24"/>
                    <a:pt x="344" y="26"/>
                  </a:cubicBezTo>
                  <a:cubicBezTo>
                    <a:pt x="346" y="28"/>
                    <a:pt x="349" y="29"/>
                    <a:pt x="351" y="29"/>
                  </a:cubicBezTo>
                  <a:cubicBezTo>
                    <a:pt x="353" y="29"/>
                    <a:pt x="355" y="29"/>
                    <a:pt x="356" y="28"/>
                  </a:cubicBezTo>
                  <a:cubicBezTo>
                    <a:pt x="358" y="27"/>
                    <a:pt x="359" y="26"/>
                    <a:pt x="360" y="24"/>
                  </a:cubicBezTo>
                  <a:cubicBezTo>
                    <a:pt x="361" y="23"/>
                    <a:pt x="361" y="21"/>
                    <a:pt x="361" y="18"/>
                  </a:cubicBezTo>
                  <a:cubicBezTo>
                    <a:pt x="361" y="15"/>
                    <a:pt x="360" y="12"/>
                    <a:pt x="358" y="10"/>
                  </a:cubicBezTo>
                  <a:cubicBezTo>
                    <a:pt x="357" y="8"/>
                    <a:pt x="354" y="7"/>
                    <a:pt x="351" y="7"/>
                  </a:cubicBezTo>
                  <a:close/>
                  <a:moveTo>
                    <a:pt x="356" y="24"/>
                  </a:moveTo>
                  <a:cubicBezTo>
                    <a:pt x="355" y="26"/>
                    <a:pt x="353" y="26"/>
                    <a:pt x="351" y="26"/>
                  </a:cubicBezTo>
                  <a:cubicBezTo>
                    <a:pt x="350" y="26"/>
                    <a:pt x="348" y="26"/>
                    <a:pt x="347" y="24"/>
                  </a:cubicBezTo>
                  <a:cubicBezTo>
                    <a:pt x="346" y="23"/>
                    <a:pt x="345" y="21"/>
                    <a:pt x="345" y="18"/>
                  </a:cubicBezTo>
                  <a:cubicBezTo>
                    <a:pt x="345" y="16"/>
                    <a:pt x="346" y="14"/>
                    <a:pt x="347" y="12"/>
                  </a:cubicBezTo>
                  <a:cubicBezTo>
                    <a:pt x="348" y="11"/>
                    <a:pt x="350" y="10"/>
                    <a:pt x="351" y="10"/>
                  </a:cubicBezTo>
                  <a:cubicBezTo>
                    <a:pt x="353" y="10"/>
                    <a:pt x="355" y="11"/>
                    <a:pt x="356" y="12"/>
                  </a:cubicBezTo>
                  <a:cubicBezTo>
                    <a:pt x="357" y="14"/>
                    <a:pt x="358" y="16"/>
                    <a:pt x="358" y="18"/>
                  </a:cubicBezTo>
                  <a:cubicBezTo>
                    <a:pt x="358" y="21"/>
                    <a:pt x="357" y="23"/>
                    <a:pt x="356" y="24"/>
                  </a:cubicBezTo>
                  <a:close/>
                  <a:moveTo>
                    <a:pt x="243" y="10"/>
                  </a:moveTo>
                  <a:cubicBezTo>
                    <a:pt x="242" y="9"/>
                    <a:pt x="241" y="9"/>
                    <a:pt x="240" y="8"/>
                  </a:cubicBezTo>
                  <a:cubicBezTo>
                    <a:pt x="239" y="8"/>
                    <a:pt x="238" y="7"/>
                    <a:pt x="237" y="7"/>
                  </a:cubicBezTo>
                  <a:cubicBezTo>
                    <a:pt x="234" y="7"/>
                    <a:pt x="232" y="8"/>
                    <a:pt x="231" y="1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7" y="29"/>
                    <a:pt x="227" y="29"/>
                    <a:pt x="227" y="29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32" y="28"/>
                    <a:pt x="234" y="29"/>
                    <a:pt x="236" y="29"/>
                  </a:cubicBezTo>
                  <a:cubicBezTo>
                    <a:pt x="239" y="29"/>
                    <a:pt x="241" y="28"/>
                    <a:pt x="243" y="26"/>
                  </a:cubicBezTo>
                  <a:cubicBezTo>
                    <a:pt x="244" y="24"/>
                    <a:pt x="245" y="22"/>
                    <a:pt x="245" y="18"/>
                  </a:cubicBezTo>
                  <a:cubicBezTo>
                    <a:pt x="245" y="16"/>
                    <a:pt x="245" y="15"/>
                    <a:pt x="245" y="14"/>
                  </a:cubicBezTo>
                  <a:cubicBezTo>
                    <a:pt x="244" y="12"/>
                    <a:pt x="244" y="11"/>
                    <a:pt x="243" y="10"/>
                  </a:cubicBezTo>
                  <a:close/>
                  <a:moveTo>
                    <a:pt x="240" y="24"/>
                  </a:moveTo>
                  <a:cubicBezTo>
                    <a:pt x="239" y="26"/>
                    <a:pt x="238" y="26"/>
                    <a:pt x="236" y="26"/>
                  </a:cubicBezTo>
                  <a:cubicBezTo>
                    <a:pt x="234" y="26"/>
                    <a:pt x="233" y="25"/>
                    <a:pt x="232" y="24"/>
                  </a:cubicBezTo>
                  <a:cubicBezTo>
                    <a:pt x="231" y="22"/>
                    <a:pt x="231" y="21"/>
                    <a:pt x="231" y="18"/>
                  </a:cubicBezTo>
                  <a:cubicBezTo>
                    <a:pt x="231" y="16"/>
                    <a:pt x="231" y="14"/>
                    <a:pt x="232" y="12"/>
                  </a:cubicBezTo>
                  <a:cubicBezTo>
                    <a:pt x="233" y="11"/>
                    <a:pt x="235" y="10"/>
                    <a:pt x="236" y="10"/>
                  </a:cubicBezTo>
                  <a:cubicBezTo>
                    <a:pt x="238" y="10"/>
                    <a:pt x="239" y="11"/>
                    <a:pt x="240" y="12"/>
                  </a:cubicBezTo>
                  <a:cubicBezTo>
                    <a:pt x="241" y="14"/>
                    <a:pt x="242" y="16"/>
                    <a:pt x="242" y="18"/>
                  </a:cubicBezTo>
                  <a:cubicBezTo>
                    <a:pt x="242" y="21"/>
                    <a:pt x="241" y="23"/>
                    <a:pt x="240" y="24"/>
                  </a:cubicBezTo>
                  <a:close/>
                  <a:moveTo>
                    <a:pt x="270" y="29"/>
                  </a:moveTo>
                  <a:cubicBezTo>
                    <a:pt x="273" y="29"/>
                    <a:pt x="273" y="29"/>
                    <a:pt x="273" y="29"/>
                  </a:cubicBezTo>
                  <a:cubicBezTo>
                    <a:pt x="273" y="8"/>
                    <a:pt x="273" y="8"/>
                    <a:pt x="273" y="8"/>
                  </a:cubicBezTo>
                  <a:cubicBezTo>
                    <a:pt x="270" y="8"/>
                    <a:pt x="270" y="8"/>
                    <a:pt x="270" y="8"/>
                  </a:cubicBezTo>
                  <a:lnTo>
                    <a:pt x="270" y="29"/>
                  </a:lnTo>
                  <a:close/>
                  <a:moveTo>
                    <a:pt x="313" y="29"/>
                  </a:moveTo>
                  <a:cubicBezTo>
                    <a:pt x="317" y="29"/>
                    <a:pt x="317" y="29"/>
                    <a:pt x="317" y="29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3" y="25"/>
                    <a:pt x="313" y="25"/>
                    <a:pt x="313" y="25"/>
                  </a:cubicBezTo>
                  <a:lnTo>
                    <a:pt x="313" y="29"/>
                  </a:lnTo>
                  <a:close/>
                  <a:moveTo>
                    <a:pt x="262" y="18"/>
                  </a:moveTo>
                  <a:cubicBezTo>
                    <a:pt x="261" y="17"/>
                    <a:pt x="260" y="17"/>
                    <a:pt x="257" y="16"/>
                  </a:cubicBezTo>
                  <a:cubicBezTo>
                    <a:pt x="255" y="16"/>
                    <a:pt x="254" y="15"/>
                    <a:pt x="254" y="15"/>
                  </a:cubicBezTo>
                  <a:cubicBezTo>
                    <a:pt x="253" y="15"/>
                    <a:pt x="253" y="15"/>
                    <a:pt x="253" y="14"/>
                  </a:cubicBezTo>
                  <a:cubicBezTo>
                    <a:pt x="252" y="14"/>
                    <a:pt x="252" y="13"/>
                    <a:pt x="252" y="13"/>
                  </a:cubicBezTo>
                  <a:cubicBezTo>
                    <a:pt x="252" y="12"/>
                    <a:pt x="253" y="12"/>
                    <a:pt x="253" y="11"/>
                  </a:cubicBezTo>
                  <a:cubicBezTo>
                    <a:pt x="254" y="11"/>
                    <a:pt x="255" y="10"/>
                    <a:pt x="257" y="10"/>
                  </a:cubicBezTo>
                  <a:cubicBezTo>
                    <a:pt x="258" y="10"/>
                    <a:pt x="259" y="11"/>
                    <a:pt x="260" y="11"/>
                  </a:cubicBezTo>
                  <a:cubicBezTo>
                    <a:pt x="261" y="12"/>
                    <a:pt x="261" y="13"/>
                    <a:pt x="261" y="14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4" y="12"/>
                    <a:pt x="264" y="11"/>
                    <a:pt x="263" y="10"/>
                  </a:cubicBezTo>
                  <a:cubicBezTo>
                    <a:pt x="263" y="9"/>
                    <a:pt x="262" y="9"/>
                    <a:pt x="261" y="8"/>
                  </a:cubicBezTo>
                  <a:cubicBezTo>
                    <a:pt x="260" y="8"/>
                    <a:pt x="258" y="7"/>
                    <a:pt x="256" y="7"/>
                  </a:cubicBezTo>
                  <a:cubicBezTo>
                    <a:pt x="255" y="7"/>
                    <a:pt x="254" y="8"/>
                    <a:pt x="253" y="8"/>
                  </a:cubicBezTo>
                  <a:cubicBezTo>
                    <a:pt x="252" y="8"/>
                    <a:pt x="252" y="8"/>
                    <a:pt x="251" y="9"/>
                  </a:cubicBezTo>
                  <a:cubicBezTo>
                    <a:pt x="250" y="9"/>
                    <a:pt x="250" y="10"/>
                    <a:pt x="249" y="11"/>
                  </a:cubicBezTo>
                  <a:cubicBezTo>
                    <a:pt x="249" y="12"/>
                    <a:pt x="249" y="12"/>
                    <a:pt x="249" y="13"/>
                  </a:cubicBezTo>
                  <a:cubicBezTo>
                    <a:pt x="249" y="14"/>
                    <a:pt x="249" y="15"/>
                    <a:pt x="250" y="16"/>
                  </a:cubicBezTo>
                  <a:cubicBezTo>
                    <a:pt x="250" y="17"/>
                    <a:pt x="251" y="18"/>
                    <a:pt x="252" y="18"/>
                  </a:cubicBezTo>
                  <a:cubicBezTo>
                    <a:pt x="253" y="19"/>
                    <a:pt x="255" y="19"/>
                    <a:pt x="257" y="20"/>
                  </a:cubicBezTo>
                  <a:cubicBezTo>
                    <a:pt x="259" y="20"/>
                    <a:pt x="260" y="21"/>
                    <a:pt x="261" y="21"/>
                  </a:cubicBezTo>
                  <a:cubicBezTo>
                    <a:pt x="262" y="22"/>
                    <a:pt x="262" y="22"/>
                    <a:pt x="262" y="23"/>
                  </a:cubicBezTo>
                  <a:cubicBezTo>
                    <a:pt x="262" y="24"/>
                    <a:pt x="261" y="25"/>
                    <a:pt x="261" y="25"/>
                  </a:cubicBezTo>
                  <a:cubicBezTo>
                    <a:pt x="260" y="26"/>
                    <a:pt x="259" y="26"/>
                    <a:pt x="257" y="26"/>
                  </a:cubicBezTo>
                  <a:cubicBezTo>
                    <a:pt x="255" y="26"/>
                    <a:pt x="254" y="26"/>
                    <a:pt x="253" y="25"/>
                  </a:cubicBezTo>
                  <a:cubicBezTo>
                    <a:pt x="252" y="24"/>
                    <a:pt x="252" y="23"/>
                    <a:pt x="252" y="22"/>
                  </a:cubicBezTo>
                  <a:cubicBezTo>
                    <a:pt x="248" y="22"/>
                    <a:pt x="248" y="22"/>
                    <a:pt x="248" y="22"/>
                  </a:cubicBezTo>
                  <a:cubicBezTo>
                    <a:pt x="249" y="25"/>
                    <a:pt x="250" y="26"/>
                    <a:pt x="251" y="27"/>
                  </a:cubicBezTo>
                  <a:cubicBezTo>
                    <a:pt x="252" y="29"/>
                    <a:pt x="254" y="29"/>
                    <a:pt x="257" y="29"/>
                  </a:cubicBezTo>
                  <a:cubicBezTo>
                    <a:pt x="259" y="29"/>
                    <a:pt x="260" y="29"/>
                    <a:pt x="261" y="28"/>
                  </a:cubicBezTo>
                  <a:cubicBezTo>
                    <a:pt x="263" y="28"/>
                    <a:pt x="264" y="27"/>
                    <a:pt x="264" y="26"/>
                  </a:cubicBezTo>
                  <a:cubicBezTo>
                    <a:pt x="265" y="25"/>
                    <a:pt x="265" y="24"/>
                    <a:pt x="265" y="23"/>
                  </a:cubicBezTo>
                  <a:cubicBezTo>
                    <a:pt x="265" y="21"/>
                    <a:pt x="265" y="20"/>
                    <a:pt x="265" y="20"/>
                  </a:cubicBezTo>
                  <a:cubicBezTo>
                    <a:pt x="264" y="19"/>
                    <a:pt x="263" y="18"/>
                    <a:pt x="262" y="1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180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18" y="908051"/>
            <a:ext cx="1054100" cy="1831975"/>
            <a:chOff x="4952858" y="1717675"/>
            <a:chExt cx="1016000" cy="2339975"/>
          </a:xfrm>
        </p:grpSpPr>
        <p:grpSp>
          <p:nvGrpSpPr>
            <p:cNvPr id="24" name="Group 23"/>
            <p:cNvGrpSpPr/>
            <p:nvPr userDrawn="1"/>
          </p:nvGrpSpPr>
          <p:grpSpPr>
            <a:xfrm>
              <a:off x="4952858" y="3181350"/>
              <a:ext cx="1016000" cy="584200"/>
              <a:chOff x="3413126" y="3181350"/>
              <a:chExt cx="1016000" cy="584200"/>
            </a:xfrm>
          </p:grpSpPr>
          <p:sp>
            <p:nvSpPr>
              <p:cNvPr id="61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62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63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64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5" name="Group 24"/>
            <p:cNvGrpSpPr/>
            <p:nvPr userDrawn="1"/>
          </p:nvGrpSpPr>
          <p:grpSpPr>
            <a:xfrm>
              <a:off x="4952858" y="2889250"/>
              <a:ext cx="508000" cy="584200"/>
              <a:chOff x="3413126" y="2889250"/>
              <a:chExt cx="508000" cy="584200"/>
            </a:xfrm>
          </p:grpSpPr>
          <p:sp>
            <p:nvSpPr>
              <p:cNvPr id="59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60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4" name="Group 33"/>
            <p:cNvGrpSpPr/>
            <p:nvPr userDrawn="1"/>
          </p:nvGrpSpPr>
          <p:grpSpPr>
            <a:xfrm>
              <a:off x="4952858" y="2305050"/>
              <a:ext cx="508000" cy="584200"/>
              <a:chOff x="3413126" y="2305050"/>
              <a:chExt cx="508000" cy="584200"/>
            </a:xfrm>
          </p:grpSpPr>
          <p:sp>
            <p:nvSpPr>
              <p:cNvPr id="57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58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5" name="Group 34"/>
            <p:cNvGrpSpPr/>
            <p:nvPr userDrawn="1"/>
          </p:nvGrpSpPr>
          <p:grpSpPr>
            <a:xfrm>
              <a:off x="5460858" y="2889250"/>
              <a:ext cx="508000" cy="584200"/>
              <a:chOff x="3921126" y="2889250"/>
              <a:chExt cx="508000" cy="584200"/>
            </a:xfrm>
          </p:grpSpPr>
          <p:sp>
            <p:nvSpPr>
              <p:cNvPr id="55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56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6" name="Group 35"/>
            <p:cNvGrpSpPr/>
            <p:nvPr userDrawn="1"/>
          </p:nvGrpSpPr>
          <p:grpSpPr>
            <a:xfrm>
              <a:off x="4952858" y="3473450"/>
              <a:ext cx="508000" cy="584200"/>
              <a:chOff x="3413126" y="3473450"/>
              <a:chExt cx="508000" cy="584200"/>
            </a:xfrm>
          </p:grpSpPr>
          <p:sp>
            <p:nvSpPr>
              <p:cNvPr id="53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54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7" name="Group 36"/>
            <p:cNvGrpSpPr/>
            <p:nvPr userDrawn="1"/>
          </p:nvGrpSpPr>
          <p:grpSpPr>
            <a:xfrm>
              <a:off x="5460858" y="2305050"/>
              <a:ext cx="508000" cy="584200"/>
              <a:chOff x="3921126" y="2305050"/>
              <a:chExt cx="508000" cy="584200"/>
            </a:xfrm>
          </p:grpSpPr>
          <p:sp>
            <p:nvSpPr>
              <p:cNvPr id="51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52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8" name="Group 37"/>
            <p:cNvGrpSpPr/>
            <p:nvPr userDrawn="1"/>
          </p:nvGrpSpPr>
          <p:grpSpPr>
            <a:xfrm>
              <a:off x="4952858" y="2597150"/>
              <a:ext cx="1016000" cy="584200"/>
              <a:chOff x="3413126" y="2597150"/>
              <a:chExt cx="1016000" cy="584200"/>
            </a:xfrm>
          </p:grpSpPr>
          <p:sp>
            <p:nvSpPr>
              <p:cNvPr id="47" name="Freeform 5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8" name="Freeform 59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9" name="Freeform 60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78 w 320"/>
                  <a:gd name="T1" fmla="*/ 4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78 w 320"/>
                  <a:gd name="T9" fmla="*/ 4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78" y="4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78" y="4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50" name="Freeform 62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39" name="Group 38"/>
            <p:cNvGrpSpPr/>
            <p:nvPr userDrawn="1"/>
          </p:nvGrpSpPr>
          <p:grpSpPr>
            <a:xfrm>
              <a:off x="4952858" y="2012950"/>
              <a:ext cx="1016000" cy="584200"/>
              <a:chOff x="3413126" y="2012950"/>
              <a:chExt cx="1016000" cy="584200"/>
            </a:xfrm>
          </p:grpSpPr>
          <p:sp>
            <p:nvSpPr>
              <p:cNvPr id="43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4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5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6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40" name="Group 39"/>
            <p:cNvGrpSpPr/>
            <p:nvPr userDrawn="1"/>
          </p:nvGrpSpPr>
          <p:grpSpPr>
            <a:xfrm>
              <a:off x="4952858" y="1717675"/>
              <a:ext cx="508000" cy="587375"/>
              <a:chOff x="3413126" y="1717675"/>
              <a:chExt cx="508000" cy="587375"/>
            </a:xfrm>
          </p:grpSpPr>
          <p:sp>
            <p:nvSpPr>
              <p:cNvPr id="41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2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  <p:grpSp>
        <p:nvGrpSpPr>
          <p:cNvPr id="67" name="Group 66"/>
          <p:cNvGrpSpPr/>
          <p:nvPr userDrawn="1"/>
        </p:nvGrpSpPr>
        <p:grpSpPr>
          <a:xfrm flipH="1">
            <a:off x="11137901" y="908051"/>
            <a:ext cx="1054100" cy="1831975"/>
            <a:chOff x="4952858" y="1717675"/>
            <a:chExt cx="1016000" cy="2339975"/>
          </a:xfrm>
        </p:grpSpPr>
        <p:grpSp>
          <p:nvGrpSpPr>
            <p:cNvPr id="68" name="Group 67"/>
            <p:cNvGrpSpPr/>
            <p:nvPr userDrawn="1"/>
          </p:nvGrpSpPr>
          <p:grpSpPr>
            <a:xfrm>
              <a:off x="4952858" y="3181350"/>
              <a:ext cx="1016000" cy="584200"/>
              <a:chOff x="3413126" y="3181350"/>
              <a:chExt cx="1016000" cy="584200"/>
            </a:xfrm>
          </p:grpSpPr>
          <p:sp>
            <p:nvSpPr>
              <p:cNvPr id="97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8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9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00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69" name="Group 68"/>
            <p:cNvGrpSpPr/>
            <p:nvPr userDrawn="1"/>
          </p:nvGrpSpPr>
          <p:grpSpPr>
            <a:xfrm>
              <a:off x="4952858" y="2889250"/>
              <a:ext cx="508000" cy="584200"/>
              <a:chOff x="3413126" y="2889250"/>
              <a:chExt cx="508000" cy="584200"/>
            </a:xfrm>
          </p:grpSpPr>
          <p:sp>
            <p:nvSpPr>
              <p:cNvPr id="95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6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0" name="Group 69"/>
            <p:cNvGrpSpPr/>
            <p:nvPr userDrawn="1"/>
          </p:nvGrpSpPr>
          <p:grpSpPr>
            <a:xfrm>
              <a:off x="4952858" y="2305050"/>
              <a:ext cx="508000" cy="584200"/>
              <a:chOff x="3413126" y="2305050"/>
              <a:chExt cx="508000" cy="584200"/>
            </a:xfrm>
          </p:grpSpPr>
          <p:sp>
            <p:nvSpPr>
              <p:cNvPr id="93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4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1" name="Group 70"/>
            <p:cNvGrpSpPr/>
            <p:nvPr userDrawn="1"/>
          </p:nvGrpSpPr>
          <p:grpSpPr>
            <a:xfrm>
              <a:off x="5460858" y="2889250"/>
              <a:ext cx="508000" cy="584200"/>
              <a:chOff x="3921126" y="2889250"/>
              <a:chExt cx="508000" cy="584200"/>
            </a:xfrm>
          </p:grpSpPr>
          <p:sp>
            <p:nvSpPr>
              <p:cNvPr id="91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2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2" name="Group 71"/>
            <p:cNvGrpSpPr/>
            <p:nvPr userDrawn="1"/>
          </p:nvGrpSpPr>
          <p:grpSpPr>
            <a:xfrm>
              <a:off x="4952858" y="3473450"/>
              <a:ext cx="508000" cy="584200"/>
              <a:chOff x="3413126" y="3473450"/>
              <a:chExt cx="508000" cy="584200"/>
            </a:xfrm>
          </p:grpSpPr>
          <p:sp>
            <p:nvSpPr>
              <p:cNvPr id="89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90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3" name="Group 72"/>
            <p:cNvGrpSpPr/>
            <p:nvPr userDrawn="1"/>
          </p:nvGrpSpPr>
          <p:grpSpPr>
            <a:xfrm>
              <a:off x="5460858" y="2305050"/>
              <a:ext cx="508000" cy="584200"/>
              <a:chOff x="3921126" y="2305050"/>
              <a:chExt cx="508000" cy="584200"/>
            </a:xfrm>
          </p:grpSpPr>
          <p:sp>
            <p:nvSpPr>
              <p:cNvPr id="87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8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4" name="Group 73"/>
            <p:cNvGrpSpPr/>
            <p:nvPr userDrawn="1"/>
          </p:nvGrpSpPr>
          <p:grpSpPr>
            <a:xfrm>
              <a:off x="4952858" y="2597150"/>
              <a:ext cx="1016000" cy="584200"/>
              <a:chOff x="3413126" y="2597150"/>
              <a:chExt cx="1016000" cy="584200"/>
            </a:xfrm>
          </p:grpSpPr>
          <p:sp>
            <p:nvSpPr>
              <p:cNvPr id="83" name="Freeform 5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4" name="Freeform 59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5" name="Freeform 60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78 w 320"/>
                  <a:gd name="T1" fmla="*/ 4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78 w 320"/>
                  <a:gd name="T9" fmla="*/ 4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78" y="4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78" y="4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6" name="Freeform 62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5" name="Group 74"/>
            <p:cNvGrpSpPr/>
            <p:nvPr userDrawn="1"/>
          </p:nvGrpSpPr>
          <p:grpSpPr>
            <a:xfrm>
              <a:off x="4952858" y="2012950"/>
              <a:ext cx="1016000" cy="584200"/>
              <a:chOff x="3413126" y="2012950"/>
              <a:chExt cx="1016000" cy="584200"/>
            </a:xfrm>
          </p:grpSpPr>
          <p:sp>
            <p:nvSpPr>
              <p:cNvPr id="79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0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1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82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76" name="Group 75"/>
            <p:cNvGrpSpPr/>
            <p:nvPr userDrawn="1"/>
          </p:nvGrpSpPr>
          <p:grpSpPr>
            <a:xfrm>
              <a:off x="4952858" y="1717675"/>
              <a:ext cx="508000" cy="587375"/>
              <a:chOff x="3413126" y="1717675"/>
              <a:chExt cx="508000" cy="587375"/>
            </a:xfrm>
          </p:grpSpPr>
          <p:sp>
            <p:nvSpPr>
              <p:cNvPr id="77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78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253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42"/>
          <p:cNvSpPr/>
          <p:nvPr userDrawn="1"/>
        </p:nvSpPr>
        <p:spPr bwMode="auto">
          <a:xfrm>
            <a:off x="480485" y="358775"/>
            <a:ext cx="11231033" cy="6140450"/>
          </a:xfrm>
          <a:custGeom>
            <a:avLst/>
            <a:gdLst>
              <a:gd name="T0" fmla="*/ 2654 w 2654"/>
              <a:gd name="T1" fmla="*/ 1934 h 1934"/>
              <a:gd name="T2" fmla="*/ 114 w 2654"/>
              <a:gd name="T3" fmla="*/ 1934 h 1934"/>
              <a:gd name="T4" fmla="*/ 0 w 2654"/>
              <a:gd name="T5" fmla="*/ 1820 h 1934"/>
              <a:gd name="T6" fmla="*/ 0 w 2654"/>
              <a:gd name="T7" fmla="*/ 0 h 1934"/>
              <a:gd name="T8" fmla="*/ 2540 w 2654"/>
              <a:gd name="T9" fmla="*/ 0 h 1934"/>
              <a:gd name="T10" fmla="*/ 2654 w 2654"/>
              <a:gd name="T11" fmla="*/ 114 h 1934"/>
              <a:gd name="T12" fmla="*/ 2654 w 2654"/>
              <a:gd name="T13" fmla="*/ 1934 h 1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54" h="1934">
                <a:moveTo>
                  <a:pt x="2654" y="1934"/>
                </a:moveTo>
                <a:cubicBezTo>
                  <a:pt x="114" y="1934"/>
                  <a:pt x="114" y="1934"/>
                  <a:pt x="114" y="1934"/>
                </a:cubicBezTo>
                <a:cubicBezTo>
                  <a:pt x="69" y="1889"/>
                  <a:pt x="45" y="1865"/>
                  <a:pt x="0" y="1820"/>
                </a:cubicBezTo>
                <a:cubicBezTo>
                  <a:pt x="0" y="0"/>
                  <a:pt x="0" y="0"/>
                  <a:pt x="0" y="0"/>
                </a:cubicBezTo>
                <a:cubicBezTo>
                  <a:pt x="2540" y="0"/>
                  <a:pt x="2540" y="0"/>
                  <a:pt x="2540" y="0"/>
                </a:cubicBezTo>
                <a:cubicBezTo>
                  <a:pt x="2585" y="45"/>
                  <a:pt x="2609" y="69"/>
                  <a:pt x="2654" y="114"/>
                </a:cubicBezTo>
                <a:lnTo>
                  <a:pt x="2654" y="1934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1842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493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22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70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5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1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Converting your business from Good to Great.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4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Converting your business from Good to Great.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4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EDC534B-5F7E-4CF7-8EDB-478AC5BDFBC6}" type="datetime1">
              <a:rPr lang="en-US" smtClean="0"/>
              <a:t>6/16/2017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Converting your business from Good to Great.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8409FBBB-C588-4B8D-A7FF-E25C81CC2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118" y="6749143"/>
            <a:ext cx="12192001" cy="108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61"/>
          <p:cNvSpPr>
            <a:spLocks noChangeArrowheads="1"/>
          </p:cNvSpPr>
          <p:nvPr userDrawn="1"/>
        </p:nvSpPr>
        <p:spPr bwMode="auto">
          <a:xfrm>
            <a:off x="4233" y="0"/>
            <a:ext cx="12187767" cy="837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12" name="Freeform 62"/>
          <p:cNvSpPr/>
          <p:nvPr userDrawn="1"/>
        </p:nvSpPr>
        <p:spPr bwMode="auto">
          <a:xfrm flipV="1">
            <a:off x="2118" y="2"/>
            <a:ext cx="12187767" cy="837910"/>
          </a:xfrm>
          <a:custGeom>
            <a:avLst/>
            <a:gdLst>
              <a:gd name="T0" fmla="*/ 5758 w 5758"/>
              <a:gd name="T1" fmla="*/ 0 h 794"/>
              <a:gd name="T2" fmla="*/ 5758 w 5758"/>
              <a:gd name="T3" fmla="*/ 794 h 794"/>
              <a:gd name="T4" fmla="*/ 230 w 5758"/>
              <a:gd name="T5" fmla="*/ 794 h 794"/>
              <a:gd name="T6" fmla="*/ 0 w 5758"/>
              <a:gd name="T7" fmla="*/ 396 h 794"/>
              <a:gd name="T8" fmla="*/ 0 w 5758"/>
              <a:gd name="T9" fmla="*/ 0 h 794"/>
              <a:gd name="T10" fmla="*/ 5758 w 5758"/>
              <a:gd name="T11" fmla="*/ 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58" h="794">
                <a:moveTo>
                  <a:pt x="5758" y="0"/>
                </a:moveTo>
                <a:lnTo>
                  <a:pt x="5758" y="794"/>
                </a:lnTo>
                <a:lnTo>
                  <a:pt x="230" y="794"/>
                </a:lnTo>
                <a:lnTo>
                  <a:pt x="0" y="396"/>
                </a:lnTo>
                <a:lnTo>
                  <a:pt x="0" y="0"/>
                </a:lnTo>
                <a:lnTo>
                  <a:pt x="57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en-US" sz="1800"/>
          </a:p>
        </p:txBody>
      </p:sp>
      <p:grpSp>
        <p:nvGrpSpPr>
          <p:cNvPr id="13" name="Group 25"/>
          <p:cNvGrpSpPr/>
          <p:nvPr userDrawn="1"/>
        </p:nvGrpSpPr>
        <p:grpSpPr>
          <a:xfrm rot="5400000">
            <a:off x="10807593" y="-546490"/>
            <a:ext cx="837917" cy="1930897"/>
            <a:chOff x="4952858" y="2305049"/>
            <a:chExt cx="1016004" cy="1752601"/>
          </a:xfrm>
        </p:grpSpPr>
        <p:grpSp>
          <p:nvGrpSpPr>
            <p:cNvPr id="14" name="Group 26"/>
            <p:cNvGrpSpPr/>
            <p:nvPr userDrawn="1"/>
          </p:nvGrpSpPr>
          <p:grpSpPr>
            <a:xfrm>
              <a:off x="4952858" y="3181347"/>
              <a:ext cx="1016000" cy="584200"/>
              <a:chOff x="3413126" y="3181350"/>
              <a:chExt cx="1016000" cy="584200"/>
            </a:xfrm>
          </p:grpSpPr>
          <p:sp>
            <p:nvSpPr>
              <p:cNvPr id="38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9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0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41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5" name="Group 27"/>
            <p:cNvGrpSpPr/>
            <p:nvPr userDrawn="1"/>
          </p:nvGrpSpPr>
          <p:grpSpPr>
            <a:xfrm>
              <a:off x="4952859" y="2889248"/>
              <a:ext cx="508001" cy="584199"/>
              <a:chOff x="3413126" y="2889250"/>
              <a:chExt cx="508000" cy="584200"/>
            </a:xfrm>
          </p:grpSpPr>
          <p:sp>
            <p:nvSpPr>
              <p:cNvPr id="36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7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6" name="Group 28"/>
            <p:cNvGrpSpPr/>
            <p:nvPr userDrawn="1"/>
          </p:nvGrpSpPr>
          <p:grpSpPr>
            <a:xfrm>
              <a:off x="4952859" y="2305049"/>
              <a:ext cx="508001" cy="584199"/>
              <a:chOff x="3413126" y="2305050"/>
              <a:chExt cx="508000" cy="584200"/>
            </a:xfrm>
          </p:grpSpPr>
          <p:sp>
            <p:nvSpPr>
              <p:cNvPr id="34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5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7" name="Group 29"/>
            <p:cNvGrpSpPr/>
            <p:nvPr userDrawn="1"/>
          </p:nvGrpSpPr>
          <p:grpSpPr>
            <a:xfrm>
              <a:off x="5460858" y="2889248"/>
              <a:ext cx="508001" cy="584199"/>
              <a:chOff x="3921126" y="2889250"/>
              <a:chExt cx="508000" cy="584200"/>
            </a:xfrm>
          </p:grpSpPr>
          <p:sp>
            <p:nvSpPr>
              <p:cNvPr id="32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3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8" name="Group 30"/>
            <p:cNvGrpSpPr/>
            <p:nvPr userDrawn="1"/>
          </p:nvGrpSpPr>
          <p:grpSpPr>
            <a:xfrm>
              <a:off x="4952858" y="3473448"/>
              <a:ext cx="508002" cy="584202"/>
              <a:chOff x="3413126" y="3473448"/>
              <a:chExt cx="508002" cy="584202"/>
            </a:xfrm>
          </p:grpSpPr>
          <p:sp>
            <p:nvSpPr>
              <p:cNvPr id="30" name="Freeform 51"/>
              <p:cNvSpPr/>
              <p:nvPr userDrawn="1"/>
            </p:nvSpPr>
            <p:spPr bwMode="auto">
              <a:xfrm>
                <a:off x="3413127" y="3473448"/>
                <a:ext cx="508001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1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9" name="Group 31"/>
            <p:cNvGrpSpPr/>
            <p:nvPr userDrawn="1"/>
          </p:nvGrpSpPr>
          <p:grpSpPr>
            <a:xfrm>
              <a:off x="5460858" y="2305049"/>
              <a:ext cx="508001" cy="584199"/>
              <a:chOff x="3921126" y="2305050"/>
              <a:chExt cx="508000" cy="584200"/>
            </a:xfrm>
          </p:grpSpPr>
          <p:sp>
            <p:nvSpPr>
              <p:cNvPr id="28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9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0" name="Group 32"/>
            <p:cNvGrpSpPr/>
            <p:nvPr userDrawn="1"/>
          </p:nvGrpSpPr>
          <p:grpSpPr>
            <a:xfrm>
              <a:off x="4952858" y="2597150"/>
              <a:ext cx="1016000" cy="584200"/>
              <a:chOff x="3413126" y="2597150"/>
              <a:chExt cx="1016000" cy="584200"/>
            </a:xfrm>
          </p:grpSpPr>
          <p:sp>
            <p:nvSpPr>
              <p:cNvPr id="24" name="Freeform 5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5" name="Freeform 59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6" name="Freeform 60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78 w 320"/>
                  <a:gd name="T1" fmla="*/ 4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78 w 320"/>
                  <a:gd name="T9" fmla="*/ 4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78" y="4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78" y="44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7" name="Freeform 62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1" name="Group 33"/>
            <p:cNvGrpSpPr/>
            <p:nvPr userDrawn="1"/>
          </p:nvGrpSpPr>
          <p:grpSpPr>
            <a:xfrm>
              <a:off x="4952861" y="2305051"/>
              <a:ext cx="1016001" cy="292100"/>
              <a:chOff x="3413126" y="2305050"/>
              <a:chExt cx="1016000" cy="292100"/>
            </a:xfrm>
          </p:grpSpPr>
          <p:sp>
            <p:nvSpPr>
              <p:cNvPr id="22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3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162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" name="组合 416"/>
          <p:cNvGrpSpPr/>
          <p:nvPr/>
        </p:nvGrpSpPr>
        <p:grpSpPr>
          <a:xfrm>
            <a:off x="-908050" y="-5324333"/>
            <a:ext cx="14106071" cy="17525231"/>
            <a:chOff x="-12700" y="-5589806"/>
            <a:chExt cx="14106071" cy="17525231"/>
          </a:xfrm>
        </p:grpSpPr>
        <p:grpSp>
          <p:nvGrpSpPr>
            <p:cNvPr id="5" name="Group 27"/>
            <p:cNvGrpSpPr/>
            <p:nvPr/>
          </p:nvGrpSpPr>
          <p:grpSpPr>
            <a:xfrm>
              <a:off x="-12700" y="-346529"/>
              <a:ext cx="3526971" cy="7007800"/>
              <a:chOff x="4952858" y="1717675"/>
              <a:chExt cx="1016000" cy="2339975"/>
            </a:xfrm>
          </p:grpSpPr>
          <p:grpSp>
            <p:nvGrpSpPr>
              <p:cNvPr id="6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40" name="Group 27"/>
            <p:cNvGrpSpPr/>
            <p:nvPr/>
          </p:nvGrpSpPr>
          <p:grpSpPr>
            <a:xfrm>
              <a:off x="3514271" y="-355963"/>
              <a:ext cx="3526971" cy="7007800"/>
              <a:chOff x="4952858" y="1717675"/>
              <a:chExt cx="1016000" cy="2339975"/>
            </a:xfrm>
          </p:grpSpPr>
          <p:grpSp>
            <p:nvGrpSpPr>
              <p:cNvPr id="4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7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6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6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6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6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6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5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5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5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74" name="Group 27"/>
            <p:cNvGrpSpPr/>
            <p:nvPr/>
          </p:nvGrpSpPr>
          <p:grpSpPr>
            <a:xfrm>
              <a:off x="7041243" y="-333828"/>
              <a:ext cx="3526971" cy="7007800"/>
              <a:chOff x="4952858" y="1717675"/>
              <a:chExt cx="1016000" cy="2339975"/>
            </a:xfrm>
          </p:grpSpPr>
          <p:grpSp>
            <p:nvGrpSpPr>
              <p:cNvPr id="75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04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5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6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7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6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02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3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7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00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1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8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98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9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9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96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7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0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94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5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1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90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1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2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3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2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86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7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8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9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3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84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5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08" name="Group 27"/>
            <p:cNvGrpSpPr/>
            <p:nvPr/>
          </p:nvGrpSpPr>
          <p:grpSpPr>
            <a:xfrm>
              <a:off x="10544176" y="-312276"/>
              <a:ext cx="3541485" cy="7007800"/>
              <a:chOff x="4948677" y="1717675"/>
              <a:chExt cx="1020181" cy="2339975"/>
            </a:xfrm>
          </p:grpSpPr>
          <p:grpSp>
            <p:nvGrpSpPr>
              <p:cNvPr id="109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38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9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40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41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0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36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7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1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34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5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2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132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3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3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30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1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4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28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9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5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24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5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6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7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6" name="Group 35"/>
              <p:cNvGrpSpPr/>
              <p:nvPr userDrawn="1"/>
            </p:nvGrpSpPr>
            <p:grpSpPr>
              <a:xfrm>
                <a:off x="4948677" y="2012950"/>
                <a:ext cx="1020181" cy="584200"/>
                <a:chOff x="3408945" y="2012950"/>
                <a:chExt cx="1020181" cy="584200"/>
              </a:xfrm>
            </p:grpSpPr>
            <p:sp>
              <p:nvSpPr>
                <p:cNvPr id="120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1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2" name="Freeform 67"/>
                <p:cNvSpPr/>
                <p:nvPr userDrawn="1"/>
              </p:nvSpPr>
              <p:spPr bwMode="auto">
                <a:xfrm>
                  <a:off x="3408945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3" name="Freeform 71"/>
                <p:cNvSpPr/>
                <p:nvPr userDrawn="1"/>
              </p:nvSpPr>
              <p:spPr bwMode="auto">
                <a:xfrm>
                  <a:off x="3916945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7" name="Group 36"/>
              <p:cNvGrpSpPr/>
              <p:nvPr userDrawn="1"/>
            </p:nvGrpSpPr>
            <p:grpSpPr>
              <a:xfrm>
                <a:off x="4948677" y="1717675"/>
                <a:ext cx="512181" cy="587375"/>
                <a:chOff x="3408945" y="1717675"/>
                <a:chExt cx="512181" cy="587375"/>
              </a:xfrm>
            </p:grpSpPr>
            <p:sp>
              <p:nvSpPr>
                <p:cNvPr id="118" name="Freeform 74"/>
                <p:cNvSpPr/>
                <p:nvPr userDrawn="1"/>
              </p:nvSpPr>
              <p:spPr bwMode="auto">
                <a:xfrm>
                  <a:off x="3408945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19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42" name="Group 27"/>
            <p:cNvGrpSpPr/>
            <p:nvPr/>
          </p:nvGrpSpPr>
          <p:grpSpPr>
            <a:xfrm flipH="1" flipV="1">
              <a:off x="14515" y="4909883"/>
              <a:ext cx="3526971" cy="7007800"/>
              <a:chOff x="4952858" y="1717675"/>
              <a:chExt cx="1016000" cy="2339975"/>
            </a:xfrm>
          </p:grpSpPr>
          <p:grpSp>
            <p:nvGrpSpPr>
              <p:cNvPr id="143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72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3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4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5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4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70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1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5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68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9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6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166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7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7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64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5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8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62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3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9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58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9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0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1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0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54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5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6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7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1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52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3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76" name="Group 27"/>
            <p:cNvGrpSpPr/>
            <p:nvPr/>
          </p:nvGrpSpPr>
          <p:grpSpPr>
            <a:xfrm flipH="1" flipV="1">
              <a:off x="3526971" y="4897183"/>
              <a:ext cx="3526971" cy="7007800"/>
              <a:chOff x="4952858" y="1717675"/>
              <a:chExt cx="1016000" cy="2339975"/>
            </a:xfrm>
          </p:grpSpPr>
          <p:grpSp>
            <p:nvGrpSpPr>
              <p:cNvPr id="177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0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78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0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7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0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0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9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9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9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8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8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8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8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10" name="Group 27"/>
            <p:cNvGrpSpPr/>
            <p:nvPr/>
          </p:nvGrpSpPr>
          <p:grpSpPr>
            <a:xfrm flipH="1" flipV="1">
              <a:off x="7039427" y="4927625"/>
              <a:ext cx="3526971" cy="7007800"/>
              <a:chOff x="4952858" y="1717675"/>
              <a:chExt cx="1016000" cy="2339975"/>
            </a:xfrm>
          </p:grpSpPr>
          <p:grpSp>
            <p:nvGrpSpPr>
              <p:cNvPr id="21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4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3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3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3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3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3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2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2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22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44" name="Group 27"/>
            <p:cNvGrpSpPr/>
            <p:nvPr/>
          </p:nvGrpSpPr>
          <p:grpSpPr>
            <a:xfrm flipH="1" flipV="1">
              <a:off x="10566400" y="4894901"/>
              <a:ext cx="3526971" cy="7007800"/>
              <a:chOff x="4952858" y="1717675"/>
              <a:chExt cx="1016000" cy="2339975"/>
            </a:xfrm>
          </p:grpSpPr>
          <p:grpSp>
            <p:nvGrpSpPr>
              <p:cNvPr id="245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74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5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6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7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6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72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3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7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70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1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8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68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9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9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66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7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0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64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5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1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60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1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2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3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2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56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7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8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9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3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254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5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78" name="Group 27"/>
            <p:cNvGrpSpPr/>
            <p:nvPr/>
          </p:nvGrpSpPr>
          <p:grpSpPr>
            <a:xfrm flipH="1" flipV="1">
              <a:off x="10563276" y="-5541943"/>
              <a:ext cx="3526971" cy="7007800"/>
              <a:chOff x="4952858" y="1717675"/>
              <a:chExt cx="1016000" cy="2339975"/>
            </a:xfrm>
          </p:grpSpPr>
          <p:grpSp>
            <p:nvGrpSpPr>
              <p:cNvPr id="279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08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9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0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1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0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06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7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1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04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5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2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02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3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3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00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1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4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98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9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5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94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5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6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7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6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90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1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2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3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7" name="Group 36"/>
              <p:cNvGrpSpPr/>
              <p:nvPr userDrawn="1"/>
            </p:nvGrpSpPr>
            <p:grpSpPr>
              <a:xfrm>
                <a:off x="4952858" y="1717675"/>
                <a:ext cx="512181" cy="587375"/>
                <a:chOff x="3413126" y="1717675"/>
                <a:chExt cx="512181" cy="587375"/>
              </a:xfrm>
            </p:grpSpPr>
            <p:sp>
              <p:nvSpPr>
                <p:cNvPr id="288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89" name="Freeform 75"/>
                <p:cNvSpPr/>
                <p:nvPr userDrawn="1"/>
              </p:nvSpPr>
              <p:spPr bwMode="auto">
                <a:xfrm>
                  <a:off x="3417307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12" name="Group 27"/>
            <p:cNvGrpSpPr/>
            <p:nvPr/>
          </p:nvGrpSpPr>
          <p:grpSpPr>
            <a:xfrm flipH="1" flipV="1">
              <a:off x="7039426" y="-5577575"/>
              <a:ext cx="3526971" cy="7007800"/>
              <a:chOff x="4952858" y="1717675"/>
              <a:chExt cx="1016000" cy="2339975"/>
            </a:xfrm>
          </p:grpSpPr>
          <p:grpSp>
            <p:nvGrpSpPr>
              <p:cNvPr id="313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42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3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4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5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4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40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1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5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38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9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6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36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7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7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34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5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8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332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3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9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28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9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0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1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20" name="Group 35"/>
              <p:cNvGrpSpPr/>
              <p:nvPr userDrawn="1"/>
            </p:nvGrpSpPr>
            <p:grpSpPr>
              <a:xfrm>
                <a:off x="4952858" y="2010830"/>
                <a:ext cx="1016000" cy="586320"/>
                <a:chOff x="3413126" y="2010830"/>
                <a:chExt cx="1016000" cy="586320"/>
              </a:xfrm>
            </p:grpSpPr>
            <p:sp>
              <p:nvSpPr>
                <p:cNvPr id="324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5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6" name="Freeform 67"/>
                <p:cNvSpPr/>
                <p:nvPr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7" name="Freeform 71"/>
                <p:cNvSpPr/>
                <p:nvPr userDrawn="1"/>
              </p:nvSpPr>
              <p:spPr bwMode="auto">
                <a:xfrm>
                  <a:off x="3921126" y="201083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21" name="Group 36"/>
              <p:cNvGrpSpPr/>
              <p:nvPr userDrawn="1"/>
            </p:nvGrpSpPr>
            <p:grpSpPr>
              <a:xfrm>
                <a:off x="4952858" y="1717675"/>
                <a:ext cx="512181" cy="587375"/>
                <a:chOff x="3413126" y="1717675"/>
                <a:chExt cx="512181" cy="587375"/>
              </a:xfrm>
            </p:grpSpPr>
            <p:sp>
              <p:nvSpPr>
                <p:cNvPr id="322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3" name="Freeform 75"/>
                <p:cNvSpPr/>
                <p:nvPr userDrawn="1"/>
              </p:nvSpPr>
              <p:spPr bwMode="auto">
                <a:xfrm>
                  <a:off x="3417307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46" name="Group 27"/>
            <p:cNvGrpSpPr/>
            <p:nvPr/>
          </p:nvGrpSpPr>
          <p:grpSpPr>
            <a:xfrm flipH="1" flipV="1">
              <a:off x="3525156" y="-5589806"/>
              <a:ext cx="3526971" cy="7007800"/>
              <a:chOff x="4952858" y="1717675"/>
              <a:chExt cx="1016000" cy="2339975"/>
            </a:xfrm>
          </p:grpSpPr>
          <p:grpSp>
            <p:nvGrpSpPr>
              <p:cNvPr id="347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7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48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7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4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7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7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6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36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6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35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35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80" name="Group 27"/>
            <p:cNvGrpSpPr/>
            <p:nvPr/>
          </p:nvGrpSpPr>
          <p:grpSpPr>
            <a:xfrm flipH="1" flipV="1">
              <a:off x="1815" y="-5575291"/>
              <a:ext cx="3526971" cy="7007800"/>
              <a:chOff x="4952858" y="1717675"/>
              <a:chExt cx="1016000" cy="2339975"/>
            </a:xfrm>
          </p:grpSpPr>
          <p:grpSp>
            <p:nvGrpSpPr>
              <p:cNvPr id="38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41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40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40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40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40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40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9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39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39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</p:grpSp>
      <p:sp>
        <p:nvSpPr>
          <p:cNvPr id="434" name="矩形 433"/>
          <p:cNvSpPr/>
          <p:nvPr/>
        </p:nvSpPr>
        <p:spPr>
          <a:xfrm>
            <a:off x="869951" y="1706454"/>
            <a:ext cx="10579099" cy="3446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9" name="文本框 418"/>
          <p:cNvSpPr txBox="1"/>
          <p:nvPr/>
        </p:nvSpPr>
        <p:spPr>
          <a:xfrm>
            <a:off x="2519098" y="2387012"/>
            <a:ext cx="8301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accent1">
                    <a:lumMod val="50000"/>
                  </a:schemeClr>
                </a:solidFill>
                <a:ea typeface="微软雅黑" panose="020B0503020204020204" pitchFamily="34" charset="-122"/>
              </a:rPr>
              <a:t>轻灵淡雅汇报</a:t>
            </a:r>
            <a:r>
              <a:rPr lang="en-US" altLang="zh-CN" sz="7200" dirty="0">
                <a:solidFill>
                  <a:schemeClr val="accent1">
                    <a:lumMod val="50000"/>
                  </a:schemeClr>
                </a:solidFill>
                <a:ea typeface="微软雅黑" panose="020B0503020204020204" pitchFamily="34" charset="-122"/>
              </a:rPr>
              <a:t>PPT</a:t>
            </a:r>
            <a:endParaRPr lang="zh-CN" altLang="en-US" sz="7200" dirty="0">
              <a:solidFill>
                <a:schemeClr val="accent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20" name="文本框 419"/>
          <p:cNvSpPr txBox="1"/>
          <p:nvPr/>
        </p:nvSpPr>
        <p:spPr>
          <a:xfrm>
            <a:off x="2493648" y="3389218"/>
            <a:ext cx="7401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Tunga" panose="020B0502040204020203" pitchFamily="34" charset="0"/>
                <a:ea typeface="Arial Unicode MS" panose="020B0604020202020204" pitchFamily="34" charset="-122"/>
                <a:cs typeface="Tunga" panose="020B0502040204020203" pitchFamily="34" charset="0"/>
              </a:rPr>
              <a:t>Minimalism general generic template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Tunga" panose="020B0502040204020203" pitchFamily="34" charset="0"/>
              <a:ea typeface="Arial Unicode MS" panose="020B0604020202020204" pitchFamily="34" charset="-122"/>
              <a:cs typeface="Tunga" panose="020B0502040204020203" pitchFamily="34" charset="0"/>
            </a:endParaRPr>
          </a:p>
        </p:txBody>
      </p:sp>
      <p:sp>
        <p:nvSpPr>
          <p:cNvPr id="421" name="文本框 420"/>
          <p:cNvSpPr txBox="1"/>
          <p:nvPr/>
        </p:nvSpPr>
        <p:spPr>
          <a:xfrm>
            <a:off x="2584601" y="3799609"/>
            <a:ext cx="199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年中总结</a:t>
            </a:r>
          </a:p>
        </p:txBody>
      </p:sp>
      <p:sp>
        <p:nvSpPr>
          <p:cNvPr id="422" name="文本框 421"/>
          <p:cNvSpPr txBox="1"/>
          <p:nvPr/>
        </p:nvSpPr>
        <p:spPr>
          <a:xfrm>
            <a:off x="5198606" y="3799609"/>
            <a:ext cx="199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工作汇报</a:t>
            </a:r>
          </a:p>
        </p:txBody>
      </p:sp>
      <p:sp>
        <p:nvSpPr>
          <p:cNvPr id="423" name="文本框 422"/>
          <p:cNvSpPr txBox="1"/>
          <p:nvPr/>
        </p:nvSpPr>
        <p:spPr>
          <a:xfrm>
            <a:off x="7812611" y="3799609"/>
            <a:ext cx="199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季度总结</a:t>
            </a:r>
          </a:p>
        </p:txBody>
      </p:sp>
      <p:sp>
        <p:nvSpPr>
          <p:cNvPr id="435" name="菱形 434"/>
          <p:cNvSpPr/>
          <p:nvPr/>
        </p:nvSpPr>
        <p:spPr>
          <a:xfrm>
            <a:off x="4675571" y="3910500"/>
            <a:ext cx="416229" cy="197407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7" name="菱形 436"/>
          <p:cNvSpPr/>
          <p:nvPr/>
        </p:nvSpPr>
        <p:spPr>
          <a:xfrm>
            <a:off x="7248273" y="3910500"/>
            <a:ext cx="416229" cy="197407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8" name="菱形 437"/>
          <p:cNvSpPr/>
          <p:nvPr/>
        </p:nvSpPr>
        <p:spPr>
          <a:xfrm>
            <a:off x="2102869" y="3910500"/>
            <a:ext cx="416229" cy="197407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9" name="菱形 438"/>
          <p:cNvSpPr/>
          <p:nvPr/>
        </p:nvSpPr>
        <p:spPr>
          <a:xfrm>
            <a:off x="9820974" y="3910500"/>
            <a:ext cx="416229" cy="197407"/>
          </a:xfrm>
          <a:prstGeom prst="diamond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40" name="文本框 439"/>
          <p:cNvSpPr txBox="1"/>
          <p:nvPr/>
        </p:nvSpPr>
        <p:spPr>
          <a:xfrm>
            <a:off x="5146684" y="4643953"/>
            <a:ext cx="199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：王某某</a:t>
            </a:r>
            <a:endParaRPr lang="zh-CN" altLang="en-US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8000">
        <p15:prstTrans prst="fracture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" grpId="0" animBg="1"/>
      <p:bldP spid="419" grpId="0"/>
      <p:bldP spid="420" grpId="0"/>
      <p:bldP spid="421" grpId="0"/>
      <p:bldP spid="422" grpId="0"/>
      <p:bldP spid="423" grpId="0"/>
      <p:bldP spid="435" grpId="0" animBg="1"/>
      <p:bldP spid="437" grpId="0" animBg="1"/>
      <p:bldP spid="438" grpId="0" animBg="1"/>
      <p:bldP spid="439" grpId="0" animBg="1"/>
      <p:bldP spid="4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770188" y="4171950"/>
            <a:ext cx="228600" cy="374650"/>
            <a:chOff x="1246188" y="4171950"/>
            <a:chExt cx="228600" cy="374650"/>
          </a:xfrm>
        </p:grpSpPr>
        <p:sp>
          <p:nvSpPr>
            <p:cNvPr id="16" name="Freeform 37"/>
            <p:cNvSpPr/>
            <p:nvPr/>
          </p:nvSpPr>
          <p:spPr bwMode="auto">
            <a:xfrm>
              <a:off x="1246188" y="4171950"/>
              <a:ext cx="228600" cy="374650"/>
            </a:xfrm>
            <a:custGeom>
              <a:avLst/>
              <a:gdLst>
                <a:gd name="T0" fmla="*/ 52 w 72"/>
                <a:gd name="T1" fmla="*/ 0 h 118"/>
                <a:gd name="T2" fmla="*/ 52 w 72"/>
                <a:gd name="T3" fmla="*/ 71 h 118"/>
                <a:gd name="T4" fmla="*/ 69 w 72"/>
                <a:gd name="T5" fmla="*/ 71 h 118"/>
                <a:gd name="T6" fmla="*/ 72 w 72"/>
                <a:gd name="T7" fmla="*/ 73 h 118"/>
                <a:gd name="T8" fmla="*/ 71 w 72"/>
                <a:gd name="T9" fmla="*/ 77 h 118"/>
                <a:gd name="T10" fmla="*/ 36 w 72"/>
                <a:gd name="T11" fmla="*/ 118 h 118"/>
                <a:gd name="T12" fmla="*/ 1 w 72"/>
                <a:gd name="T13" fmla="*/ 77 h 118"/>
                <a:gd name="T14" fmla="*/ 0 w 72"/>
                <a:gd name="T15" fmla="*/ 73 h 118"/>
                <a:gd name="T16" fmla="*/ 3 w 72"/>
                <a:gd name="T17" fmla="*/ 71 h 118"/>
                <a:gd name="T18" fmla="*/ 20 w 72"/>
                <a:gd name="T19" fmla="*/ 71 h 118"/>
                <a:gd name="T20" fmla="*/ 20 w 72"/>
                <a:gd name="T21" fmla="*/ 0 h 118"/>
                <a:gd name="T22" fmla="*/ 52 w 72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8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38"/>
            <p:cNvSpPr/>
            <p:nvPr/>
          </p:nvSpPr>
          <p:spPr bwMode="auto">
            <a:xfrm>
              <a:off x="1309688" y="4171950"/>
              <a:ext cx="101600" cy="79375"/>
            </a:xfrm>
            <a:custGeom>
              <a:avLst/>
              <a:gdLst>
                <a:gd name="T0" fmla="*/ 32 w 32"/>
                <a:gd name="T1" fmla="*/ 0 h 25"/>
                <a:gd name="T2" fmla="*/ 32 w 32"/>
                <a:gd name="T3" fmla="*/ 25 h 25"/>
                <a:gd name="T4" fmla="*/ 16 w 32"/>
                <a:gd name="T5" fmla="*/ 20 h 25"/>
                <a:gd name="T6" fmla="*/ 0 w 32"/>
                <a:gd name="T7" fmla="*/ 25 h 25"/>
                <a:gd name="T8" fmla="*/ 0 w 32"/>
                <a:gd name="T9" fmla="*/ 0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4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231815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08552" y="4171950"/>
            <a:ext cx="231775" cy="374650"/>
            <a:chOff x="3384551" y="4171950"/>
            <a:chExt cx="231775" cy="374650"/>
          </a:xfrm>
        </p:grpSpPr>
        <p:sp>
          <p:nvSpPr>
            <p:cNvPr id="19" name="Freeform 40"/>
            <p:cNvSpPr/>
            <p:nvPr/>
          </p:nvSpPr>
          <p:spPr bwMode="auto">
            <a:xfrm>
              <a:off x="3384551" y="4171950"/>
              <a:ext cx="231775" cy="374650"/>
            </a:xfrm>
            <a:custGeom>
              <a:avLst/>
              <a:gdLst>
                <a:gd name="T0" fmla="*/ 53 w 73"/>
                <a:gd name="T1" fmla="*/ 0 h 118"/>
                <a:gd name="T2" fmla="*/ 53 w 73"/>
                <a:gd name="T3" fmla="*/ 71 h 118"/>
                <a:gd name="T4" fmla="*/ 69 w 73"/>
                <a:gd name="T5" fmla="*/ 71 h 118"/>
                <a:gd name="T6" fmla="*/ 73 w 73"/>
                <a:gd name="T7" fmla="*/ 73 h 118"/>
                <a:gd name="T8" fmla="*/ 72 w 73"/>
                <a:gd name="T9" fmla="*/ 77 h 118"/>
                <a:gd name="T10" fmla="*/ 37 w 73"/>
                <a:gd name="T11" fmla="*/ 118 h 118"/>
                <a:gd name="T12" fmla="*/ 1 w 73"/>
                <a:gd name="T13" fmla="*/ 77 h 118"/>
                <a:gd name="T14" fmla="*/ 1 w 73"/>
                <a:gd name="T15" fmla="*/ 73 h 118"/>
                <a:gd name="T16" fmla="*/ 4 w 73"/>
                <a:gd name="T17" fmla="*/ 71 h 118"/>
                <a:gd name="T18" fmla="*/ 20 w 73"/>
                <a:gd name="T19" fmla="*/ 71 h 118"/>
                <a:gd name="T20" fmla="*/ 20 w 73"/>
                <a:gd name="T21" fmla="*/ 0 h 118"/>
                <a:gd name="T22" fmla="*/ 53 w 73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18">
                  <a:moveTo>
                    <a:pt x="53" y="0"/>
                  </a:moveTo>
                  <a:cubicBezTo>
                    <a:pt x="53" y="71"/>
                    <a:pt x="53" y="71"/>
                    <a:pt x="53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1" y="71"/>
                    <a:pt x="72" y="72"/>
                    <a:pt x="73" y="73"/>
                  </a:cubicBezTo>
                  <a:cubicBezTo>
                    <a:pt x="73" y="75"/>
                    <a:pt x="73" y="76"/>
                    <a:pt x="72" y="77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1" y="73"/>
                  </a:cubicBezTo>
                  <a:cubicBezTo>
                    <a:pt x="1" y="72"/>
                    <a:pt x="3" y="71"/>
                    <a:pt x="4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41"/>
            <p:cNvSpPr/>
            <p:nvPr/>
          </p:nvSpPr>
          <p:spPr bwMode="auto">
            <a:xfrm>
              <a:off x="3448051" y="4171950"/>
              <a:ext cx="104775" cy="79375"/>
            </a:xfrm>
            <a:custGeom>
              <a:avLst/>
              <a:gdLst>
                <a:gd name="T0" fmla="*/ 33 w 33"/>
                <a:gd name="T1" fmla="*/ 0 h 25"/>
                <a:gd name="T2" fmla="*/ 33 w 33"/>
                <a:gd name="T3" fmla="*/ 25 h 25"/>
                <a:gd name="T4" fmla="*/ 17 w 33"/>
                <a:gd name="T5" fmla="*/ 20 h 25"/>
                <a:gd name="T6" fmla="*/ 0 w 33"/>
                <a:gd name="T7" fmla="*/ 25 h 25"/>
                <a:gd name="T8" fmla="*/ 0 w 33"/>
                <a:gd name="T9" fmla="*/ 0 h 25"/>
                <a:gd name="T10" fmla="*/ 33 w 3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">
                  <a:moveTo>
                    <a:pt x="33" y="0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8" y="22"/>
                    <a:pt x="23" y="20"/>
                    <a:pt x="17" y="20"/>
                  </a:cubicBezTo>
                  <a:cubicBezTo>
                    <a:pt x="11" y="20"/>
                    <a:pt x="5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231815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051677" y="4171950"/>
            <a:ext cx="231775" cy="374650"/>
            <a:chOff x="5527676" y="4171950"/>
            <a:chExt cx="231775" cy="374650"/>
          </a:xfrm>
        </p:grpSpPr>
        <p:sp>
          <p:nvSpPr>
            <p:cNvPr id="22" name="Freeform 43"/>
            <p:cNvSpPr/>
            <p:nvPr/>
          </p:nvSpPr>
          <p:spPr bwMode="auto">
            <a:xfrm>
              <a:off x="5527676" y="4171950"/>
              <a:ext cx="231775" cy="374650"/>
            </a:xfrm>
            <a:custGeom>
              <a:avLst/>
              <a:gdLst>
                <a:gd name="T0" fmla="*/ 53 w 73"/>
                <a:gd name="T1" fmla="*/ 0 h 118"/>
                <a:gd name="T2" fmla="*/ 53 w 73"/>
                <a:gd name="T3" fmla="*/ 71 h 118"/>
                <a:gd name="T4" fmla="*/ 69 w 73"/>
                <a:gd name="T5" fmla="*/ 71 h 118"/>
                <a:gd name="T6" fmla="*/ 72 w 73"/>
                <a:gd name="T7" fmla="*/ 73 h 118"/>
                <a:gd name="T8" fmla="*/ 72 w 73"/>
                <a:gd name="T9" fmla="*/ 77 h 118"/>
                <a:gd name="T10" fmla="*/ 36 w 73"/>
                <a:gd name="T11" fmla="*/ 118 h 118"/>
                <a:gd name="T12" fmla="*/ 1 w 73"/>
                <a:gd name="T13" fmla="*/ 77 h 118"/>
                <a:gd name="T14" fmla="*/ 0 w 73"/>
                <a:gd name="T15" fmla="*/ 73 h 118"/>
                <a:gd name="T16" fmla="*/ 4 w 73"/>
                <a:gd name="T17" fmla="*/ 71 h 118"/>
                <a:gd name="T18" fmla="*/ 20 w 73"/>
                <a:gd name="T19" fmla="*/ 71 h 118"/>
                <a:gd name="T20" fmla="*/ 20 w 73"/>
                <a:gd name="T21" fmla="*/ 0 h 118"/>
                <a:gd name="T22" fmla="*/ 53 w 73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18">
                  <a:moveTo>
                    <a:pt x="53" y="0"/>
                  </a:moveTo>
                  <a:cubicBezTo>
                    <a:pt x="53" y="71"/>
                    <a:pt x="53" y="71"/>
                    <a:pt x="53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2" y="72"/>
                    <a:pt x="72" y="73"/>
                  </a:cubicBezTo>
                  <a:cubicBezTo>
                    <a:pt x="73" y="75"/>
                    <a:pt x="73" y="76"/>
                    <a:pt x="72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4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44"/>
            <p:cNvSpPr/>
            <p:nvPr/>
          </p:nvSpPr>
          <p:spPr bwMode="auto">
            <a:xfrm>
              <a:off x="5591176" y="4171950"/>
              <a:ext cx="104775" cy="79375"/>
            </a:xfrm>
            <a:custGeom>
              <a:avLst/>
              <a:gdLst>
                <a:gd name="T0" fmla="*/ 33 w 33"/>
                <a:gd name="T1" fmla="*/ 0 h 25"/>
                <a:gd name="T2" fmla="*/ 33 w 33"/>
                <a:gd name="T3" fmla="*/ 25 h 25"/>
                <a:gd name="T4" fmla="*/ 16 w 33"/>
                <a:gd name="T5" fmla="*/ 20 h 25"/>
                <a:gd name="T6" fmla="*/ 0 w 33"/>
                <a:gd name="T7" fmla="*/ 25 h 25"/>
                <a:gd name="T8" fmla="*/ 0 w 33"/>
                <a:gd name="T9" fmla="*/ 0 h 25"/>
                <a:gd name="T10" fmla="*/ 33 w 3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">
                  <a:moveTo>
                    <a:pt x="33" y="0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5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231815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93213" y="4171950"/>
            <a:ext cx="228600" cy="374650"/>
            <a:chOff x="7669213" y="4171950"/>
            <a:chExt cx="228600" cy="374650"/>
          </a:xfrm>
        </p:grpSpPr>
        <p:sp>
          <p:nvSpPr>
            <p:cNvPr id="25" name="Freeform 46"/>
            <p:cNvSpPr/>
            <p:nvPr/>
          </p:nvSpPr>
          <p:spPr bwMode="auto">
            <a:xfrm>
              <a:off x="7669213" y="4171950"/>
              <a:ext cx="228600" cy="374650"/>
            </a:xfrm>
            <a:custGeom>
              <a:avLst/>
              <a:gdLst>
                <a:gd name="T0" fmla="*/ 52 w 72"/>
                <a:gd name="T1" fmla="*/ 0 h 118"/>
                <a:gd name="T2" fmla="*/ 52 w 72"/>
                <a:gd name="T3" fmla="*/ 71 h 118"/>
                <a:gd name="T4" fmla="*/ 69 w 72"/>
                <a:gd name="T5" fmla="*/ 71 h 118"/>
                <a:gd name="T6" fmla="*/ 72 w 72"/>
                <a:gd name="T7" fmla="*/ 73 h 118"/>
                <a:gd name="T8" fmla="*/ 71 w 72"/>
                <a:gd name="T9" fmla="*/ 77 h 118"/>
                <a:gd name="T10" fmla="*/ 36 w 72"/>
                <a:gd name="T11" fmla="*/ 118 h 118"/>
                <a:gd name="T12" fmla="*/ 1 w 72"/>
                <a:gd name="T13" fmla="*/ 77 h 118"/>
                <a:gd name="T14" fmla="*/ 0 w 72"/>
                <a:gd name="T15" fmla="*/ 73 h 118"/>
                <a:gd name="T16" fmla="*/ 3 w 72"/>
                <a:gd name="T17" fmla="*/ 71 h 118"/>
                <a:gd name="T18" fmla="*/ 20 w 72"/>
                <a:gd name="T19" fmla="*/ 71 h 118"/>
                <a:gd name="T20" fmla="*/ 20 w 72"/>
                <a:gd name="T21" fmla="*/ 0 h 118"/>
                <a:gd name="T22" fmla="*/ 52 w 72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8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47"/>
            <p:cNvSpPr/>
            <p:nvPr/>
          </p:nvSpPr>
          <p:spPr bwMode="auto">
            <a:xfrm>
              <a:off x="7732713" y="4171950"/>
              <a:ext cx="101600" cy="79375"/>
            </a:xfrm>
            <a:custGeom>
              <a:avLst/>
              <a:gdLst>
                <a:gd name="T0" fmla="*/ 32 w 32"/>
                <a:gd name="T1" fmla="*/ 0 h 25"/>
                <a:gd name="T2" fmla="*/ 32 w 32"/>
                <a:gd name="T3" fmla="*/ 25 h 25"/>
                <a:gd name="T4" fmla="*/ 16 w 32"/>
                <a:gd name="T5" fmla="*/ 20 h 25"/>
                <a:gd name="T6" fmla="*/ 0 w 32"/>
                <a:gd name="T7" fmla="*/ 25 h 25"/>
                <a:gd name="T8" fmla="*/ 0 w 32"/>
                <a:gd name="T9" fmla="*/ 0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4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231815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57613" y="2930526"/>
            <a:ext cx="395288" cy="257175"/>
            <a:chOff x="2233613" y="2930525"/>
            <a:chExt cx="395288" cy="257175"/>
          </a:xfrm>
        </p:grpSpPr>
        <p:sp>
          <p:nvSpPr>
            <p:cNvPr id="28" name="Freeform 25"/>
            <p:cNvSpPr/>
            <p:nvPr/>
          </p:nvSpPr>
          <p:spPr bwMode="auto">
            <a:xfrm>
              <a:off x="2466976" y="29305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2287588" y="2930525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2233613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2233613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99151" y="2930526"/>
            <a:ext cx="393700" cy="257175"/>
            <a:chOff x="4375151" y="2930525"/>
            <a:chExt cx="393700" cy="257175"/>
          </a:xfrm>
          <a:solidFill>
            <a:schemeClr val="accent2"/>
          </a:solidFill>
        </p:grpSpPr>
        <p:sp>
          <p:nvSpPr>
            <p:cNvPr id="33" name="Freeform 29"/>
            <p:cNvSpPr/>
            <p:nvPr/>
          </p:nvSpPr>
          <p:spPr bwMode="auto">
            <a:xfrm>
              <a:off x="4606926" y="29305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7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30"/>
            <p:cNvSpPr/>
            <p:nvPr/>
          </p:nvSpPr>
          <p:spPr bwMode="auto">
            <a:xfrm>
              <a:off x="4425951" y="29305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4375151" y="306070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4375151" y="306070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039102" y="2930526"/>
            <a:ext cx="396875" cy="257175"/>
            <a:chOff x="6515101" y="2930525"/>
            <a:chExt cx="396875" cy="257175"/>
          </a:xfrm>
          <a:solidFill>
            <a:schemeClr val="accent3"/>
          </a:solidFill>
        </p:grpSpPr>
        <p:sp>
          <p:nvSpPr>
            <p:cNvPr id="38" name="Freeform 33"/>
            <p:cNvSpPr/>
            <p:nvPr/>
          </p:nvSpPr>
          <p:spPr bwMode="auto">
            <a:xfrm>
              <a:off x="6750051" y="29305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6569076" y="29305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>
              <a:off x="6515101" y="306070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Line 36"/>
            <p:cNvSpPr>
              <a:spLocks noChangeShapeType="1"/>
            </p:cNvSpPr>
            <p:nvPr/>
          </p:nvSpPr>
          <p:spPr bwMode="auto">
            <a:xfrm>
              <a:off x="6515101" y="306070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73288" y="1800225"/>
            <a:ext cx="1422400" cy="2514600"/>
            <a:chOff x="2173288" y="1800225"/>
            <a:chExt cx="1422400" cy="2514600"/>
          </a:xfrm>
        </p:grpSpPr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2173288" y="1800225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299766" y="2008376"/>
              <a:ext cx="1171568" cy="1770908"/>
              <a:chOff x="775766" y="2008375"/>
              <a:chExt cx="1171568" cy="177090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75766" y="3286840"/>
                <a:ext cx="117156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点击此处添加文本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775766" y="2008375"/>
                <a:ext cx="1171568" cy="906621"/>
                <a:chOff x="775766" y="2008375"/>
                <a:chExt cx="1171568" cy="906621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775766" y="2668775"/>
                  <a:ext cx="1171568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>
                      <a:solidFill>
                        <a:schemeClr val="accent1"/>
                      </a:solidFill>
                    </a:rPr>
                    <a:t>STEP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775766" y="2008375"/>
                  <a:ext cx="1171568" cy="6924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4500" b="1">
                      <a:solidFill>
                        <a:schemeClr val="accent1"/>
                      </a:solidFill>
                    </a:rPr>
                    <a:t>1</a:t>
                  </a:r>
                </a:p>
              </p:txBody>
            </p:sp>
          </p:grpSp>
        </p:grpSp>
      </p:grpSp>
      <p:grpSp>
        <p:nvGrpSpPr>
          <p:cNvPr id="3" name="组合 2"/>
          <p:cNvGrpSpPr/>
          <p:nvPr/>
        </p:nvGrpSpPr>
        <p:grpSpPr>
          <a:xfrm>
            <a:off x="4314826" y="1800225"/>
            <a:ext cx="1422400" cy="2514600"/>
            <a:chOff x="4314826" y="1800225"/>
            <a:chExt cx="1422400" cy="2514600"/>
          </a:xfrm>
        </p:grpSpPr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4314826" y="1800225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5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8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7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4440421" y="2008376"/>
              <a:ext cx="1171568" cy="1770908"/>
              <a:chOff x="775766" y="2008375"/>
              <a:chExt cx="1171568" cy="177090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75766" y="3286840"/>
                <a:ext cx="117156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点击此处添加文本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775766" y="2008375"/>
                <a:ext cx="1171568" cy="906621"/>
                <a:chOff x="775766" y="2008375"/>
                <a:chExt cx="1171568" cy="906621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775766" y="2668775"/>
                  <a:ext cx="1171568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>
                      <a:solidFill>
                        <a:schemeClr val="accent2"/>
                      </a:solidFill>
                    </a:rPr>
                    <a:t>STEP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775766" y="2008375"/>
                  <a:ext cx="1171568" cy="6924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4500" b="1">
                      <a:solidFill>
                        <a:schemeClr val="accent2"/>
                      </a:solidFill>
                    </a:rPr>
                    <a:t>2</a:t>
                  </a:r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6454776" y="1800225"/>
            <a:ext cx="1422400" cy="2514600"/>
            <a:chOff x="6454776" y="1800225"/>
            <a:chExt cx="1422400" cy="2514600"/>
          </a:xfrm>
        </p:grpSpPr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6454776" y="1800225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40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3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581076" y="2008376"/>
              <a:ext cx="1171568" cy="1770908"/>
              <a:chOff x="775766" y="2008375"/>
              <a:chExt cx="1171568" cy="1770908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775766" y="3286840"/>
                <a:ext cx="117156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点击此处添加文本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775766" y="2008375"/>
                <a:ext cx="1171568" cy="906621"/>
                <a:chOff x="775766" y="2008375"/>
                <a:chExt cx="1171568" cy="906621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775766" y="2668775"/>
                  <a:ext cx="1171568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>
                      <a:solidFill>
                        <a:schemeClr val="accent3"/>
                      </a:solidFill>
                    </a:rPr>
                    <a:t>STEP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775766" y="2008375"/>
                  <a:ext cx="1171568" cy="6924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4500" b="1" dirty="0">
                      <a:solidFill>
                        <a:schemeClr val="accent3"/>
                      </a:solidFill>
                    </a:rPr>
                    <a:t>3</a:t>
                  </a: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8596313" y="1800225"/>
            <a:ext cx="1422400" cy="2514600"/>
            <a:chOff x="8596313" y="1800225"/>
            <a:chExt cx="1422400" cy="2514600"/>
          </a:xfrm>
        </p:grpSpPr>
        <p:sp>
          <p:nvSpPr>
            <p:cNvPr id="45" name="Freeform 48"/>
            <p:cNvSpPr>
              <a:spLocks noEditPoints="1"/>
            </p:cNvSpPr>
            <p:nvPr/>
          </p:nvSpPr>
          <p:spPr bwMode="auto">
            <a:xfrm>
              <a:off x="8596313" y="1800225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8721730" y="2008376"/>
              <a:ext cx="1171568" cy="1770908"/>
              <a:chOff x="775766" y="2008375"/>
              <a:chExt cx="1171568" cy="1770908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775766" y="3286840"/>
                <a:ext cx="117156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点击此处添加文本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775766" y="2008375"/>
                <a:ext cx="1171568" cy="906621"/>
                <a:chOff x="775766" y="2008375"/>
                <a:chExt cx="1171568" cy="906621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775766" y="2668775"/>
                  <a:ext cx="1171568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solidFill>
                        <a:schemeClr val="accent4"/>
                      </a:solidFill>
                    </a:rPr>
                    <a:t>STEP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775766" y="2008375"/>
                  <a:ext cx="1171568" cy="69249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4500" b="1">
                      <a:solidFill>
                        <a:schemeClr val="accent4"/>
                      </a:solidFill>
                    </a:rPr>
                    <a:t>4</a:t>
                  </a:r>
                </a:p>
              </p:txBody>
            </p:sp>
          </p:grpSp>
        </p:grpSp>
      </p:grpSp>
      <p:sp>
        <p:nvSpPr>
          <p:cNvPr id="73" name="矩形 72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2076558" y="4780932"/>
            <a:ext cx="1844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2" name="矩形 71"/>
          <p:cNvSpPr/>
          <p:nvPr/>
        </p:nvSpPr>
        <p:spPr>
          <a:xfrm>
            <a:off x="4179466" y="4780932"/>
            <a:ext cx="1844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5" name="矩形 74"/>
          <p:cNvSpPr/>
          <p:nvPr/>
        </p:nvSpPr>
        <p:spPr>
          <a:xfrm>
            <a:off x="6282374" y="4780932"/>
            <a:ext cx="1844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85" name="矩形 84"/>
          <p:cNvSpPr/>
          <p:nvPr/>
        </p:nvSpPr>
        <p:spPr>
          <a:xfrm>
            <a:off x="8385283" y="4780932"/>
            <a:ext cx="1844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500">
        <p:random/>
      </p:transition>
    </mc:Choice>
    <mc:Fallback xmlns="">
      <p:transition spd="slow" advClick="0" advTm="12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1"/>
      <p:bldP spid="72" grpId="0"/>
      <p:bldP spid="75" grpId="0"/>
      <p:bldP spid="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3"/>
          <p:cNvSpPr/>
          <p:nvPr/>
        </p:nvSpPr>
        <p:spPr bwMode="auto">
          <a:xfrm>
            <a:off x="5781676" y="3863976"/>
            <a:ext cx="628650" cy="358775"/>
          </a:xfrm>
          <a:custGeom>
            <a:avLst/>
            <a:gdLst>
              <a:gd name="T0" fmla="*/ 282 w 396"/>
              <a:gd name="T1" fmla="*/ 226 h 226"/>
              <a:gd name="T2" fmla="*/ 282 w 396"/>
              <a:gd name="T3" fmla="*/ 142 h 226"/>
              <a:gd name="T4" fmla="*/ 114 w 396"/>
              <a:gd name="T5" fmla="*/ 142 h 226"/>
              <a:gd name="T6" fmla="*/ 114 w 396"/>
              <a:gd name="T7" fmla="*/ 226 h 226"/>
              <a:gd name="T8" fmla="*/ 0 w 396"/>
              <a:gd name="T9" fmla="*/ 114 h 226"/>
              <a:gd name="T10" fmla="*/ 114 w 396"/>
              <a:gd name="T11" fmla="*/ 0 h 226"/>
              <a:gd name="T12" fmla="*/ 114 w 396"/>
              <a:gd name="T13" fmla="*/ 84 h 226"/>
              <a:gd name="T14" fmla="*/ 282 w 396"/>
              <a:gd name="T15" fmla="*/ 84 h 226"/>
              <a:gd name="T16" fmla="*/ 282 w 396"/>
              <a:gd name="T17" fmla="*/ 0 h 226"/>
              <a:gd name="T18" fmla="*/ 396 w 396"/>
              <a:gd name="T19" fmla="*/ 114 h 226"/>
              <a:gd name="T20" fmla="*/ 282 w 396"/>
              <a:gd name="T21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6" h="226">
                <a:moveTo>
                  <a:pt x="282" y="226"/>
                </a:moveTo>
                <a:lnTo>
                  <a:pt x="282" y="142"/>
                </a:lnTo>
                <a:lnTo>
                  <a:pt x="114" y="142"/>
                </a:lnTo>
                <a:lnTo>
                  <a:pt x="114" y="226"/>
                </a:lnTo>
                <a:lnTo>
                  <a:pt x="0" y="114"/>
                </a:lnTo>
                <a:lnTo>
                  <a:pt x="114" y="0"/>
                </a:lnTo>
                <a:lnTo>
                  <a:pt x="114" y="84"/>
                </a:lnTo>
                <a:lnTo>
                  <a:pt x="282" y="84"/>
                </a:lnTo>
                <a:lnTo>
                  <a:pt x="282" y="0"/>
                </a:lnTo>
                <a:lnTo>
                  <a:pt x="396" y="114"/>
                </a:lnTo>
                <a:lnTo>
                  <a:pt x="282" y="2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54413" y="3225801"/>
            <a:ext cx="2109789" cy="1635124"/>
            <a:chOff x="3554413" y="3225801"/>
            <a:chExt cx="2109789" cy="1635124"/>
          </a:xfrm>
        </p:grpSpPr>
        <p:sp>
          <p:nvSpPr>
            <p:cNvPr id="27" name="Freeform 77"/>
            <p:cNvSpPr/>
            <p:nvPr/>
          </p:nvSpPr>
          <p:spPr bwMode="auto">
            <a:xfrm>
              <a:off x="3554413" y="3937000"/>
              <a:ext cx="941388" cy="215900"/>
            </a:xfrm>
            <a:custGeom>
              <a:avLst/>
              <a:gdLst>
                <a:gd name="T0" fmla="*/ 297 w 297"/>
                <a:gd name="T1" fmla="*/ 34 h 68"/>
                <a:gd name="T2" fmla="*/ 285 w 297"/>
                <a:gd name="T3" fmla="*/ 46 h 68"/>
                <a:gd name="T4" fmla="*/ 45 w 297"/>
                <a:gd name="T5" fmla="*/ 46 h 68"/>
                <a:gd name="T6" fmla="*/ 45 w 297"/>
                <a:gd name="T7" fmla="*/ 68 h 68"/>
                <a:gd name="T8" fmla="*/ 0 w 297"/>
                <a:gd name="T9" fmla="*/ 34 h 68"/>
                <a:gd name="T10" fmla="*/ 45 w 297"/>
                <a:gd name="T11" fmla="*/ 0 h 68"/>
                <a:gd name="T12" fmla="*/ 45 w 297"/>
                <a:gd name="T13" fmla="*/ 22 h 68"/>
                <a:gd name="T14" fmla="*/ 285 w 297"/>
                <a:gd name="T15" fmla="*/ 22 h 68"/>
                <a:gd name="T16" fmla="*/ 297 w 297"/>
                <a:gd name="T1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68">
                  <a:moveTo>
                    <a:pt x="297" y="34"/>
                  </a:moveTo>
                  <a:cubicBezTo>
                    <a:pt x="297" y="40"/>
                    <a:pt x="292" y="46"/>
                    <a:pt x="28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92" y="22"/>
                    <a:pt x="297" y="27"/>
                    <a:pt x="297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28" name="Freeform 78"/>
            <p:cNvSpPr/>
            <p:nvPr/>
          </p:nvSpPr>
          <p:spPr bwMode="auto">
            <a:xfrm>
              <a:off x="4251327" y="4435475"/>
              <a:ext cx="428625" cy="425450"/>
            </a:xfrm>
            <a:custGeom>
              <a:avLst/>
              <a:gdLst>
                <a:gd name="T0" fmla="*/ 130 w 135"/>
                <a:gd name="T1" fmla="*/ 22 h 134"/>
                <a:gd name="T2" fmla="*/ 41 w 135"/>
                <a:gd name="T3" fmla="*/ 111 h 134"/>
                <a:gd name="T4" fmla="*/ 56 w 135"/>
                <a:gd name="T5" fmla="*/ 126 h 134"/>
                <a:gd name="T6" fmla="*/ 0 w 135"/>
                <a:gd name="T7" fmla="*/ 134 h 134"/>
                <a:gd name="T8" fmla="*/ 8 w 135"/>
                <a:gd name="T9" fmla="*/ 78 h 134"/>
                <a:gd name="T10" fmla="*/ 24 w 135"/>
                <a:gd name="T11" fmla="*/ 94 h 134"/>
                <a:gd name="T12" fmla="*/ 24 w 135"/>
                <a:gd name="T13" fmla="*/ 94 h 134"/>
                <a:gd name="T14" fmla="*/ 113 w 135"/>
                <a:gd name="T15" fmla="*/ 5 h 134"/>
                <a:gd name="T16" fmla="*/ 130 w 135"/>
                <a:gd name="T17" fmla="*/ 5 h 134"/>
                <a:gd name="T18" fmla="*/ 130 w 135"/>
                <a:gd name="T19" fmla="*/ 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34">
                  <a:moveTo>
                    <a:pt x="130" y="22"/>
                  </a:moveTo>
                  <a:cubicBezTo>
                    <a:pt x="41" y="111"/>
                    <a:pt x="41" y="111"/>
                    <a:pt x="41" y="111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8" y="0"/>
                    <a:pt x="125" y="0"/>
                    <a:pt x="130" y="5"/>
                  </a:cubicBezTo>
                  <a:cubicBezTo>
                    <a:pt x="135" y="9"/>
                    <a:pt x="135" y="17"/>
                    <a:pt x="130" y="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29" name="Freeform 79"/>
            <p:cNvSpPr/>
            <p:nvPr/>
          </p:nvSpPr>
          <p:spPr bwMode="auto">
            <a:xfrm>
              <a:off x="4251327" y="3225801"/>
              <a:ext cx="428625" cy="422275"/>
            </a:xfrm>
            <a:custGeom>
              <a:avLst/>
              <a:gdLst>
                <a:gd name="T0" fmla="*/ 130 w 135"/>
                <a:gd name="T1" fmla="*/ 130 h 133"/>
                <a:gd name="T2" fmla="*/ 122 w 135"/>
                <a:gd name="T3" fmla="*/ 133 h 133"/>
                <a:gd name="T4" fmla="*/ 113 w 135"/>
                <a:gd name="T5" fmla="*/ 130 h 133"/>
                <a:gd name="T6" fmla="*/ 24 w 135"/>
                <a:gd name="T7" fmla="*/ 41 h 133"/>
                <a:gd name="T8" fmla="*/ 8 w 135"/>
                <a:gd name="T9" fmla="*/ 56 h 133"/>
                <a:gd name="T10" fmla="*/ 0 w 135"/>
                <a:gd name="T11" fmla="*/ 0 h 133"/>
                <a:gd name="T12" fmla="*/ 56 w 135"/>
                <a:gd name="T13" fmla="*/ 8 h 133"/>
                <a:gd name="T14" fmla="*/ 41 w 135"/>
                <a:gd name="T15" fmla="*/ 24 h 133"/>
                <a:gd name="T16" fmla="*/ 130 w 135"/>
                <a:gd name="T17" fmla="*/ 113 h 133"/>
                <a:gd name="T18" fmla="*/ 130 w 135"/>
                <a:gd name="T19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33">
                  <a:moveTo>
                    <a:pt x="130" y="130"/>
                  </a:moveTo>
                  <a:cubicBezTo>
                    <a:pt x="128" y="132"/>
                    <a:pt x="125" y="133"/>
                    <a:pt x="122" y="133"/>
                  </a:cubicBezTo>
                  <a:cubicBezTo>
                    <a:pt x="118" y="133"/>
                    <a:pt x="115" y="132"/>
                    <a:pt x="113" y="13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5" y="118"/>
                    <a:pt x="135" y="125"/>
                    <a:pt x="130" y="1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333877" y="3378200"/>
              <a:ext cx="1330325" cy="1333500"/>
              <a:chOff x="4333877" y="3378200"/>
              <a:chExt cx="1330325" cy="1333500"/>
            </a:xfrm>
          </p:grpSpPr>
          <p:sp>
            <p:nvSpPr>
              <p:cNvPr id="21" name="Freeform 71"/>
              <p:cNvSpPr>
                <a:spLocks noEditPoints="1"/>
              </p:cNvSpPr>
              <p:nvPr/>
            </p:nvSpPr>
            <p:spPr bwMode="auto">
              <a:xfrm>
                <a:off x="4333877" y="3378200"/>
                <a:ext cx="1330325" cy="1333500"/>
              </a:xfrm>
              <a:custGeom>
                <a:avLst/>
                <a:gdLst>
                  <a:gd name="T0" fmla="*/ 0 w 419"/>
                  <a:gd name="T1" fmla="*/ 186 h 420"/>
                  <a:gd name="T2" fmla="*/ 13 w 419"/>
                  <a:gd name="T3" fmla="*/ 186 h 420"/>
                  <a:gd name="T4" fmla="*/ 64 w 419"/>
                  <a:gd name="T5" fmla="*/ 75 h 420"/>
                  <a:gd name="T6" fmla="*/ 55 w 419"/>
                  <a:gd name="T7" fmla="*/ 67 h 420"/>
                  <a:gd name="T8" fmla="*/ 0 w 419"/>
                  <a:gd name="T9" fmla="*/ 186 h 420"/>
                  <a:gd name="T10" fmla="*/ 0 w 419"/>
                  <a:gd name="T11" fmla="*/ 234 h 420"/>
                  <a:gd name="T12" fmla="*/ 55 w 419"/>
                  <a:gd name="T13" fmla="*/ 352 h 420"/>
                  <a:gd name="T14" fmla="*/ 64 w 419"/>
                  <a:gd name="T15" fmla="*/ 344 h 420"/>
                  <a:gd name="T16" fmla="*/ 13 w 419"/>
                  <a:gd name="T17" fmla="*/ 234 h 420"/>
                  <a:gd name="T18" fmla="*/ 0 w 419"/>
                  <a:gd name="T19" fmla="*/ 234 h 420"/>
                  <a:gd name="T20" fmla="*/ 209 w 419"/>
                  <a:gd name="T21" fmla="*/ 0 h 420"/>
                  <a:gd name="T22" fmla="*/ 92 w 419"/>
                  <a:gd name="T23" fmla="*/ 36 h 420"/>
                  <a:gd name="T24" fmla="*/ 100 w 419"/>
                  <a:gd name="T25" fmla="*/ 44 h 420"/>
                  <a:gd name="T26" fmla="*/ 209 w 419"/>
                  <a:gd name="T27" fmla="*/ 12 h 420"/>
                  <a:gd name="T28" fmla="*/ 407 w 419"/>
                  <a:gd name="T29" fmla="*/ 210 h 420"/>
                  <a:gd name="T30" fmla="*/ 209 w 419"/>
                  <a:gd name="T31" fmla="*/ 408 h 420"/>
                  <a:gd name="T32" fmla="*/ 100 w 419"/>
                  <a:gd name="T33" fmla="*/ 375 h 420"/>
                  <a:gd name="T34" fmla="*/ 92 w 419"/>
                  <a:gd name="T35" fmla="*/ 384 h 420"/>
                  <a:gd name="T36" fmla="*/ 209 w 419"/>
                  <a:gd name="T37" fmla="*/ 420 h 420"/>
                  <a:gd name="T38" fmla="*/ 419 w 419"/>
                  <a:gd name="T39" fmla="*/ 210 h 420"/>
                  <a:gd name="T40" fmla="*/ 209 w 419"/>
                  <a:gd name="T4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9" h="420">
                    <a:moveTo>
                      <a:pt x="0" y="186"/>
                    </a:moveTo>
                    <a:cubicBezTo>
                      <a:pt x="13" y="186"/>
                      <a:pt x="13" y="186"/>
                      <a:pt x="13" y="186"/>
                    </a:cubicBezTo>
                    <a:cubicBezTo>
                      <a:pt x="18" y="143"/>
                      <a:pt x="36" y="105"/>
                      <a:pt x="64" y="75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26" y="99"/>
                      <a:pt x="6" y="140"/>
                      <a:pt x="0" y="186"/>
                    </a:cubicBezTo>
                    <a:close/>
                    <a:moveTo>
                      <a:pt x="0" y="234"/>
                    </a:moveTo>
                    <a:cubicBezTo>
                      <a:pt x="6" y="279"/>
                      <a:pt x="25" y="320"/>
                      <a:pt x="55" y="352"/>
                    </a:cubicBezTo>
                    <a:cubicBezTo>
                      <a:pt x="64" y="344"/>
                      <a:pt x="64" y="344"/>
                      <a:pt x="64" y="344"/>
                    </a:cubicBezTo>
                    <a:cubicBezTo>
                      <a:pt x="36" y="314"/>
                      <a:pt x="18" y="276"/>
                      <a:pt x="13" y="234"/>
                    </a:cubicBezTo>
                    <a:lnTo>
                      <a:pt x="0" y="234"/>
                    </a:lnTo>
                    <a:close/>
                    <a:moveTo>
                      <a:pt x="209" y="0"/>
                    </a:moveTo>
                    <a:cubicBezTo>
                      <a:pt x="166" y="0"/>
                      <a:pt x="125" y="13"/>
                      <a:pt x="92" y="36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32" y="24"/>
                      <a:pt x="169" y="12"/>
                      <a:pt x="209" y="12"/>
                    </a:cubicBezTo>
                    <a:cubicBezTo>
                      <a:pt x="318" y="12"/>
                      <a:pt x="407" y="101"/>
                      <a:pt x="407" y="210"/>
                    </a:cubicBezTo>
                    <a:cubicBezTo>
                      <a:pt x="407" y="319"/>
                      <a:pt x="318" y="408"/>
                      <a:pt x="209" y="408"/>
                    </a:cubicBezTo>
                    <a:cubicBezTo>
                      <a:pt x="169" y="408"/>
                      <a:pt x="132" y="396"/>
                      <a:pt x="100" y="375"/>
                    </a:cubicBezTo>
                    <a:cubicBezTo>
                      <a:pt x="92" y="384"/>
                      <a:pt x="92" y="384"/>
                      <a:pt x="92" y="384"/>
                    </a:cubicBezTo>
                    <a:cubicBezTo>
                      <a:pt x="125" y="407"/>
                      <a:pt x="166" y="420"/>
                      <a:pt x="209" y="420"/>
                    </a:cubicBezTo>
                    <a:cubicBezTo>
                      <a:pt x="325" y="420"/>
                      <a:pt x="419" y="326"/>
                      <a:pt x="419" y="210"/>
                    </a:cubicBezTo>
                    <a:cubicBezTo>
                      <a:pt x="419" y="94"/>
                      <a:pt x="32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/>
              </a:p>
            </p:txBody>
          </p:sp>
          <p:sp>
            <p:nvSpPr>
              <p:cNvPr id="30" name="Freeform 80"/>
              <p:cNvSpPr>
                <a:spLocks noEditPoints="1"/>
              </p:cNvSpPr>
              <p:nvPr/>
            </p:nvSpPr>
            <p:spPr bwMode="auto">
              <a:xfrm>
                <a:off x="4768852" y="3794125"/>
                <a:ext cx="460375" cy="514350"/>
              </a:xfrm>
              <a:custGeom>
                <a:avLst/>
                <a:gdLst>
                  <a:gd name="T0" fmla="*/ 139 w 145"/>
                  <a:gd name="T1" fmla="*/ 5 h 162"/>
                  <a:gd name="T2" fmla="*/ 123 w 145"/>
                  <a:gd name="T3" fmla="*/ 5 h 162"/>
                  <a:gd name="T4" fmla="*/ 118 w 145"/>
                  <a:gd name="T5" fmla="*/ 0 h 162"/>
                  <a:gd name="T6" fmla="*/ 31 w 145"/>
                  <a:gd name="T7" fmla="*/ 0 h 162"/>
                  <a:gd name="T8" fmla="*/ 27 w 145"/>
                  <a:gd name="T9" fmla="*/ 5 h 162"/>
                  <a:gd name="T10" fmla="*/ 5 w 145"/>
                  <a:gd name="T11" fmla="*/ 5 h 162"/>
                  <a:gd name="T12" fmla="*/ 0 w 145"/>
                  <a:gd name="T13" fmla="*/ 11 h 162"/>
                  <a:gd name="T14" fmla="*/ 0 w 145"/>
                  <a:gd name="T15" fmla="*/ 31 h 162"/>
                  <a:gd name="T16" fmla="*/ 64 w 145"/>
                  <a:gd name="T17" fmla="*/ 91 h 162"/>
                  <a:gd name="T18" fmla="*/ 64 w 145"/>
                  <a:gd name="T19" fmla="*/ 124 h 162"/>
                  <a:gd name="T20" fmla="*/ 39 w 145"/>
                  <a:gd name="T21" fmla="*/ 131 h 162"/>
                  <a:gd name="T22" fmla="*/ 36 w 145"/>
                  <a:gd name="T23" fmla="*/ 135 h 162"/>
                  <a:gd name="T24" fmla="*/ 36 w 145"/>
                  <a:gd name="T25" fmla="*/ 139 h 162"/>
                  <a:gd name="T26" fmla="*/ 31 w 145"/>
                  <a:gd name="T27" fmla="*/ 143 h 162"/>
                  <a:gd name="T28" fmla="*/ 27 w 145"/>
                  <a:gd name="T29" fmla="*/ 148 h 162"/>
                  <a:gd name="T30" fmla="*/ 27 w 145"/>
                  <a:gd name="T31" fmla="*/ 157 h 162"/>
                  <a:gd name="T32" fmla="*/ 31 w 145"/>
                  <a:gd name="T33" fmla="*/ 162 h 162"/>
                  <a:gd name="T34" fmla="*/ 113 w 145"/>
                  <a:gd name="T35" fmla="*/ 162 h 162"/>
                  <a:gd name="T36" fmla="*/ 118 w 145"/>
                  <a:gd name="T37" fmla="*/ 157 h 162"/>
                  <a:gd name="T38" fmla="*/ 118 w 145"/>
                  <a:gd name="T39" fmla="*/ 148 h 162"/>
                  <a:gd name="T40" fmla="*/ 113 w 145"/>
                  <a:gd name="T41" fmla="*/ 143 h 162"/>
                  <a:gd name="T42" fmla="*/ 108 w 145"/>
                  <a:gd name="T43" fmla="*/ 139 h 162"/>
                  <a:gd name="T44" fmla="*/ 108 w 145"/>
                  <a:gd name="T45" fmla="*/ 135 h 162"/>
                  <a:gd name="T46" fmla="*/ 106 w 145"/>
                  <a:gd name="T47" fmla="*/ 131 h 162"/>
                  <a:gd name="T48" fmla="*/ 80 w 145"/>
                  <a:gd name="T49" fmla="*/ 124 h 162"/>
                  <a:gd name="T50" fmla="*/ 80 w 145"/>
                  <a:gd name="T51" fmla="*/ 91 h 162"/>
                  <a:gd name="T52" fmla="*/ 145 w 145"/>
                  <a:gd name="T53" fmla="*/ 31 h 162"/>
                  <a:gd name="T54" fmla="*/ 145 w 145"/>
                  <a:gd name="T55" fmla="*/ 11 h 162"/>
                  <a:gd name="T56" fmla="*/ 139 w 145"/>
                  <a:gd name="T57" fmla="*/ 5 h 162"/>
                  <a:gd name="T58" fmla="*/ 9 w 145"/>
                  <a:gd name="T59" fmla="*/ 28 h 162"/>
                  <a:gd name="T60" fmla="*/ 9 w 145"/>
                  <a:gd name="T61" fmla="*/ 21 h 162"/>
                  <a:gd name="T62" fmla="*/ 15 w 145"/>
                  <a:gd name="T63" fmla="*/ 16 h 162"/>
                  <a:gd name="T64" fmla="*/ 27 w 145"/>
                  <a:gd name="T65" fmla="*/ 16 h 162"/>
                  <a:gd name="T66" fmla="*/ 36 w 145"/>
                  <a:gd name="T67" fmla="*/ 60 h 162"/>
                  <a:gd name="T68" fmla="*/ 9 w 145"/>
                  <a:gd name="T69" fmla="*/ 28 h 162"/>
                  <a:gd name="T70" fmla="*/ 135 w 145"/>
                  <a:gd name="T71" fmla="*/ 28 h 162"/>
                  <a:gd name="T72" fmla="*/ 108 w 145"/>
                  <a:gd name="T73" fmla="*/ 60 h 162"/>
                  <a:gd name="T74" fmla="*/ 117 w 145"/>
                  <a:gd name="T75" fmla="*/ 16 h 162"/>
                  <a:gd name="T76" fmla="*/ 129 w 145"/>
                  <a:gd name="T77" fmla="*/ 16 h 162"/>
                  <a:gd name="T78" fmla="*/ 135 w 145"/>
                  <a:gd name="T79" fmla="*/ 21 h 162"/>
                  <a:gd name="T80" fmla="*/ 135 w 145"/>
                  <a:gd name="T81" fmla="*/ 2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5" h="162">
                    <a:moveTo>
                      <a:pt x="139" y="5"/>
                    </a:moveTo>
                    <a:cubicBezTo>
                      <a:pt x="123" y="5"/>
                      <a:pt x="123" y="5"/>
                      <a:pt x="123" y="5"/>
                    </a:cubicBezTo>
                    <a:cubicBezTo>
                      <a:pt x="120" y="5"/>
                      <a:pt x="118" y="3"/>
                      <a:pt x="11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9" y="0"/>
                      <a:pt x="27" y="2"/>
                      <a:pt x="2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5"/>
                      <a:pt x="0" y="8"/>
                      <a:pt x="0" y="1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59"/>
                      <a:pt x="46" y="83"/>
                      <a:pt x="64" y="91"/>
                    </a:cubicBezTo>
                    <a:cubicBezTo>
                      <a:pt x="64" y="124"/>
                      <a:pt x="64" y="124"/>
                      <a:pt x="64" y="124"/>
                    </a:cubicBezTo>
                    <a:cubicBezTo>
                      <a:pt x="64" y="124"/>
                      <a:pt x="50" y="126"/>
                      <a:pt x="39" y="131"/>
                    </a:cubicBezTo>
                    <a:cubicBezTo>
                      <a:pt x="37" y="132"/>
                      <a:pt x="36" y="133"/>
                      <a:pt x="36" y="135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6" y="141"/>
                      <a:pt x="34" y="143"/>
                      <a:pt x="31" y="143"/>
                    </a:cubicBezTo>
                    <a:cubicBezTo>
                      <a:pt x="29" y="143"/>
                      <a:pt x="27" y="145"/>
                      <a:pt x="27" y="148"/>
                    </a:cubicBezTo>
                    <a:cubicBezTo>
                      <a:pt x="27" y="157"/>
                      <a:pt x="27" y="157"/>
                      <a:pt x="27" y="157"/>
                    </a:cubicBezTo>
                    <a:cubicBezTo>
                      <a:pt x="27" y="160"/>
                      <a:pt x="29" y="162"/>
                      <a:pt x="31" y="162"/>
                    </a:cubicBezTo>
                    <a:cubicBezTo>
                      <a:pt x="113" y="162"/>
                      <a:pt x="113" y="162"/>
                      <a:pt x="113" y="162"/>
                    </a:cubicBezTo>
                    <a:cubicBezTo>
                      <a:pt x="116" y="162"/>
                      <a:pt x="118" y="160"/>
                      <a:pt x="118" y="157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145"/>
                      <a:pt x="116" y="143"/>
                      <a:pt x="113" y="143"/>
                    </a:cubicBezTo>
                    <a:cubicBezTo>
                      <a:pt x="110" y="143"/>
                      <a:pt x="108" y="141"/>
                      <a:pt x="108" y="139"/>
                    </a:cubicBezTo>
                    <a:cubicBezTo>
                      <a:pt x="108" y="135"/>
                      <a:pt x="108" y="135"/>
                      <a:pt x="108" y="135"/>
                    </a:cubicBezTo>
                    <a:cubicBezTo>
                      <a:pt x="108" y="133"/>
                      <a:pt x="107" y="132"/>
                      <a:pt x="106" y="131"/>
                    </a:cubicBezTo>
                    <a:cubicBezTo>
                      <a:pt x="95" y="126"/>
                      <a:pt x="80" y="124"/>
                      <a:pt x="80" y="124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99" y="83"/>
                      <a:pt x="145" y="59"/>
                      <a:pt x="145" y="3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5" y="8"/>
                      <a:pt x="142" y="5"/>
                      <a:pt x="139" y="5"/>
                    </a:cubicBezTo>
                    <a:close/>
                    <a:moveTo>
                      <a:pt x="9" y="28"/>
                    </a:moveTo>
                    <a:cubicBezTo>
                      <a:pt x="9" y="21"/>
                      <a:pt x="9" y="21"/>
                      <a:pt x="9" y="21"/>
                    </a:cubicBezTo>
                    <a:cubicBezTo>
                      <a:pt x="9" y="18"/>
                      <a:pt x="12" y="16"/>
                      <a:pt x="15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47"/>
                      <a:pt x="36" y="60"/>
                    </a:cubicBezTo>
                    <a:cubicBezTo>
                      <a:pt x="36" y="60"/>
                      <a:pt x="9" y="49"/>
                      <a:pt x="9" y="28"/>
                    </a:cubicBezTo>
                    <a:close/>
                    <a:moveTo>
                      <a:pt x="135" y="28"/>
                    </a:moveTo>
                    <a:cubicBezTo>
                      <a:pt x="135" y="49"/>
                      <a:pt x="108" y="60"/>
                      <a:pt x="108" y="60"/>
                    </a:cubicBezTo>
                    <a:cubicBezTo>
                      <a:pt x="117" y="47"/>
                      <a:pt x="117" y="16"/>
                      <a:pt x="117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5" y="18"/>
                      <a:pt x="135" y="21"/>
                    </a:cubicBezTo>
                    <a:lnTo>
                      <a:pt x="135" y="2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27802" y="3225801"/>
            <a:ext cx="2109787" cy="1635124"/>
            <a:chOff x="6527802" y="3225801"/>
            <a:chExt cx="2109787" cy="1635124"/>
          </a:xfrm>
        </p:grpSpPr>
        <p:sp>
          <p:nvSpPr>
            <p:cNvPr id="34" name="Freeform 84"/>
            <p:cNvSpPr/>
            <p:nvPr/>
          </p:nvSpPr>
          <p:spPr bwMode="auto">
            <a:xfrm>
              <a:off x="7696201" y="3937000"/>
              <a:ext cx="941388" cy="215900"/>
            </a:xfrm>
            <a:custGeom>
              <a:avLst/>
              <a:gdLst>
                <a:gd name="T0" fmla="*/ 0 w 297"/>
                <a:gd name="T1" fmla="*/ 34 h 68"/>
                <a:gd name="T2" fmla="*/ 12 w 297"/>
                <a:gd name="T3" fmla="*/ 46 h 68"/>
                <a:gd name="T4" fmla="*/ 252 w 297"/>
                <a:gd name="T5" fmla="*/ 46 h 68"/>
                <a:gd name="T6" fmla="*/ 252 w 297"/>
                <a:gd name="T7" fmla="*/ 68 h 68"/>
                <a:gd name="T8" fmla="*/ 297 w 297"/>
                <a:gd name="T9" fmla="*/ 34 h 68"/>
                <a:gd name="T10" fmla="*/ 252 w 297"/>
                <a:gd name="T11" fmla="*/ 0 h 68"/>
                <a:gd name="T12" fmla="*/ 252 w 297"/>
                <a:gd name="T13" fmla="*/ 22 h 68"/>
                <a:gd name="T14" fmla="*/ 12 w 297"/>
                <a:gd name="T15" fmla="*/ 22 h 68"/>
                <a:gd name="T16" fmla="*/ 0 w 297"/>
                <a:gd name="T1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68">
                  <a:moveTo>
                    <a:pt x="0" y="34"/>
                  </a:moveTo>
                  <a:cubicBezTo>
                    <a:pt x="0" y="40"/>
                    <a:pt x="5" y="46"/>
                    <a:pt x="12" y="46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22"/>
                    <a:pt x="252" y="22"/>
                    <a:pt x="25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5" y="22"/>
                    <a:pt x="0" y="27"/>
                    <a:pt x="0" y="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35" name="Freeform 85"/>
            <p:cNvSpPr/>
            <p:nvPr/>
          </p:nvSpPr>
          <p:spPr bwMode="auto">
            <a:xfrm>
              <a:off x="7512052" y="4435475"/>
              <a:ext cx="428625" cy="425450"/>
            </a:xfrm>
            <a:custGeom>
              <a:avLst/>
              <a:gdLst>
                <a:gd name="T0" fmla="*/ 5 w 135"/>
                <a:gd name="T1" fmla="*/ 22 h 134"/>
                <a:gd name="T2" fmla="*/ 94 w 135"/>
                <a:gd name="T3" fmla="*/ 111 h 134"/>
                <a:gd name="T4" fmla="*/ 79 w 135"/>
                <a:gd name="T5" fmla="*/ 126 h 134"/>
                <a:gd name="T6" fmla="*/ 135 w 135"/>
                <a:gd name="T7" fmla="*/ 134 h 134"/>
                <a:gd name="T8" fmla="*/ 127 w 135"/>
                <a:gd name="T9" fmla="*/ 78 h 134"/>
                <a:gd name="T10" fmla="*/ 111 w 135"/>
                <a:gd name="T11" fmla="*/ 94 h 134"/>
                <a:gd name="T12" fmla="*/ 111 w 135"/>
                <a:gd name="T13" fmla="*/ 94 h 134"/>
                <a:gd name="T14" fmla="*/ 22 w 135"/>
                <a:gd name="T15" fmla="*/ 5 h 134"/>
                <a:gd name="T16" fmla="*/ 5 w 135"/>
                <a:gd name="T17" fmla="*/ 5 h 134"/>
                <a:gd name="T18" fmla="*/ 5 w 135"/>
                <a:gd name="T19" fmla="*/ 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34">
                  <a:moveTo>
                    <a:pt x="5" y="22"/>
                  </a:moveTo>
                  <a:cubicBezTo>
                    <a:pt x="94" y="111"/>
                    <a:pt x="94" y="111"/>
                    <a:pt x="94" y="111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27" y="78"/>
                    <a:pt x="127" y="78"/>
                    <a:pt x="127" y="7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36" name="Freeform 86"/>
            <p:cNvSpPr/>
            <p:nvPr/>
          </p:nvSpPr>
          <p:spPr bwMode="auto">
            <a:xfrm>
              <a:off x="7512052" y="3225801"/>
              <a:ext cx="428625" cy="422275"/>
            </a:xfrm>
            <a:custGeom>
              <a:avLst/>
              <a:gdLst>
                <a:gd name="T0" fmla="*/ 5 w 135"/>
                <a:gd name="T1" fmla="*/ 130 h 133"/>
                <a:gd name="T2" fmla="*/ 13 w 135"/>
                <a:gd name="T3" fmla="*/ 133 h 133"/>
                <a:gd name="T4" fmla="*/ 22 w 135"/>
                <a:gd name="T5" fmla="*/ 130 h 133"/>
                <a:gd name="T6" fmla="*/ 111 w 135"/>
                <a:gd name="T7" fmla="*/ 41 h 133"/>
                <a:gd name="T8" fmla="*/ 127 w 135"/>
                <a:gd name="T9" fmla="*/ 56 h 133"/>
                <a:gd name="T10" fmla="*/ 135 w 135"/>
                <a:gd name="T11" fmla="*/ 0 h 133"/>
                <a:gd name="T12" fmla="*/ 79 w 135"/>
                <a:gd name="T13" fmla="*/ 8 h 133"/>
                <a:gd name="T14" fmla="*/ 94 w 135"/>
                <a:gd name="T15" fmla="*/ 24 h 133"/>
                <a:gd name="T16" fmla="*/ 5 w 135"/>
                <a:gd name="T17" fmla="*/ 113 h 133"/>
                <a:gd name="T18" fmla="*/ 5 w 135"/>
                <a:gd name="T19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33">
                  <a:moveTo>
                    <a:pt x="5" y="130"/>
                  </a:moveTo>
                  <a:cubicBezTo>
                    <a:pt x="7" y="132"/>
                    <a:pt x="10" y="133"/>
                    <a:pt x="13" y="133"/>
                  </a:cubicBezTo>
                  <a:cubicBezTo>
                    <a:pt x="17" y="133"/>
                    <a:pt x="20" y="132"/>
                    <a:pt x="22" y="130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0" y="118"/>
                    <a:pt x="0" y="125"/>
                    <a:pt x="5" y="1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527802" y="3378200"/>
              <a:ext cx="1330325" cy="1333500"/>
              <a:chOff x="6527802" y="3378200"/>
              <a:chExt cx="1330325" cy="1333500"/>
            </a:xfrm>
          </p:grpSpPr>
          <p:sp>
            <p:nvSpPr>
              <p:cNvPr id="22" name="Freeform 72"/>
              <p:cNvSpPr>
                <a:spLocks noEditPoints="1"/>
              </p:cNvSpPr>
              <p:nvPr/>
            </p:nvSpPr>
            <p:spPr bwMode="auto">
              <a:xfrm>
                <a:off x="6527802" y="3378200"/>
                <a:ext cx="1330325" cy="1333500"/>
              </a:xfrm>
              <a:custGeom>
                <a:avLst/>
                <a:gdLst>
                  <a:gd name="T0" fmla="*/ 419 w 419"/>
                  <a:gd name="T1" fmla="*/ 186 h 420"/>
                  <a:gd name="T2" fmla="*/ 364 w 419"/>
                  <a:gd name="T3" fmla="*/ 67 h 420"/>
                  <a:gd name="T4" fmla="*/ 355 w 419"/>
                  <a:gd name="T5" fmla="*/ 75 h 420"/>
                  <a:gd name="T6" fmla="*/ 406 w 419"/>
                  <a:gd name="T7" fmla="*/ 186 h 420"/>
                  <a:gd name="T8" fmla="*/ 419 w 419"/>
                  <a:gd name="T9" fmla="*/ 186 h 420"/>
                  <a:gd name="T10" fmla="*/ 355 w 419"/>
                  <a:gd name="T11" fmla="*/ 344 h 420"/>
                  <a:gd name="T12" fmla="*/ 364 w 419"/>
                  <a:gd name="T13" fmla="*/ 352 h 420"/>
                  <a:gd name="T14" fmla="*/ 419 w 419"/>
                  <a:gd name="T15" fmla="*/ 234 h 420"/>
                  <a:gd name="T16" fmla="*/ 406 w 419"/>
                  <a:gd name="T17" fmla="*/ 234 h 420"/>
                  <a:gd name="T18" fmla="*/ 355 w 419"/>
                  <a:gd name="T19" fmla="*/ 344 h 420"/>
                  <a:gd name="T20" fmla="*/ 210 w 419"/>
                  <a:gd name="T21" fmla="*/ 12 h 420"/>
                  <a:gd name="T22" fmla="*/ 319 w 419"/>
                  <a:gd name="T23" fmla="*/ 44 h 420"/>
                  <a:gd name="T24" fmla="*/ 327 w 419"/>
                  <a:gd name="T25" fmla="*/ 36 h 420"/>
                  <a:gd name="T26" fmla="*/ 210 w 419"/>
                  <a:gd name="T27" fmla="*/ 0 h 420"/>
                  <a:gd name="T28" fmla="*/ 0 w 419"/>
                  <a:gd name="T29" fmla="*/ 210 h 420"/>
                  <a:gd name="T30" fmla="*/ 210 w 419"/>
                  <a:gd name="T31" fmla="*/ 420 h 420"/>
                  <a:gd name="T32" fmla="*/ 327 w 419"/>
                  <a:gd name="T33" fmla="*/ 384 h 420"/>
                  <a:gd name="T34" fmla="*/ 319 w 419"/>
                  <a:gd name="T35" fmla="*/ 375 h 420"/>
                  <a:gd name="T36" fmla="*/ 210 w 419"/>
                  <a:gd name="T37" fmla="*/ 408 h 420"/>
                  <a:gd name="T38" fmla="*/ 12 w 419"/>
                  <a:gd name="T39" fmla="*/ 210 h 420"/>
                  <a:gd name="T40" fmla="*/ 210 w 419"/>
                  <a:gd name="T41" fmla="*/ 1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9" h="420">
                    <a:moveTo>
                      <a:pt x="419" y="186"/>
                    </a:moveTo>
                    <a:cubicBezTo>
                      <a:pt x="413" y="140"/>
                      <a:pt x="393" y="99"/>
                      <a:pt x="364" y="67"/>
                    </a:cubicBezTo>
                    <a:cubicBezTo>
                      <a:pt x="355" y="75"/>
                      <a:pt x="355" y="75"/>
                      <a:pt x="355" y="75"/>
                    </a:cubicBezTo>
                    <a:cubicBezTo>
                      <a:pt x="383" y="105"/>
                      <a:pt x="401" y="143"/>
                      <a:pt x="406" y="186"/>
                    </a:cubicBezTo>
                    <a:lnTo>
                      <a:pt x="419" y="186"/>
                    </a:lnTo>
                    <a:close/>
                    <a:moveTo>
                      <a:pt x="355" y="344"/>
                    </a:moveTo>
                    <a:cubicBezTo>
                      <a:pt x="364" y="352"/>
                      <a:pt x="364" y="352"/>
                      <a:pt x="364" y="352"/>
                    </a:cubicBezTo>
                    <a:cubicBezTo>
                      <a:pt x="394" y="320"/>
                      <a:pt x="413" y="279"/>
                      <a:pt x="419" y="234"/>
                    </a:cubicBezTo>
                    <a:cubicBezTo>
                      <a:pt x="406" y="234"/>
                      <a:pt x="406" y="234"/>
                      <a:pt x="406" y="234"/>
                    </a:cubicBezTo>
                    <a:cubicBezTo>
                      <a:pt x="401" y="276"/>
                      <a:pt x="383" y="314"/>
                      <a:pt x="355" y="344"/>
                    </a:cubicBezTo>
                    <a:close/>
                    <a:moveTo>
                      <a:pt x="210" y="12"/>
                    </a:moveTo>
                    <a:cubicBezTo>
                      <a:pt x="250" y="12"/>
                      <a:pt x="287" y="24"/>
                      <a:pt x="319" y="44"/>
                    </a:cubicBezTo>
                    <a:cubicBezTo>
                      <a:pt x="327" y="36"/>
                      <a:pt x="327" y="36"/>
                      <a:pt x="327" y="36"/>
                    </a:cubicBezTo>
                    <a:cubicBezTo>
                      <a:pt x="294" y="13"/>
                      <a:pt x="253" y="0"/>
                      <a:pt x="210" y="0"/>
                    </a:cubicBezTo>
                    <a:cubicBezTo>
                      <a:pt x="94" y="0"/>
                      <a:pt x="0" y="94"/>
                      <a:pt x="0" y="210"/>
                    </a:cubicBezTo>
                    <a:cubicBezTo>
                      <a:pt x="0" y="326"/>
                      <a:pt x="94" y="420"/>
                      <a:pt x="210" y="420"/>
                    </a:cubicBezTo>
                    <a:cubicBezTo>
                      <a:pt x="253" y="420"/>
                      <a:pt x="294" y="407"/>
                      <a:pt x="327" y="384"/>
                    </a:cubicBezTo>
                    <a:cubicBezTo>
                      <a:pt x="319" y="375"/>
                      <a:pt x="319" y="375"/>
                      <a:pt x="319" y="375"/>
                    </a:cubicBezTo>
                    <a:cubicBezTo>
                      <a:pt x="287" y="396"/>
                      <a:pt x="250" y="408"/>
                      <a:pt x="210" y="408"/>
                    </a:cubicBezTo>
                    <a:cubicBezTo>
                      <a:pt x="101" y="408"/>
                      <a:pt x="12" y="319"/>
                      <a:pt x="12" y="210"/>
                    </a:cubicBezTo>
                    <a:cubicBezTo>
                      <a:pt x="12" y="101"/>
                      <a:pt x="101" y="12"/>
                      <a:pt x="210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/>
              </a:p>
            </p:txBody>
          </p:sp>
          <p:sp>
            <p:nvSpPr>
              <p:cNvPr id="37" name="Freeform 87"/>
              <p:cNvSpPr>
                <a:spLocks noEditPoints="1"/>
              </p:cNvSpPr>
              <p:nvPr/>
            </p:nvSpPr>
            <p:spPr bwMode="auto">
              <a:xfrm>
                <a:off x="6940552" y="3829051"/>
                <a:ext cx="504825" cy="428625"/>
              </a:xfrm>
              <a:custGeom>
                <a:avLst/>
                <a:gdLst>
                  <a:gd name="T0" fmla="*/ 57 w 159"/>
                  <a:gd name="T1" fmla="*/ 88 h 135"/>
                  <a:gd name="T2" fmla="*/ 57 w 159"/>
                  <a:gd name="T3" fmla="*/ 135 h 135"/>
                  <a:gd name="T4" fmla="*/ 92 w 159"/>
                  <a:gd name="T5" fmla="*/ 135 h 135"/>
                  <a:gd name="T6" fmla="*/ 92 w 159"/>
                  <a:gd name="T7" fmla="*/ 93 h 135"/>
                  <a:gd name="T8" fmla="*/ 77 w 159"/>
                  <a:gd name="T9" fmla="*/ 108 h 135"/>
                  <a:gd name="T10" fmla="*/ 57 w 159"/>
                  <a:gd name="T11" fmla="*/ 88 h 135"/>
                  <a:gd name="T12" fmla="*/ 7 w 159"/>
                  <a:gd name="T13" fmla="*/ 129 h 135"/>
                  <a:gd name="T14" fmla="*/ 13 w 159"/>
                  <a:gd name="T15" fmla="*/ 135 h 135"/>
                  <a:gd name="T16" fmla="*/ 42 w 159"/>
                  <a:gd name="T17" fmla="*/ 135 h 135"/>
                  <a:gd name="T18" fmla="*/ 42 w 159"/>
                  <a:gd name="T19" fmla="*/ 74 h 135"/>
                  <a:gd name="T20" fmla="*/ 7 w 159"/>
                  <a:gd name="T21" fmla="*/ 109 h 135"/>
                  <a:gd name="T22" fmla="*/ 7 w 159"/>
                  <a:gd name="T23" fmla="*/ 129 h 135"/>
                  <a:gd name="T24" fmla="*/ 127 w 159"/>
                  <a:gd name="T25" fmla="*/ 3 h 135"/>
                  <a:gd name="T26" fmla="*/ 122 w 159"/>
                  <a:gd name="T27" fmla="*/ 10 h 135"/>
                  <a:gd name="T28" fmla="*/ 128 w 159"/>
                  <a:gd name="T29" fmla="*/ 16 h 135"/>
                  <a:gd name="T30" fmla="*/ 135 w 159"/>
                  <a:gd name="T31" fmla="*/ 15 h 135"/>
                  <a:gd name="T32" fmla="*/ 77 w 159"/>
                  <a:gd name="T33" fmla="*/ 74 h 135"/>
                  <a:gd name="T34" fmla="*/ 42 w 159"/>
                  <a:gd name="T35" fmla="*/ 39 h 135"/>
                  <a:gd name="T36" fmla="*/ 2 w 159"/>
                  <a:gd name="T37" fmla="*/ 79 h 135"/>
                  <a:gd name="T38" fmla="*/ 2 w 159"/>
                  <a:gd name="T39" fmla="*/ 88 h 135"/>
                  <a:gd name="T40" fmla="*/ 11 w 159"/>
                  <a:gd name="T41" fmla="*/ 88 h 135"/>
                  <a:gd name="T42" fmla="*/ 42 w 159"/>
                  <a:gd name="T43" fmla="*/ 57 h 135"/>
                  <a:gd name="T44" fmla="*/ 77 w 159"/>
                  <a:gd name="T45" fmla="*/ 92 h 135"/>
                  <a:gd name="T46" fmla="*/ 144 w 159"/>
                  <a:gd name="T47" fmla="*/ 24 h 135"/>
                  <a:gd name="T48" fmla="*/ 144 w 159"/>
                  <a:gd name="T49" fmla="*/ 31 h 135"/>
                  <a:gd name="T50" fmla="*/ 149 w 159"/>
                  <a:gd name="T51" fmla="*/ 38 h 135"/>
                  <a:gd name="T52" fmla="*/ 150 w 159"/>
                  <a:gd name="T53" fmla="*/ 38 h 135"/>
                  <a:gd name="T54" fmla="*/ 156 w 159"/>
                  <a:gd name="T55" fmla="*/ 32 h 135"/>
                  <a:gd name="T56" fmla="*/ 159 w 159"/>
                  <a:gd name="T57" fmla="*/ 0 h 135"/>
                  <a:gd name="T58" fmla="*/ 127 w 159"/>
                  <a:gd name="T59" fmla="*/ 3 h 135"/>
                  <a:gd name="T60" fmla="*/ 106 w 159"/>
                  <a:gd name="T61" fmla="*/ 79 h 135"/>
                  <a:gd name="T62" fmla="*/ 106 w 159"/>
                  <a:gd name="T63" fmla="*/ 135 h 135"/>
                  <a:gd name="T64" fmla="*/ 135 w 159"/>
                  <a:gd name="T65" fmla="*/ 135 h 135"/>
                  <a:gd name="T66" fmla="*/ 141 w 159"/>
                  <a:gd name="T67" fmla="*/ 129 h 135"/>
                  <a:gd name="T68" fmla="*/ 141 w 159"/>
                  <a:gd name="T69" fmla="*/ 43 h 135"/>
                  <a:gd name="T70" fmla="*/ 111 w 159"/>
                  <a:gd name="T71" fmla="*/ 74 h 135"/>
                  <a:gd name="T72" fmla="*/ 106 w 159"/>
                  <a:gd name="T73" fmla="*/ 7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135">
                    <a:moveTo>
                      <a:pt x="57" y="88"/>
                    </a:moveTo>
                    <a:cubicBezTo>
                      <a:pt x="57" y="135"/>
                      <a:pt x="57" y="135"/>
                      <a:pt x="57" y="135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77" y="108"/>
                      <a:pt x="77" y="108"/>
                      <a:pt x="77" y="108"/>
                    </a:cubicBezTo>
                    <a:lnTo>
                      <a:pt x="57" y="88"/>
                    </a:lnTo>
                    <a:close/>
                    <a:moveTo>
                      <a:pt x="7" y="129"/>
                    </a:moveTo>
                    <a:cubicBezTo>
                      <a:pt x="7" y="132"/>
                      <a:pt x="10" y="135"/>
                      <a:pt x="13" y="135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7" y="109"/>
                      <a:pt x="7" y="109"/>
                      <a:pt x="7" y="109"/>
                    </a:cubicBezTo>
                    <a:lnTo>
                      <a:pt x="7" y="129"/>
                    </a:lnTo>
                    <a:close/>
                    <a:moveTo>
                      <a:pt x="127" y="3"/>
                    </a:moveTo>
                    <a:cubicBezTo>
                      <a:pt x="124" y="3"/>
                      <a:pt x="121" y="6"/>
                      <a:pt x="122" y="10"/>
                    </a:cubicBezTo>
                    <a:cubicBezTo>
                      <a:pt x="122" y="13"/>
                      <a:pt x="125" y="16"/>
                      <a:pt x="128" y="16"/>
                    </a:cubicBezTo>
                    <a:cubicBezTo>
                      <a:pt x="135" y="15"/>
                      <a:pt x="135" y="15"/>
                      <a:pt x="135" y="15"/>
                    </a:cubicBezTo>
                    <a:cubicBezTo>
                      <a:pt x="77" y="74"/>
                      <a:pt x="77" y="74"/>
                      <a:pt x="77" y="74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0" y="82"/>
                      <a:pt x="0" y="86"/>
                      <a:pt x="2" y="88"/>
                    </a:cubicBezTo>
                    <a:cubicBezTo>
                      <a:pt x="5" y="91"/>
                      <a:pt x="9" y="91"/>
                      <a:pt x="11" y="88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4" y="31"/>
                      <a:pt x="144" y="31"/>
                      <a:pt x="144" y="31"/>
                    </a:cubicBezTo>
                    <a:cubicBezTo>
                      <a:pt x="143" y="34"/>
                      <a:pt x="146" y="37"/>
                      <a:pt x="149" y="38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53" y="38"/>
                      <a:pt x="156" y="35"/>
                      <a:pt x="156" y="32"/>
                    </a:cubicBezTo>
                    <a:cubicBezTo>
                      <a:pt x="159" y="0"/>
                      <a:pt x="159" y="0"/>
                      <a:pt x="159" y="0"/>
                    </a:cubicBezTo>
                    <a:lnTo>
                      <a:pt x="127" y="3"/>
                    </a:lnTo>
                    <a:close/>
                    <a:moveTo>
                      <a:pt x="106" y="79"/>
                    </a:moveTo>
                    <a:cubicBezTo>
                      <a:pt x="106" y="135"/>
                      <a:pt x="106" y="135"/>
                      <a:pt x="106" y="135"/>
                    </a:cubicBezTo>
                    <a:cubicBezTo>
                      <a:pt x="135" y="135"/>
                      <a:pt x="135" y="135"/>
                      <a:pt x="135" y="135"/>
                    </a:cubicBezTo>
                    <a:cubicBezTo>
                      <a:pt x="139" y="135"/>
                      <a:pt x="141" y="132"/>
                      <a:pt x="141" y="129"/>
                    </a:cubicBezTo>
                    <a:cubicBezTo>
                      <a:pt x="141" y="43"/>
                      <a:pt x="141" y="43"/>
                      <a:pt x="141" y="43"/>
                    </a:cubicBezTo>
                    <a:cubicBezTo>
                      <a:pt x="111" y="74"/>
                      <a:pt x="111" y="74"/>
                      <a:pt x="111" y="74"/>
                    </a:cubicBezTo>
                    <a:lnTo>
                      <a:pt x="106" y="7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3351213" y="2466976"/>
            <a:ext cx="896938" cy="898525"/>
            <a:chOff x="1827213" y="2466975"/>
            <a:chExt cx="896938" cy="898525"/>
          </a:xfrm>
        </p:grpSpPr>
        <p:sp>
          <p:nvSpPr>
            <p:cNvPr id="26" name="Oval 76"/>
            <p:cNvSpPr>
              <a:spLocks noChangeArrowheads="1"/>
            </p:cNvSpPr>
            <p:nvPr/>
          </p:nvSpPr>
          <p:spPr bwMode="auto">
            <a:xfrm>
              <a:off x="1827213" y="2466975"/>
              <a:ext cx="896938" cy="8985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69177" y="2739974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566988" y="3594101"/>
            <a:ext cx="901700" cy="898525"/>
            <a:chOff x="1042988" y="3594100"/>
            <a:chExt cx="901700" cy="898525"/>
          </a:xfrm>
        </p:grpSpPr>
        <p:sp>
          <p:nvSpPr>
            <p:cNvPr id="24" name="Oval 74"/>
            <p:cNvSpPr>
              <a:spLocks noChangeArrowheads="1"/>
            </p:cNvSpPr>
            <p:nvPr/>
          </p:nvSpPr>
          <p:spPr bwMode="auto">
            <a:xfrm>
              <a:off x="1042988" y="3594100"/>
              <a:ext cx="901700" cy="8985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87333" y="3868813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351213" y="4721225"/>
            <a:ext cx="896938" cy="901700"/>
            <a:chOff x="1827213" y="4721225"/>
            <a:chExt cx="896938" cy="901700"/>
          </a:xfrm>
        </p:grpSpPr>
        <p:sp>
          <p:nvSpPr>
            <p:cNvPr id="25" name="Oval 75"/>
            <p:cNvSpPr>
              <a:spLocks noChangeArrowheads="1"/>
            </p:cNvSpPr>
            <p:nvPr/>
          </p:nvSpPr>
          <p:spPr bwMode="auto">
            <a:xfrm>
              <a:off x="1827213" y="4721225"/>
              <a:ext cx="896938" cy="901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69177" y="4997652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943851" y="2466976"/>
            <a:ext cx="896938" cy="898525"/>
            <a:chOff x="6419851" y="2466975"/>
            <a:chExt cx="896938" cy="898525"/>
          </a:xfrm>
        </p:grpSpPr>
        <p:sp>
          <p:nvSpPr>
            <p:cNvPr id="33" name="Oval 83"/>
            <p:cNvSpPr>
              <a:spLocks noChangeArrowheads="1"/>
            </p:cNvSpPr>
            <p:nvPr/>
          </p:nvSpPr>
          <p:spPr bwMode="auto">
            <a:xfrm>
              <a:off x="6419851" y="2466975"/>
              <a:ext cx="896938" cy="8985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 flipH="1">
              <a:off x="6461815" y="2739974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723313" y="3594101"/>
            <a:ext cx="901700" cy="898525"/>
            <a:chOff x="7199313" y="3594100"/>
            <a:chExt cx="901700" cy="898525"/>
          </a:xfrm>
        </p:grpSpPr>
        <p:sp>
          <p:nvSpPr>
            <p:cNvPr id="31" name="Oval 81"/>
            <p:cNvSpPr>
              <a:spLocks noChangeArrowheads="1"/>
            </p:cNvSpPr>
            <p:nvPr/>
          </p:nvSpPr>
          <p:spPr bwMode="auto">
            <a:xfrm>
              <a:off x="7199313" y="3594100"/>
              <a:ext cx="901700" cy="89852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13" name="TextBox 12"/>
            <p:cNvSpPr txBox="1"/>
            <p:nvPr/>
          </p:nvSpPr>
          <p:spPr>
            <a:xfrm flipH="1">
              <a:off x="7243659" y="3868813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43851" y="4721225"/>
            <a:ext cx="896938" cy="901700"/>
            <a:chOff x="6419851" y="4721225"/>
            <a:chExt cx="896938" cy="901700"/>
          </a:xfrm>
        </p:grpSpPr>
        <p:sp>
          <p:nvSpPr>
            <p:cNvPr id="32" name="Oval 82"/>
            <p:cNvSpPr>
              <a:spLocks noChangeArrowheads="1"/>
            </p:cNvSpPr>
            <p:nvPr/>
          </p:nvSpPr>
          <p:spPr bwMode="auto">
            <a:xfrm>
              <a:off x="6419851" y="4721225"/>
              <a:ext cx="896938" cy="901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 flipH="1">
              <a:off x="6461815" y="4997652"/>
              <a:ext cx="813010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Dummy Text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80001" y="1981201"/>
            <a:ext cx="2032000" cy="358775"/>
            <a:chOff x="5080001" y="1981201"/>
            <a:chExt cx="2032000" cy="358775"/>
          </a:xfrm>
        </p:grpSpPr>
        <p:sp>
          <p:nvSpPr>
            <p:cNvPr id="38" name="Freeform 88"/>
            <p:cNvSpPr/>
            <p:nvPr/>
          </p:nvSpPr>
          <p:spPr bwMode="auto">
            <a:xfrm>
              <a:off x="5080001" y="1981201"/>
              <a:ext cx="2032000" cy="358775"/>
            </a:xfrm>
            <a:custGeom>
              <a:avLst/>
              <a:gdLst>
                <a:gd name="T0" fmla="*/ 640 w 640"/>
                <a:gd name="T1" fmla="*/ 56 h 113"/>
                <a:gd name="T2" fmla="*/ 584 w 640"/>
                <a:gd name="T3" fmla="*/ 113 h 113"/>
                <a:gd name="T4" fmla="*/ 56 w 640"/>
                <a:gd name="T5" fmla="*/ 113 h 113"/>
                <a:gd name="T6" fmla="*/ 0 w 640"/>
                <a:gd name="T7" fmla="*/ 56 h 113"/>
                <a:gd name="T8" fmla="*/ 0 w 640"/>
                <a:gd name="T9" fmla="*/ 56 h 113"/>
                <a:gd name="T10" fmla="*/ 56 w 640"/>
                <a:gd name="T11" fmla="*/ 0 h 113"/>
                <a:gd name="T12" fmla="*/ 584 w 640"/>
                <a:gd name="T13" fmla="*/ 0 h 113"/>
                <a:gd name="T14" fmla="*/ 640 w 640"/>
                <a:gd name="T1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0" h="113">
                  <a:moveTo>
                    <a:pt x="640" y="56"/>
                  </a:moveTo>
                  <a:cubicBezTo>
                    <a:pt x="640" y="87"/>
                    <a:pt x="615" y="113"/>
                    <a:pt x="584" y="113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25" y="113"/>
                    <a:pt x="0" y="87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615" y="0"/>
                    <a:pt x="640" y="25"/>
                    <a:pt x="640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98778" y="2018393"/>
              <a:ext cx="1994446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点击添加标题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29442" y="4773265"/>
            <a:ext cx="778737" cy="3847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500" b="1" dirty="0">
                <a:solidFill>
                  <a:schemeClr val="accent1"/>
                </a:solidFill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14291" y="4773265"/>
            <a:ext cx="778737" cy="3847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2500" b="1">
                <a:solidFill>
                  <a:schemeClr val="accent1"/>
                </a:solidFill>
              </a:rPr>
              <a:t>B</a:t>
            </a:r>
          </a:p>
        </p:txBody>
      </p:sp>
      <p:sp>
        <p:nvSpPr>
          <p:cNvPr id="40" name="矩形 39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999039" y="2347560"/>
            <a:ext cx="2230436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500">
        <p:random/>
      </p:transition>
    </mc:Choice>
    <mc:Fallback xmlns="">
      <p:transition spd="slow" advClick="0" advTm="4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8" grpId="0"/>
      <p:bldP spid="19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4348164" y="3181350"/>
            <a:ext cx="1444625" cy="3676650"/>
            <a:chOff x="2828926" y="3181350"/>
            <a:chExt cx="1444625" cy="3676650"/>
          </a:xfrm>
        </p:grpSpPr>
        <p:sp>
          <p:nvSpPr>
            <p:cNvPr id="25" name="Freeform 531"/>
            <p:cNvSpPr/>
            <p:nvPr/>
          </p:nvSpPr>
          <p:spPr bwMode="auto">
            <a:xfrm>
              <a:off x="2828926" y="3181350"/>
              <a:ext cx="1444625" cy="3676650"/>
            </a:xfrm>
            <a:custGeom>
              <a:avLst/>
              <a:gdLst>
                <a:gd name="T0" fmla="*/ 447 w 455"/>
                <a:gd name="T1" fmla="*/ 146 h 1158"/>
                <a:gd name="T2" fmla="*/ 406 w 455"/>
                <a:gd name="T3" fmla="*/ 261 h 1158"/>
                <a:gd name="T4" fmla="*/ 396 w 455"/>
                <a:gd name="T5" fmla="*/ 297 h 1158"/>
                <a:gd name="T6" fmla="*/ 377 w 455"/>
                <a:gd name="T7" fmla="*/ 438 h 1158"/>
                <a:gd name="T8" fmla="*/ 356 w 455"/>
                <a:gd name="T9" fmla="*/ 510 h 1158"/>
                <a:gd name="T10" fmla="*/ 356 w 455"/>
                <a:gd name="T11" fmla="*/ 1158 h 1158"/>
                <a:gd name="T12" fmla="*/ 212 w 455"/>
                <a:gd name="T13" fmla="*/ 1158 h 1158"/>
                <a:gd name="T14" fmla="*/ 212 w 455"/>
                <a:gd name="T15" fmla="*/ 604 h 1158"/>
                <a:gd name="T16" fmla="*/ 198 w 455"/>
                <a:gd name="T17" fmla="*/ 491 h 1158"/>
                <a:gd name="T18" fmla="*/ 130 w 455"/>
                <a:gd name="T19" fmla="*/ 423 h 1158"/>
                <a:gd name="T20" fmla="*/ 73 w 455"/>
                <a:gd name="T21" fmla="*/ 332 h 1158"/>
                <a:gd name="T22" fmla="*/ 17 w 455"/>
                <a:gd name="T23" fmla="*/ 279 h 1158"/>
                <a:gd name="T24" fmla="*/ 18 w 455"/>
                <a:gd name="T25" fmla="*/ 249 h 1158"/>
                <a:gd name="T26" fmla="*/ 91 w 455"/>
                <a:gd name="T27" fmla="*/ 268 h 1158"/>
                <a:gd name="T28" fmla="*/ 138 w 455"/>
                <a:gd name="T29" fmla="*/ 327 h 1158"/>
                <a:gd name="T30" fmla="*/ 175 w 455"/>
                <a:gd name="T31" fmla="*/ 305 h 1158"/>
                <a:gd name="T32" fmla="*/ 179 w 455"/>
                <a:gd name="T33" fmla="*/ 240 h 1158"/>
                <a:gd name="T34" fmla="*/ 142 w 455"/>
                <a:gd name="T35" fmla="*/ 81 h 1158"/>
                <a:gd name="T36" fmla="*/ 155 w 455"/>
                <a:gd name="T37" fmla="*/ 44 h 1158"/>
                <a:gd name="T38" fmla="*/ 185 w 455"/>
                <a:gd name="T39" fmla="*/ 78 h 1158"/>
                <a:gd name="T40" fmla="*/ 215 w 455"/>
                <a:gd name="T41" fmla="*/ 190 h 1158"/>
                <a:gd name="T42" fmla="*/ 233 w 455"/>
                <a:gd name="T43" fmla="*/ 227 h 1158"/>
                <a:gd name="T44" fmla="*/ 243 w 455"/>
                <a:gd name="T45" fmla="*/ 205 h 1158"/>
                <a:gd name="T46" fmla="*/ 245 w 455"/>
                <a:gd name="T47" fmla="*/ 46 h 1158"/>
                <a:gd name="T48" fmla="*/ 267 w 455"/>
                <a:gd name="T49" fmla="*/ 1 h 1158"/>
                <a:gd name="T50" fmla="*/ 287 w 455"/>
                <a:gd name="T51" fmla="*/ 50 h 1158"/>
                <a:gd name="T52" fmla="*/ 285 w 455"/>
                <a:gd name="T53" fmla="*/ 176 h 1158"/>
                <a:gd name="T54" fmla="*/ 294 w 455"/>
                <a:gd name="T55" fmla="*/ 219 h 1158"/>
                <a:gd name="T56" fmla="*/ 314 w 455"/>
                <a:gd name="T57" fmla="*/ 183 h 1158"/>
                <a:gd name="T58" fmla="*/ 334 w 455"/>
                <a:gd name="T59" fmla="*/ 57 h 1158"/>
                <a:gd name="T60" fmla="*/ 360 w 455"/>
                <a:gd name="T61" fmla="*/ 35 h 1158"/>
                <a:gd name="T62" fmla="*/ 371 w 455"/>
                <a:gd name="T63" fmla="*/ 76 h 1158"/>
                <a:gd name="T64" fmla="*/ 357 w 455"/>
                <a:gd name="T65" fmla="*/ 198 h 1158"/>
                <a:gd name="T66" fmla="*/ 358 w 455"/>
                <a:gd name="T67" fmla="*/ 243 h 1158"/>
                <a:gd name="T68" fmla="*/ 381 w 455"/>
                <a:gd name="T69" fmla="*/ 219 h 1158"/>
                <a:gd name="T70" fmla="*/ 418 w 455"/>
                <a:gd name="T71" fmla="*/ 128 h 1158"/>
                <a:gd name="T72" fmla="*/ 444 w 455"/>
                <a:gd name="T73" fmla="*/ 109 h 1158"/>
                <a:gd name="T74" fmla="*/ 447 w 455"/>
                <a:gd name="T75" fmla="*/ 14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5" h="1158">
                  <a:moveTo>
                    <a:pt x="447" y="146"/>
                  </a:moveTo>
                  <a:cubicBezTo>
                    <a:pt x="439" y="170"/>
                    <a:pt x="413" y="244"/>
                    <a:pt x="406" y="261"/>
                  </a:cubicBezTo>
                  <a:cubicBezTo>
                    <a:pt x="399" y="278"/>
                    <a:pt x="396" y="291"/>
                    <a:pt x="396" y="297"/>
                  </a:cubicBezTo>
                  <a:cubicBezTo>
                    <a:pt x="396" y="302"/>
                    <a:pt x="398" y="391"/>
                    <a:pt x="377" y="438"/>
                  </a:cubicBezTo>
                  <a:cubicBezTo>
                    <a:pt x="356" y="484"/>
                    <a:pt x="357" y="473"/>
                    <a:pt x="356" y="510"/>
                  </a:cubicBezTo>
                  <a:cubicBezTo>
                    <a:pt x="356" y="1158"/>
                    <a:pt x="356" y="1158"/>
                    <a:pt x="356" y="1158"/>
                  </a:cubicBezTo>
                  <a:cubicBezTo>
                    <a:pt x="212" y="1158"/>
                    <a:pt x="212" y="1158"/>
                    <a:pt x="212" y="1158"/>
                  </a:cubicBezTo>
                  <a:cubicBezTo>
                    <a:pt x="212" y="604"/>
                    <a:pt x="212" y="604"/>
                    <a:pt x="212" y="604"/>
                  </a:cubicBezTo>
                  <a:cubicBezTo>
                    <a:pt x="212" y="546"/>
                    <a:pt x="215" y="514"/>
                    <a:pt x="198" y="491"/>
                  </a:cubicBezTo>
                  <a:cubicBezTo>
                    <a:pt x="180" y="468"/>
                    <a:pt x="157" y="449"/>
                    <a:pt x="130" y="423"/>
                  </a:cubicBezTo>
                  <a:cubicBezTo>
                    <a:pt x="102" y="397"/>
                    <a:pt x="94" y="359"/>
                    <a:pt x="73" y="332"/>
                  </a:cubicBezTo>
                  <a:cubicBezTo>
                    <a:pt x="52" y="305"/>
                    <a:pt x="33" y="290"/>
                    <a:pt x="17" y="279"/>
                  </a:cubicBezTo>
                  <a:cubicBezTo>
                    <a:pt x="0" y="269"/>
                    <a:pt x="1" y="255"/>
                    <a:pt x="18" y="249"/>
                  </a:cubicBezTo>
                  <a:cubicBezTo>
                    <a:pt x="36" y="243"/>
                    <a:pt x="70" y="253"/>
                    <a:pt x="91" y="268"/>
                  </a:cubicBezTo>
                  <a:cubicBezTo>
                    <a:pt x="112" y="284"/>
                    <a:pt x="128" y="317"/>
                    <a:pt x="138" y="327"/>
                  </a:cubicBezTo>
                  <a:cubicBezTo>
                    <a:pt x="148" y="336"/>
                    <a:pt x="167" y="333"/>
                    <a:pt x="175" y="305"/>
                  </a:cubicBezTo>
                  <a:cubicBezTo>
                    <a:pt x="184" y="277"/>
                    <a:pt x="181" y="254"/>
                    <a:pt x="179" y="240"/>
                  </a:cubicBezTo>
                  <a:cubicBezTo>
                    <a:pt x="177" y="225"/>
                    <a:pt x="146" y="97"/>
                    <a:pt x="142" y="81"/>
                  </a:cubicBezTo>
                  <a:cubicBezTo>
                    <a:pt x="139" y="65"/>
                    <a:pt x="139" y="45"/>
                    <a:pt x="155" y="44"/>
                  </a:cubicBezTo>
                  <a:cubicBezTo>
                    <a:pt x="172" y="43"/>
                    <a:pt x="180" y="61"/>
                    <a:pt x="185" y="78"/>
                  </a:cubicBezTo>
                  <a:cubicBezTo>
                    <a:pt x="190" y="95"/>
                    <a:pt x="209" y="168"/>
                    <a:pt x="215" y="190"/>
                  </a:cubicBezTo>
                  <a:cubicBezTo>
                    <a:pt x="222" y="212"/>
                    <a:pt x="225" y="227"/>
                    <a:pt x="233" y="227"/>
                  </a:cubicBezTo>
                  <a:cubicBezTo>
                    <a:pt x="241" y="227"/>
                    <a:pt x="243" y="217"/>
                    <a:pt x="243" y="205"/>
                  </a:cubicBezTo>
                  <a:cubicBezTo>
                    <a:pt x="243" y="194"/>
                    <a:pt x="245" y="59"/>
                    <a:pt x="245" y="46"/>
                  </a:cubicBezTo>
                  <a:cubicBezTo>
                    <a:pt x="245" y="32"/>
                    <a:pt x="247" y="0"/>
                    <a:pt x="267" y="1"/>
                  </a:cubicBezTo>
                  <a:cubicBezTo>
                    <a:pt x="287" y="2"/>
                    <a:pt x="287" y="30"/>
                    <a:pt x="287" y="50"/>
                  </a:cubicBezTo>
                  <a:cubicBezTo>
                    <a:pt x="287" y="70"/>
                    <a:pt x="286" y="163"/>
                    <a:pt x="285" y="176"/>
                  </a:cubicBezTo>
                  <a:cubicBezTo>
                    <a:pt x="285" y="188"/>
                    <a:pt x="287" y="216"/>
                    <a:pt x="294" y="219"/>
                  </a:cubicBezTo>
                  <a:cubicBezTo>
                    <a:pt x="301" y="223"/>
                    <a:pt x="309" y="213"/>
                    <a:pt x="314" y="183"/>
                  </a:cubicBezTo>
                  <a:cubicBezTo>
                    <a:pt x="318" y="153"/>
                    <a:pt x="330" y="75"/>
                    <a:pt x="334" y="57"/>
                  </a:cubicBezTo>
                  <a:cubicBezTo>
                    <a:pt x="337" y="39"/>
                    <a:pt x="348" y="32"/>
                    <a:pt x="360" y="35"/>
                  </a:cubicBezTo>
                  <a:cubicBezTo>
                    <a:pt x="372" y="38"/>
                    <a:pt x="372" y="58"/>
                    <a:pt x="371" y="76"/>
                  </a:cubicBezTo>
                  <a:cubicBezTo>
                    <a:pt x="369" y="94"/>
                    <a:pt x="359" y="184"/>
                    <a:pt x="357" y="198"/>
                  </a:cubicBezTo>
                  <a:cubicBezTo>
                    <a:pt x="355" y="213"/>
                    <a:pt x="349" y="239"/>
                    <a:pt x="358" y="243"/>
                  </a:cubicBezTo>
                  <a:cubicBezTo>
                    <a:pt x="367" y="246"/>
                    <a:pt x="377" y="231"/>
                    <a:pt x="381" y="219"/>
                  </a:cubicBezTo>
                  <a:cubicBezTo>
                    <a:pt x="385" y="208"/>
                    <a:pt x="409" y="147"/>
                    <a:pt x="418" y="128"/>
                  </a:cubicBezTo>
                  <a:cubicBezTo>
                    <a:pt x="428" y="109"/>
                    <a:pt x="434" y="105"/>
                    <a:pt x="444" y="109"/>
                  </a:cubicBezTo>
                  <a:cubicBezTo>
                    <a:pt x="454" y="113"/>
                    <a:pt x="455" y="121"/>
                    <a:pt x="447" y="146"/>
                  </a:cubicBezTo>
                  <a:close/>
                </a:path>
              </a:pathLst>
            </a:custGeom>
            <a:gradFill>
              <a:gsLst>
                <a:gs pos="40000">
                  <a:schemeClr val="accent2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532"/>
            <p:cNvSpPr>
              <a:spLocks noEditPoints="1"/>
            </p:cNvSpPr>
            <p:nvPr/>
          </p:nvSpPr>
          <p:spPr bwMode="auto">
            <a:xfrm>
              <a:off x="3479801" y="4152900"/>
              <a:ext cx="454025" cy="384175"/>
            </a:xfrm>
            <a:custGeom>
              <a:avLst/>
              <a:gdLst>
                <a:gd name="T0" fmla="*/ 51 w 143"/>
                <a:gd name="T1" fmla="*/ 79 h 121"/>
                <a:gd name="T2" fmla="*/ 51 w 143"/>
                <a:gd name="T3" fmla="*/ 121 h 121"/>
                <a:gd name="T4" fmla="*/ 83 w 143"/>
                <a:gd name="T5" fmla="*/ 121 h 121"/>
                <a:gd name="T6" fmla="*/ 83 w 143"/>
                <a:gd name="T7" fmla="*/ 83 h 121"/>
                <a:gd name="T8" fmla="*/ 69 w 143"/>
                <a:gd name="T9" fmla="*/ 97 h 121"/>
                <a:gd name="T10" fmla="*/ 51 w 143"/>
                <a:gd name="T11" fmla="*/ 79 h 121"/>
                <a:gd name="T12" fmla="*/ 7 w 143"/>
                <a:gd name="T13" fmla="*/ 116 h 121"/>
                <a:gd name="T14" fmla="*/ 12 w 143"/>
                <a:gd name="T15" fmla="*/ 121 h 121"/>
                <a:gd name="T16" fmla="*/ 38 w 143"/>
                <a:gd name="T17" fmla="*/ 121 h 121"/>
                <a:gd name="T18" fmla="*/ 38 w 143"/>
                <a:gd name="T19" fmla="*/ 66 h 121"/>
                <a:gd name="T20" fmla="*/ 7 w 143"/>
                <a:gd name="T21" fmla="*/ 98 h 121"/>
                <a:gd name="T22" fmla="*/ 7 w 143"/>
                <a:gd name="T23" fmla="*/ 116 h 121"/>
                <a:gd name="T24" fmla="*/ 95 w 143"/>
                <a:gd name="T25" fmla="*/ 70 h 121"/>
                <a:gd name="T26" fmla="*/ 95 w 143"/>
                <a:gd name="T27" fmla="*/ 121 h 121"/>
                <a:gd name="T28" fmla="*/ 122 w 143"/>
                <a:gd name="T29" fmla="*/ 121 h 121"/>
                <a:gd name="T30" fmla="*/ 127 w 143"/>
                <a:gd name="T31" fmla="*/ 116 h 121"/>
                <a:gd name="T32" fmla="*/ 127 w 143"/>
                <a:gd name="T33" fmla="*/ 66 h 121"/>
                <a:gd name="T34" fmla="*/ 127 w 143"/>
                <a:gd name="T35" fmla="*/ 39 h 121"/>
                <a:gd name="T36" fmla="*/ 100 w 143"/>
                <a:gd name="T37" fmla="*/ 66 h 121"/>
                <a:gd name="T38" fmla="*/ 95 w 143"/>
                <a:gd name="T39" fmla="*/ 70 h 121"/>
                <a:gd name="T40" fmla="*/ 114 w 143"/>
                <a:gd name="T41" fmla="*/ 3 h 121"/>
                <a:gd name="T42" fmla="*/ 109 w 143"/>
                <a:gd name="T43" fmla="*/ 9 h 121"/>
                <a:gd name="T44" fmla="*/ 115 w 143"/>
                <a:gd name="T45" fmla="*/ 14 h 121"/>
                <a:gd name="T46" fmla="*/ 121 w 143"/>
                <a:gd name="T47" fmla="*/ 13 h 121"/>
                <a:gd name="T48" fmla="*/ 69 w 143"/>
                <a:gd name="T49" fmla="*/ 66 h 121"/>
                <a:gd name="T50" fmla="*/ 38 w 143"/>
                <a:gd name="T51" fmla="*/ 35 h 121"/>
                <a:gd name="T52" fmla="*/ 3 w 143"/>
                <a:gd name="T53" fmla="*/ 71 h 121"/>
                <a:gd name="T54" fmla="*/ 3 w 143"/>
                <a:gd name="T55" fmla="*/ 79 h 121"/>
                <a:gd name="T56" fmla="*/ 11 w 143"/>
                <a:gd name="T57" fmla="*/ 79 h 121"/>
                <a:gd name="T58" fmla="*/ 38 w 143"/>
                <a:gd name="T59" fmla="*/ 51 h 121"/>
                <a:gd name="T60" fmla="*/ 69 w 143"/>
                <a:gd name="T61" fmla="*/ 82 h 121"/>
                <a:gd name="T62" fmla="*/ 129 w 143"/>
                <a:gd name="T63" fmla="*/ 21 h 121"/>
                <a:gd name="T64" fmla="*/ 129 w 143"/>
                <a:gd name="T65" fmla="*/ 28 h 121"/>
                <a:gd name="T66" fmla="*/ 134 w 143"/>
                <a:gd name="T67" fmla="*/ 34 h 121"/>
                <a:gd name="T68" fmla="*/ 135 w 143"/>
                <a:gd name="T69" fmla="*/ 34 h 121"/>
                <a:gd name="T70" fmla="*/ 140 w 143"/>
                <a:gd name="T71" fmla="*/ 29 h 121"/>
                <a:gd name="T72" fmla="*/ 143 w 143"/>
                <a:gd name="T73" fmla="*/ 0 h 121"/>
                <a:gd name="T74" fmla="*/ 114 w 143"/>
                <a:gd name="T75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3" h="121">
                  <a:moveTo>
                    <a:pt x="51" y="79"/>
                  </a:moveTo>
                  <a:cubicBezTo>
                    <a:pt x="51" y="121"/>
                    <a:pt x="51" y="121"/>
                    <a:pt x="51" y="121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69" y="97"/>
                    <a:pt x="69" y="97"/>
                    <a:pt x="69" y="97"/>
                  </a:cubicBezTo>
                  <a:lnTo>
                    <a:pt x="51" y="79"/>
                  </a:lnTo>
                  <a:close/>
                  <a:moveTo>
                    <a:pt x="7" y="116"/>
                  </a:moveTo>
                  <a:cubicBezTo>
                    <a:pt x="7" y="119"/>
                    <a:pt x="9" y="121"/>
                    <a:pt x="12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7" y="98"/>
                    <a:pt x="7" y="98"/>
                    <a:pt x="7" y="98"/>
                  </a:cubicBezTo>
                  <a:lnTo>
                    <a:pt x="7" y="116"/>
                  </a:lnTo>
                  <a:close/>
                  <a:moveTo>
                    <a:pt x="95" y="70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5" y="121"/>
                    <a:pt x="127" y="119"/>
                    <a:pt x="127" y="11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00" y="66"/>
                    <a:pt x="100" y="66"/>
                    <a:pt x="100" y="66"/>
                  </a:cubicBezTo>
                  <a:lnTo>
                    <a:pt x="95" y="70"/>
                  </a:lnTo>
                  <a:close/>
                  <a:moveTo>
                    <a:pt x="114" y="3"/>
                  </a:moveTo>
                  <a:cubicBezTo>
                    <a:pt x="111" y="3"/>
                    <a:pt x="109" y="6"/>
                    <a:pt x="109" y="9"/>
                  </a:cubicBezTo>
                  <a:cubicBezTo>
                    <a:pt x="109" y="12"/>
                    <a:pt x="112" y="14"/>
                    <a:pt x="115" y="14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0" y="73"/>
                    <a:pt x="0" y="77"/>
                    <a:pt x="3" y="79"/>
                  </a:cubicBezTo>
                  <a:cubicBezTo>
                    <a:pt x="5" y="81"/>
                    <a:pt x="8" y="81"/>
                    <a:pt x="11" y="79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31"/>
                    <a:pt x="131" y="33"/>
                    <a:pt x="134" y="34"/>
                  </a:cubicBezTo>
                  <a:cubicBezTo>
                    <a:pt x="134" y="34"/>
                    <a:pt x="134" y="34"/>
                    <a:pt x="135" y="34"/>
                  </a:cubicBezTo>
                  <a:cubicBezTo>
                    <a:pt x="137" y="34"/>
                    <a:pt x="140" y="32"/>
                    <a:pt x="140" y="29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1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296319" y="3181350"/>
            <a:ext cx="1443038" cy="3676650"/>
            <a:chOff x="884238" y="3181350"/>
            <a:chExt cx="1443038" cy="3676650"/>
          </a:xfrm>
        </p:grpSpPr>
        <p:sp>
          <p:nvSpPr>
            <p:cNvPr id="24" name="Freeform 530"/>
            <p:cNvSpPr/>
            <p:nvPr/>
          </p:nvSpPr>
          <p:spPr bwMode="auto">
            <a:xfrm>
              <a:off x="884238" y="3181350"/>
              <a:ext cx="1443038" cy="3676650"/>
            </a:xfrm>
            <a:custGeom>
              <a:avLst/>
              <a:gdLst>
                <a:gd name="T0" fmla="*/ 447 w 455"/>
                <a:gd name="T1" fmla="*/ 146 h 1158"/>
                <a:gd name="T2" fmla="*/ 406 w 455"/>
                <a:gd name="T3" fmla="*/ 261 h 1158"/>
                <a:gd name="T4" fmla="*/ 396 w 455"/>
                <a:gd name="T5" fmla="*/ 297 h 1158"/>
                <a:gd name="T6" fmla="*/ 378 w 455"/>
                <a:gd name="T7" fmla="*/ 438 h 1158"/>
                <a:gd name="T8" fmla="*/ 357 w 455"/>
                <a:gd name="T9" fmla="*/ 510 h 1158"/>
                <a:gd name="T10" fmla="*/ 357 w 455"/>
                <a:gd name="T11" fmla="*/ 1158 h 1158"/>
                <a:gd name="T12" fmla="*/ 212 w 455"/>
                <a:gd name="T13" fmla="*/ 1158 h 1158"/>
                <a:gd name="T14" fmla="*/ 212 w 455"/>
                <a:gd name="T15" fmla="*/ 604 h 1158"/>
                <a:gd name="T16" fmla="*/ 198 w 455"/>
                <a:gd name="T17" fmla="*/ 491 h 1158"/>
                <a:gd name="T18" fmla="*/ 130 w 455"/>
                <a:gd name="T19" fmla="*/ 423 h 1158"/>
                <a:gd name="T20" fmla="*/ 73 w 455"/>
                <a:gd name="T21" fmla="*/ 332 h 1158"/>
                <a:gd name="T22" fmla="*/ 17 w 455"/>
                <a:gd name="T23" fmla="*/ 279 h 1158"/>
                <a:gd name="T24" fmla="*/ 19 w 455"/>
                <a:gd name="T25" fmla="*/ 249 h 1158"/>
                <a:gd name="T26" fmla="*/ 91 w 455"/>
                <a:gd name="T27" fmla="*/ 268 h 1158"/>
                <a:gd name="T28" fmla="*/ 138 w 455"/>
                <a:gd name="T29" fmla="*/ 327 h 1158"/>
                <a:gd name="T30" fmla="*/ 176 w 455"/>
                <a:gd name="T31" fmla="*/ 305 h 1158"/>
                <a:gd name="T32" fmla="*/ 179 w 455"/>
                <a:gd name="T33" fmla="*/ 240 h 1158"/>
                <a:gd name="T34" fmla="*/ 143 w 455"/>
                <a:gd name="T35" fmla="*/ 81 h 1158"/>
                <a:gd name="T36" fmla="*/ 155 w 455"/>
                <a:gd name="T37" fmla="*/ 44 h 1158"/>
                <a:gd name="T38" fmla="*/ 185 w 455"/>
                <a:gd name="T39" fmla="*/ 78 h 1158"/>
                <a:gd name="T40" fmla="*/ 216 w 455"/>
                <a:gd name="T41" fmla="*/ 190 h 1158"/>
                <a:gd name="T42" fmla="*/ 233 w 455"/>
                <a:gd name="T43" fmla="*/ 227 h 1158"/>
                <a:gd name="T44" fmla="*/ 243 w 455"/>
                <a:gd name="T45" fmla="*/ 205 h 1158"/>
                <a:gd name="T46" fmla="*/ 246 w 455"/>
                <a:gd name="T47" fmla="*/ 46 h 1158"/>
                <a:gd name="T48" fmla="*/ 267 w 455"/>
                <a:gd name="T49" fmla="*/ 1 h 1158"/>
                <a:gd name="T50" fmla="*/ 287 w 455"/>
                <a:gd name="T51" fmla="*/ 50 h 1158"/>
                <a:gd name="T52" fmla="*/ 286 w 455"/>
                <a:gd name="T53" fmla="*/ 176 h 1158"/>
                <a:gd name="T54" fmla="*/ 294 w 455"/>
                <a:gd name="T55" fmla="*/ 219 h 1158"/>
                <a:gd name="T56" fmla="*/ 314 w 455"/>
                <a:gd name="T57" fmla="*/ 183 h 1158"/>
                <a:gd name="T58" fmla="*/ 334 w 455"/>
                <a:gd name="T59" fmla="*/ 57 h 1158"/>
                <a:gd name="T60" fmla="*/ 360 w 455"/>
                <a:gd name="T61" fmla="*/ 35 h 1158"/>
                <a:gd name="T62" fmla="*/ 371 w 455"/>
                <a:gd name="T63" fmla="*/ 76 h 1158"/>
                <a:gd name="T64" fmla="*/ 357 w 455"/>
                <a:gd name="T65" fmla="*/ 198 h 1158"/>
                <a:gd name="T66" fmla="*/ 358 w 455"/>
                <a:gd name="T67" fmla="*/ 243 h 1158"/>
                <a:gd name="T68" fmla="*/ 381 w 455"/>
                <a:gd name="T69" fmla="*/ 219 h 1158"/>
                <a:gd name="T70" fmla="*/ 419 w 455"/>
                <a:gd name="T71" fmla="*/ 128 h 1158"/>
                <a:gd name="T72" fmla="*/ 444 w 455"/>
                <a:gd name="T73" fmla="*/ 109 h 1158"/>
                <a:gd name="T74" fmla="*/ 447 w 455"/>
                <a:gd name="T75" fmla="*/ 14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5" h="1158">
                  <a:moveTo>
                    <a:pt x="447" y="146"/>
                  </a:moveTo>
                  <a:cubicBezTo>
                    <a:pt x="440" y="170"/>
                    <a:pt x="413" y="244"/>
                    <a:pt x="406" y="261"/>
                  </a:cubicBezTo>
                  <a:cubicBezTo>
                    <a:pt x="400" y="278"/>
                    <a:pt x="396" y="291"/>
                    <a:pt x="396" y="297"/>
                  </a:cubicBezTo>
                  <a:cubicBezTo>
                    <a:pt x="396" y="302"/>
                    <a:pt x="398" y="391"/>
                    <a:pt x="378" y="438"/>
                  </a:cubicBezTo>
                  <a:cubicBezTo>
                    <a:pt x="357" y="484"/>
                    <a:pt x="358" y="473"/>
                    <a:pt x="357" y="510"/>
                  </a:cubicBezTo>
                  <a:cubicBezTo>
                    <a:pt x="357" y="1158"/>
                    <a:pt x="357" y="1158"/>
                    <a:pt x="357" y="1158"/>
                  </a:cubicBezTo>
                  <a:cubicBezTo>
                    <a:pt x="212" y="1158"/>
                    <a:pt x="212" y="1158"/>
                    <a:pt x="212" y="1158"/>
                  </a:cubicBezTo>
                  <a:cubicBezTo>
                    <a:pt x="212" y="604"/>
                    <a:pt x="212" y="604"/>
                    <a:pt x="212" y="604"/>
                  </a:cubicBezTo>
                  <a:cubicBezTo>
                    <a:pt x="212" y="546"/>
                    <a:pt x="216" y="514"/>
                    <a:pt x="198" y="491"/>
                  </a:cubicBezTo>
                  <a:cubicBezTo>
                    <a:pt x="180" y="468"/>
                    <a:pt x="157" y="449"/>
                    <a:pt x="130" y="423"/>
                  </a:cubicBezTo>
                  <a:cubicBezTo>
                    <a:pt x="102" y="397"/>
                    <a:pt x="94" y="359"/>
                    <a:pt x="73" y="332"/>
                  </a:cubicBezTo>
                  <a:cubicBezTo>
                    <a:pt x="52" y="305"/>
                    <a:pt x="33" y="290"/>
                    <a:pt x="17" y="279"/>
                  </a:cubicBezTo>
                  <a:cubicBezTo>
                    <a:pt x="0" y="269"/>
                    <a:pt x="1" y="255"/>
                    <a:pt x="19" y="249"/>
                  </a:cubicBezTo>
                  <a:cubicBezTo>
                    <a:pt x="36" y="243"/>
                    <a:pt x="70" y="253"/>
                    <a:pt x="91" y="268"/>
                  </a:cubicBezTo>
                  <a:cubicBezTo>
                    <a:pt x="112" y="284"/>
                    <a:pt x="128" y="317"/>
                    <a:pt x="138" y="327"/>
                  </a:cubicBezTo>
                  <a:cubicBezTo>
                    <a:pt x="148" y="336"/>
                    <a:pt x="167" y="333"/>
                    <a:pt x="176" y="305"/>
                  </a:cubicBezTo>
                  <a:cubicBezTo>
                    <a:pt x="184" y="277"/>
                    <a:pt x="181" y="254"/>
                    <a:pt x="179" y="240"/>
                  </a:cubicBezTo>
                  <a:cubicBezTo>
                    <a:pt x="178" y="225"/>
                    <a:pt x="146" y="97"/>
                    <a:pt x="143" y="81"/>
                  </a:cubicBezTo>
                  <a:cubicBezTo>
                    <a:pt x="139" y="65"/>
                    <a:pt x="139" y="45"/>
                    <a:pt x="155" y="44"/>
                  </a:cubicBezTo>
                  <a:cubicBezTo>
                    <a:pt x="172" y="43"/>
                    <a:pt x="180" y="61"/>
                    <a:pt x="185" y="78"/>
                  </a:cubicBezTo>
                  <a:cubicBezTo>
                    <a:pt x="190" y="95"/>
                    <a:pt x="209" y="168"/>
                    <a:pt x="216" y="190"/>
                  </a:cubicBezTo>
                  <a:cubicBezTo>
                    <a:pt x="222" y="212"/>
                    <a:pt x="225" y="227"/>
                    <a:pt x="233" y="227"/>
                  </a:cubicBezTo>
                  <a:cubicBezTo>
                    <a:pt x="241" y="227"/>
                    <a:pt x="243" y="217"/>
                    <a:pt x="243" y="205"/>
                  </a:cubicBezTo>
                  <a:cubicBezTo>
                    <a:pt x="243" y="194"/>
                    <a:pt x="246" y="59"/>
                    <a:pt x="246" y="46"/>
                  </a:cubicBezTo>
                  <a:cubicBezTo>
                    <a:pt x="246" y="32"/>
                    <a:pt x="247" y="0"/>
                    <a:pt x="267" y="1"/>
                  </a:cubicBezTo>
                  <a:cubicBezTo>
                    <a:pt x="287" y="2"/>
                    <a:pt x="287" y="30"/>
                    <a:pt x="287" y="50"/>
                  </a:cubicBezTo>
                  <a:cubicBezTo>
                    <a:pt x="287" y="70"/>
                    <a:pt x="286" y="163"/>
                    <a:pt x="286" y="176"/>
                  </a:cubicBezTo>
                  <a:cubicBezTo>
                    <a:pt x="285" y="188"/>
                    <a:pt x="287" y="216"/>
                    <a:pt x="294" y="219"/>
                  </a:cubicBezTo>
                  <a:cubicBezTo>
                    <a:pt x="301" y="223"/>
                    <a:pt x="309" y="213"/>
                    <a:pt x="314" y="183"/>
                  </a:cubicBezTo>
                  <a:cubicBezTo>
                    <a:pt x="319" y="153"/>
                    <a:pt x="330" y="75"/>
                    <a:pt x="334" y="57"/>
                  </a:cubicBezTo>
                  <a:cubicBezTo>
                    <a:pt x="338" y="39"/>
                    <a:pt x="348" y="32"/>
                    <a:pt x="360" y="35"/>
                  </a:cubicBezTo>
                  <a:cubicBezTo>
                    <a:pt x="373" y="38"/>
                    <a:pt x="372" y="58"/>
                    <a:pt x="371" y="76"/>
                  </a:cubicBezTo>
                  <a:cubicBezTo>
                    <a:pt x="370" y="94"/>
                    <a:pt x="359" y="184"/>
                    <a:pt x="357" y="198"/>
                  </a:cubicBezTo>
                  <a:cubicBezTo>
                    <a:pt x="355" y="213"/>
                    <a:pt x="349" y="239"/>
                    <a:pt x="358" y="243"/>
                  </a:cubicBezTo>
                  <a:cubicBezTo>
                    <a:pt x="367" y="246"/>
                    <a:pt x="377" y="231"/>
                    <a:pt x="381" y="219"/>
                  </a:cubicBezTo>
                  <a:cubicBezTo>
                    <a:pt x="385" y="208"/>
                    <a:pt x="409" y="147"/>
                    <a:pt x="419" y="128"/>
                  </a:cubicBezTo>
                  <a:cubicBezTo>
                    <a:pt x="428" y="109"/>
                    <a:pt x="435" y="105"/>
                    <a:pt x="444" y="109"/>
                  </a:cubicBezTo>
                  <a:cubicBezTo>
                    <a:pt x="454" y="113"/>
                    <a:pt x="455" y="121"/>
                    <a:pt x="447" y="146"/>
                  </a:cubicBezTo>
                  <a:close/>
                </a:path>
              </a:pathLst>
            </a:custGeom>
            <a:gradFill>
              <a:gsLst>
                <a:gs pos="40000">
                  <a:schemeClr val="accent1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535"/>
            <p:cNvSpPr>
              <a:spLocks noEditPoints="1"/>
            </p:cNvSpPr>
            <p:nvPr/>
          </p:nvSpPr>
          <p:spPr bwMode="auto">
            <a:xfrm>
              <a:off x="1592263" y="4102100"/>
              <a:ext cx="333375" cy="485775"/>
            </a:xfrm>
            <a:custGeom>
              <a:avLst/>
              <a:gdLst>
                <a:gd name="T0" fmla="*/ 29 w 105"/>
                <a:gd name="T1" fmla="*/ 118 h 153"/>
                <a:gd name="T2" fmla="*/ 30 w 105"/>
                <a:gd name="T3" fmla="*/ 125 h 153"/>
                <a:gd name="T4" fmla="*/ 53 w 105"/>
                <a:gd name="T5" fmla="*/ 130 h 153"/>
                <a:gd name="T6" fmla="*/ 76 w 105"/>
                <a:gd name="T7" fmla="*/ 125 h 153"/>
                <a:gd name="T8" fmla="*/ 77 w 105"/>
                <a:gd name="T9" fmla="*/ 118 h 153"/>
                <a:gd name="T10" fmla="*/ 53 w 105"/>
                <a:gd name="T11" fmla="*/ 122 h 153"/>
                <a:gd name="T12" fmla="*/ 29 w 105"/>
                <a:gd name="T13" fmla="*/ 118 h 153"/>
                <a:gd name="T14" fmla="*/ 53 w 105"/>
                <a:gd name="T15" fmla="*/ 22 h 153"/>
                <a:gd name="T16" fmla="*/ 56 w 105"/>
                <a:gd name="T17" fmla="*/ 19 h 153"/>
                <a:gd name="T18" fmla="*/ 53 w 105"/>
                <a:gd name="T19" fmla="*/ 16 h 153"/>
                <a:gd name="T20" fmla="*/ 16 w 105"/>
                <a:gd name="T21" fmla="*/ 53 h 153"/>
                <a:gd name="T22" fmla="*/ 19 w 105"/>
                <a:gd name="T23" fmla="*/ 55 h 153"/>
                <a:gd name="T24" fmla="*/ 22 w 105"/>
                <a:gd name="T25" fmla="*/ 53 h 153"/>
                <a:gd name="T26" fmla="*/ 53 w 105"/>
                <a:gd name="T27" fmla="*/ 22 h 153"/>
                <a:gd name="T28" fmla="*/ 31 w 105"/>
                <a:gd name="T29" fmla="*/ 132 h 153"/>
                <a:gd name="T30" fmla="*/ 32 w 105"/>
                <a:gd name="T31" fmla="*/ 140 h 153"/>
                <a:gd name="T32" fmla="*/ 39 w 105"/>
                <a:gd name="T33" fmla="*/ 144 h 153"/>
                <a:gd name="T34" fmla="*/ 40 w 105"/>
                <a:gd name="T35" fmla="*/ 149 h 153"/>
                <a:gd name="T36" fmla="*/ 53 w 105"/>
                <a:gd name="T37" fmla="*/ 153 h 153"/>
                <a:gd name="T38" fmla="*/ 66 w 105"/>
                <a:gd name="T39" fmla="*/ 149 h 153"/>
                <a:gd name="T40" fmla="*/ 67 w 105"/>
                <a:gd name="T41" fmla="*/ 144 h 153"/>
                <a:gd name="T42" fmla="*/ 74 w 105"/>
                <a:gd name="T43" fmla="*/ 140 h 153"/>
                <a:gd name="T44" fmla="*/ 75 w 105"/>
                <a:gd name="T45" fmla="*/ 132 h 153"/>
                <a:gd name="T46" fmla="*/ 53 w 105"/>
                <a:gd name="T47" fmla="*/ 136 h 153"/>
                <a:gd name="T48" fmla="*/ 31 w 105"/>
                <a:gd name="T49" fmla="*/ 132 h 153"/>
                <a:gd name="T50" fmla="*/ 53 w 105"/>
                <a:gd name="T51" fmla="*/ 0 h 153"/>
                <a:gd name="T52" fmla="*/ 0 w 105"/>
                <a:gd name="T53" fmla="*/ 53 h 153"/>
                <a:gd name="T54" fmla="*/ 26 w 105"/>
                <a:gd name="T55" fmla="*/ 98 h 153"/>
                <a:gd name="T56" fmla="*/ 28 w 105"/>
                <a:gd name="T57" fmla="*/ 111 h 153"/>
                <a:gd name="T58" fmla="*/ 53 w 105"/>
                <a:gd name="T59" fmla="*/ 116 h 153"/>
                <a:gd name="T60" fmla="*/ 78 w 105"/>
                <a:gd name="T61" fmla="*/ 111 h 153"/>
                <a:gd name="T62" fmla="*/ 80 w 105"/>
                <a:gd name="T63" fmla="*/ 98 h 153"/>
                <a:gd name="T64" fmla="*/ 105 w 105"/>
                <a:gd name="T65" fmla="*/ 53 h 153"/>
                <a:gd name="T66" fmla="*/ 53 w 105"/>
                <a:gd name="T67" fmla="*/ 0 h 153"/>
                <a:gd name="T68" fmla="*/ 72 w 105"/>
                <a:gd name="T69" fmla="*/ 91 h 153"/>
                <a:gd name="T70" fmla="*/ 71 w 105"/>
                <a:gd name="T71" fmla="*/ 104 h 153"/>
                <a:gd name="T72" fmla="*/ 53 w 105"/>
                <a:gd name="T73" fmla="*/ 106 h 153"/>
                <a:gd name="T74" fmla="*/ 35 w 105"/>
                <a:gd name="T75" fmla="*/ 104 h 153"/>
                <a:gd name="T76" fmla="*/ 34 w 105"/>
                <a:gd name="T77" fmla="*/ 91 h 153"/>
                <a:gd name="T78" fmla="*/ 10 w 105"/>
                <a:gd name="T79" fmla="*/ 53 h 153"/>
                <a:gd name="T80" fmla="*/ 53 w 105"/>
                <a:gd name="T81" fmla="*/ 10 h 153"/>
                <a:gd name="T82" fmla="*/ 96 w 105"/>
                <a:gd name="T83" fmla="*/ 53 h 153"/>
                <a:gd name="T84" fmla="*/ 72 w 105"/>
                <a:gd name="T85" fmla="*/ 91 h 153"/>
                <a:gd name="T86" fmla="*/ 65 w 105"/>
                <a:gd name="T87" fmla="*/ 72 h 153"/>
                <a:gd name="T88" fmla="*/ 53 w 105"/>
                <a:gd name="T89" fmla="*/ 51 h 153"/>
                <a:gd name="T90" fmla="*/ 41 w 105"/>
                <a:gd name="T91" fmla="*/ 72 h 153"/>
                <a:gd name="T92" fmla="*/ 36 w 105"/>
                <a:gd name="T93" fmla="*/ 62 h 153"/>
                <a:gd name="T94" fmla="*/ 29 w 105"/>
                <a:gd name="T95" fmla="*/ 65 h 153"/>
                <a:gd name="T96" fmla="*/ 41 w 105"/>
                <a:gd name="T97" fmla="*/ 90 h 153"/>
                <a:gd name="T98" fmla="*/ 53 w 105"/>
                <a:gd name="T99" fmla="*/ 68 h 153"/>
                <a:gd name="T100" fmla="*/ 65 w 105"/>
                <a:gd name="T101" fmla="*/ 90 h 153"/>
                <a:gd name="T102" fmla="*/ 77 w 105"/>
                <a:gd name="T103" fmla="*/ 65 h 153"/>
                <a:gd name="T104" fmla="*/ 69 w 105"/>
                <a:gd name="T105" fmla="*/ 62 h 153"/>
                <a:gd name="T106" fmla="*/ 65 w 105"/>
                <a:gd name="T107" fmla="*/ 7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" h="153">
                  <a:moveTo>
                    <a:pt x="29" y="118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37" y="128"/>
                    <a:pt x="44" y="130"/>
                    <a:pt x="53" y="130"/>
                  </a:cubicBezTo>
                  <a:cubicBezTo>
                    <a:pt x="61" y="130"/>
                    <a:pt x="69" y="128"/>
                    <a:pt x="76" y="125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0" y="120"/>
                    <a:pt x="62" y="122"/>
                    <a:pt x="53" y="122"/>
                  </a:cubicBezTo>
                  <a:cubicBezTo>
                    <a:pt x="44" y="122"/>
                    <a:pt x="36" y="120"/>
                    <a:pt x="29" y="118"/>
                  </a:cubicBezTo>
                  <a:close/>
                  <a:moveTo>
                    <a:pt x="53" y="22"/>
                  </a:moveTo>
                  <a:cubicBezTo>
                    <a:pt x="54" y="22"/>
                    <a:pt x="56" y="21"/>
                    <a:pt x="56" y="19"/>
                  </a:cubicBezTo>
                  <a:cubicBezTo>
                    <a:pt x="56" y="18"/>
                    <a:pt x="54" y="16"/>
                    <a:pt x="53" y="16"/>
                  </a:cubicBezTo>
                  <a:cubicBezTo>
                    <a:pt x="33" y="16"/>
                    <a:pt x="16" y="33"/>
                    <a:pt x="16" y="53"/>
                  </a:cubicBezTo>
                  <a:cubicBezTo>
                    <a:pt x="16" y="54"/>
                    <a:pt x="18" y="55"/>
                    <a:pt x="19" y="55"/>
                  </a:cubicBezTo>
                  <a:cubicBezTo>
                    <a:pt x="21" y="55"/>
                    <a:pt x="22" y="54"/>
                    <a:pt x="22" y="53"/>
                  </a:cubicBezTo>
                  <a:cubicBezTo>
                    <a:pt x="22" y="36"/>
                    <a:pt x="36" y="22"/>
                    <a:pt x="53" y="22"/>
                  </a:cubicBezTo>
                  <a:close/>
                  <a:moveTo>
                    <a:pt x="31" y="132"/>
                  </a:moveTo>
                  <a:cubicBezTo>
                    <a:pt x="32" y="140"/>
                    <a:pt x="32" y="140"/>
                    <a:pt x="32" y="140"/>
                  </a:cubicBezTo>
                  <a:cubicBezTo>
                    <a:pt x="32" y="140"/>
                    <a:pt x="34" y="143"/>
                    <a:pt x="39" y="144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40" y="149"/>
                    <a:pt x="43" y="153"/>
                    <a:pt x="53" y="153"/>
                  </a:cubicBezTo>
                  <a:cubicBezTo>
                    <a:pt x="63" y="153"/>
                    <a:pt x="66" y="149"/>
                    <a:pt x="66" y="149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72" y="143"/>
                    <a:pt x="74" y="140"/>
                    <a:pt x="74" y="140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68" y="135"/>
                    <a:pt x="61" y="136"/>
                    <a:pt x="53" y="136"/>
                  </a:cubicBezTo>
                  <a:cubicBezTo>
                    <a:pt x="45" y="136"/>
                    <a:pt x="37" y="135"/>
                    <a:pt x="31" y="132"/>
                  </a:cubicBezTo>
                  <a:close/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72"/>
                    <a:pt x="11" y="88"/>
                    <a:pt x="26" y="98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35" y="114"/>
                    <a:pt x="44" y="116"/>
                    <a:pt x="53" y="116"/>
                  </a:cubicBezTo>
                  <a:cubicBezTo>
                    <a:pt x="62" y="116"/>
                    <a:pt x="71" y="114"/>
                    <a:pt x="78" y="111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95" y="88"/>
                    <a:pt x="105" y="72"/>
                    <a:pt x="105" y="53"/>
                  </a:cubicBezTo>
                  <a:cubicBezTo>
                    <a:pt x="105" y="24"/>
                    <a:pt x="82" y="0"/>
                    <a:pt x="53" y="0"/>
                  </a:cubicBezTo>
                  <a:close/>
                  <a:moveTo>
                    <a:pt x="72" y="91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66" y="106"/>
                    <a:pt x="53" y="106"/>
                  </a:cubicBezTo>
                  <a:cubicBezTo>
                    <a:pt x="40" y="106"/>
                    <a:pt x="35" y="104"/>
                    <a:pt x="35" y="104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19" y="84"/>
                    <a:pt x="10" y="70"/>
                    <a:pt x="10" y="53"/>
                  </a:cubicBezTo>
                  <a:cubicBezTo>
                    <a:pt x="10" y="29"/>
                    <a:pt x="29" y="10"/>
                    <a:pt x="53" y="10"/>
                  </a:cubicBezTo>
                  <a:cubicBezTo>
                    <a:pt x="77" y="10"/>
                    <a:pt x="96" y="29"/>
                    <a:pt x="96" y="53"/>
                  </a:cubicBezTo>
                  <a:cubicBezTo>
                    <a:pt x="96" y="70"/>
                    <a:pt x="86" y="84"/>
                    <a:pt x="72" y="91"/>
                  </a:cubicBezTo>
                  <a:close/>
                  <a:moveTo>
                    <a:pt x="65" y="72"/>
                  </a:moveTo>
                  <a:cubicBezTo>
                    <a:pt x="53" y="51"/>
                    <a:pt x="53" y="51"/>
                    <a:pt x="53" y="5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69" y="62"/>
                    <a:pt x="69" y="62"/>
                    <a:pt x="69" y="62"/>
                  </a:cubicBezTo>
                  <a:lnTo>
                    <a:pt x="65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400801" y="3181350"/>
            <a:ext cx="1444625" cy="3676650"/>
            <a:chOff x="4775201" y="3181350"/>
            <a:chExt cx="1444625" cy="3676650"/>
          </a:xfrm>
        </p:grpSpPr>
        <p:sp>
          <p:nvSpPr>
            <p:cNvPr id="27" name="Freeform 533"/>
            <p:cNvSpPr/>
            <p:nvPr/>
          </p:nvSpPr>
          <p:spPr bwMode="auto">
            <a:xfrm>
              <a:off x="4775201" y="3181350"/>
              <a:ext cx="1444625" cy="3676650"/>
            </a:xfrm>
            <a:custGeom>
              <a:avLst/>
              <a:gdLst>
                <a:gd name="T0" fmla="*/ 447 w 455"/>
                <a:gd name="T1" fmla="*/ 146 h 1158"/>
                <a:gd name="T2" fmla="*/ 406 w 455"/>
                <a:gd name="T3" fmla="*/ 261 h 1158"/>
                <a:gd name="T4" fmla="*/ 396 w 455"/>
                <a:gd name="T5" fmla="*/ 297 h 1158"/>
                <a:gd name="T6" fmla="*/ 377 w 455"/>
                <a:gd name="T7" fmla="*/ 438 h 1158"/>
                <a:gd name="T8" fmla="*/ 356 w 455"/>
                <a:gd name="T9" fmla="*/ 510 h 1158"/>
                <a:gd name="T10" fmla="*/ 356 w 455"/>
                <a:gd name="T11" fmla="*/ 1158 h 1158"/>
                <a:gd name="T12" fmla="*/ 211 w 455"/>
                <a:gd name="T13" fmla="*/ 1158 h 1158"/>
                <a:gd name="T14" fmla="*/ 211 w 455"/>
                <a:gd name="T15" fmla="*/ 604 h 1158"/>
                <a:gd name="T16" fmla="*/ 197 w 455"/>
                <a:gd name="T17" fmla="*/ 491 h 1158"/>
                <a:gd name="T18" fmla="*/ 129 w 455"/>
                <a:gd name="T19" fmla="*/ 423 h 1158"/>
                <a:gd name="T20" fmla="*/ 73 w 455"/>
                <a:gd name="T21" fmla="*/ 332 h 1158"/>
                <a:gd name="T22" fmla="*/ 16 w 455"/>
                <a:gd name="T23" fmla="*/ 279 h 1158"/>
                <a:gd name="T24" fmla="*/ 18 w 455"/>
                <a:gd name="T25" fmla="*/ 249 h 1158"/>
                <a:gd name="T26" fmla="*/ 91 w 455"/>
                <a:gd name="T27" fmla="*/ 268 h 1158"/>
                <a:gd name="T28" fmla="*/ 138 w 455"/>
                <a:gd name="T29" fmla="*/ 327 h 1158"/>
                <a:gd name="T30" fmla="*/ 175 w 455"/>
                <a:gd name="T31" fmla="*/ 305 h 1158"/>
                <a:gd name="T32" fmla="*/ 179 w 455"/>
                <a:gd name="T33" fmla="*/ 240 h 1158"/>
                <a:gd name="T34" fmla="*/ 142 w 455"/>
                <a:gd name="T35" fmla="*/ 81 h 1158"/>
                <a:gd name="T36" fmla="*/ 155 w 455"/>
                <a:gd name="T37" fmla="*/ 44 h 1158"/>
                <a:gd name="T38" fmla="*/ 185 w 455"/>
                <a:gd name="T39" fmla="*/ 78 h 1158"/>
                <a:gd name="T40" fmla="*/ 215 w 455"/>
                <a:gd name="T41" fmla="*/ 190 h 1158"/>
                <a:gd name="T42" fmla="*/ 232 w 455"/>
                <a:gd name="T43" fmla="*/ 227 h 1158"/>
                <a:gd name="T44" fmla="*/ 243 w 455"/>
                <a:gd name="T45" fmla="*/ 205 h 1158"/>
                <a:gd name="T46" fmla="*/ 245 w 455"/>
                <a:gd name="T47" fmla="*/ 46 h 1158"/>
                <a:gd name="T48" fmla="*/ 267 w 455"/>
                <a:gd name="T49" fmla="*/ 1 h 1158"/>
                <a:gd name="T50" fmla="*/ 287 w 455"/>
                <a:gd name="T51" fmla="*/ 50 h 1158"/>
                <a:gd name="T52" fmla="*/ 285 w 455"/>
                <a:gd name="T53" fmla="*/ 176 h 1158"/>
                <a:gd name="T54" fmla="*/ 294 w 455"/>
                <a:gd name="T55" fmla="*/ 219 h 1158"/>
                <a:gd name="T56" fmla="*/ 313 w 455"/>
                <a:gd name="T57" fmla="*/ 183 h 1158"/>
                <a:gd name="T58" fmla="*/ 334 w 455"/>
                <a:gd name="T59" fmla="*/ 57 h 1158"/>
                <a:gd name="T60" fmla="*/ 360 w 455"/>
                <a:gd name="T61" fmla="*/ 35 h 1158"/>
                <a:gd name="T62" fmla="*/ 370 w 455"/>
                <a:gd name="T63" fmla="*/ 76 h 1158"/>
                <a:gd name="T64" fmla="*/ 357 w 455"/>
                <a:gd name="T65" fmla="*/ 198 h 1158"/>
                <a:gd name="T66" fmla="*/ 357 w 455"/>
                <a:gd name="T67" fmla="*/ 243 h 1158"/>
                <a:gd name="T68" fmla="*/ 381 w 455"/>
                <a:gd name="T69" fmla="*/ 219 h 1158"/>
                <a:gd name="T70" fmla="*/ 418 w 455"/>
                <a:gd name="T71" fmla="*/ 128 h 1158"/>
                <a:gd name="T72" fmla="*/ 444 w 455"/>
                <a:gd name="T73" fmla="*/ 109 h 1158"/>
                <a:gd name="T74" fmla="*/ 447 w 455"/>
                <a:gd name="T75" fmla="*/ 14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5" h="1158">
                  <a:moveTo>
                    <a:pt x="447" y="146"/>
                  </a:moveTo>
                  <a:cubicBezTo>
                    <a:pt x="439" y="170"/>
                    <a:pt x="413" y="244"/>
                    <a:pt x="406" y="261"/>
                  </a:cubicBezTo>
                  <a:cubicBezTo>
                    <a:pt x="399" y="278"/>
                    <a:pt x="396" y="291"/>
                    <a:pt x="396" y="297"/>
                  </a:cubicBezTo>
                  <a:cubicBezTo>
                    <a:pt x="396" y="302"/>
                    <a:pt x="398" y="391"/>
                    <a:pt x="377" y="438"/>
                  </a:cubicBezTo>
                  <a:cubicBezTo>
                    <a:pt x="356" y="484"/>
                    <a:pt x="357" y="473"/>
                    <a:pt x="356" y="510"/>
                  </a:cubicBezTo>
                  <a:cubicBezTo>
                    <a:pt x="356" y="1158"/>
                    <a:pt x="356" y="1158"/>
                    <a:pt x="356" y="1158"/>
                  </a:cubicBezTo>
                  <a:cubicBezTo>
                    <a:pt x="211" y="1158"/>
                    <a:pt x="211" y="1158"/>
                    <a:pt x="211" y="1158"/>
                  </a:cubicBezTo>
                  <a:cubicBezTo>
                    <a:pt x="211" y="604"/>
                    <a:pt x="211" y="604"/>
                    <a:pt x="211" y="604"/>
                  </a:cubicBezTo>
                  <a:cubicBezTo>
                    <a:pt x="211" y="546"/>
                    <a:pt x="215" y="514"/>
                    <a:pt x="197" y="491"/>
                  </a:cubicBezTo>
                  <a:cubicBezTo>
                    <a:pt x="180" y="468"/>
                    <a:pt x="157" y="449"/>
                    <a:pt x="129" y="423"/>
                  </a:cubicBezTo>
                  <a:cubicBezTo>
                    <a:pt x="102" y="397"/>
                    <a:pt x="94" y="359"/>
                    <a:pt x="73" y="332"/>
                  </a:cubicBezTo>
                  <a:cubicBezTo>
                    <a:pt x="52" y="305"/>
                    <a:pt x="33" y="290"/>
                    <a:pt x="16" y="279"/>
                  </a:cubicBezTo>
                  <a:cubicBezTo>
                    <a:pt x="0" y="269"/>
                    <a:pt x="1" y="255"/>
                    <a:pt x="18" y="249"/>
                  </a:cubicBezTo>
                  <a:cubicBezTo>
                    <a:pt x="35" y="243"/>
                    <a:pt x="70" y="253"/>
                    <a:pt x="91" y="268"/>
                  </a:cubicBezTo>
                  <a:cubicBezTo>
                    <a:pt x="111" y="284"/>
                    <a:pt x="128" y="317"/>
                    <a:pt x="138" y="327"/>
                  </a:cubicBezTo>
                  <a:cubicBezTo>
                    <a:pt x="148" y="336"/>
                    <a:pt x="167" y="333"/>
                    <a:pt x="175" y="305"/>
                  </a:cubicBezTo>
                  <a:cubicBezTo>
                    <a:pt x="184" y="277"/>
                    <a:pt x="181" y="254"/>
                    <a:pt x="179" y="240"/>
                  </a:cubicBezTo>
                  <a:cubicBezTo>
                    <a:pt x="177" y="225"/>
                    <a:pt x="146" y="97"/>
                    <a:pt x="142" y="81"/>
                  </a:cubicBezTo>
                  <a:cubicBezTo>
                    <a:pt x="139" y="65"/>
                    <a:pt x="139" y="45"/>
                    <a:pt x="155" y="44"/>
                  </a:cubicBezTo>
                  <a:cubicBezTo>
                    <a:pt x="172" y="43"/>
                    <a:pt x="180" y="61"/>
                    <a:pt x="185" y="78"/>
                  </a:cubicBezTo>
                  <a:cubicBezTo>
                    <a:pt x="189" y="95"/>
                    <a:pt x="209" y="168"/>
                    <a:pt x="215" y="190"/>
                  </a:cubicBezTo>
                  <a:cubicBezTo>
                    <a:pt x="221" y="212"/>
                    <a:pt x="224" y="227"/>
                    <a:pt x="232" y="227"/>
                  </a:cubicBezTo>
                  <a:cubicBezTo>
                    <a:pt x="240" y="227"/>
                    <a:pt x="243" y="217"/>
                    <a:pt x="243" y="205"/>
                  </a:cubicBezTo>
                  <a:cubicBezTo>
                    <a:pt x="243" y="194"/>
                    <a:pt x="245" y="59"/>
                    <a:pt x="245" y="46"/>
                  </a:cubicBezTo>
                  <a:cubicBezTo>
                    <a:pt x="245" y="32"/>
                    <a:pt x="246" y="0"/>
                    <a:pt x="267" y="1"/>
                  </a:cubicBezTo>
                  <a:cubicBezTo>
                    <a:pt x="287" y="2"/>
                    <a:pt x="287" y="30"/>
                    <a:pt x="287" y="50"/>
                  </a:cubicBezTo>
                  <a:cubicBezTo>
                    <a:pt x="287" y="70"/>
                    <a:pt x="286" y="163"/>
                    <a:pt x="285" y="176"/>
                  </a:cubicBezTo>
                  <a:cubicBezTo>
                    <a:pt x="285" y="188"/>
                    <a:pt x="286" y="216"/>
                    <a:pt x="294" y="219"/>
                  </a:cubicBezTo>
                  <a:cubicBezTo>
                    <a:pt x="301" y="223"/>
                    <a:pt x="308" y="213"/>
                    <a:pt x="313" y="183"/>
                  </a:cubicBezTo>
                  <a:cubicBezTo>
                    <a:pt x="318" y="153"/>
                    <a:pt x="330" y="75"/>
                    <a:pt x="334" y="57"/>
                  </a:cubicBezTo>
                  <a:cubicBezTo>
                    <a:pt x="337" y="39"/>
                    <a:pt x="348" y="32"/>
                    <a:pt x="360" y="35"/>
                  </a:cubicBezTo>
                  <a:cubicBezTo>
                    <a:pt x="372" y="38"/>
                    <a:pt x="372" y="58"/>
                    <a:pt x="370" y="76"/>
                  </a:cubicBezTo>
                  <a:cubicBezTo>
                    <a:pt x="369" y="94"/>
                    <a:pt x="359" y="184"/>
                    <a:pt x="357" y="198"/>
                  </a:cubicBezTo>
                  <a:cubicBezTo>
                    <a:pt x="355" y="213"/>
                    <a:pt x="348" y="239"/>
                    <a:pt x="357" y="243"/>
                  </a:cubicBezTo>
                  <a:cubicBezTo>
                    <a:pt x="367" y="246"/>
                    <a:pt x="377" y="231"/>
                    <a:pt x="381" y="219"/>
                  </a:cubicBezTo>
                  <a:cubicBezTo>
                    <a:pt x="385" y="208"/>
                    <a:pt x="409" y="147"/>
                    <a:pt x="418" y="128"/>
                  </a:cubicBezTo>
                  <a:cubicBezTo>
                    <a:pt x="427" y="109"/>
                    <a:pt x="434" y="105"/>
                    <a:pt x="444" y="109"/>
                  </a:cubicBezTo>
                  <a:cubicBezTo>
                    <a:pt x="454" y="113"/>
                    <a:pt x="455" y="121"/>
                    <a:pt x="447" y="146"/>
                  </a:cubicBezTo>
                  <a:close/>
                </a:path>
              </a:pathLst>
            </a:custGeom>
            <a:gradFill>
              <a:gsLst>
                <a:gs pos="40000">
                  <a:schemeClr val="accent3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536"/>
            <p:cNvSpPr>
              <a:spLocks noEditPoints="1"/>
            </p:cNvSpPr>
            <p:nvPr/>
          </p:nvSpPr>
          <p:spPr bwMode="auto">
            <a:xfrm>
              <a:off x="5470526" y="4124325"/>
              <a:ext cx="352425" cy="444500"/>
            </a:xfrm>
            <a:custGeom>
              <a:avLst/>
              <a:gdLst>
                <a:gd name="T0" fmla="*/ 160 w 222"/>
                <a:gd name="T1" fmla="*/ 46 h 280"/>
                <a:gd name="T2" fmla="*/ 38 w 222"/>
                <a:gd name="T3" fmla="*/ 46 h 280"/>
                <a:gd name="T4" fmla="*/ 38 w 222"/>
                <a:gd name="T5" fmla="*/ 62 h 280"/>
                <a:gd name="T6" fmla="*/ 160 w 222"/>
                <a:gd name="T7" fmla="*/ 62 h 280"/>
                <a:gd name="T8" fmla="*/ 160 w 222"/>
                <a:gd name="T9" fmla="*/ 46 h 280"/>
                <a:gd name="T10" fmla="*/ 160 w 222"/>
                <a:gd name="T11" fmla="*/ 80 h 280"/>
                <a:gd name="T12" fmla="*/ 38 w 222"/>
                <a:gd name="T13" fmla="*/ 80 h 280"/>
                <a:gd name="T14" fmla="*/ 38 w 222"/>
                <a:gd name="T15" fmla="*/ 96 h 280"/>
                <a:gd name="T16" fmla="*/ 160 w 222"/>
                <a:gd name="T17" fmla="*/ 96 h 280"/>
                <a:gd name="T18" fmla="*/ 160 w 222"/>
                <a:gd name="T19" fmla="*/ 80 h 280"/>
                <a:gd name="T20" fmla="*/ 160 w 222"/>
                <a:gd name="T21" fmla="*/ 114 h 280"/>
                <a:gd name="T22" fmla="*/ 38 w 222"/>
                <a:gd name="T23" fmla="*/ 114 h 280"/>
                <a:gd name="T24" fmla="*/ 38 w 222"/>
                <a:gd name="T25" fmla="*/ 132 h 280"/>
                <a:gd name="T26" fmla="*/ 160 w 222"/>
                <a:gd name="T27" fmla="*/ 132 h 280"/>
                <a:gd name="T28" fmla="*/ 160 w 222"/>
                <a:gd name="T29" fmla="*/ 114 h 280"/>
                <a:gd name="T30" fmla="*/ 38 w 222"/>
                <a:gd name="T31" fmla="*/ 166 h 280"/>
                <a:gd name="T32" fmla="*/ 100 w 222"/>
                <a:gd name="T33" fmla="*/ 166 h 280"/>
                <a:gd name="T34" fmla="*/ 100 w 222"/>
                <a:gd name="T35" fmla="*/ 148 h 280"/>
                <a:gd name="T36" fmla="*/ 38 w 222"/>
                <a:gd name="T37" fmla="*/ 148 h 280"/>
                <a:gd name="T38" fmla="*/ 38 w 222"/>
                <a:gd name="T39" fmla="*/ 166 h 280"/>
                <a:gd name="T40" fmla="*/ 198 w 222"/>
                <a:gd name="T41" fmla="*/ 24 h 280"/>
                <a:gd name="T42" fmla="*/ 198 w 222"/>
                <a:gd name="T43" fmla="*/ 0 h 280"/>
                <a:gd name="T44" fmla="*/ 0 w 222"/>
                <a:gd name="T45" fmla="*/ 0 h 280"/>
                <a:gd name="T46" fmla="*/ 0 w 222"/>
                <a:gd name="T47" fmla="*/ 254 h 280"/>
                <a:gd name="T48" fmla="*/ 26 w 222"/>
                <a:gd name="T49" fmla="*/ 254 h 280"/>
                <a:gd name="T50" fmla="*/ 26 w 222"/>
                <a:gd name="T51" fmla="*/ 280 h 280"/>
                <a:gd name="T52" fmla="*/ 222 w 222"/>
                <a:gd name="T53" fmla="*/ 280 h 280"/>
                <a:gd name="T54" fmla="*/ 222 w 222"/>
                <a:gd name="T55" fmla="*/ 24 h 280"/>
                <a:gd name="T56" fmla="*/ 198 w 222"/>
                <a:gd name="T57" fmla="*/ 24 h 280"/>
                <a:gd name="T58" fmla="*/ 14 w 222"/>
                <a:gd name="T59" fmla="*/ 240 h 280"/>
                <a:gd name="T60" fmla="*/ 14 w 222"/>
                <a:gd name="T61" fmla="*/ 12 h 280"/>
                <a:gd name="T62" fmla="*/ 184 w 222"/>
                <a:gd name="T63" fmla="*/ 12 h 280"/>
                <a:gd name="T64" fmla="*/ 184 w 222"/>
                <a:gd name="T65" fmla="*/ 182 h 280"/>
                <a:gd name="T66" fmla="*/ 126 w 222"/>
                <a:gd name="T67" fmla="*/ 182 h 280"/>
                <a:gd name="T68" fmla="*/ 126 w 222"/>
                <a:gd name="T69" fmla="*/ 240 h 280"/>
                <a:gd name="T70" fmla="*/ 14 w 222"/>
                <a:gd name="T71" fmla="*/ 240 h 280"/>
                <a:gd name="T72" fmla="*/ 210 w 222"/>
                <a:gd name="T73" fmla="*/ 266 h 280"/>
                <a:gd name="T74" fmla="*/ 38 w 222"/>
                <a:gd name="T75" fmla="*/ 266 h 280"/>
                <a:gd name="T76" fmla="*/ 38 w 222"/>
                <a:gd name="T77" fmla="*/ 254 h 280"/>
                <a:gd name="T78" fmla="*/ 134 w 222"/>
                <a:gd name="T79" fmla="*/ 254 h 280"/>
                <a:gd name="T80" fmla="*/ 198 w 222"/>
                <a:gd name="T81" fmla="*/ 190 h 280"/>
                <a:gd name="T82" fmla="*/ 198 w 222"/>
                <a:gd name="T83" fmla="*/ 38 h 280"/>
                <a:gd name="T84" fmla="*/ 210 w 222"/>
                <a:gd name="T85" fmla="*/ 38 h 280"/>
                <a:gd name="T86" fmla="*/ 210 w 222"/>
                <a:gd name="T87" fmla="*/ 26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80">
                  <a:moveTo>
                    <a:pt x="160" y="46"/>
                  </a:moveTo>
                  <a:lnTo>
                    <a:pt x="38" y="46"/>
                  </a:lnTo>
                  <a:lnTo>
                    <a:pt x="38" y="62"/>
                  </a:lnTo>
                  <a:lnTo>
                    <a:pt x="160" y="62"/>
                  </a:lnTo>
                  <a:lnTo>
                    <a:pt x="160" y="46"/>
                  </a:lnTo>
                  <a:close/>
                  <a:moveTo>
                    <a:pt x="160" y="80"/>
                  </a:moveTo>
                  <a:lnTo>
                    <a:pt x="38" y="80"/>
                  </a:lnTo>
                  <a:lnTo>
                    <a:pt x="38" y="96"/>
                  </a:lnTo>
                  <a:lnTo>
                    <a:pt x="160" y="96"/>
                  </a:lnTo>
                  <a:lnTo>
                    <a:pt x="160" y="80"/>
                  </a:lnTo>
                  <a:close/>
                  <a:moveTo>
                    <a:pt x="160" y="114"/>
                  </a:moveTo>
                  <a:lnTo>
                    <a:pt x="38" y="114"/>
                  </a:lnTo>
                  <a:lnTo>
                    <a:pt x="38" y="132"/>
                  </a:lnTo>
                  <a:lnTo>
                    <a:pt x="160" y="132"/>
                  </a:lnTo>
                  <a:lnTo>
                    <a:pt x="160" y="114"/>
                  </a:lnTo>
                  <a:close/>
                  <a:moveTo>
                    <a:pt x="38" y="166"/>
                  </a:moveTo>
                  <a:lnTo>
                    <a:pt x="100" y="166"/>
                  </a:lnTo>
                  <a:lnTo>
                    <a:pt x="100" y="148"/>
                  </a:lnTo>
                  <a:lnTo>
                    <a:pt x="38" y="148"/>
                  </a:lnTo>
                  <a:lnTo>
                    <a:pt x="38" y="166"/>
                  </a:lnTo>
                  <a:close/>
                  <a:moveTo>
                    <a:pt x="198" y="24"/>
                  </a:moveTo>
                  <a:lnTo>
                    <a:pt x="198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26" y="254"/>
                  </a:lnTo>
                  <a:lnTo>
                    <a:pt x="26" y="280"/>
                  </a:lnTo>
                  <a:lnTo>
                    <a:pt x="222" y="280"/>
                  </a:lnTo>
                  <a:lnTo>
                    <a:pt x="222" y="24"/>
                  </a:lnTo>
                  <a:lnTo>
                    <a:pt x="198" y="24"/>
                  </a:lnTo>
                  <a:close/>
                  <a:moveTo>
                    <a:pt x="14" y="240"/>
                  </a:moveTo>
                  <a:lnTo>
                    <a:pt x="14" y="12"/>
                  </a:lnTo>
                  <a:lnTo>
                    <a:pt x="184" y="12"/>
                  </a:lnTo>
                  <a:lnTo>
                    <a:pt x="184" y="182"/>
                  </a:lnTo>
                  <a:lnTo>
                    <a:pt x="126" y="182"/>
                  </a:lnTo>
                  <a:lnTo>
                    <a:pt x="126" y="240"/>
                  </a:lnTo>
                  <a:lnTo>
                    <a:pt x="14" y="240"/>
                  </a:lnTo>
                  <a:close/>
                  <a:moveTo>
                    <a:pt x="210" y="266"/>
                  </a:moveTo>
                  <a:lnTo>
                    <a:pt x="38" y="266"/>
                  </a:lnTo>
                  <a:lnTo>
                    <a:pt x="38" y="254"/>
                  </a:lnTo>
                  <a:lnTo>
                    <a:pt x="134" y="254"/>
                  </a:lnTo>
                  <a:lnTo>
                    <a:pt x="198" y="190"/>
                  </a:lnTo>
                  <a:lnTo>
                    <a:pt x="198" y="38"/>
                  </a:lnTo>
                  <a:lnTo>
                    <a:pt x="210" y="38"/>
                  </a:lnTo>
                  <a:lnTo>
                    <a:pt x="210" y="2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452645" y="3181350"/>
            <a:ext cx="1443038" cy="3676650"/>
            <a:chOff x="6721476" y="3181350"/>
            <a:chExt cx="1443038" cy="3676650"/>
          </a:xfrm>
        </p:grpSpPr>
        <p:sp>
          <p:nvSpPr>
            <p:cNvPr id="28" name="Freeform 534"/>
            <p:cNvSpPr/>
            <p:nvPr/>
          </p:nvSpPr>
          <p:spPr bwMode="auto">
            <a:xfrm>
              <a:off x="6721476" y="3181350"/>
              <a:ext cx="1443038" cy="3676650"/>
            </a:xfrm>
            <a:custGeom>
              <a:avLst/>
              <a:gdLst>
                <a:gd name="T0" fmla="*/ 447 w 455"/>
                <a:gd name="T1" fmla="*/ 146 h 1158"/>
                <a:gd name="T2" fmla="*/ 406 w 455"/>
                <a:gd name="T3" fmla="*/ 261 h 1158"/>
                <a:gd name="T4" fmla="*/ 395 w 455"/>
                <a:gd name="T5" fmla="*/ 297 h 1158"/>
                <a:gd name="T6" fmla="*/ 377 w 455"/>
                <a:gd name="T7" fmla="*/ 438 h 1158"/>
                <a:gd name="T8" fmla="*/ 356 w 455"/>
                <a:gd name="T9" fmla="*/ 510 h 1158"/>
                <a:gd name="T10" fmla="*/ 356 w 455"/>
                <a:gd name="T11" fmla="*/ 1158 h 1158"/>
                <a:gd name="T12" fmla="*/ 211 w 455"/>
                <a:gd name="T13" fmla="*/ 1158 h 1158"/>
                <a:gd name="T14" fmla="*/ 211 w 455"/>
                <a:gd name="T15" fmla="*/ 604 h 1158"/>
                <a:gd name="T16" fmla="*/ 197 w 455"/>
                <a:gd name="T17" fmla="*/ 491 h 1158"/>
                <a:gd name="T18" fmla="*/ 129 w 455"/>
                <a:gd name="T19" fmla="*/ 423 h 1158"/>
                <a:gd name="T20" fmla="*/ 73 w 455"/>
                <a:gd name="T21" fmla="*/ 332 h 1158"/>
                <a:gd name="T22" fmla="*/ 16 w 455"/>
                <a:gd name="T23" fmla="*/ 279 h 1158"/>
                <a:gd name="T24" fmla="*/ 18 w 455"/>
                <a:gd name="T25" fmla="*/ 249 h 1158"/>
                <a:gd name="T26" fmla="*/ 90 w 455"/>
                <a:gd name="T27" fmla="*/ 268 h 1158"/>
                <a:gd name="T28" fmla="*/ 138 w 455"/>
                <a:gd name="T29" fmla="*/ 327 h 1158"/>
                <a:gd name="T30" fmla="*/ 175 w 455"/>
                <a:gd name="T31" fmla="*/ 305 h 1158"/>
                <a:gd name="T32" fmla="*/ 179 w 455"/>
                <a:gd name="T33" fmla="*/ 240 h 1158"/>
                <a:gd name="T34" fmla="*/ 142 w 455"/>
                <a:gd name="T35" fmla="*/ 81 h 1158"/>
                <a:gd name="T36" fmla="*/ 155 w 455"/>
                <a:gd name="T37" fmla="*/ 44 h 1158"/>
                <a:gd name="T38" fmla="*/ 184 w 455"/>
                <a:gd name="T39" fmla="*/ 78 h 1158"/>
                <a:gd name="T40" fmla="*/ 215 w 455"/>
                <a:gd name="T41" fmla="*/ 190 h 1158"/>
                <a:gd name="T42" fmla="*/ 232 w 455"/>
                <a:gd name="T43" fmla="*/ 227 h 1158"/>
                <a:gd name="T44" fmla="*/ 243 w 455"/>
                <a:gd name="T45" fmla="*/ 205 h 1158"/>
                <a:gd name="T46" fmla="*/ 245 w 455"/>
                <a:gd name="T47" fmla="*/ 46 h 1158"/>
                <a:gd name="T48" fmla="*/ 267 w 455"/>
                <a:gd name="T49" fmla="*/ 1 h 1158"/>
                <a:gd name="T50" fmla="*/ 287 w 455"/>
                <a:gd name="T51" fmla="*/ 50 h 1158"/>
                <a:gd name="T52" fmla="*/ 285 w 455"/>
                <a:gd name="T53" fmla="*/ 176 h 1158"/>
                <a:gd name="T54" fmla="*/ 294 w 455"/>
                <a:gd name="T55" fmla="*/ 219 h 1158"/>
                <a:gd name="T56" fmla="*/ 313 w 455"/>
                <a:gd name="T57" fmla="*/ 183 h 1158"/>
                <a:gd name="T58" fmla="*/ 333 w 455"/>
                <a:gd name="T59" fmla="*/ 57 h 1158"/>
                <a:gd name="T60" fmla="*/ 360 w 455"/>
                <a:gd name="T61" fmla="*/ 35 h 1158"/>
                <a:gd name="T62" fmla="*/ 370 w 455"/>
                <a:gd name="T63" fmla="*/ 76 h 1158"/>
                <a:gd name="T64" fmla="*/ 357 w 455"/>
                <a:gd name="T65" fmla="*/ 198 h 1158"/>
                <a:gd name="T66" fmla="*/ 357 w 455"/>
                <a:gd name="T67" fmla="*/ 243 h 1158"/>
                <a:gd name="T68" fmla="*/ 381 w 455"/>
                <a:gd name="T69" fmla="*/ 219 h 1158"/>
                <a:gd name="T70" fmla="*/ 418 w 455"/>
                <a:gd name="T71" fmla="*/ 128 h 1158"/>
                <a:gd name="T72" fmla="*/ 444 w 455"/>
                <a:gd name="T73" fmla="*/ 109 h 1158"/>
                <a:gd name="T74" fmla="*/ 447 w 455"/>
                <a:gd name="T75" fmla="*/ 14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5" h="1158">
                  <a:moveTo>
                    <a:pt x="447" y="146"/>
                  </a:moveTo>
                  <a:cubicBezTo>
                    <a:pt x="439" y="170"/>
                    <a:pt x="413" y="244"/>
                    <a:pt x="406" y="261"/>
                  </a:cubicBezTo>
                  <a:cubicBezTo>
                    <a:pt x="399" y="278"/>
                    <a:pt x="395" y="291"/>
                    <a:pt x="395" y="297"/>
                  </a:cubicBezTo>
                  <a:cubicBezTo>
                    <a:pt x="395" y="302"/>
                    <a:pt x="398" y="391"/>
                    <a:pt x="377" y="438"/>
                  </a:cubicBezTo>
                  <a:cubicBezTo>
                    <a:pt x="356" y="484"/>
                    <a:pt x="357" y="473"/>
                    <a:pt x="356" y="510"/>
                  </a:cubicBezTo>
                  <a:cubicBezTo>
                    <a:pt x="356" y="1158"/>
                    <a:pt x="356" y="1158"/>
                    <a:pt x="356" y="1158"/>
                  </a:cubicBezTo>
                  <a:cubicBezTo>
                    <a:pt x="211" y="1158"/>
                    <a:pt x="211" y="1158"/>
                    <a:pt x="211" y="1158"/>
                  </a:cubicBezTo>
                  <a:cubicBezTo>
                    <a:pt x="211" y="604"/>
                    <a:pt x="211" y="604"/>
                    <a:pt x="211" y="604"/>
                  </a:cubicBezTo>
                  <a:cubicBezTo>
                    <a:pt x="211" y="546"/>
                    <a:pt x="215" y="514"/>
                    <a:pt x="197" y="491"/>
                  </a:cubicBezTo>
                  <a:cubicBezTo>
                    <a:pt x="179" y="468"/>
                    <a:pt x="157" y="449"/>
                    <a:pt x="129" y="423"/>
                  </a:cubicBezTo>
                  <a:cubicBezTo>
                    <a:pt x="102" y="397"/>
                    <a:pt x="94" y="359"/>
                    <a:pt x="73" y="332"/>
                  </a:cubicBezTo>
                  <a:cubicBezTo>
                    <a:pt x="52" y="305"/>
                    <a:pt x="33" y="290"/>
                    <a:pt x="16" y="279"/>
                  </a:cubicBezTo>
                  <a:cubicBezTo>
                    <a:pt x="0" y="269"/>
                    <a:pt x="1" y="255"/>
                    <a:pt x="18" y="249"/>
                  </a:cubicBezTo>
                  <a:cubicBezTo>
                    <a:pt x="35" y="243"/>
                    <a:pt x="70" y="253"/>
                    <a:pt x="90" y="268"/>
                  </a:cubicBezTo>
                  <a:cubicBezTo>
                    <a:pt x="111" y="284"/>
                    <a:pt x="128" y="317"/>
                    <a:pt x="138" y="327"/>
                  </a:cubicBezTo>
                  <a:cubicBezTo>
                    <a:pt x="148" y="336"/>
                    <a:pt x="167" y="333"/>
                    <a:pt x="175" y="305"/>
                  </a:cubicBezTo>
                  <a:cubicBezTo>
                    <a:pt x="184" y="277"/>
                    <a:pt x="181" y="254"/>
                    <a:pt x="179" y="240"/>
                  </a:cubicBezTo>
                  <a:cubicBezTo>
                    <a:pt x="177" y="225"/>
                    <a:pt x="146" y="97"/>
                    <a:pt x="142" y="81"/>
                  </a:cubicBezTo>
                  <a:cubicBezTo>
                    <a:pt x="138" y="65"/>
                    <a:pt x="138" y="45"/>
                    <a:pt x="155" y="44"/>
                  </a:cubicBezTo>
                  <a:cubicBezTo>
                    <a:pt x="171" y="43"/>
                    <a:pt x="179" y="61"/>
                    <a:pt x="184" y="78"/>
                  </a:cubicBezTo>
                  <a:cubicBezTo>
                    <a:pt x="189" y="95"/>
                    <a:pt x="209" y="168"/>
                    <a:pt x="215" y="190"/>
                  </a:cubicBezTo>
                  <a:cubicBezTo>
                    <a:pt x="221" y="212"/>
                    <a:pt x="224" y="227"/>
                    <a:pt x="232" y="227"/>
                  </a:cubicBezTo>
                  <a:cubicBezTo>
                    <a:pt x="240" y="227"/>
                    <a:pt x="243" y="217"/>
                    <a:pt x="243" y="205"/>
                  </a:cubicBezTo>
                  <a:cubicBezTo>
                    <a:pt x="243" y="194"/>
                    <a:pt x="245" y="59"/>
                    <a:pt x="245" y="46"/>
                  </a:cubicBezTo>
                  <a:cubicBezTo>
                    <a:pt x="245" y="32"/>
                    <a:pt x="246" y="0"/>
                    <a:pt x="267" y="1"/>
                  </a:cubicBezTo>
                  <a:cubicBezTo>
                    <a:pt x="287" y="2"/>
                    <a:pt x="287" y="30"/>
                    <a:pt x="287" y="50"/>
                  </a:cubicBezTo>
                  <a:cubicBezTo>
                    <a:pt x="287" y="70"/>
                    <a:pt x="286" y="163"/>
                    <a:pt x="285" y="176"/>
                  </a:cubicBezTo>
                  <a:cubicBezTo>
                    <a:pt x="284" y="188"/>
                    <a:pt x="286" y="216"/>
                    <a:pt x="294" y="219"/>
                  </a:cubicBezTo>
                  <a:cubicBezTo>
                    <a:pt x="301" y="223"/>
                    <a:pt x="308" y="213"/>
                    <a:pt x="313" y="183"/>
                  </a:cubicBezTo>
                  <a:cubicBezTo>
                    <a:pt x="318" y="153"/>
                    <a:pt x="330" y="75"/>
                    <a:pt x="333" y="57"/>
                  </a:cubicBezTo>
                  <a:cubicBezTo>
                    <a:pt x="337" y="39"/>
                    <a:pt x="348" y="32"/>
                    <a:pt x="360" y="35"/>
                  </a:cubicBezTo>
                  <a:cubicBezTo>
                    <a:pt x="372" y="38"/>
                    <a:pt x="371" y="58"/>
                    <a:pt x="370" y="76"/>
                  </a:cubicBezTo>
                  <a:cubicBezTo>
                    <a:pt x="369" y="94"/>
                    <a:pt x="359" y="184"/>
                    <a:pt x="357" y="198"/>
                  </a:cubicBezTo>
                  <a:cubicBezTo>
                    <a:pt x="355" y="213"/>
                    <a:pt x="348" y="239"/>
                    <a:pt x="357" y="243"/>
                  </a:cubicBezTo>
                  <a:cubicBezTo>
                    <a:pt x="367" y="246"/>
                    <a:pt x="376" y="231"/>
                    <a:pt x="381" y="219"/>
                  </a:cubicBezTo>
                  <a:cubicBezTo>
                    <a:pt x="385" y="208"/>
                    <a:pt x="409" y="147"/>
                    <a:pt x="418" y="128"/>
                  </a:cubicBezTo>
                  <a:cubicBezTo>
                    <a:pt x="427" y="109"/>
                    <a:pt x="434" y="105"/>
                    <a:pt x="444" y="109"/>
                  </a:cubicBezTo>
                  <a:cubicBezTo>
                    <a:pt x="454" y="113"/>
                    <a:pt x="455" y="121"/>
                    <a:pt x="447" y="146"/>
                  </a:cubicBezTo>
                  <a:close/>
                </a:path>
              </a:pathLst>
            </a:custGeom>
            <a:gradFill>
              <a:gsLst>
                <a:gs pos="40000">
                  <a:schemeClr val="accent4"/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537"/>
            <p:cNvSpPr>
              <a:spLocks noEditPoints="1"/>
            </p:cNvSpPr>
            <p:nvPr/>
          </p:nvSpPr>
          <p:spPr bwMode="auto">
            <a:xfrm>
              <a:off x="7389813" y="4149725"/>
              <a:ext cx="393700" cy="390525"/>
            </a:xfrm>
            <a:custGeom>
              <a:avLst/>
              <a:gdLst>
                <a:gd name="T0" fmla="*/ 44 w 124"/>
                <a:gd name="T1" fmla="*/ 73 h 123"/>
                <a:gd name="T2" fmla="*/ 81 w 124"/>
                <a:gd name="T3" fmla="*/ 73 h 123"/>
                <a:gd name="T4" fmla="*/ 89 w 124"/>
                <a:gd name="T5" fmla="*/ 68 h 123"/>
                <a:gd name="T6" fmla="*/ 35 w 124"/>
                <a:gd name="T7" fmla="*/ 68 h 123"/>
                <a:gd name="T8" fmla="*/ 44 w 124"/>
                <a:gd name="T9" fmla="*/ 73 h 123"/>
                <a:gd name="T10" fmla="*/ 61 w 124"/>
                <a:gd name="T11" fmla="*/ 85 h 123"/>
                <a:gd name="T12" fmla="*/ 63 w 124"/>
                <a:gd name="T13" fmla="*/ 85 h 123"/>
                <a:gd name="T14" fmla="*/ 72 w 124"/>
                <a:gd name="T15" fmla="*/ 79 h 123"/>
                <a:gd name="T16" fmla="*/ 52 w 124"/>
                <a:gd name="T17" fmla="*/ 79 h 123"/>
                <a:gd name="T18" fmla="*/ 61 w 124"/>
                <a:gd name="T19" fmla="*/ 85 h 123"/>
                <a:gd name="T20" fmla="*/ 25 w 124"/>
                <a:gd name="T21" fmla="*/ 61 h 123"/>
                <a:gd name="T22" fmla="*/ 26 w 124"/>
                <a:gd name="T23" fmla="*/ 62 h 123"/>
                <a:gd name="T24" fmla="*/ 98 w 124"/>
                <a:gd name="T25" fmla="*/ 62 h 123"/>
                <a:gd name="T26" fmla="*/ 99 w 124"/>
                <a:gd name="T27" fmla="*/ 61 h 123"/>
                <a:gd name="T28" fmla="*/ 99 w 124"/>
                <a:gd name="T29" fmla="*/ 56 h 123"/>
                <a:gd name="T30" fmla="*/ 25 w 124"/>
                <a:gd name="T31" fmla="*/ 56 h 123"/>
                <a:gd name="T32" fmla="*/ 25 w 124"/>
                <a:gd name="T33" fmla="*/ 61 h 123"/>
                <a:gd name="T34" fmla="*/ 121 w 124"/>
                <a:gd name="T35" fmla="*/ 38 h 123"/>
                <a:gd name="T36" fmla="*/ 66 w 124"/>
                <a:gd name="T37" fmla="*/ 2 h 123"/>
                <a:gd name="T38" fmla="*/ 58 w 124"/>
                <a:gd name="T39" fmla="*/ 2 h 123"/>
                <a:gd name="T40" fmla="*/ 3 w 124"/>
                <a:gd name="T41" fmla="*/ 38 h 123"/>
                <a:gd name="T42" fmla="*/ 0 w 124"/>
                <a:gd name="T43" fmla="*/ 45 h 123"/>
                <a:gd name="T44" fmla="*/ 0 w 124"/>
                <a:gd name="T45" fmla="*/ 115 h 123"/>
                <a:gd name="T46" fmla="*/ 8 w 124"/>
                <a:gd name="T47" fmla="*/ 123 h 123"/>
                <a:gd name="T48" fmla="*/ 116 w 124"/>
                <a:gd name="T49" fmla="*/ 123 h 123"/>
                <a:gd name="T50" fmla="*/ 124 w 124"/>
                <a:gd name="T51" fmla="*/ 115 h 123"/>
                <a:gd name="T52" fmla="*/ 124 w 124"/>
                <a:gd name="T53" fmla="*/ 45 h 123"/>
                <a:gd name="T54" fmla="*/ 121 w 124"/>
                <a:gd name="T55" fmla="*/ 38 h 123"/>
                <a:gd name="T56" fmla="*/ 116 w 124"/>
                <a:gd name="T57" fmla="*/ 56 h 123"/>
                <a:gd name="T58" fmla="*/ 62 w 124"/>
                <a:gd name="T59" fmla="*/ 93 h 123"/>
                <a:gd name="T60" fmla="*/ 8 w 124"/>
                <a:gd name="T61" fmla="*/ 56 h 123"/>
                <a:gd name="T62" fmla="*/ 8 w 124"/>
                <a:gd name="T63" fmla="*/ 48 h 123"/>
                <a:gd name="T64" fmla="*/ 12 w 124"/>
                <a:gd name="T65" fmla="*/ 45 h 123"/>
                <a:gd name="T66" fmla="*/ 112 w 124"/>
                <a:gd name="T67" fmla="*/ 45 h 123"/>
                <a:gd name="T68" fmla="*/ 116 w 124"/>
                <a:gd name="T69" fmla="*/ 48 h 123"/>
                <a:gd name="T70" fmla="*/ 116 w 124"/>
                <a:gd name="T71" fmla="*/ 5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" h="123">
                  <a:moveTo>
                    <a:pt x="44" y="73"/>
                  </a:moveTo>
                  <a:cubicBezTo>
                    <a:pt x="81" y="73"/>
                    <a:pt x="81" y="73"/>
                    <a:pt x="81" y="73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35" y="68"/>
                    <a:pt x="35" y="68"/>
                    <a:pt x="35" y="68"/>
                  </a:cubicBezTo>
                  <a:lnTo>
                    <a:pt x="44" y="73"/>
                  </a:lnTo>
                  <a:close/>
                  <a:moveTo>
                    <a:pt x="61" y="85"/>
                  </a:moveTo>
                  <a:cubicBezTo>
                    <a:pt x="63" y="85"/>
                    <a:pt x="63" y="85"/>
                    <a:pt x="63" y="85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52" y="79"/>
                    <a:pt x="52" y="79"/>
                    <a:pt x="52" y="79"/>
                  </a:cubicBezTo>
                  <a:lnTo>
                    <a:pt x="61" y="85"/>
                  </a:lnTo>
                  <a:close/>
                  <a:moveTo>
                    <a:pt x="25" y="61"/>
                  </a:moveTo>
                  <a:cubicBezTo>
                    <a:pt x="26" y="62"/>
                    <a:pt x="26" y="62"/>
                    <a:pt x="26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25" y="56"/>
                    <a:pt x="25" y="56"/>
                    <a:pt x="25" y="56"/>
                  </a:cubicBezTo>
                  <a:lnTo>
                    <a:pt x="25" y="61"/>
                  </a:lnTo>
                  <a:close/>
                  <a:moveTo>
                    <a:pt x="121" y="38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64" y="0"/>
                    <a:pt x="60" y="0"/>
                    <a:pt x="58" y="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40"/>
                    <a:pt x="0" y="42"/>
                    <a:pt x="0" y="4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9"/>
                    <a:pt x="3" y="123"/>
                    <a:pt x="8" y="123"/>
                  </a:cubicBezTo>
                  <a:cubicBezTo>
                    <a:pt x="116" y="123"/>
                    <a:pt x="116" y="123"/>
                    <a:pt x="116" y="123"/>
                  </a:cubicBezTo>
                  <a:cubicBezTo>
                    <a:pt x="121" y="123"/>
                    <a:pt x="124" y="119"/>
                    <a:pt x="124" y="11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2"/>
                    <a:pt x="123" y="40"/>
                    <a:pt x="121" y="38"/>
                  </a:cubicBezTo>
                  <a:close/>
                  <a:moveTo>
                    <a:pt x="116" y="56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6"/>
                    <a:pt x="10" y="45"/>
                    <a:pt x="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5" y="45"/>
                    <a:pt x="116" y="46"/>
                    <a:pt x="116" y="48"/>
                  </a:cubicBezTo>
                  <a:lnTo>
                    <a:pt x="11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125277" y="1910482"/>
            <a:ext cx="1996780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3" name="矩形 42"/>
          <p:cNvSpPr/>
          <p:nvPr/>
        </p:nvSpPr>
        <p:spPr>
          <a:xfrm>
            <a:off x="4122057" y="1910482"/>
            <a:ext cx="1996780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4" name="矩形 43"/>
          <p:cNvSpPr/>
          <p:nvPr/>
        </p:nvSpPr>
        <p:spPr>
          <a:xfrm>
            <a:off x="6222026" y="1910482"/>
            <a:ext cx="1996780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5" name="矩形 44"/>
          <p:cNvSpPr/>
          <p:nvPr/>
        </p:nvSpPr>
        <p:spPr>
          <a:xfrm>
            <a:off x="8238704" y="1910482"/>
            <a:ext cx="1996780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500">
        <p:random/>
      </p:transition>
    </mc:Choice>
    <mc:Fallback xmlns="">
      <p:transition spd="slow" advClick="0" advTm="3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83333" y="2646590"/>
            <a:ext cx="1951038" cy="1727200"/>
            <a:chOff x="2183333" y="2646590"/>
            <a:chExt cx="1951038" cy="1727200"/>
          </a:xfrm>
        </p:grpSpPr>
        <p:grpSp>
          <p:nvGrpSpPr>
            <p:cNvPr id="47" name="Group 46"/>
            <p:cNvGrpSpPr/>
            <p:nvPr/>
          </p:nvGrpSpPr>
          <p:grpSpPr>
            <a:xfrm>
              <a:off x="2183333" y="2646590"/>
              <a:ext cx="1951038" cy="1727200"/>
              <a:chOff x="642938" y="3140075"/>
              <a:chExt cx="1951038" cy="1727200"/>
            </a:xfrm>
          </p:grpSpPr>
          <p:sp>
            <p:nvSpPr>
              <p:cNvPr id="48" name="Freeform 542"/>
              <p:cNvSpPr/>
              <p:nvPr/>
            </p:nvSpPr>
            <p:spPr bwMode="auto">
              <a:xfrm>
                <a:off x="642938" y="3355975"/>
                <a:ext cx="1951038" cy="1511300"/>
              </a:xfrm>
              <a:custGeom>
                <a:avLst/>
                <a:gdLst>
                  <a:gd name="T0" fmla="*/ 604 w 615"/>
                  <a:gd name="T1" fmla="*/ 216 h 476"/>
                  <a:gd name="T2" fmla="*/ 604 w 615"/>
                  <a:gd name="T3" fmla="*/ 260 h 476"/>
                  <a:gd name="T4" fmla="*/ 443 w 615"/>
                  <a:gd name="T5" fmla="*/ 452 h 476"/>
                  <a:gd name="T6" fmla="*/ 391 w 615"/>
                  <a:gd name="T7" fmla="*/ 476 h 476"/>
                  <a:gd name="T8" fmla="*/ 25 w 615"/>
                  <a:gd name="T9" fmla="*/ 476 h 476"/>
                  <a:gd name="T10" fmla="*/ 4 w 615"/>
                  <a:gd name="T11" fmla="*/ 463 h 476"/>
                  <a:gd name="T12" fmla="*/ 7 w 615"/>
                  <a:gd name="T13" fmla="*/ 439 h 476"/>
                  <a:gd name="T14" fmla="*/ 158 w 615"/>
                  <a:gd name="T15" fmla="*/ 260 h 476"/>
                  <a:gd name="T16" fmla="*/ 158 w 615"/>
                  <a:gd name="T17" fmla="*/ 216 h 476"/>
                  <a:gd name="T18" fmla="*/ 7 w 615"/>
                  <a:gd name="T19" fmla="*/ 37 h 476"/>
                  <a:gd name="T20" fmla="*/ 4 w 615"/>
                  <a:gd name="T21" fmla="*/ 13 h 476"/>
                  <a:gd name="T22" fmla="*/ 25 w 615"/>
                  <a:gd name="T23" fmla="*/ 0 h 476"/>
                  <a:gd name="T24" fmla="*/ 391 w 615"/>
                  <a:gd name="T25" fmla="*/ 0 h 476"/>
                  <a:gd name="T26" fmla="*/ 443 w 615"/>
                  <a:gd name="T27" fmla="*/ 24 h 476"/>
                  <a:gd name="T28" fmla="*/ 604 w 615"/>
                  <a:gd name="T29" fmla="*/ 21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5" h="476">
                    <a:moveTo>
                      <a:pt x="604" y="216"/>
                    </a:moveTo>
                    <a:cubicBezTo>
                      <a:pt x="615" y="229"/>
                      <a:pt x="615" y="247"/>
                      <a:pt x="604" y="260"/>
                    </a:cubicBezTo>
                    <a:cubicBezTo>
                      <a:pt x="443" y="452"/>
                      <a:pt x="443" y="452"/>
                      <a:pt x="443" y="452"/>
                    </a:cubicBezTo>
                    <a:cubicBezTo>
                      <a:pt x="430" y="467"/>
                      <a:pt x="411" y="476"/>
                      <a:pt x="391" y="476"/>
                    </a:cubicBezTo>
                    <a:cubicBezTo>
                      <a:pt x="25" y="476"/>
                      <a:pt x="25" y="476"/>
                      <a:pt x="25" y="476"/>
                    </a:cubicBezTo>
                    <a:cubicBezTo>
                      <a:pt x="16" y="476"/>
                      <a:pt x="8" y="471"/>
                      <a:pt x="4" y="463"/>
                    </a:cubicBezTo>
                    <a:cubicBezTo>
                      <a:pt x="0" y="455"/>
                      <a:pt x="2" y="445"/>
                      <a:pt x="7" y="439"/>
                    </a:cubicBezTo>
                    <a:cubicBezTo>
                      <a:pt x="158" y="260"/>
                      <a:pt x="158" y="260"/>
                      <a:pt x="158" y="260"/>
                    </a:cubicBezTo>
                    <a:cubicBezTo>
                      <a:pt x="168" y="247"/>
                      <a:pt x="168" y="229"/>
                      <a:pt x="158" y="21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2" y="30"/>
                      <a:pt x="0" y="21"/>
                      <a:pt x="4" y="13"/>
                    </a:cubicBezTo>
                    <a:cubicBezTo>
                      <a:pt x="8" y="5"/>
                      <a:pt x="16" y="0"/>
                      <a:pt x="25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1" y="0"/>
                      <a:pt x="430" y="9"/>
                      <a:pt x="443" y="24"/>
                    </a:cubicBezTo>
                    <a:lnTo>
                      <a:pt x="604" y="216"/>
                    </a:lnTo>
                    <a:close/>
                  </a:path>
                </a:pathLst>
              </a:custGeom>
              <a:solidFill>
                <a:schemeClr val="bg2"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9" name="Freeform 543"/>
              <p:cNvSpPr/>
              <p:nvPr/>
            </p:nvSpPr>
            <p:spPr bwMode="auto">
              <a:xfrm>
                <a:off x="649288" y="3140075"/>
                <a:ext cx="1935163" cy="1619250"/>
              </a:xfrm>
              <a:custGeom>
                <a:avLst/>
                <a:gdLst>
                  <a:gd name="T0" fmla="*/ 610 w 610"/>
                  <a:gd name="T1" fmla="*/ 238 h 510"/>
                  <a:gd name="T2" fmla="*/ 610 w 610"/>
                  <a:gd name="T3" fmla="*/ 272 h 510"/>
                  <a:gd name="T4" fmla="*/ 602 w 610"/>
                  <a:gd name="T5" fmla="*/ 294 h 510"/>
                  <a:gd name="T6" fmla="*/ 441 w 610"/>
                  <a:gd name="T7" fmla="*/ 486 h 510"/>
                  <a:gd name="T8" fmla="*/ 389 w 610"/>
                  <a:gd name="T9" fmla="*/ 510 h 510"/>
                  <a:gd name="T10" fmla="*/ 23 w 610"/>
                  <a:gd name="T11" fmla="*/ 510 h 510"/>
                  <a:gd name="T12" fmla="*/ 2 w 610"/>
                  <a:gd name="T13" fmla="*/ 497 h 510"/>
                  <a:gd name="T14" fmla="*/ 0 w 610"/>
                  <a:gd name="T15" fmla="*/ 487 h 510"/>
                  <a:gd name="T16" fmla="*/ 0 w 610"/>
                  <a:gd name="T17" fmla="*/ 487 h 510"/>
                  <a:gd name="T18" fmla="*/ 0 w 610"/>
                  <a:gd name="T19" fmla="*/ 453 h 510"/>
                  <a:gd name="T20" fmla="*/ 5 w 610"/>
                  <a:gd name="T21" fmla="*/ 439 h 510"/>
                  <a:gd name="T22" fmla="*/ 156 w 610"/>
                  <a:gd name="T23" fmla="*/ 260 h 510"/>
                  <a:gd name="T24" fmla="*/ 159 w 610"/>
                  <a:gd name="T25" fmla="*/ 255 h 510"/>
                  <a:gd name="T26" fmla="*/ 156 w 610"/>
                  <a:gd name="T27" fmla="*/ 250 h 510"/>
                  <a:gd name="T28" fmla="*/ 5 w 610"/>
                  <a:gd name="T29" fmla="*/ 71 h 510"/>
                  <a:gd name="T30" fmla="*/ 0 w 610"/>
                  <a:gd name="T31" fmla="*/ 56 h 510"/>
                  <a:gd name="T32" fmla="*/ 0 w 610"/>
                  <a:gd name="T33" fmla="*/ 56 h 510"/>
                  <a:gd name="T34" fmla="*/ 0 w 610"/>
                  <a:gd name="T35" fmla="*/ 22 h 510"/>
                  <a:gd name="T36" fmla="*/ 2 w 610"/>
                  <a:gd name="T37" fmla="*/ 13 h 510"/>
                  <a:gd name="T38" fmla="*/ 23 w 610"/>
                  <a:gd name="T39" fmla="*/ 0 h 510"/>
                  <a:gd name="T40" fmla="*/ 389 w 610"/>
                  <a:gd name="T41" fmla="*/ 0 h 510"/>
                  <a:gd name="T42" fmla="*/ 441 w 610"/>
                  <a:gd name="T43" fmla="*/ 24 h 510"/>
                  <a:gd name="T44" fmla="*/ 602 w 610"/>
                  <a:gd name="T45" fmla="*/ 216 h 510"/>
                  <a:gd name="T46" fmla="*/ 610 w 610"/>
                  <a:gd name="T47" fmla="*/ 23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10" h="510">
                    <a:moveTo>
                      <a:pt x="610" y="238"/>
                    </a:moveTo>
                    <a:cubicBezTo>
                      <a:pt x="610" y="272"/>
                      <a:pt x="610" y="272"/>
                      <a:pt x="610" y="272"/>
                    </a:cubicBezTo>
                    <a:cubicBezTo>
                      <a:pt x="610" y="280"/>
                      <a:pt x="607" y="287"/>
                      <a:pt x="602" y="294"/>
                    </a:cubicBezTo>
                    <a:cubicBezTo>
                      <a:pt x="441" y="486"/>
                      <a:pt x="441" y="486"/>
                      <a:pt x="441" y="486"/>
                    </a:cubicBezTo>
                    <a:cubicBezTo>
                      <a:pt x="428" y="501"/>
                      <a:pt x="409" y="510"/>
                      <a:pt x="389" y="510"/>
                    </a:cubicBezTo>
                    <a:cubicBezTo>
                      <a:pt x="23" y="510"/>
                      <a:pt x="23" y="510"/>
                      <a:pt x="23" y="510"/>
                    </a:cubicBezTo>
                    <a:cubicBezTo>
                      <a:pt x="14" y="510"/>
                      <a:pt x="6" y="505"/>
                      <a:pt x="2" y="497"/>
                    </a:cubicBezTo>
                    <a:cubicBezTo>
                      <a:pt x="1" y="494"/>
                      <a:pt x="0" y="491"/>
                      <a:pt x="0" y="487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48"/>
                      <a:pt x="2" y="443"/>
                      <a:pt x="5" y="439"/>
                    </a:cubicBezTo>
                    <a:cubicBezTo>
                      <a:pt x="156" y="260"/>
                      <a:pt x="156" y="260"/>
                      <a:pt x="156" y="260"/>
                    </a:cubicBezTo>
                    <a:cubicBezTo>
                      <a:pt x="157" y="258"/>
                      <a:pt x="158" y="257"/>
                      <a:pt x="159" y="255"/>
                    </a:cubicBezTo>
                    <a:cubicBezTo>
                      <a:pt x="158" y="253"/>
                      <a:pt x="157" y="252"/>
                      <a:pt x="156" y="25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" y="67"/>
                      <a:pt x="0" y="62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9"/>
                      <a:pt x="1" y="16"/>
                      <a:pt x="2" y="13"/>
                    </a:cubicBezTo>
                    <a:cubicBezTo>
                      <a:pt x="6" y="5"/>
                      <a:pt x="14" y="0"/>
                      <a:pt x="23" y="0"/>
                    </a:cubicBezTo>
                    <a:cubicBezTo>
                      <a:pt x="389" y="0"/>
                      <a:pt x="389" y="0"/>
                      <a:pt x="389" y="0"/>
                    </a:cubicBezTo>
                    <a:cubicBezTo>
                      <a:pt x="409" y="0"/>
                      <a:pt x="428" y="9"/>
                      <a:pt x="441" y="24"/>
                    </a:cubicBezTo>
                    <a:cubicBezTo>
                      <a:pt x="602" y="216"/>
                      <a:pt x="602" y="216"/>
                      <a:pt x="602" y="216"/>
                    </a:cubicBezTo>
                    <a:cubicBezTo>
                      <a:pt x="607" y="222"/>
                      <a:pt x="610" y="230"/>
                      <a:pt x="610" y="2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0" name="Freeform 554"/>
              <p:cNvSpPr/>
              <p:nvPr/>
            </p:nvSpPr>
            <p:spPr bwMode="auto">
              <a:xfrm>
                <a:off x="649288" y="3209925"/>
                <a:ext cx="527050" cy="739775"/>
              </a:xfrm>
              <a:custGeom>
                <a:avLst/>
                <a:gdLst>
                  <a:gd name="T0" fmla="*/ 159 w 166"/>
                  <a:gd name="T1" fmla="*/ 233 h 233"/>
                  <a:gd name="T2" fmla="*/ 156 w 166"/>
                  <a:gd name="T3" fmla="*/ 228 h 233"/>
                  <a:gd name="T4" fmla="*/ 5 w 166"/>
                  <a:gd name="T5" fmla="*/ 49 h 233"/>
                  <a:gd name="T6" fmla="*/ 0 w 166"/>
                  <a:gd name="T7" fmla="*/ 34 h 233"/>
                  <a:gd name="T8" fmla="*/ 0 w 166"/>
                  <a:gd name="T9" fmla="*/ 34 h 233"/>
                  <a:gd name="T10" fmla="*/ 0 w 166"/>
                  <a:gd name="T11" fmla="*/ 0 h 233"/>
                  <a:gd name="T12" fmla="*/ 5 w 166"/>
                  <a:gd name="T13" fmla="*/ 15 h 233"/>
                  <a:gd name="T14" fmla="*/ 156 w 166"/>
                  <a:gd name="T15" fmla="*/ 194 h 233"/>
                  <a:gd name="T16" fmla="*/ 159 w 166"/>
                  <a:gd name="T17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233">
                    <a:moveTo>
                      <a:pt x="159" y="233"/>
                    </a:moveTo>
                    <a:cubicBezTo>
                      <a:pt x="158" y="231"/>
                      <a:pt x="157" y="230"/>
                      <a:pt x="156" y="228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5"/>
                      <a:pt x="0" y="40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2" y="11"/>
                      <a:pt x="5" y="15"/>
                    </a:cubicBezTo>
                    <a:cubicBezTo>
                      <a:pt x="156" y="194"/>
                      <a:pt x="156" y="194"/>
                      <a:pt x="156" y="194"/>
                    </a:cubicBezTo>
                    <a:cubicBezTo>
                      <a:pt x="165" y="205"/>
                      <a:pt x="166" y="221"/>
                      <a:pt x="159" y="233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1" name="Freeform 555"/>
              <p:cNvSpPr/>
              <p:nvPr/>
            </p:nvSpPr>
            <p:spPr bwMode="auto">
              <a:xfrm>
                <a:off x="649288" y="3898900"/>
                <a:ext cx="1935163" cy="860425"/>
              </a:xfrm>
              <a:custGeom>
                <a:avLst/>
                <a:gdLst>
                  <a:gd name="T0" fmla="*/ 610 w 610"/>
                  <a:gd name="T1" fmla="*/ 0 h 271"/>
                  <a:gd name="T2" fmla="*/ 610 w 610"/>
                  <a:gd name="T3" fmla="*/ 33 h 271"/>
                  <a:gd name="T4" fmla="*/ 602 w 610"/>
                  <a:gd name="T5" fmla="*/ 55 h 271"/>
                  <a:gd name="T6" fmla="*/ 441 w 610"/>
                  <a:gd name="T7" fmla="*/ 247 h 271"/>
                  <a:gd name="T8" fmla="*/ 389 w 610"/>
                  <a:gd name="T9" fmla="*/ 271 h 271"/>
                  <a:gd name="T10" fmla="*/ 23 w 610"/>
                  <a:gd name="T11" fmla="*/ 271 h 271"/>
                  <a:gd name="T12" fmla="*/ 2 w 610"/>
                  <a:gd name="T13" fmla="*/ 258 h 271"/>
                  <a:gd name="T14" fmla="*/ 0 w 610"/>
                  <a:gd name="T15" fmla="*/ 248 h 271"/>
                  <a:gd name="T16" fmla="*/ 0 w 610"/>
                  <a:gd name="T17" fmla="*/ 248 h 271"/>
                  <a:gd name="T18" fmla="*/ 0 w 610"/>
                  <a:gd name="T19" fmla="*/ 214 h 271"/>
                  <a:gd name="T20" fmla="*/ 2 w 610"/>
                  <a:gd name="T21" fmla="*/ 224 h 271"/>
                  <a:gd name="T22" fmla="*/ 23 w 610"/>
                  <a:gd name="T23" fmla="*/ 237 h 271"/>
                  <a:gd name="T24" fmla="*/ 389 w 610"/>
                  <a:gd name="T25" fmla="*/ 237 h 271"/>
                  <a:gd name="T26" fmla="*/ 441 w 610"/>
                  <a:gd name="T27" fmla="*/ 213 h 271"/>
                  <a:gd name="T28" fmla="*/ 602 w 610"/>
                  <a:gd name="T29" fmla="*/ 21 h 271"/>
                  <a:gd name="T30" fmla="*/ 610 w 610"/>
                  <a:gd name="T3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0" h="271">
                    <a:moveTo>
                      <a:pt x="610" y="0"/>
                    </a:moveTo>
                    <a:cubicBezTo>
                      <a:pt x="610" y="33"/>
                      <a:pt x="610" y="33"/>
                      <a:pt x="610" y="33"/>
                    </a:cubicBezTo>
                    <a:cubicBezTo>
                      <a:pt x="610" y="41"/>
                      <a:pt x="607" y="48"/>
                      <a:pt x="602" y="55"/>
                    </a:cubicBezTo>
                    <a:cubicBezTo>
                      <a:pt x="441" y="247"/>
                      <a:pt x="441" y="247"/>
                      <a:pt x="441" y="247"/>
                    </a:cubicBezTo>
                    <a:cubicBezTo>
                      <a:pt x="428" y="262"/>
                      <a:pt x="409" y="271"/>
                      <a:pt x="389" y="271"/>
                    </a:cubicBezTo>
                    <a:cubicBezTo>
                      <a:pt x="23" y="271"/>
                      <a:pt x="23" y="271"/>
                      <a:pt x="23" y="271"/>
                    </a:cubicBezTo>
                    <a:cubicBezTo>
                      <a:pt x="14" y="271"/>
                      <a:pt x="6" y="266"/>
                      <a:pt x="2" y="258"/>
                    </a:cubicBezTo>
                    <a:cubicBezTo>
                      <a:pt x="1" y="255"/>
                      <a:pt x="0" y="252"/>
                      <a:pt x="0" y="24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8"/>
                      <a:pt x="1" y="221"/>
                      <a:pt x="2" y="224"/>
                    </a:cubicBezTo>
                    <a:cubicBezTo>
                      <a:pt x="6" y="232"/>
                      <a:pt x="14" y="237"/>
                      <a:pt x="23" y="237"/>
                    </a:cubicBezTo>
                    <a:cubicBezTo>
                      <a:pt x="389" y="237"/>
                      <a:pt x="389" y="237"/>
                      <a:pt x="389" y="237"/>
                    </a:cubicBezTo>
                    <a:cubicBezTo>
                      <a:pt x="409" y="237"/>
                      <a:pt x="428" y="228"/>
                      <a:pt x="441" y="213"/>
                    </a:cubicBezTo>
                    <a:cubicBezTo>
                      <a:pt x="602" y="21"/>
                      <a:pt x="602" y="21"/>
                      <a:pt x="602" y="21"/>
                    </a:cubicBezTo>
                    <a:cubicBezTo>
                      <a:pt x="607" y="15"/>
                      <a:pt x="610" y="7"/>
                      <a:pt x="61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2" name="Freeform 548"/>
            <p:cNvSpPr>
              <a:spLocks noEditPoints="1"/>
            </p:cNvSpPr>
            <p:nvPr/>
          </p:nvSpPr>
          <p:spPr bwMode="auto">
            <a:xfrm>
              <a:off x="3050108" y="2852965"/>
              <a:ext cx="349250" cy="508000"/>
            </a:xfrm>
            <a:custGeom>
              <a:avLst/>
              <a:gdLst>
                <a:gd name="T0" fmla="*/ 30 w 110"/>
                <a:gd name="T1" fmla="*/ 124 h 160"/>
                <a:gd name="T2" fmla="*/ 31 w 110"/>
                <a:gd name="T3" fmla="*/ 132 h 160"/>
                <a:gd name="T4" fmla="*/ 55 w 110"/>
                <a:gd name="T5" fmla="*/ 136 h 160"/>
                <a:gd name="T6" fmla="*/ 80 w 110"/>
                <a:gd name="T7" fmla="*/ 132 h 160"/>
                <a:gd name="T8" fmla="*/ 81 w 110"/>
                <a:gd name="T9" fmla="*/ 124 h 160"/>
                <a:gd name="T10" fmla="*/ 55 w 110"/>
                <a:gd name="T11" fmla="*/ 128 h 160"/>
                <a:gd name="T12" fmla="*/ 30 w 110"/>
                <a:gd name="T13" fmla="*/ 124 h 160"/>
                <a:gd name="T14" fmla="*/ 32 w 110"/>
                <a:gd name="T15" fmla="*/ 139 h 160"/>
                <a:gd name="T16" fmla="*/ 33 w 110"/>
                <a:gd name="T17" fmla="*/ 148 h 160"/>
                <a:gd name="T18" fmla="*/ 41 w 110"/>
                <a:gd name="T19" fmla="*/ 152 h 160"/>
                <a:gd name="T20" fmla="*/ 41 w 110"/>
                <a:gd name="T21" fmla="*/ 157 h 160"/>
                <a:gd name="T22" fmla="*/ 55 w 110"/>
                <a:gd name="T23" fmla="*/ 160 h 160"/>
                <a:gd name="T24" fmla="*/ 69 w 110"/>
                <a:gd name="T25" fmla="*/ 157 h 160"/>
                <a:gd name="T26" fmla="*/ 70 w 110"/>
                <a:gd name="T27" fmla="*/ 152 h 160"/>
                <a:gd name="T28" fmla="*/ 77 w 110"/>
                <a:gd name="T29" fmla="*/ 148 h 160"/>
                <a:gd name="T30" fmla="*/ 79 w 110"/>
                <a:gd name="T31" fmla="*/ 139 h 160"/>
                <a:gd name="T32" fmla="*/ 55 w 110"/>
                <a:gd name="T33" fmla="*/ 143 h 160"/>
                <a:gd name="T34" fmla="*/ 32 w 110"/>
                <a:gd name="T35" fmla="*/ 139 h 160"/>
                <a:gd name="T36" fmla="*/ 55 w 110"/>
                <a:gd name="T37" fmla="*/ 23 h 160"/>
                <a:gd name="T38" fmla="*/ 58 w 110"/>
                <a:gd name="T39" fmla="*/ 20 h 160"/>
                <a:gd name="T40" fmla="*/ 55 w 110"/>
                <a:gd name="T41" fmla="*/ 17 h 160"/>
                <a:gd name="T42" fmla="*/ 17 w 110"/>
                <a:gd name="T43" fmla="*/ 55 h 160"/>
                <a:gd name="T44" fmla="*/ 20 w 110"/>
                <a:gd name="T45" fmla="*/ 58 h 160"/>
                <a:gd name="T46" fmla="*/ 23 w 110"/>
                <a:gd name="T47" fmla="*/ 55 h 160"/>
                <a:gd name="T48" fmla="*/ 55 w 110"/>
                <a:gd name="T49" fmla="*/ 23 h 160"/>
                <a:gd name="T50" fmla="*/ 55 w 110"/>
                <a:gd name="T51" fmla="*/ 0 h 160"/>
                <a:gd name="T52" fmla="*/ 0 w 110"/>
                <a:gd name="T53" fmla="*/ 55 h 160"/>
                <a:gd name="T54" fmla="*/ 27 w 110"/>
                <a:gd name="T55" fmla="*/ 102 h 160"/>
                <a:gd name="T56" fmla="*/ 29 w 110"/>
                <a:gd name="T57" fmla="*/ 116 h 160"/>
                <a:gd name="T58" fmla="*/ 55 w 110"/>
                <a:gd name="T59" fmla="*/ 122 h 160"/>
                <a:gd name="T60" fmla="*/ 82 w 110"/>
                <a:gd name="T61" fmla="*/ 116 h 160"/>
                <a:gd name="T62" fmla="*/ 84 w 110"/>
                <a:gd name="T63" fmla="*/ 102 h 160"/>
                <a:gd name="T64" fmla="*/ 110 w 110"/>
                <a:gd name="T65" fmla="*/ 55 h 160"/>
                <a:gd name="T66" fmla="*/ 55 w 110"/>
                <a:gd name="T67" fmla="*/ 0 h 160"/>
                <a:gd name="T68" fmla="*/ 76 w 110"/>
                <a:gd name="T69" fmla="*/ 96 h 160"/>
                <a:gd name="T70" fmla="*/ 74 w 110"/>
                <a:gd name="T71" fmla="*/ 109 h 160"/>
                <a:gd name="T72" fmla="*/ 55 w 110"/>
                <a:gd name="T73" fmla="*/ 112 h 160"/>
                <a:gd name="T74" fmla="*/ 36 w 110"/>
                <a:gd name="T75" fmla="*/ 109 h 160"/>
                <a:gd name="T76" fmla="*/ 35 w 110"/>
                <a:gd name="T77" fmla="*/ 96 h 160"/>
                <a:gd name="T78" fmla="*/ 10 w 110"/>
                <a:gd name="T79" fmla="*/ 55 h 160"/>
                <a:gd name="T80" fmla="*/ 55 w 110"/>
                <a:gd name="T81" fmla="*/ 10 h 160"/>
                <a:gd name="T82" fmla="*/ 101 w 110"/>
                <a:gd name="T83" fmla="*/ 55 h 160"/>
                <a:gd name="T84" fmla="*/ 76 w 110"/>
                <a:gd name="T85" fmla="*/ 96 h 160"/>
                <a:gd name="T86" fmla="*/ 68 w 110"/>
                <a:gd name="T87" fmla="*/ 76 h 160"/>
                <a:gd name="T88" fmla="*/ 55 w 110"/>
                <a:gd name="T89" fmla="*/ 54 h 160"/>
                <a:gd name="T90" fmla="*/ 43 w 110"/>
                <a:gd name="T91" fmla="*/ 76 h 160"/>
                <a:gd name="T92" fmla="*/ 38 w 110"/>
                <a:gd name="T93" fmla="*/ 65 h 160"/>
                <a:gd name="T94" fmla="*/ 30 w 110"/>
                <a:gd name="T95" fmla="*/ 69 h 160"/>
                <a:gd name="T96" fmla="*/ 43 w 110"/>
                <a:gd name="T97" fmla="*/ 95 h 160"/>
                <a:gd name="T98" fmla="*/ 55 w 110"/>
                <a:gd name="T99" fmla="*/ 71 h 160"/>
                <a:gd name="T100" fmla="*/ 68 w 110"/>
                <a:gd name="T101" fmla="*/ 95 h 160"/>
                <a:gd name="T102" fmla="*/ 81 w 110"/>
                <a:gd name="T103" fmla="*/ 69 h 160"/>
                <a:gd name="T104" fmla="*/ 73 w 110"/>
                <a:gd name="T105" fmla="*/ 65 h 160"/>
                <a:gd name="T106" fmla="*/ 68 w 110"/>
                <a:gd name="T107" fmla="*/ 7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160">
                  <a:moveTo>
                    <a:pt x="30" y="124"/>
                  </a:moveTo>
                  <a:cubicBezTo>
                    <a:pt x="31" y="132"/>
                    <a:pt x="31" y="132"/>
                    <a:pt x="31" y="132"/>
                  </a:cubicBezTo>
                  <a:cubicBezTo>
                    <a:pt x="38" y="135"/>
                    <a:pt x="47" y="136"/>
                    <a:pt x="55" y="136"/>
                  </a:cubicBezTo>
                  <a:cubicBezTo>
                    <a:pt x="64" y="136"/>
                    <a:pt x="72" y="135"/>
                    <a:pt x="80" y="132"/>
                  </a:cubicBezTo>
                  <a:cubicBezTo>
                    <a:pt x="81" y="124"/>
                    <a:pt x="81" y="124"/>
                    <a:pt x="81" y="124"/>
                  </a:cubicBezTo>
                  <a:cubicBezTo>
                    <a:pt x="73" y="126"/>
                    <a:pt x="64" y="128"/>
                    <a:pt x="55" y="128"/>
                  </a:cubicBezTo>
                  <a:cubicBezTo>
                    <a:pt x="46" y="128"/>
                    <a:pt x="38" y="126"/>
                    <a:pt x="30" y="124"/>
                  </a:cubicBezTo>
                  <a:close/>
                  <a:moveTo>
                    <a:pt x="32" y="139"/>
                  </a:moveTo>
                  <a:cubicBezTo>
                    <a:pt x="33" y="148"/>
                    <a:pt x="33" y="148"/>
                    <a:pt x="33" y="148"/>
                  </a:cubicBezTo>
                  <a:cubicBezTo>
                    <a:pt x="33" y="148"/>
                    <a:pt x="35" y="150"/>
                    <a:pt x="41" y="152"/>
                  </a:cubicBezTo>
                  <a:cubicBezTo>
                    <a:pt x="41" y="157"/>
                    <a:pt x="41" y="157"/>
                    <a:pt x="41" y="157"/>
                  </a:cubicBezTo>
                  <a:cubicBezTo>
                    <a:pt x="41" y="157"/>
                    <a:pt x="45" y="160"/>
                    <a:pt x="55" y="160"/>
                  </a:cubicBezTo>
                  <a:cubicBezTo>
                    <a:pt x="66" y="160"/>
                    <a:pt x="69" y="157"/>
                    <a:pt x="69" y="157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5" y="150"/>
                    <a:pt x="77" y="148"/>
                    <a:pt x="77" y="148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1" y="141"/>
                    <a:pt x="64" y="143"/>
                    <a:pt x="55" y="143"/>
                  </a:cubicBezTo>
                  <a:cubicBezTo>
                    <a:pt x="47" y="143"/>
                    <a:pt x="39" y="141"/>
                    <a:pt x="32" y="139"/>
                  </a:cubicBezTo>
                  <a:close/>
                  <a:moveTo>
                    <a:pt x="55" y="23"/>
                  </a:moveTo>
                  <a:cubicBezTo>
                    <a:pt x="57" y="23"/>
                    <a:pt x="58" y="22"/>
                    <a:pt x="58" y="20"/>
                  </a:cubicBezTo>
                  <a:cubicBezTo>
                    <a:pt x="58" y="19"/>
                    <a:pt x="57" y="17"/>
                    <a:pt x="55" y="17"/>
                  </a:cubicBezTo>
                  <a:cubicBezTo>
                    <a:pt x="34" y="17"/>
                    <a:pt x="17" y="34"/>
                    <a:pt x="17" y="55"/>
                  </a:cubicBezTo>
                  <a:cubicBezTo>
                    <a:pt x="17" y="57"/>
                    <a:pt x="18" y="58"/>
                    <a:pt x="20" y="58"/>
                  </a:cubicBezTo>
                  <a:cubicBezTo>
                    <a:pt x="22" y="58"/>
                    <a:pt x="23" y="57"/>
                    <a:pt x="23" y="55"/>
                  </a:cubicBezTo>
                  <a:cubicBezTo>
                    <a:pt x="23" y="38"/>
                    <a:pt x="37" y="23"/>
                    <a:pt x="55" y="23"/>
                  </a:cubicBezTo>
                  <a:close/>
                  <a:moveTo>
                    <a:pt x="55" y="0"/>
                  </a:moveTo>
                  <a:cubicBezTo>
                    <a:pt x="25" y="0"/>
                    <a:pt x="0" y="25"/>
                    <a:pt x="0" y="55"/>
                  </a:cubicBezTo>
                  <a:cubicBezTo>
                    <a:pt x="0" y="75"/>
                    <a:pt x="11" y="93"/>
                    <a:pt x="27" y="102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37" y="120"/>
                    <a:pt x="46" y="122"/>
                    <a:pt x="55" y="122"/>
                  </a:cubicBezTo>
                  <a:cubicBezTo>
                    <a:pt x="65" y="122"/>
                    <a:pt x="74" y="120"/>
                    <a:pt x="82" y="116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100" y="93"/>
                    <a:pt x="110" y="75"/>
                    <a:pt x="110" y="55"/>
                  </a:cubicBezTo>
                  <a:cubicBezTo>
                    <a:pt x="110" y="25"/>
                    <a:pt x="86" y="0"/>
                    <a:pt x="55" y="0"/>
                  </a:cubicBezTo>
                  <a:close/>
                  <a:moveTo>
                    <a:pt x="76" y="96"/>
                  </a:move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69" y="112"/>
                    <a:pt x="55" y="112"/>
                  </a:cubicBezTo>
                  <a:cubicBezTo>
                    <a:pt x="41" y="112"/>
                    <a:pt x="36" y="109"/>
                    <a:pt x="36" y="109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0" y="88"/>
                    <a:pt x="10" y="73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ubicBezTo>
                    <a:pt x="80" y="10"/>
                    <a:pt x="101" y="30"/>
                    <a:pt x="101" y="55"/>
                  </a:cubicBezTo>
                  <a:cubicBezTo>
                    <a:pt x="101" y="73"/>
                    <a:pt x="90" y="88"/>
                    <a:pt x="76" y="96"/>
                  </a:cubicBezTo>
                  <a:close/>
                  <a:moveTo>
                    <a:pt x="68" y="76"/>
                  </a:moveTo>
                  <a:cubicBezTo>
                    <a:pt x="55" y="54"/>
                    <a:pt x="55" y="54"/>
                    <a:pt x="55" y="54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68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36490" y="3441910"/>
              <a:ext cx="138361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Dummy </a:t>
              </a:r>
            </a:p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Title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53421" y="2646590"/>
            <a:ext cx="1949450" cy="1727200"/>
            <a:chOff x="4153421" y="2646590"/>
            <a:chExt cx="1949450" cy="1727200"/>
          </a:xfrm>
        </p:grpSpPr>
        <p:grpSp>
          <p:nvGrpSpPr>
            <p:cNvPr id="42" name="Group 41"/>
            <p:cNvGrpSpPr/>
            <p:nvPr/>
          </p:nvGrpSpPr>
          <p:grpSpPr>
            <a:xfrm>
              <a:off x="4153421" y="2646590"/>
              <a:ext cx="1949450" cy="1727200"/>
              <a:chOff x="2613026" y="3140075"/>
              <a:chExt cx="1949450" cy="1727200"/>
            </a:xfrm>
          </p:grpSpPr>
          <p:sp>
            <p:nvSpPr>
              <p:cNvPr id="43" name="Freeform 544"/>
              <p:cNvSpPr/>
              <p:nvPr/>
            </p:nvSpPr>
            <p:spPr bwMode="auto">
              <a:xfrm>
                <a:off x="2613026" y="3355975"/>
                <a:ext cx="1949450" cy="1511300"/>
              </a:xfrm>
              <a:custGeom>
                <a:avLst/>
                <a:gdLst>
                  <a:gd name="T0" fmla="*/ 604 w 614"/>
                  <a:gd name="T1" fmla="*/ 216 h 476"/>
                  <a:gd name="T2" fmla="*/ 604 w 614"/>
                  <a:gd name="T3" fmla="*/ 260 h 476"/>
                  <a:gd name="T4" fmla="*/ 443 w 614"/>
                  <a:gd name="T5" fmla="*/ 452 h 476"/>
                  <a:gd name="T6" fmla="*/ 391 w 614"/>
                  <a:gd name="T7" fmla="*/ 476 h 476"/>
                  <a:gd name="T8" fmla="*/ 24 w 614"/>
                  <a:gd name="T9" fmla="*/ 476 h 476"/>
                  <a:gd name="T10" fmla="*/ 4 w 614"/>
                  <a:gd name="T11" fmla="*/ 463 h 476"/>
                  <a:gd name="T12" fmla="*/ 7 w 614"/>
                  <a:gd name="T13" fmla="*/ 439 h 476"/>
                  <a:gd name="T14" fmla="*/ 157 w 614"/>
                  <a:gd name="T15" fmla="*/ 260 h 476"/>
                  <a:gd name="T16" fmla="*/ 157 w 614"/>
                  <a:gd name="T17" fmla="*/ 216 h 476"/>
                  <a:gd name="T18" fmla="*/ 7 w 614"/>
                  <a:gd name="T19" fmla="*/ 37 h 476"/>
                  <a:gd name="T20" fmla="*/ 4 w 614"/>
                  <a:gd name="T21" fmla="*/ 13 h 476"/>
                  <a:gd name="T22" fmla="*/ 24 w 614"/>
                  <a:gd name="T23" fmla="*/ 0 h 476"/>
                  <a:gd name="T24" fmla="*/ 391 w 614"/>
                  <a:gd name="T25" fmla="*/ 0 h 476"/>
                  <a:gd name="T26" fmla="*/ 443 w 614"/>
                  <a:gd name="T27" fmla="*/ 24 h 476"/>
                  <a:gd name="T28" fmla="*/ 604 w 614"/>
                  <a:gd name="T29" fmla="*/ 21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4" h="476">
                    <a:moveTo>
                      <a:pt x="604" y="216"/>
                    </a:moveTo>
                    <a:cubicBezTo>
                      <a:pt x="614" y="229"/>
                      <a:pt x="614" y="247"/>
                      <a:pt x="604" y="260"/>
                    </a:cubicBezTo>
                    <a:cubicBezTo>
                      <a:pt x="443" y="452"/>
                      <a:pt x="443" y="452"/>
                      <a:pt x="443" y="452"/>
                    </a:cubicBezTo>
                    <a:cubicBezTo>
                      <a:pt x="430" y="467"/>
                      <a:pt x="411" y="476"/>
                      <a:pt x="391" y="476"/>
                    </a:cubicBezTo>
                    <a:cubicBezTo>
                      <a:pt x="24" y="476"/>
                      <a:pt x="24" y="476"/>
                      <a:pt x="24" y="476"/>
                    </a:cubicBezTo>
                    <a:cubicBezTo>
                      <a:pt x="16" y="476"/>
                      <a:pt x="8" y="471"/>
                      <a:pt x="4" y="463"/>
                    </a:cubicBezTo>
                    <a:cubicBezTo>
                      <a:pt x="0" y="455"/>
                      <a:pt x="1" y="445"/>
                      <a:pt x="7" y="439"/>
                    </a:cubicBezTo>
                    <a:cubicBezTo>
                      <a:pt x="157" y="260"/>
                      <a:pt x="157" y="260"/>
                      <a:pt x="157" y="260"/>
                    </a:cubicBezTo>
                    <a:cubicBezTo>
                      <a:pt x="168" y="247"/>
                      <a:pt x="168" y="229"/>
                      <a:pt x="157" y="21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1" y="30"/>
                      <a:pt x="0" y="21"/>
                      <a:pt x="4" y="13"/>
                    </a:cubicBezTo>
                    <a:cubicBezTo>
                      <a:pt x="8" y="5"/>
                      <a:pt x="16" y="0"/>
                      <a:pt x="24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1" y="0"/>
                      <a:pt x="430" y="9"/>
                      <a:pt x="443" y="24"/>
                    </a:cubicBezTo>
                    <a:lnTo>
                      <a:pt x="604" y="216"/>
                    </a:lnTo>
                    <a:close/>
                  </a:path>
                </a:pathLst>
              </a:custGeom>
              <a:solidFill>
                <a:schemeClr val="bg2"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545"/>
              <p:cNvSpPr/>
              <p:nvPr/>
            </p:nvSpPr>
            <p:spPr bwMode="auto">
              <a:xfrm>
                <a:off x="2619376" y="3140075"/>
                <a:ext cx="1936750" cy="1619250"/>
              </a:xfrm>
              <a:custGeom>
                <a:avLst/>
                <a:gdLst>
                  <a:gd name="T0" fmla="*/ 610 w 610"/>
                  <a:gd name="T1" fmla="*/ 238 h 510"/>
                  <a:gd name="T2" fmla="*/ 610 w 610"/>
                  <a:gd name="T3" fmla="*/ 272 h 510"/>
                  <a:gd name="T4" fmla="*/ 602 w 610"/>
                  <a:gd name="T5" fmla="*/ 294 h 510"/>
                  <a:gd name="T6" fmla="*/ 441 w 610"/>
                  <a:gd name="T7" fmla="*/ 486 h 510"/>
                  <a:gd name="T8" fmla="*/ 389 w 610"/>
                  <a:gd name="T9" fmla="*/ 510 h 510"/>
                  <a:gd name="T10" fmla="*/ 22 w 610"/>
                  <a:gd name="T11" fmla="*/ 510 h 510"/>
                  <a:gd name="T12" fmla="*/ 2 w 610"/>
                  <a:gd name="T13" fmla="*/ 497 h 510"/>
                  <a:gd name="T14" fmla="*/ 0 w 610"/>
                  <a:gd name="T15" fmla="*/ 487 h 510"/>
                  <a:gd name="T16" fmla="*/ 0 w 610"/>
                  <a:gd name="T17" fmla="*/ 453 h 510"/>
                  <a:gd name="T18" fmla="*/ 5 w 610"/>
                  <a:gd name="T19" fmla="*/ 439 h 510"/>
                  <a:gd name="T20" fmla="*/ 155 w 610"/>
                  <a:gd name="T21" fmla="*/ 260 h 510"/>
                  <a:gd name="T22" fmla="*/ 159 w 610"/>
                  <a:gd name="T23" fmla="*/ 255 h 510"/>
                  <a:gd name="T24" fmla="*/ 155 w 610"/>
                  <a:gd name="T25" fmla="*/ 250 h 510"/>
                  <a:gd name="T26" fmla="*/ 5 w 610"/>
                  <a:gd name="T27" fmla="*/ 71 h 510"/>
                  <a:gd name="T28" fmla="*/ 0 w 610"/>
                  <a:gd name="T29" fmla="*/ 56 h 510"/>
                  <a:gd name="T30" fmla="*/ 0 w 610"/>
                  <a:gd name="T31" fmla="*/ 22 h 510"/>
                  <a:gd name="T32" fmla="*/ 0 w 610"/>
                  <a:gd name="T33" fmla="*/ 22 h 510"/>
                  <a:gd name="T34" fmla="*/ 2 w 610"/>
                  <a:gd name="T35" fmla="*/ 13 h 510"/>
                  <a:gd name="T36" fmla="*/ 22 w 610"/>
                  <a:gd name="T37" fmla="*/ 0 h 510"/>
                  <a:gd name="T38" fmla="*/ 389 w 610"/>
                  <a:gd name="T39" fmla="*/ 0 h 510"/>
                  <a:gd name="T40" fmla="*/ 441 w 610"/>
                  <a:gd name="T41" fmla="*/ 24 h 510"/>
                  <a:gd name="T42" fmla="*/ 602 w 610"/>
                  <a:gd name="T43" fmla="*/ 216 h 510"/>
                  <a:gd name="T44" fmla="*/ 610 w 610"/>
                  <a:gd name="T45" fmla="*/ 23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0" h="510">
                    <a:moveTo>
                      <a:pt x="610" y="238"/>
                    </a:moveTo>
                    <a:cubicBezTo>
                      <a:pt x="610" y="272"/>
                      <a:pt x="610" y="272"/>
                      <a:pt x="610" y="272"/>
                    </a:cubicBezTo>
                    <a:cubicBezTo>
                      <a:pt x="610" y="280"/>
                      <a:pt x="607" y="287"/>
                      <a:pt x="602" y="294"/>
                    </a:cubicBezTo>
                    <a:cubicBezTo>
                      <a:pt x="441" y="486"/>
                      <a:pt x="441" y="486"/>
                      <a:pt x="441" y="486"/>
                    </a:cubicBezTo>
                    <a:cubicBezTo>
                      <a:pt x="428" y="501"/>
                      <a:pt x="409" y="510"/>
                      <a:pt x="389" y="510"/>
                    </a:cubicBezTo>
                    <a:cubicBezTo>
                      <a:pt x="22" y="510"/>
                      <a:pt x="22" y="510"/>
                      <a:pt x="22" y="510"/>
                    </a:cubicBezTo>
                    <a:cubicBezTo>
                      <a:pt x="14" y="510"/>
                      <a:pt x="6" y="505"/>
                      <a:pt x="2" y="497"/>
                    </a:cubicBezTo>
                    <a:cubicBezTo>
                      <a:pt x="0" y="494"/>
                      <a:pt x="0" y="491"/>
                      <a:pt x="0" y="487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48"/>
                      <a:pt x="2" y="443"/>
                      <a:pt x="5" y="439"/>
                    </a:cubicBezTo>
                    <a:cubicBezTo>
                      <a:pt x="155" y="260"/>
                      <a:pt x="155" y="260"/>
                      <a:pt x="155" y="260"/>
                    </a:cubicBezTo>
                    <a:cubicBezTo>
                      <a:pt x="156" y="258"/>
                      <a:pt x="158" y="257"/>
                      <a:pt x="159" y="255"/>
                    </a:cubicBezTo>
                    <a:cubicBezTo>
                      <a:pt x="158" y="253"/>
                      <a:pt x="156" y="252"/>
                      <a:pt x="155" y="25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" y="67"/>
                      <a:pt x="0" y="62"/>
                      <a:pt x="0" y="5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9"/>
                      <a:pt x="0" y="16"/>
                      <a:pt x="2" y="13"/>
                    </a:cubicBezTo>
                    <a:cubicBezTo>
                      <a:pt x="6" y="5"/>
                      <a:pt x="14" y="0"/>
                      <a:pt x="22" y="0"/>
                    </a:cubicBezTo>
                    <a:cubicBezTo>
                      <a:pt x="389" y="0"/>
                      <a:pt x="389" y="0"/>
                      <a:pt x="389" y="0"/>
                    </a:cubicBezTo>
                    <a:cubicBezTo>
                      <a:pt x="409" y="0"/>
                      <a:pt x="428" y="9"/>
                      <a:pt x="441" y="24"/>
                    </a:cubicBezTo>
                    <a:cubicBezTo>
                      <a:pt x="602" y="216"/>
                      <a:pt x="602" y="216"/>
                      <a:pt x="602" y="216"/>
                    </a:cubicBezTo>
                    <a:cubicBezTo>
                      <a:pt x="607" y="222"/>
                      <a:pt x="610" y="230"/>
                      <a:pt x="610" y="2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Freeform 556"/>
              <p:cNvSpPr/>
              <p:nvPr/>
            </p:nvSpPr>
            <p:spPr bwMode="auto">
              <a:xfrm>
                <a:off x="2619376" y="3895725"/>
                <a:ext cx="1936750" cy="863600"/>
              </a:xfrm>
              <a:custGeom>
                <a:avLst/>
                <a:gdLst>
                  <a:gd name="T0" fmla="*/ 610 w 610"/>
                  <a:gd name="T1" fmla="*/ 0 h 272"/>
                  <a:gd name="T2" fmla="*/ 610 w 610"/>
                  <a:gd name="T3" fmla="*/ 34 h 272"/>
                  <a:gd name="T4" fmla="*/ 602 w 610"/>
                  <a:gd name="T5" fmla="*/ 56 h 272"/>
                  <a:gd name="T6" fmla="*/ 441 w 610"/>
                  <a:gd name="T7" fmla="*/ 248 h 272"/>
                  <a:gd name="T8" fmla="*/ 389 w 610"/>
                  <a:gd name="T9" fmla="*/ 272 h 272"/>
                  <a:gd name="T10" fmla="*/ 22 w 610"/>
                  <a:gd name="T11" fmla="*/ 272 h 272"/>
                  <a:gd name="T12" fmla="*/ 2 w 610"/>
                  <a:gd name="T13" fmla="*/ 259 h 272"/>
                  <a:gd name="T14" fmla="*/ 0 w 610"/>
                  <a:gd name="T15" fmla="*/ 249 h 272"/>
                  <a:gd name="T16" fmla="*/ 0 w 610"/>
                  <a:gd name="T17" fmla="*/ 215 h 272"/>
                  <a:gd name="T18" fmla="*/ 2 w 610"/>
                  <a:gd name="T19" fmla="*/ 225 h 272"/>
                  <a:gd name="T20" fmla="*/ 22 w 610"/>
                  <a:gd name="T21" fmla="*/ 238 h 272"/>
                  <a:gd name="T22" fmla="*/ 389 w 610"/>
                  <a:gd name="T23" fmla="*/ 238 h 272"/>
                  <a:gd name="T24" fmla="*/ 441 w 610"/>
                  <a:gd name="T25" fmla="*/ 214 h 272"/>
                  <a:gd name="T26" fmla="*/ 602 w 610"/>
                  <a:gd name="T27" fmla="*/ 22 h 272"/>
                  <a:gd name="T28" fmla="*/ 610 w 610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0" h="272">
                    <a:moveTo>
                      <a:pt x="610" y="0"/>
                    </a:moveTo>
                    <a:cubicBezTo>
                      <a:pt x="610" y="34"/>
                      <a:pt x="610" y="34"/>
                      <a:pt x="610" y="34"/>
                    </a:cubicBezTo>
                    <a:cubicBezTo>
                      <a:pt x="610" y="42"/>
                      <a:pt x="607" y="49"/>
                      <a:pt x="602" y="56"/>
                    </a:cubicBezTo>
                    <a:cubicBezTo>
                      <a:pt x="441" y="248"/>
                      <a:pt x="441" y="248"/>
                      <a:pt x="441" y="248"/>
                    </a:cubicBezTo>
                    <a:cubicBezTo>
                      <a:pt x="428" y="263"/>
                      <a:pt x="409" y="272"/>
                      <a:pt x="389" y="272"/>
                    </a:cubicBezTo>
                    <a:cubicBezTo>
                      <a:pt x="22" y="272"/>
                      <a:pt x="22" y="272"/>
                      <a:pt x="22" y="272"/>
                    </a:cubicBezTo>
                    <a:cubicBezTo>
                      <a:pt x="14" y="272"/>
                      <a:pt x="6" y="267"/>
                      <a:pt x="2" y="259"/>
                    </a:cubicBezTo>
                    <a:cubicBezTo>
                      <a:pt x="0" y="256"/>
                      <a:pt x="0" y="253"/>
                      <a:pt x="0" y="24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19"/>
                      <a:pt x="0" y="222"/>
                      <a:pt x="2" y="225"/>
                    </a:cubicBezTo>
                    <a:cubicBezTo>
                      <a:pt x="6" y="233"/>
                      <a:pt x="14" y="238"/>
                      <a:pt x="22" y="238"/>
                    </a:cubicBezTo>
                    <a:cubicBezTo>
                      <a:pt x="389" y="238"/>
                      <a:pt x="389" y="238"/>
                      <a:pt x="389" y="238"/>
                    </a:cubicBezTo>
                    <a:cubicBezTo>
                      <a:pt x="409" y="238"/>
                      <a:pt x="428" y="229"/>
                      <a:pt x="441" y="214"/>
                    </a:cubicBezTo>
                    <a:cubicBezTo>
                      <a:pt x="602" y="22"/>
                      <a:pt x="602" y="22"/>
                      <a:pt x="602" y="22"/>
                    </a:cubicBezTo>
                    <a:cubicBezTo>
                      <a:pt x="607" y="15"/>
                      <a:pt x="610" y="8"/>
                      <a:pt x="61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6" name="Freeform 557"/>
              <p:cNvSpPr/>
              <p:nvPr/>
            </p:nvSpPr>
            <p:spPr bwMode="auto">
              <a:xfrm>
                <a:off x="2619376" y="3209925"/>
                <a:ext cx="527050" cy="739775"/>
              </a:xfrm>
              <a:custGeom>
                <a:avLst/>
                <a:gdLst>
                  <a:gd name="T0" fmla="*/ 159 w 166"/>
                  <a:gd name="T1" fmla="*/ 233 h 233"/>
                  <a:gd name="T2" fmla="*/ 155 w 166"/>
                  <a:gd name="T3" fmla="*/ 228 h 233"/>
                  <a:gd name="T4" fmla="*/ 5 w 166"/>
                  <a:gd name="T5" fmla="*/ 49 h 233"/>
                  <a:gd name="T6" fmla="*/ 0 w 166"/>
                  <a:gd name="T7" fmla="*/ 34 h 233"/>
                  <a:gd name="T8" fmla="*/ 0 w 166"/>
                  <a:gd name="T9" fmla="*/ 0 h 233"/>
                  <a:gd name="T10" fmla="*/ 5 w 166"/>
                  <a:gd name="T11" fmla="*/ 15 h 233"/>
                  <a:gd name="T12" fmla="*/ 155 w 166"/>
                  <a:gd name="T13" fmla="*/ 194 h 233"/>
                  <a:gd name="T14" fmla="*/ 159 w 166"/>
                  <a:gd name="T15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233">
                    <a:moveTo>
                      <a:pt x="159" y="233"/>
                    </a:moveTo>
                    <a:cubicBezTo>
                      <a:pt x="158" y="231"/>
                      <a:pt x="156" y="230"/>
                      <a:pt x="155" y="228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5"/>
                      <a:pt x="0" y="40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2" y="11"/>
                      <a:pt x="5" y="15"/>
                    </a:cubicBezTo>
                    <a:cubicBezTo>
                      <a:pt x="155" y="194"/>
                      <a:pt x="155" y="194"/>
                      <a:pt x="155" y="194"/>
                    </a:cubicBezTo>
                    <a:cubicBezTo>
                      <a:pt x="165" y="205"/>
                      <a:pt x="166" y="221"/>
                      <a:pt x="159" y="233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3" name="Freeform 549"/>
            <p:cNvSpPr>
              <a:spLocks noEditPoints="1"/>
            </p:cNvSpPr>
            <p:nvPr/>
          </p:nvSpPr>
          <p:spPr bwMode="auto">
            <a:xfrm>
              <a:off x="4947171" y="2897415"/>
              <a:ext cx="495300" cy="419100"/>
            </a:xfrm>
            <a:custGeom>
              <a:avLst/>
              <a:gdLst>
                <a:gd name="T0" fmla="*/ 7 w 156"/>
                <a:gd name="T1" fmla="*/ 127 h 132"/>
                <a:gd name="T2" fmla="*/ 12 w 156"/>
                <a:gd name="T3" fmla="*/ 132 h 132"/>
                <a:gd name="T4" fmla="*/ 41 w 156"/>
                <a:gd name="T5" fmla="*/ 132 h 132"/>
                <a:gd name="T6" fmla="*/ 41 w 156"/>
                <a:gd name="T7" fmla="*/ 72 h 132"/>
                <a:gd name="T8" fmla="*/ 7 w 156"/>
                <a:gd name="T9" fmla="*/ 107 h 132"/>
                <a:gd name="T10" fmla="*/ 7 w 156"/>
                <a:gd name="T11" fmla="*/ 127 h 132"/>
                <a:gd name="T12" fmla="*/ 55 w 156"/>
                <a:gd name="T13" fmla="*/ 86 h 132"/>
                <a:gd name="T14" fmla="*/ 55 w 156"/>
                <a:gd name="T15" fmla="*/ 132 h 132"/>
                <a:gd name="T16" fmla="*/ 90 w 156"/>
                <a:gd name="T17" fmla="*/ 132 h 132"/>
                <a:gd name="T18" fmla="*/ 90 w 156"/>
                <a:gd name="T19" fmla="*/ 91 h 132"/>
                <a:gd name="T20" fmla="*/ 75 w 156"/>
                <a:gd name="T21" fmla="*/ 106 h 132"/>
                <a:gd name="T22" fmla="*/ 55 w 156"/>
                <a:gd name="T23" fmla="*/ 86 h 132"/>
                <a:gd name="T24" fmla="*/ 104 w 156"/>
                <a:gd name="T25" fmla="*/ 77 h 132"/>
                <a:gd name="T26" fmla="*/ 104 w 156"/>
                <a:gd name="T27" fmla="*/ 132 h 132"/>
                <a:gd name="T28" fmla="*/ 132 w 156"/>
                <a:gd name="T29" fmla="*/ 132 h 132"/>
                <a:gd name="T30" fmla="*/ 138 w 156"/>
                <a:gd name="T31" fmla="*/ 127 h 132"/>
                <a:gd name="T32" fmla="*/ 138 w 156"/>
                <a:gd name="T33" fmla="*/ 72 h 132"/>
                <a:gd name="T34" fmla="*/ 138 w 156"/>
                <a:gd name="T35" fmla="*/ 43 h 132"/>
                <a:gd name="T36" fmla="*/ 108 w 156"/>
                <a:gd name="T37" fmla="*/ 72 h 132"/>
                <a:gd name="T38" fmla="*/ 104 w 156"/>
                <a:gd name="T39" fmla="*/ 77 h 132"/>
                <a:gd name="T40" fmla="*/ 124 w 156"/>
                <a:gd name="T41" fmla="*/ 3 h 132"/>
                <a:gd name="T42" fmla="*/ 119 w 156"/>
                <a:gd name="T43" fmla="*/ 10 h 132"/>
                <a:gd name="T44" fmla="*/ 126 w 156"/>
                <a:gd name="T45" fmla="*/ 16 h 132"/>
                <a:gd name="T46" fmla="*/ 132 w 156"/>
                <a:gd name="T47" fmla="*/ 15 h 132"/>
                <a:gd name="T48" fmla="*/ 75 w 156"/>
                <a:gd name="T49" fmla="*/ 72 h 132"/>
                <a:gd name="T50" fmla="*/ 41 w 156"/>
                <a:gd name="T51" fmla="*/ 39 h 132"/>
                <a:gd name="T52" fmla="*/ 2 w 156"/>
                <a:gd name="T53" fmla="*/ 78 h 132"/>
                <a:gd name="T54" fmla="*/ 2 w 156"/>
                <a:gd name="T55" fmla="*/ 87 h 132"/>
                <a:gd name="T56" fmla="*/ 11 w 156"/>
                <a:gd name="T57" fmla="*/ 87 h 132"/>
                <a:gd name="T58" fmla="*/ 41 w 156"/>
                <a:gd name="T59" fmla="*/ 56 h 132"/>
                <a:gd name="T60" fmla="*/ 75 w 156"/>
                <a:gd name="T61" fmla="*/ 90 h 132"/>
                <a:gd name="T62" fmla="*/ 141 w 156"/>
                <a:gd name="T63" fmla="*/ 24 h 132"/>
                <a:gd name="T64" fmla="*/ 140 w 156"/>
                <a:gd name="T65" fmla="*/ 30 h 132"/>
                <a:gd name="T66" fmla="*/ 146 w 156"/>
                <a:gd name="T67" fmla="*/ 37 h 132"/>
                <a:gd name="T68" fmla="*/ 147 w 156"/>
                <a:gd name="T69" fmla="*/ 37 h 132"/>
                <a:gd name="T70" fmla="*/ 153 w 156"/>
                <a:gd name="T71" fmla="*/ 31 h 132"/>
                <a:gd name="T72" fmla="*/ 156 w 156"/>
                <a:gd name="T73" fmla="*/ 0 h 132"/>
                <a:gd name="T74" fmla="*/ 124 w 156"/>
                <a:gd name="T75" fmla="*/ 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6" h="132">
                  <a:moveTo>
                    <a:pt x="7" y="127"/>
                  </a:moveTo>
                  <a:cubicBezTo>
                    <a:pt x="7" y="130"/>
                    <a:pt x="9" y="132"/>
                    <a:pt x="12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7" y="107"/>
                    <a:pt x="7" y="107"/>
                    <a:pt x="7" y="107"/>
                  </a:cubicBezTo>
                  <a:lnTo>
                    <a:pt x="7" y="127"/>
                  </a:lnTo>
                  <a:close/>
                  <a:moveTo>
                    <a:pt x="55" y="86"/>
                  </a:moveTo>
                  <a:cubicBezTo>
                    <a:pt x="55" y="132"/>
                    <a:pt x="55" y="132"/>
                    <a:pt x="55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75" y="106"/>
                    <a:pt x="75" y="106"/>
                    <a:pt x="75" y="106"/>
                  </a:cubicBezTo>
                  <a:lnTo>
                    <a:pt x="55" y="86"/>
                  </a:lnTo>
                  <a:close/>
                  <a:moveTo>
                    <a:pt x="104" y="77"/>
                  </a:moveTo>
                  <a:cubicBezTo>
                    <a:pt x="104" y="132"/>
                    <a:pt x="104" y="132"/>
                    <a:pt x="104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6" y="132"/>
                    <a:pt x="138" y="130"/>
                    <a:pt x="138" y="127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08" y="72"/>
                    <a:pt x="108" y="72"/>
                    <a:pt x="108" y="72"/>
                  </a:cubicBezTo>
                  <a:lnTo>
                    <a:pt x="104" y="77"/>
                  </a:lnTo>
                  <a:close/>
                  <a:moveTo>
                    <a:pt x="124" y="3"/>
                  </a:moveTo>
                  <a:cubicBezTo>
                    <a:pt x="121" y="3"/>
                    <a:pt x="119" y="6"/>
                    <a:pt x="119" y="10"/>
                  </a:cubicBezTo>
                  <a:cubicBezTo>
                    <a:pt x="119" y="13"/>
                    <a:pt x="122" y="16"/>
                    <a:pt x="126" y="16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0" y="80"/>
                    <a:pt x="0" y="84"/>
                    <a:pt x="2" y="87"/>
                  </a:cubicBezTo>
                  <a:cubicBezTo>
                    <a:pt x="5" y="89"/>
                    <a:pt x="9" y="89"/>
                    <a:pt x="11" y="87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30"/>
                    <a:pt x="140" y="30"/>
                    <a:pt x="140" y="30"/>
                  </a:cubicBezTo>
                  <a:cubicBezTo>
                    <a:pt x="140" y="34"/>
                    <a:pt x="143" y="37"/>
                    <a:pt x="146" y="37"/>
                  </a:cubicBezTo>
                  <a:cubicBezTo>
                    <a:pt x="146" y="37"/>
                    <a:pt x="146" y="37"/>
                    <a:pt x="147" y="37"/>
                  </a:cubicBezTo>
                  <a:cubicBezTo>
                    <a:pt x="150" y="37"/>
                    <a:pt x="152" y="35"/>
                    <a:pt x="153" y="31"/>
                  </a:cubicBezTo>
                  <a:cubicBezTo>
                    <a:pt x="156" y="0"/>
                    <a:pt x="156" y="0"/>
                    <a:pt x="156" y="0"/>
                  </a:cubicBezTo>
                  <a:lnTo>
                    <a:pt x="124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05784" y="3441910"/>
              <a:ext cx="138361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Dummy </a:t>
              </a:r>
            </a:p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Title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093596" y="2646590"/>
            <a:ext cx="1951038" cy="1727200"/>
            <a:chOff x="8093596" y="2646590"/>
            <a:chExt cx="1951038" cy="1727200"/>
          </a:xfrm>
        </p:grpSpPr>
        <p:grpSp>
          <p:nvGrpSpPr>
            <p:cNvPr id="32" name="Group 31"/>
            <p:cNvGrpSpPr/>
            <p:nvPr/>
          </p:nvGrpSpPr>
          <p:grpSpPr>
            <a:xfrm>
              <a:off x="8093596" y="2646590"/>
              <a:ext cx="1951038" cy="1727200"/>
              <a:chOff x="6553201" y="3140075"/>
              <a:chExt cx="1951038" cy="1727200"/>
            </a:xfrm>
          </p:grpSpPr>
          <p:sp>
            <p:nvSpPr>
              <p:cNvPr id="33" name="Freeform 551"/>
              <p:cNvSpPr/>
              <p:nvPr/>
            </p:nvSpPr>
            <p:spPr bwMode="auto">
              <a:xfrm>
                <a:off x="6553201" y="3355975"/>
                <a:ext cx="1951038" cy="1511300"/>
              </a:xfrm>
              <a:custGeom>
                <a:avLst/>
                <a:gdLst>
                  <a:gd name="T0" fmla="*/ 604 w 615"/>
                  <a:gd name="T1" fmla="*/ 216 h 476"/>
                  <a:gd name="T2" fmla="*/ 604 w 615"/>
                  <a:gd name="T3" fmla="*/ 260 h 476"/>
                  <a:gd name="T4" fmla="*/ 443 w 615"/>
                  <a:gd name="T5" fmla="*/ 452 h 476"/>
                  <a:gd name="T6" fmla="*/ 391 w 615"/>
                  <a:gd name="T7" fmla="*/ 476 h 476"/>
                  <a:gd name="T8" fmla="*/ 25 w 615"/>
                  <a:gd name="T9" fmla="*/ 476 h 476"/>
                  <a:gd name="T10" fmla="*/ 4 w 615"/>
                  <a:gd name="T11" fmla="*/ 463 h 476"/>
                  <a:gd name="T12" fmla="*/ 7 w 615"/>
                  <a:gd name="T13" fmla="*/ 439 h 476"/>
                  <a:gd name="T14" fmla="*/ 157 w 615"/>
                  <a:gd name="T15" fmla="*/ 260 h 476"/>
                  <a:gd name="T16" fmla="*/ 157 w 615"/>
                  <a:gd name="T17" fmla="*/ 216 h 476"/>
                  <a:gd name="T18" fmla="*/ 7 w 615"/>
                  <a:gd name="T19" fmla="*/ 37 h 476"/>
                  <a:gd name="T20" fmla="*/ 4 w 615"/>
                  <a:gd name="T21" fmla="*/ 13 h 476"/>
                  <a:gd name="T22" fmla="*/ 25 w 615"/>
                  <a:gd name="T23" fmla="*/ 0 h 476"/>
                  <a:gd name="T24" fmla="*/ 391 w 615"/>
                  <a:gd name="T25" fmla="*/ 0 h 476"/>
                  <a:gd name="T26" fmla="*/ 443 w 615"/>
                  <a:gd name="T27" fmla="*/ 24 h 476"/>
                  <a:gd name="T28" fmla="*/ 604 w 615"/>
                  <a:gd name="T29" fmla="*/ 21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5" h="476">
                    <a:moveTo>
                      <a:pt x="604" y="216"/>
                    </a:moveTo>
                    <a:cubicBezTo>
                      <a:pt x="615" y="229"/>
                      <a:pt x="615" y="247"/>
                      <a:pt x="604" y="260"/>
                    </a:cubicBezTo>
                    <a:cubicBezTo>
                      <a:pt x="443" y="452"/>
                      <a:pt x="443" y="452"/>
                      <a:pt x="443" y="452"/>
                    </a:cubicBezTo>
                    <a:cubicBezTo>
                      <a:pt x="430" y="467"/>
                      <a:pt x="411" y="476"/>
                      <a:pt x="391" y="476"/>
                    </a:cubicBezTo>
                    <a:cubicBezTo>
                      <a:pt x="25" y="476"/>
                      <a:pt x="25" y="476"/>
                      <a:pt x="25" y="476"/>
                    </a:cubicBezTo>
                    <a:cubicBezTo>
                      <a:pt x="16" y="476"/>
                      <a:pt x="8" y="471"/>
                      <a:pt x="4" y="463"/>
                    </a:cubicBezTo>
                    <a:cubicBezTo>
                      <a:pt x="0" y="455"/>
                      <a:pt x="2" y="445"/>
                      <a:pt x="7" y="439"/>
                    </a:cubicBezTo>
                    <a:cubicBezTo>
                      <a:pt x="157" y="260"/>
                      <a:pt x="157" y="260"/>
                      <a:pt x="157" y="260"/>
                    </a:cubicBezTo>
                    <a:cubicBezTo>
                      <a:pt x="168" y="247"/>
                      <a:pt x="168" y="229"/>
                      <a:pt x="157" y="21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2" y="30"/>
                      <a:pt x="0" y="21"/>
                      <a:pt x="4" y="13"/>
                    </a:cubicBezTo>
                    <a:cubicBezTo>
                      <a:pt x="8" y="5"/>
                      <a:pt x="16" y="0"/>
                      <a:pt x="25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1" y="0"/>
                      <a:pt x="430" y="9"/>
                      <a:pt x="443" y="24"/>
                    </a:cubicBezTo>
                    <a:lnTo>
                      <a:pt x="604" y="216"/>
                    </a:lnTo>
                    <a:close/>
                  </a:path>
                </a:pathLst>
              </a:custGeom>
              <a:solidFill>
                <a:schemeClr val="bg2"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Freeform 552"/>
              <p:cNvSpPr/>
              <p:nvPr/>
            </p:nvSpPr>
            <p:spPr bwMode="auto">
              <a:xfrm>
                <a:off x="6559551" y="3140075"/>
                <a:ext cx="1935163" cy="1619250"/>
              </a:xfrm>
              <a:custGeom>
                <a:avLst/>
                <a:gdLst>
                  <a:gd name="T0" fmla="*/ 610 w 610"/>
                  <a:gd name="T1" fmla="*/ 238 h 510"/>
                  <a:gd name="T2" fmla="*/ 610 w 610"/>
                  <a:gd name="T3" fmla="*/ 272 h 510"/>
                  <a:gd name="T4" fmla="*/ 602 w 610"/>
                  <a:gd name="T5" fmla="*/ 294 h 510"/>
                  <a:gd name="T6" fmla="*/ 441 w 610"/>
                  <a:gd name="T7" fmla="*/ 486 h 510"/>
                  <a:gd name="T8" fmla="*/ 389 w 610"/>
                  <a:gd name="T9" fmla="*/ 510 h 510"/>
                  <a:gd name="T10" fmla="*/ 23 w 610"/>
                  <a:gd name="T11" fmla="*/ 510 h 510"/>
                  <a:gd name="T12" fmla="*/ 2 w 610"/>
                  <a:gd name="T13" fmla="*/ 497 h 510"/>
                  <a:gd name="T14" fmla="*/ 0 w 610"/>
                  <a:gd name="T15" fmla="*/ 487 h 510"/>
                  <a:gd name="T16" fmla="*/ 0 w 610"/>
                  <a:gd name="T17" fmla="*/ 453 h 510"/>
                  <a:gd name="T18" fmla="*/ 5 w 610"/>
                  <a:gd name="T19" fmla="*/ 439 h 510"/>
                  <a:gd name="T20" fmla="*/ 155 w 610"/>
                  <a:gd name="T21" fmla="*/ 260 h 510"/>
                  <a:gd name="T22" fmla="*/ 159 w 610"/>
                  <a:gd name="T23" fmla="*/ 255 h 510"/>
                  <a:gd name="T24" fmla="*/ 155 w 610"/>
                  <a:gd name="T25" fmla="*/ 250 h 510"/>
                  <a:gd name="T26" fmla="*/ 5 w 610"/>
                  <a:gd name="T27" fmla="*/ 71 h 510"/>
                  <a:gd name="T28" fmla="*/ 0 w 610"/>
                  <a:gd name="T29" fmla="*/ 56 h 510"/>
                  <a:gd name="T30" fmla="*/ 0 w 610"/>
                  <a:gd name="T31" fmla="*/ 22 h 510"/>
                  <a:gd name="T32" fmla="*/ 0 w 610"/>
                  <a:gd name="T33" fmla="*/ 22 h 510"/>
                  <a:gd name="T34" fmla="*/ 2 w 610"/>
                  <a:gd name="T35" fmla="*/ 13 h 510"/>
                  <a:gd name="T36" fmla="*/ 23 w 610"/>
                  <a:gd name="T37" fmla="*/ 0 h 510"/>
                  <a:gd name="T38" fmla="*/ 389 w 610"/>
                  <a:gd name="T39" fmla="*/ 0 h 510"/>
                  <a:gd name="T40" fmla="*/ 441 w 610"/>
                  <a:gd name="T41" fmla="*/ 24 h 510"/>
                  <a:gd name="T42" fmla="*/ 602 w 610"/>
                  <a:gd name="T43" fmla="*/ 216 h 510"/>
                  <a:gd name="T44" fmla="*/ 610 w 610"/>
                  <a:gd name="T45" fmla="*/ 23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0" h="510">
                    <a:moveTo>
                      <a:pt x="610" y="238"/>
                    </a:moveTo>
                    <a:cubicBezTo>
                      <a:pt x="610" y="272"/>
                      <a:pt x="610" y="272"/>
                      <a:pt x="610" y="272"/>
                    </a:cubicBezTo>
                    <a:cubicBezTo>
                      <a:pt x="610" y="280"/>
                      <a:pt x="607" y="287"/>
                      <a:pt x="602" y="294"/>
                    </a:cubicBezTo>
                    <a:cubicBezTo>
                      <a:pt x="441" y="486"/>
                      <a:pt x="441" y="486"/>
                      <a:pt x="441" y="486"/>
                    </a:cubicBezTo>
                    <a:cubicBezTo>
                      <a:pt x="428" y="501"/>
                      <a:pt x="409" y="510"/>
                      <a:pt x="389" y="510"/>
                    </a:cubicBezTo>
                    <a:cubicBezTo>
                      <a:pt x="23" y="510"/>
                      <a:pt x="23" y="510"/>
                      <a:pt x="23" y="510"/>
                    </a:cubicBezTo>
                    <a:cubicBezTo>
                      <a:pt x="14" y="510"/>
                      <a:pt x="6" y="505"/>
                      <a:pt x="2" y="497"/>
                    </a:cubicBezTo>
                    <a:cubicBezTo>
                      <a:pt x="1" y="494"/>
                      <a:pt x="0" y="491"/>
                      <a:pt x="0" y="487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48"/>
                      <a:pt x="2" y="443"/>
                      <a:pt x="5" y="439"/>
                    </a:cubicBezTo>
                    <a:cubicBezTo>
                      <a:pt x="155" y="260"/>
                      <a:pt x="155" y="260"/>
                      <a:pt x="155" y="260"/>
                    </a:cubicBezTo>
                    <a:cubicBezTo>
                      <a:pt x="157" y="258"/>
                      <a:pt x="158" y="257"/>
                      <a:pt x="159" y="255"/>
                    </a:cubicBezTo>
                    <a:cubicBezTo>
                      <a:pt x="158" y="253"/>
                      <a:pt x="157" y="252"/>
                      <a:pt x="155" y="250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2" y="67"/>
                      <a:pt x="0" y="62"/>
                      <a:pt x="0" y="5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9"/>
                      <a:pt x="1" y="16"/>
                      <a:pt x="2" y="13"/>
                    </a:cubicBezTo>
                    <a:cubicBezTo>
                      <a:pt x="6" y="5"/>
                      <a:pt x="14" y="0"/>
                      <a:pt x="23" y="0"/>
                    </a:cubicBezTo>
                    <a:cubicBezTo>
                      <a:pt x="389" y="0"/>
                      <a:pt x="389" y="0"/>
                      <a:pt x="389" y="0"/>
                    </a:cubicBezTo>
                    <a:cubicBezTo>
                      <a:pt x="409" y="0"/>
                      <a:pt x="428" y="9"/>
                      <a:pt x="441" y="24"/>
                    </a:cubicBezTo>
                    <a:cubicBezTo>
                      <a:pt x="602" y="216"/>
                      <a:pt x="602" y="216"/>
                      <a:pt x="602" y="216"/>
                    </a:cubicBezTo>
                    <a:cubicBezTo>
                      <a:pt x="607" y="222"/>
                      <a:pt x="610" y="230"/>
                      <a:pt x="610" y="2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Freeform 560"/>
              <p:cNvSpPr/>
              <p:nvPr/>
            </p:nvSpPr>
            <p:spPr bwMode="auto">
              <a:xfrm>
                <a:off x="6559551" y="3895725"/>
                <a:ext cx="1935163" cy="863600"/>
              </a:xfrm>
              <a:custGeom>
                <a:avLst/>
                <a:gdLst>
                  <a:gd name="T0" fmla="*/ 610 w 610"/>
                  <a:gd name="T1" fmla="*/ 0 h 272"/>
                  <a:gd name="T2" fmla="*/ 610 w 610"/>
                  <a:gd name="T3" fmla="*/ 34 h 272"/>
                  <a:gd name="T4" fmla="*/ 602 w 610"/>
                  <a:gd name="T5" fmla="*/ 56 h 272"/>
                  <a:gd name="T6" fmla="*/ 441 w 610"/>
                  <a:gd name="T7" fmla="*/ 248 h 272"/>
                  <a:gd name="T8" fmla="*/ 389 w 610"/>
                  <a:gd name="T9" fmla="*/ 272 h 272"/>
                  <a:gd name="T10" fmla="*/ 23 w 610"/>
                  <a:gd name="T11" fmla="*/ 272 h 272"/>
                  <a:gd name="T12" fmla="*/ 2 w 610"/>
                  <a:gd name="T13" fmla="*/ 259 h 272"/>
                  <a:gd name="T14" fmla="*/ 0 w 610"/>
                  <a:gd name="T15" fmla="*/ 249 h 272"/>
                  <a:gd name="T16" fmla="*/ 0 w 610"/>
                  <a:gd name="T17" fmla="*/ 215 h 272"/>
                  <a:gd name="T18" fmla="*/ 2 w 610"/>
                  <a:gd name="T19" fmla="*/ 225 h 272"/>
                  <a:gd name="T20" fmla="*/ 23 w 610"/>
                  <a:gd name="T21" fmla="*/ 238 h 272"/>
                  <a:gd name="T22" fmla="*/ 389 w 610"/>
                  <a:gd name="T23" fmla="*/ 238 h 272"/>
                  <a:gd name="T24" fmla="*/ 441 w 610"/>
                  <a:gd name="T25" fmla="*/ 214 h 272"/>
                  <a:gd name="T26" fmla="*/ 602 w 610"/>
                  <a:gd name="T27" fmla="*/ 22 h 272"/>
                  <a:gd name="T28" fmla="*/ 610 w 610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0" h="272">
                    <a:moveTo>
                      <a:pt x="610" y="0"/>
                    </a:moveTo>
                    <a:cubicBezTo>
                      <a:pt x="610" y="34"/>
                      <a:pt x="610" y="34"/>
                      <a:pt x="610" y="34"/>
                    </a:cubicBezTo>
                    <a:cubicBezTo>
                      <a:pt x="610" y="42"/>
                      <a:pt x="607" y="49"/>
                      <a:pt x="602" y="56"/>
                    </a:cubicBezTo>
                    <a:cubicBezTo>
                      <a:pt x="441" y="248"/>
                      <a:pt x="441" y="248"/>
                      <a:pt x="441" y="248"/>
                    </a:cubicBezTo>
                    <a:cubicBezTo>
                      <a:pt x="428" y="263"/>
                      <a:pt x="409" y="272"/>
                      <a:pt x="389" y="272"/>
                    </a:cubicBezTo>
                    <a:cubicBezTo>
                      <a:pt x="23" y="272"/>
                      <a:pt x="23" y="272"/>
                      <a:pt x="23" y="272"/>
                    </a:cubicBezTo>
                    <a:cubicBezTo>
                      <a:pt x="14" y="272"/>
                      <a:pt x="6" y="267"/>
                      <a:pt x="2" y="259"/>
                    </a:cubicBezTo>
                    <a:cubicBezTo>
                      <a:pt x="1" y="256"/>
                      <a:pt x="0" y="253"/>
                      <a:pt x="0" y="24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19"/>
                      <a:pt x="1" y="222"/>
                      <a:pt x="2" y="225"/>
                    </a:cubicBezTo>
                    <a:cubicBezTo>
                      <a:pt x="6" y="233"/>
                      <a:pt x="14" y="238"/>
                      <a:pt x="23" y="238"/>
                    </a:cubicBezTo>
                    <a:cubicBezTo>
                      <a:pt x="389" y="238"/>
                      <a:pt x="389" y="238"/>
                      <a:pt x="389" y="238"/>
                    </a:cubicBezTo>
                    <a:cubicBezTo>
                      <a:pt x="409" y="238"/>
                      <a:pt x="428" y="229"/>
                      <a:pt x="441" y="214"/>
                    </a:cubicBezTo>
                    <a:cubicBezTo>
                      <a:pt x="602" y="22"/>
                      <a:pt x="602" y="22"/>
                      <a:pt x="602" y="22"/>
                    </a:cubicBezTo>
                    <a:cubicBezTo>
                      <a:pt x="607" y="15"/>
                      <a:pt x="610" y="8"/>
                      <a:pt x="61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Freeform 561"/>
              <p:cNvSpPr/>
              <p:nvPr/>
            </p:nvSpPr>
            <p:spPr bwMode="auto">
              <a:xfrm>
                <a:off x="6559551" y="3209925"/>
                <a:ext cx="525463" cy="739775"/>
              </a:xfrm>
              <a:custGeom>
                <a:avLst/>
                <a:gdLst>
                  <a:gd name="T0" fmla="*/ 159 w 166"/>
                  <a:gd name="T1" fmla="*/ 233 h 233"/>
                  <a:gd name="T2" fmla="*/ 155 w 166"/>
                  <a:gd name="T3" fmla="*/ 228 h 233"/>
                  <a:gd name="T4" fmla="*/ 5 w 166"/>
                  <a:gd name="T5" fmla="*/ 49 h 233"/>
                  <a:gd name="T6" fmla="*/ 0 w 166"/>
                  <a:gd name="T7" fmla="*/ 34 h 233"/>
                  <a:gd name="T8" fmla="*/ 0 w 166"/>
                  <a:gd name="T9" fmla="*/ 0 h 233"/>
                  <a:gd name="T10" fmla="*/ 5 w 166"/>
                  <a:gd name="T11" fmla="*/ 15 h 233"/>
                  <a:gd name="T12" fmla="*/ 155 w 166"/>
                  <a:gd name="T13" fmla="*/ 194 h 233"/>
                  <a:gd name="T14" fmla="*/ 159 w 166"/>
                  <a:gd name="T15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233">
                    <a:moveTo>
                      <a:pt x="159" y="233"/>
                    </a:moveTo>
                    <a:cubicBezTo>
                      <a:pt x="158" y="231"/>
                      <a:pt x="157" y="230"/>
                      <a:pt x="155" y="228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5"/>
                      <a:pt x="0" y="40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2" y="11"/>
                      <a:pt x="5" y="15"/>
                    </a:cubicBezTo>
                    <a:cubicBezTo>
                      <a:pt x="155" y="194"/>
                      <a:pt x="155" y="194"/>
                      <a:pt x="155" y="194"/>
                    </a:cubicBezTo>
                    <a:cubicBezTo>
                      <a:pt x="165" y="205"/>
                      <a:pt x="166" y="221"/>
                      <a:pt x="159" y="233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5" name="Freeform 553"/>
            <p:cNvSpPr>
              <a:spLocks noEditPoints="1"/>
            </p:cNvSpPr>
            <p:nvPr/>
          </p:nvSpPr>
          <p:spPr bwMode="auto">
            <a:xfrm>
              <a:off x="8914334" y="2887890"/>
              <a:ext cx="441325" cy="438150"/>
            </a:xfrm>
            <a:custGeom>
              <a:avLst/>
              <a:gdLst>
                <a:gd name="T0" fmla="*/ 68 w 139"/>
                <a:gd name="T1" fmla="*/ 96 h 138"/>
                <a:gd name="T2" fmla="*/ 70 w 139"/>
                <a:gd name="T3" fmla="*/ 96 h 138"/>
                <a:gd name="T4" fmla="*/ 80 w 139"/>
                <a:gd name="T5" fmla="*/ 89 h 138"/>
                <a:gd name="T6" fmla="*/ 58 w 139"/>
                <a:gd name="T7" fmla="*/ 89 h 138"/>
                <a:gd name="T8" fmla="*/ 68 w 139"/>
                <a:gd name="T9" fmla="*/ 96 h 138"/>
                <a:gd name="T10" fmla="*/ 49 w 139"/>
                <a:gd name="T11" fmla="*/ 83 h 138"/>
                <a:gd name="T12" fmla="*/ 90 w 139"/>
                <a:gd name="T13" fmla="*/ 83 h 138"/>
                <a:gd name="T14" fmla="*/ 99 w 139"/>
                <a:gd name="T15" fmla="*/ 76 h 138"/>
                <a:gd name="T16" fmla="*/ 39 w 139"/>
                <a:gd name="T17" fmla="*/ 76 h 138"/>
                <a:gd name="T18" fmla="*/ 49 w 139"/>
                <a:gd name="T19" fmla="*/ 83 h 138"/>
                <a:gd name="T20" fmla="*/ 28 w 139"/>
                <a:gd name="T21" fmla="*/ 69 h 138"/>
                <a:gd name="T22" fmla="*/ 29 w 139"/>
                <a:gd name="T23" fmla="*/ 70 h 138"/>
                <a:gd name="T24" fmla="*/ 109 w 139"/>
                <a:gd name="T25" fmla="*/ 70 h 138"/>
                <a:gd name="T26" fmla="*/ 111 w 139"/>
                <a:gd name="T27" fmla="*/ 69 h 138"/>
                <a:gd name="T28" fmla="*/ 111 w 139"/>
                <a:gd name="T29" fmla="*/ 63 h 138"/>
                <a:gd name="T30" fmla="*/ 28 w 139"/>
                <a:gd name="T31" fmla="*/ 63 h 138"/>
                <a:gd name="T32" fmla="*/ 28 w 139"/>
                <a:gd name="T33" fmla="*/ 69 h 138"/>
                <a:gd name="T34" fmla="*/ 135 w 139"/>
                <a:gd name="T35" fmla="*/ 44 h 138"/>
                <a:gd name="T36" fmla="*/ 74 w 139"/>
                <a:gd name="T37" fmla="*/ 2 h 138"/>
                <a:gd name="T38" fmla="*/ 64 w 139"/>
                <a:gd name="T39" fmla="*/ 2 h 138"/>
                <a:gd name="T40" fmla="*/ 4 w 139"/>
                <a:gd name="T41" fmla="*/ 44 h 138"/>
                <a:gd name="T42" fmla="*/ 0 w 139"/>
                <a:gd name="T43" fmla="*/ 51 h 138"/>
                <a:gd name="T44" fmla="*/ 0 w 139"/>
                <a:gd name="T45" fmla="*/ 129 h 138"/>
                <a:gd name="T46" fmla="*/ 8 w 139"/>
                <a:gd name="T47" fmla="*/ 138 h 138"/>
                <a:gd name="T48" fmla="*/ 130 w 139"/>
                <a:gd name="T49" fmla="*/ 138 h 138"/>
                <a:gd name="T50" fmla="*/ 139 w 139"/>
                <a:gd name="T51" fmla="*/ 129 h 138"/>
                <a:gd name="T52" fmla="*/ 139 w 139"/>
                <a:gd name="T53" fmla="*/ 51 h 138"/>
                <a:gd name="T54" fmla="*/ 135 w 139"/>
                <a:gd name="T55" fmla="*/ 44 h 138"/>
                <a:gd name="T56" fmla="*/ 130 w 139"/>
                <a:gd name="T57" fmla="*/ 63 h 138"/>
                <a:gd name="T58" fmla="*/ 69 w 139"/>
                <a:gd name="T59" fmla="*/ 104 h 138"/>
                <a:gd name="T60" fmla="*/ 9 w 139"/>
                <a:gd name="T61" fmla="*/ 63 h 138"/>
                <a:gd name="T62" fmla="*/ 9 w 139"/>
                <a:gd name="T63" fmla="*/ 55 h 138"/>
                <a:gd name="T64" fmla="*/ 13 w 139"/>
                <a:gd name="T65" fmla="*/ 50 h 138"/>
                <a:gd name="T66" fmla="*/ 125 w 139"/>
                <a:gd name="T67" fmla="*/ 50 h 138"/>
                <a:gd name="T68" fmla="*/ 130 w 139"/>
                <a:gd name="T69" fmla="*/ 55 h 138"/>
                <a:gd name="T70" fmla="*/ 130 w 139"/>
                <a:gd name="T71" fmla="*/ 6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9" h="138">
                  <a:moveTo>
                    <a:pt x="68" y="96"/>
                  </a:moveTo>
                  <a:cubicBezTo>
                    <a:pt x="70" y="96"/>
                    <a:pt x="70" y="96"/>
                    <a:pt x="70" y="96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58" y="89"/>
                    <a:pt x="58" y="89"/>
                    <a:pt x="58" y="89"/>
                  </a:cubicBezTo>
                  <a:lnTo>
                    <a:pt x="68" y="96"/>
                  </a:lnTo>
                  <a:close/>
                  <a:moveTo>
                    <a:pt x="49" y="83"/>
                  </a:moveTo>
                  <a:cubicBezTo>
                    <a:pt x="90" y="83"/>
                    <a:pt x="90" y="83"/>
                    <a:pt x="90" y="83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39" y="76"/>
                    <a:pt x="39" y="76"/>
                    <a:pt x="39" y="76"/>
                  </a:cubicBezTo>
                  <a:lnTo>
                    <a:pt x="49" y="83"/>
                  </a:lnTo>
                  <a:close/>
                  <a:moveTo>
                    <a:pt x="28" y="69"/>
                  </a:moveTo>
                  <a:cubicBezTo>
                    <a:pt x="29" y="70"/>
                    <a:pt x="29" y="70"/>
                    <a:pt x="2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3"/>
                    <a:pt x="111" y="63"/>
                    <a:pt x="111" y="63"/>
                  </a:cubicBezTo>
                  <a:cubicBezTo>
                    <a:pt x="28" y="63"/>
                    <a:pt x="28" y="63"/>
                    <a:pt x="28" y="63"/>
                  </a:cubicBezTo>
                  <a:lnTo>
                    <a:pt x="28" y="69"/>
                  </a:lnTo>
                  <a:close/>
                  <a:moveTo>
                    <a:pt x="135" y="44"/>
                  </a:moveTo>
                  <a:cubicBezTo>
                    <a:pt x="74" y="2"/>
                    <a:pt x="74" y="2"/>
                    <a:pt x="74" y="2"/>
                  </a:cubicBezTo>
                  <a:cubicBezTo>
                    <a:pt x="71" y="0"/>
                    <a:pt x="67" y="0"/>
                    <a:pt x="64" y="2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" y="45"/>
                    <a:pt x="0" y="48"/>
                    <a:pt x="0" y="51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4"/>
                    <a:pt x="4" y="138"/>
                    <a:pt x="8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35" y="138"/>
                    <a:pt x="139" y="134"/>
                    <a:pt x="139" y="129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48"/>
                    <a:pt x="137" y="45"/>
                    <a:pt x="135" y="44"/>
                  </a:cubicBezTo>
                  <a:close/>
                  <a:moveTo>
                    <a:pt x="130" y="63"/>
                  </a:moveTo>
                  <a:cubicBezTo>
                    <a:pt x="69" y="104"/>
                    <a:pt x="69" y="104"/>
                    <a:pt x="69" y="10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2"/>
                    <a:pt x="11" y="50"/>
                    <a:pt x="13" y="50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8" y="50"/>
                    <a:pt x="130" y="52"/>
                    <a:pt x="130" y="55"/>
                  </a:cubicBezTo>
                  <a:lnTo>
                    <a:pt x="130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446753" y="3441910"/>
              <a:ext cx="138361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Dummy 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Title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25096" y="2646590"/>
            <a:ext cx="1949450" cy="1727200"/>
            <a:chOff x="6125096" y="2646590"/>
            <a:chExt cx="1949450" cy="1727200"/>
          </a:xfrm>
        </p:grpSpPr>
        <p:grpSp>
          <p:nvGrpSpPr>
            <p:cNvPr id="37" name="Group 36"/>
            <p:cNvGrpSpPr/>
            <p:nvPr/>
          </p:nvGrpSpPr>
          <p:grpSpPr>
            <a:xfrm>
              <a:off x="6125096" y="2646590"/>
              <a:ext cx="1949450" cy="1727200"/>
              <a:chOff x="4584701" y="3140075"/>
              <a:chExt cx="1949450" cy="1727200"/>
            </a:xfrm>
          </p:grpSpPr>
          <p:sp>
            <p:nvSpPr>
              <p:cNvPr id="38" name="Freeform 546"/>
              <p:cNvSpPr/>
              <p:nvPr/>
            </p:nvSpPr>
            <p:spPr bwMode="auto">
              <a:xfrm>
                <a:off x="4584701" y="3355975"/>
                <a:ext cx="1949450" cy="1511300"/>
              </a:xfrm>
              <a:custGeom>
                <a:avLst/>
                <a:gdLst>
                  <a:gd name="T0" fmla="*/ 603 w 614"/>
                  <a:gd name="T1" fmla="*/ 216 h 476"/>
                  <a:gd name="T2" fmla="*/ 603 w 614"/>
                  <a:gd name="T3" fmla="*/ 260 h 476"/>
                  <a:gd name="T4" fmla="*/ 442 w 614"/>
                  <a:gd name="T5" fmla="*/ 452 h 476"/>
                  <a:gd name="T6" fmla="*/ 390 w 614"/>
                  <a:gd name="T7" fmla="*/ 476 h 476"/>
                  <a:gd name="T8" fmla="*/ 24 w 614"/>
                  <a:gd name="T9" fmla="*/ 476 h 476"/>
                  <a:gd name="T10" fmla="*/ 3 w 614"/>
                  <a:gd name="T11" fmla="*/ 463 h 476"/>
                  <a:gd name="T12" fmla="*/ 7 w 614"/>
                  <a:gd name="T13" fmla="*/ 439 h 476"/>
                  <a:gd name="T14" fmla="*/ 157 w 614"/>
                  <a:gd name="T15" fmla="*/ 260 h 476"/>
                  <a:gd name="T16" fmla="*/ 157 w 614"/>
                  <a:gd name="T17" fmla="*/ 216 h 476"/>
                  <a:gd name="T18" fmla="*/ 7 w 614"/>
                  <a:gd name="T19" fmla="*/ 37 h 476"/>
                  <a:gd name="T20" fmla="*/ 3 w 614"/>
                  <a:gd name="T21" fmla="*/ 13 h 476"/>
                  <a:gd name="T22" fmla="*/ 24 w 614"/>
                  <a:gd name="T23" fmla="*/ 0 h 476"/>
                  <a:gd name="T24" fmla="*/ 390 w 614"/>
                  <a:gd name="T25" fmla="*/ 0 h 476"/>
                  <a:gd name="T26" fmla="*/ 442 w 614"/>
                  <a:gd name="T27" fmla="*/ 24 h 476"/>
                  <a:gd name="T28" fmla="*/ 603 w 614"/>
                  <a:gd name="T29" fmla="*/ 21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4" h="476">
                    <a:moveTo>
                      <a:pt x="603" y="216"/>
                    </a:moveTo>
                    <a:cubicBezTo>
                      <a:pt x="614" y="229"/>
                      <a:pt x="614" y="247"/>
                      <a:pt x="603" y="260"/>
                    </a:cubicBezTo>
                    <a:cubicBezTo>
                      <a:pt x="442" y="452"/>
                      <a:pt x="442" y="452"/>
                      <a:pt x="442" y="452"/>
                    </a:cubicBezTo>
                    <a:cubicBezTo>
                      <a:pt x="429" y="467"/>
                      <a:pt x="410" y="476"/>
                      <a:pt x="390" y="476"/>
                    </a:cubicBezTo>
                    <a:cubicBezTo>
                      <a:pt x="24" y="476"/>
                      <a:pt x="24" y="476"/>
                      <a:pt x="24" y="476"/>
                    </a:cubicBezTo>
                    <a:cubicBezTo>
                      <a:pt x="15" y="476"/>
                      <a:pt x="7" y="471"/>
                      <a:pt x="3" y="463"/>
                    </a:cubicBezTo>
                    <a:cubicBezTo>
                      <a:pt x="0" y="455"/>
                      <a:pt x="1" y="445"/>
                      <a:pt x="7" y="439"/>
                    </a:cubicBezTo>
                    <a:cubicBezTo>
                      <a:pt x="157" y="260"/>
                      <a:pt x="157" y="260"/>
                      <a:pt x="157" y="260"/>
                    </a:cubicBezTo>
                    <a:cubicBezTo>
                      <a:pt x="167" y="247"/>
                      <a:pt x="167" y="229"/>
                      <a:pt x="157" y="21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1" y="30"/>
                      <a:pt x="0" y="21"/>
                      <a:pt x="3" y="13"/>
                    </a:cubicBezTo>
                    <a:cubicBezTo>
                      <a:pt x="7" y="5"/>
                      <a:pt x="15" y="0"/>
                      <a:pt x="24" y="0"/>
                    </a:cubicBezTo>
                    <a:cubicBezTo>
                      <a:pt x="390" y="0"/>
                      <a:pt x="390" y="0"/>
                      <a:pt x="390" y="0"/>
                    </a:cubicBezTo>
                    <a:cubicBezTo>
                      <a:pt x="410" y="0"/>
                      <a:pt x="429" y="9"/>
                      <a:pt x="442" y="24"/>
                    </a:cubicBezTo>
                    <a:lnTo>
                      <a:pt x="603" y="216"/>
                    </a:lnTo>
                    <a:close/>
                  </a:path>
                </a:pathLst>
              </a:custGeom>
              <a:solidFill>
                <a:schemeClr val="bg2"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Freeform 547"/>
              <p:cNvSpPr/>
              <p:nvPr/>
            </p:nvSpPr>
            <p:spPr bwMode="auto">
              <a:xfrm>
                <a:off x="4587876" y="3140075"/>
                <a:ext cx="1936750" cy="1619250"/>
              </a:xfrm>
              <a:custGeom>
                <a:avLst/>
                <a:gdLst>
                  <a:gd name="T0" fmla="*/ 610 w 610"/>
                  <a:gd name="T1" fmla="*/ 238 h 510"/>
                  <a:gd name="T2" fmla="*/ 610 w 610"/>
                  <a:gd name="T3" fmla="*/ 272 h 510"/>
                  <a:gd name="T4" fmla="*/ 602 w 610"/>
                  <a:gd name="T5" fmla="*/ 294 h 510"/>
                  <a:gd name="T6" fmla="*/ 441 w 610"/>
                  <a:gd name="T7" fmla="*/ 486 h 510"/>
                  <a:gd name="T8" fmla="*/ 389 w 610"/>
                  <a:gd name="T9" fmla="*/ 510 h 510"/>
                  <a:gd name="T10" fmla="*/ 23 w 610"/>
                  <a:gd name="T11" fmla="*/ 510 h 510"/>
                  <a:gd name="T12" fmla="*/ 2 w 610"/>
                  <a:gd name="T13" fmla="*/ 497 h 510"/>
                  <a:gd name="T14" fmla="*/ 0 w 610"/>
                  <a:gd name="T15" fmla="*/ 487 h 510"/>
                  <a:gd name="T16" fmla="*/ 0 w 610"/>
                  <a:gd name="T17" fmla="*/ 453 h 510"/>
                  <a:gd name="T18" fmla="*/ 6 w 610"/>
                  <a:gd name="T19" fmla="*/ 439 h 510"/>
                  <a:gd name="T20" fmla="*/ 156 w 610"/>
                  <a:gd name="T21" fmla="*/ 260 h 510"/>
                  <a:gd name="T22" fmla="*/ 159 w 610"/>
                  <a:gd name="T23" fmla="*/ 255 h 510"/>
                  <a:gd name="T24" fmla="*/ 156 w 610"/>
                  <a:gd name="T25" fmla="*/ 250 h 510"/>
                  <a:gd name="T26" fmla="*/ 6 w 610"/>
                  <a:gd name="T27" fmla="*/ 71 h 510"/>
                  <a:gd name="T28" fmla="*/ 0 w 610"/>
                  <a:gd name="T29" fmla="*/ 56 h 510"/>
                  <a:gd name="T30" fmla="*/ 0 w 610"/>
                  <a:gd name="T31" fmla="*/ 22 h 510"/>
                  <a:gd name="T32" fmla="*/ 0 w 610"/>
                  <a:gd name="T33" fmla="*/ 22 h 510"/>
                  <a:gd name="T34" fmla="*/ 2 w 610"/>
                  <a:gd name="T35" fmla="*/ 13 h 510"/>
                  <a:gd name="T36" fmla="*/ 23 w 610"/>
                  <a:gd name="T37" fmla="*/ 0 h 510"/>
                  <a:gd name="T38" fmla="*/ 389 w 610"/>
                  <a:gd name="T39" fmla="*/ 0 h 510"/>
                  <a:gd name="T40" fmla="*/ 441 w 610"/>
                  <a:gd name="T41" fmla="*/ 24 h 510"/>
                  <a:gd name="T42" fmla="*/ 602 w 610"/>
                  <a:gd name="T43" fmla="*/ 216 h 510"/>
                  <a:gd name="T44" fmla="*/ 610 w 610"/>
                  <a:gd name="T45" fmla="*/ 23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0" h="510">
                    <a:moveTo>
                      <a:pt x="610" y="238"/>
                    </a:moveTo>
                    <a:cubicBezTo>
                      <a:pt x="610" y="272"/>
                      <a:pt x="610" y="272"/>
                      <a:pt x="610" y="272"/>
                    </a:cubicBezTo>
                    <a:cubicBezTo>
                      <a:pt x="610" y="280"/>
                      <a:pt x="608" y="287"/>
                      <a:pt x="602" y="294"/>
                    </a:cubicBezTo>
                    <a:cubicBezTo>
                      <a:pt x="441" y="486"/>
                      <a:pt x="441" y="486"/>
                      <a:pt x="441" y="486"/>
                    </a:cubicBezTo>
                    <a:cubicBezTo>
                      <a:pt x="428" y="501"/>
                      <a:pt x="409" y="510"/>
                      <a:pt x="389" y="510"/>
                    </a:cubicBezTo>
                    <a:cubicBezTo>
                      <a:pt x="23" y="510"/>
                      <a:pt x="23" y="510"/>
                      <a:pt x="23" y="510"/>
                    </a:cubicBezTo>
                    <a:cubicBezTo>
                      <a:pt x="14" y="510"/>
                      <a:pt x="6" y="505"/>
                      <a:pt x="2" y="497"/>
                    </a:cubicBezTo>
                    <a:cubicBezTo>
                      <a:pt x="1" y="494"/>
                      <a:pt x="0" y="491"/>
                      <a:pt x="0" y="487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448"/>
                      <a:pt x="2" y="443"/>
                      <a:pt x="6" y="439"/>
                    </a:cubicBezTo>
                    <a:cubicBezTo>
                      <a:pt x="156" y="260"/>
                      <a:pt x="156" y="260"/>
                      <a:pt x="156" y="260"/>
                    </a:cubicBezTo>
                    <a:cubicBezTo>
                      <a:pt x="157" y="258"/>
                      <a:pt x="158" y="257"/>
                      <a:pt x="159" y="255"/>
                    </a:cubicBezTo>
                    <a:cubicBezTo>
                      <a:pt x="158" y="253"/>
                      <a:pt x="157" y="252"/>
                      <a:pt x="156" y="250"/>
                    </a:cubicBezTo>
                    <a:cubicBezTo>
                      <a:pt x="6" y="71"/>
                      <a:pt x="6" y="71"/>
                      <a:pt x="6" y="71"/>
                    </a:cubicBezTo>
                    <a:cubicBezTo>
                      <a:pt x="2" y="67"/>
                      <a:pt x="0" y="62"/>
                      <a:pt x="0" y="5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9"/>
                      <a:pt x="1" y="16"/>
                      <a:pt x="2" y="13"/>
                    </a:cubicBezTo>
                    <a:cubicBezTo>
                      <a:pt x="6" y="5"/>
                      <a:pt x="14" y="0"/>
                      <a:pt x="23" y="0"/>
                    </a:cubicBezTo>
                    <a:cubicBezTo>
                      <a:pt x="389" y="0"/>
                      <a:pt x="389" y="0"/>
                      <a:pt x="389" y="0"/>
                    </a:cubicBezTo>
                    <a:cubicBezTo>
                      <a:pt x="409" y="0"/>
                      <a:pt x="428" y="9"/>
                      <a:pt x="441" y="24"/>
                    </a:cubicBezTo>
                    <a:cubicBezTo>
                      <a:pt x="602" y="216"/>
                      <a:pt x="602" y="216"/>
                      <a:pt x="602" y="216"/>
                    </a:cubicBezTo>
                    <a:cubicBezTo>
                      <a:pt x="608" y="222"/>
                      <a:pt x="610" y="230"/>
                      <a:pt x="610" y="2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Freeform 558"/>
              <p:cNvSpPr/>
              <p:nvPr/>
            </p:nvSpPr>
            <p:spPr bwMode="auto">
              <a:xfrm>
                <a:off x="4587876" y="3209925"/>
                <a:ext cx="527050" cy="739775"/>
              </a:xfrm>
              <a:custGeom>
                <a:avLst/>
                <a:gdLst>
                  <a:gd name="T0" fmla="*/ 159 w 166"/>
                  <a:gd name="T1" fmla="*/ 233 h 233"/>
                  <a:gd name="T2" fmla="*/ 156 w 166"/>
                  <a:gd name="T3" fmla="*/ 228 h 233"/>
                  <a:gd name="T4" fmla="*/ 6 w 166"/>
                  <a:gd name="T5" fmla="*/ 49 h 233"/>
                  <a:gd name="T6" fmla="*/ 0 w 166"/>
                  <a:gd name="T7" fmla="*/ 34 h 233"/>
                  <a:gd name="T8" fmla="*/ 0 w 166"/>
                  <a:gd name="T9" fmla="*/ 0 h 233"/>
                  <a:gd name="T10" fmla="*/ 6 w 166"/>
                  <a:gd name="T11" fmla="*/ 15 h 233"/>
                  <a:gd name="T12" fmla="*/ 156 w 166"/>
                  <a:gd name="T13" fmla="*/ 194 h 233"/>
                  <a:gd name="T14" fmla="*/ 159 w 166"/>
                  <a:gd name="T15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233">
                    <a:moveTo>
                      <a:pt x="159" y="233"/>
                    </a:moveTo>
                    <a:cubicBezTo>
                      <a:pt x="158" y="231"/>
                      <a:pt x="157" y="230"/>
                      <a:pt x="156" y="22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2" y="45"/>
                      <a:pt x="0" y="40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2" y="11"/>
                      <a:pt x="6" y="15"/>
                    </a:cubicBezTo>
                    <a:cubicBezTo>
                      <a:pt x="156" y="194"/>
                      <a:pt x="156" y="194"/>
                      <a:pt x="156" y="194"/>
                    </a:cubicBezTo>
                    <a:cubicBezTo>
                      <a:pt x="165" y="205"/>
                      <a:pt x="166" y="221"/>
                      <a:pt x="159" y="233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Freeform 559"/>
              <p:cNvSpPr/>
              <p:nvPr/>
            </p:nvSpPr>
            <p:spPr bwMode="auto">
              <a:xfrm>
                <a:off x="4587876" y="3895725"/>
                <a:ext cx="1936750" cy="863600"/>
              </a:xfrm>
              <a:custGeom>
                <a:avLst/>
                <a:gdLst>
                  <a:gd name="T0" fmla="*/ 610 w 610"/>
                  <a:gd name="T1" fmla="*/ 0 h 272"/>
                  <a:gd name="T2" fmla="*/ 610 w 610"/>
                  <a:gd name="T3" fmla="*/ 34 h 272"/>
                  <a:gd name="T4" fmla="*/ 602 w 610"/>
                  <a:gd name="T5" fmla="*/ 56 h 272"/>
                  <a:gd name="T6" fmla="*/ 441 w 610"/>
                  <a:gd name="T7" fmla="*/ 248 h 272"/>
                  <a:gd name="T8" fmla="*/ 389 w 610"/>
                  <a:gd name="T9" fmla="*/ 272 h 272"/>
                  <a:gd name="T10" fmla="*/ 23 w 610"/>
                  <a:gd name="T11" fmla="*/ 272 h 272"/>
                  <a:gd name="T12" fmla="*/ 2 w 610"/>
                  <a:gd name="T13" fmla="*/ 259 h 272"/>
                  <a:gd name="T14" fmla="*/ 0 w 610"/>
                  <a:gd name="T15" fmla="*/ 249 h 272"/>
                  <a:gd name="T16" fmla="*/ 0 w 610"/>
                  <a:gd name="T17" fmla="*/ 215 h 272"/>
                  <a:gd name="T18" fmla="*/ 2 w 610"/>
                  <a:gd name="T19" fmla="*/ 225 h 272"/>
                  <a:gd name="T20" fmla="*/ 23 w 610"/>
                  <a:gd name="T21" fmla="*/ 238 h 272"/>
                  <a:gd name="T22" fmla="*/ 389 w 610"/>
                  <a:gd name="T23" fmla="*/ 238 h 272"/>
                  <a:gd name="T24" fmla="*/ 441 w 610"/>
                  <a:gd name="T25" fmla="*/ 214 h 272"/>
                  <a:gd name="T26" fmla="*/ 602 w 610"/>
                  <a:gd name="T27" fmla="*/ 22 h 272"/>
                  <a:gd name="T28" fmla="*/ 610 w 610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0" h="272">
                    <a:moveTo>
                      <a:pt x="610" y="0"/>
                    </a:moveTo>
                    <a:cubicBezTo>
                      <a:pt x="610" y="34"/>
                      <a:pt x="610" y="34"/>
                      <a:pt x="610" y="34"/>
                    </a:cubicBezTo>
                    <a:cubicBezTo>
                      <a:pt x="610" y="42"/>
                      <a:pt x="608" y="49"/>
                      <a:pt x="602" y="56"/>
                    </a:cubicBezTo>
                    <a:cubicBezTo>
                      <a:pt x="441" y="248"/>
                      <a:pt x="441" y="248"/>
                      <a:pt x="441" y="248"/>
                    </a:cubicBezTo>
                    <a:cubicBezTo>
                      <a:pt x="428" y="263"/>
                      <a:pt x="409" y="272"/>
                      <a:pt x="389" y="272"/>
                    </a:cubicBezTo>
                    <a:cubicBezTo>
                      <a:pt x="23" y="272"/>
                      <a:pt x="23" y="272"/>
                      <a:pt x="23" y="272"/>
                    </a:cubicBezTo>
                    <a:cubicBezTo>
                      <a:pt x="14" y="272"/>
                      <a:pt x="6" y="267"/>
                      <a:pt x="2" y="259"/>
                    </a:cubicBezTo>
                    <a:cubicBezTo>
                      <a:pt x="1" y="256"/>
                      <a:pt x="0" y="253"/>
                      <a:pt x="0" y="24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19"/>
                      <a:pt x="1" y="222"/>
                      <a:pt x="2" y="225"/>
                    </a:cubicBezTo>
                    <a:cubicBezTo>
                      <a:pt x="6" y="233"/>
                      <a:pt x="14" y="238"/>
                      <a:pt x="23" y="238"/>
                    </a:cubicBezTo>
                    <a:cubicBezTo>
                      <a:pt x="389" y="238"/>
                      <a:pt x="389" y="238"/>
                      <a:pt x="389" y="238"/>
                    </a:cubicBezTo>
                    <a:cubicBezTo>
                      <a:pt x="409" y="238"/>
                      <a:pt x="428" y="229"/>
                      <a:pt x="441" y="214"/>
                    </a:cubicBezTo>
                    <a:cubicBezTo>
                      <a:pt x="602" y="22"/>
                      <a:pt x="602" y="22"/>
                      <a:pt x="602" y="22"/>
                    </a:cubicBezTo>
                    <a:cubicBezTo>
                      <a:pt x="608" y="15"/>
                      <a:pt x="610" y="8"/>
                      <a:pt x="61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54" name="Freeform 550"/>
            <p:cNvSpPr>
              <a:spLocks noEditPoints="1"/>
            </p:cNvSpPr>
            <p:nvPr/>
          </p:nvSpPr>
          <p:spPr bwMode="auto">
            <a:xfrm>
              <a:off x="6972822" y="2868841"/>
              <a:ext cx="384175" cy="479425"/>
            </a:xfrm>
            <a:custGeom>
              <a:avLst/>
              <a:gdLst>
                <a:gd name="T0" fmla="*/ 174 w 242"/>
                <a:gd name="T1" fmla="*/ 86 h 302"/>
                <a:gd name="T2" fmla="*/ 42 w 242"/>
                <a:gd name="T3" fmla="*/ 86 h 302"/>
                <a:gd name="T4" fmla="*/ 42 w 242"/>
                <a:gd name="T5" fmla="*/ 104 h 302"/>
                <a:gd name="T6" fmla="*/ 174 w 242"/>
                <a:gd name="T7" fmla="*/ 104 h 302"/>
                <a:gd name="T8" fmla="*/ 174 w 242"/>
                <a:gd name="T9" fmla="*/ 86 h 302"/>
                <a:gd name="T10" fmla="*/ 174 w 242"/>
                <a:gd name="T11" fmla="*/ 50 h 302"/>
                <a:gd name="T12" fmla="*/ 42 w 242"/>
                <a:gd name="T13" fmla="*/ 50 h 302"/>
                <a:gd name="T14" fmla="*/ 42 w 242"/>
                <a:gd name="T15" fmla="*/ 68 h 302"/>
                <a:gd name="T16" fmla="*/ 174 w 242"/>
                <a:gd name="T17" fmla="*/ 68 h 302"/>
                <a:gd name="T18" fmla="*/ 174 w 242"/>
                <a:gd name="T19" fmla="*/ 50 h 302"/>
                <a:gd name="T20" fmla="*/ 42 w 242"/>
                <a:gd name="T21" fmla="*/ 180 h 302"/>
                <a:gd name="T22" fmla="*/ 108 w 242"/>
                <a:gd name="T23" fmla="*/ 180 h 302"/>
                <a:gd name="T24" fmla="*/ 108 w 242"/>
                <a:gd name="T25" fmla="*/ 160 h 302"/>
                <a:gd name="T26" fmla="*/ 42 w 242"/>
                <a:gd name="T27" fmla="*/ 160 h 302"/>
                <a:gd name="T28" fmla="*/ 42 w 242"/>
                <a:gd name="T29" fmla="*/ 180 h 302"/>
                <a:gd name="T30" fmla="*/ 174 w 242"/>
                <a:gd name="T31" fmla="*/ 124 h 302"/>
                <a:gd name="T32" fmla="*/ 42 w 242"/>
                <a:gd name="T33" fmla="*/ 124 h 302"/>
                <a:gd name="T34" fmla="*/ 42 w 242"/>
                <a:gd name="T35" fmla="*/ 142 h 302"/>
                <a:gd name="T36" fmla="*/ 174 w 242"/>
                <a:gd name="T37" fmla="*/ 142 h 302"/>
                <a:gd name="T38" fmla="*/ 174 w 242"/>
                <a:gd name="T39" fmla="*/ 124 h 302"/>
                <a:gd name="T40" fmla="*/ 216 w 242"/>
                <a:gd name="T41" fmla="*/ 26 h 302"/>
                <a:gd name="T42" fmla="*/ 216 w 242"/>
                <a:gd name="T43" fmla="*/ 0 h 302"/>
                <a:gd name="T44" fmla="*/ 0 w 242"/>
                <a:gd name="T45" fmla="*/ 0 h 302"/>
                <a:gd name="T46" fmla="*/ 0 w 242"/>
                <a:gd name="T47" fmla="*/ 276 h 302"/>
                <a:gd name="T48" fmla="*/ 28 w 242"/>
                <a:gd name="T49" fmla="*/ 276 h 302"/>
                <a:gd name="T50" fmla="*/ 28 w 242"/>
                <a:gd name="T51" fmla="*/ 302 h 302"/>
                <a:gd name="T52" fmla="*/ 242 w 242"/>
                <a:gd name="T53" fmla="*/ 302 h 302"/>
                <a:gd name="T54" fmla="*/ 242 w 242"/>
                <a:gd name="T55" fmla="*/ 26 h 302"/>
                <a:gd name="T56" fmla="*/ 216 w 242"/>
                <a:gd name="T57" fmla="*/ 26 h 302"/>
                <a:gd name="T58" fmla="*/ 16 w 242"/>
                <a:gd name="T59" fmla="*/ 262 h 302"/>
                <a:gd name="T60" fmla="*/ 16 w 242"/>
                <a:gd name="T61" fmla="*/ 14 h 302"/>
                <a:gd name="T62" fmla="*/ 200 w 242"/>
                <a:gd name="T63" fmla="*/ 14 h 302"/>
                <a:gd name="T64" fmla="*/ 200 w 242"/>
                <a:gd name="T65" fmla="*/ 198 h 302"/>
                <a:gd name="T66" fmla="*/ 136 w 242"/>
                <a:gd name="T67" fmla="*/ 198 h 302"/>
                <a:gd name="T68" fmla="*/ 136 w 242"/>
                <a:gd name="T69" fmla="*/ 262 h 302"/>
                <a:gd name="T70" fmla="*/ 16 w 242"/>
                <a:gd name="T71" fmla="*/ 262 h 302"/>
                <a:gd name="T72" fmla="*/ 226 w 242"/>
                <a:gd name="T73" fmla="*/ 288 h 302"/>
                <a:gd name="T74" fmla="*/ 42 w 242"/>
                <a:gd name="T75" fmla="*/ 288 h 302"/>
                <a:gd name="T76" fmla="*/ 42 w 242"/>
                <a:gd name="T77" fmla="*/ 276 h 302"/>
                <a:gd name="T78" fmla="*/ 144 w 242"/>
                <a:gd name="T79" fmla="*/ 276 h 302"/>
                <a:gd name="T80" fmla="*/ 216 w 242"/>
                <a:gd name="T81" fmla="*/ 206 h 302"/>
                <a:gd name="T82" fmla="*/ 216 w 242"/>
                <a:gd name="T83" fmla="*/ 40 h 302"/>
                <a:gd name="T84" fmla="*/ 226 w 242"/>
                <a:gd name="T85" fmla="*/ 40 h 302"/>
                <a:gd name="T86" fmla="*/ 226 w 242"/>
                <a:gd name="T87" fmla="*/ 28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2" h="302">
                  <a:moveTo>
                    <a:pt x="174" y="86"/>
                  </a:moveTo>
                  <a:lnTo>
                    <a:pt x="42" y="86"/>
                  </a:lnTo>
                  <a:lnTo>
                    <a:pt x="42" y="104"/>
                  </a:lnTo>
                  <a:lnTo>
                    <a:pt x="174" y="104"/>
                  </a:lnTo>
                  <a:lnTo>
                    <a:pt x="174" y="86"/>
                  </a:lnTo>
                  <a:close/>
                  <a:moveTo>
                    <a:pt x="174" y="50"/>
                  </a:moveTo>
                  <a:lnTo>
                    <a:pt x="42" y="50"/>
                  </a:lnTo>
                  <a:lnTo>
                    <a:pt x="42" y="68"/>
                  </a:lnTo>
                  <a:lnTo>
                    <a:pt x="174" y="68"/>
                  </a:lnTo>
                  <a:lnTo>
                    <a:pt x="174" y="50"/>
                  </a:lnTo>
                  <a:close/>
                  <a:moveTo>
                    <a:pt x="42" y="180"/>
                  </a:moveTo>
                  <a:lnTo>
                    <a:pt x="108" y="180"/>
                  </a:lnTo>
                  <a:lnTo>
                    <a:pt x="108" y="160"/>
                  </a:lnTo>
                  <a:lnTo>
                    <a:pt x="42" y="160"/>
                  </a:lnTo>
                  <a:lnTo>
                    <a:pt x="42" y="180"/>
                  </a:lnTo>
                  <a:close/>
                  <a:moveTo>
                    <a:pt x="174" y="124"/>
                  </a:moveTo>
                  <a:lnTo>
                    <a:pt x="42" y="124"/>
                  </a:lnTo>
                  <a:lnTo>
                    <a:pt x="42" y="142"/>
                  </a:lnTo>
                  <a:lnTo>
                    <a:pt x="174" y="142"/>
                  </a:lnTo>
                  <a:lnTo>
                    <a:pt x="174" y="124"/>
                  </a:lnTo>
                  <a:close/>
                  <a:moveTo>
                    <a:pt x="216" y="26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8" y="276"/>
                  </a:lnTo>
                  <a:lnTo>
                    <a:pt x="28" y="302"/>
                  </a:lnTo>
                  <a:lnTo>
                    <a:pt x="242" y="302"/>
                  </a:lnTo>
                  <a:lnTo>
                    <a:pt x="242" y="26"/>
                  </a:lnTo>
                  <a:lnTo>
                    <a:pt x="216" y="26"/>
                  </a:lnTo>
                  <a:close/>
                  <a:moveTo>
                    <a:pt x="16" y="262"/>
                  </a:moveTo>
                  <a:lnTo>
                    <a:pt x="16" y="14"/>
                  </a:lnTo>
                  <a:lnTo>
                    <a:pt x="200" y="14"/>
                  </a:lnTo>
                  <a:lnTo>
                    <a:pt x="200" y="198"/>
                  </a:lnTo>
                  <a:lnTo>
                    <a:pt x="136" y="198"/>
                  </a:lnTo>
                  <a:lnTo>
                    <a:pt x="136" y="262"/>
                  </a:lnTo>
                  <a:lnTo>
                    <a:pt x="16" y="262"/>
                  </a:lnTo>
                  <a:close/>
                  <a:moveTo>
                    <a:pt x="226" y="288"/>
                  </a:moveTo>
                  <a:lnTo>
                    <a:pt x="42" y="288"/>
                  </a:lnTo>
                  <a:lnTo>
                    <a:pt x="42" y="276"/>
                  </a:lnTo>
                  <a:lnTo>
                    <a:pt x="144" y="276"/>
                  </a:lnTo>
                  <a:lnTo>
                    <a:pt x="216" y="206"/>
                  </a:lnTo>
                  <a:lnTo>
                    <a:pt x="216" y="40"/>
                  </a:lnTo>
                  <a:lnTo>
                    <a:pt x="226" y="40"/>
                  </a:lnTo>
                  <a:lnTo>
                    <a:pt x="226" y="2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77459" y="3441910"/>
              <a:ext cx="1383616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Dummy 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Title</a:t>
              </a:r>
            </a:p>
          </p:txBody>
        </p:sp>
      </p:grpSp>
      <p:sp>
        <p:nvSpPr>
          <p:cNvPr id="56" name="矩形 55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23444" y="4436384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1"/>
                </a:solidFill>
              </a:rPr>
              <a:t>点击此处添加文字</a:t>
            </a:r>
            <a:endParaRPr lang="en-US" altLang="zh-CN" sz="16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60" name="矩形 59"/>
          <p:cNvSpPr/>
          <p:nvPr/>
        </p:nvSpPr>
        <p:spPr>
          <a:xfrm>
            <a:off x="3597245" y="1515340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2"/>
                </a:solidFill>
              </a:rPr>
              <a:t>点击此处添加文字</a:t>
            </a:r>
            <a:endParaRPr lang="en-US" altLang="zh-CN" sz="16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61" name="矩形 60"/>
          <p:cNvSpPr/>
          <p:nvPr/>
        </p:nvSpPr>
        <p:spPr>
          <a:xfrm>
            <a:off x="5622896" y="4436384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6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62" name="矩形 61"/>
          <p:cNvSpPr/>
          <p:nvPr/>
        </p:nvSpPr>
        <p:spPr>
          <a:xfrm>
            <a:off x="7564408" y="1515340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</a:rPr>
              <a:t>点击此处添加文字</a:t>
            </a:r>
            <a:endParaRPr lang="en-US" altLang="zh-CN" sz="1600" b="1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500">
        <p:random/>
      </p:transition>
    </mc:Choice>
    <mc:Fallback xmlns="">
      <p:transition spd="slow" advClick="0" advTm="3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81378" y="2159746"/>
            <a:ext cx="4978695" cy="7993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r>
              <a:rPr lang="en-US" altLang="zh-CN" sz="4000" dirty="0">
                <a:ea typeface="微软雅黑" panose="020B0503020204020204" pitchFamily="34" charset="-122"/>
              </a:rPr>
              <a:t/>
            </a:r>
            <a:br>
              <a:rPr lang="en-US" altLang="zh-CN" sz="4000" dirty="0">
                <a:ea typeface="微软雅黑" panose="020B0503020204020204" pitchFamily="34" charset="-122"/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Section Break Title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0" y="0"/>
            <a:ext cx="2878667" cy="2495550"/>
            <a:chOff x="1588" y="4134014"/>
            <a:chExt cx="1016000" cy="1168400"/>
          </a:xfrm>
        </p:grpSpPr>
        <p:grpSp>
          <p:nvGrpSpPr>
            <p:cNvPr id="5" name="Group 41"/>
            <p:cNvGrpSpPr/>
            <p:nvPr userDrawn="1"/>
          </p:nvGrpSpPr>
          <p:grpSpPr>
            <a:xfrm>
              <a:off x="1588" y="4426114"/>
              <a:ext cx="1016000" cy="584200"/>
              <a:chOff x="3413126" y="3181350"/>
              <a:chExt cx="1016000" cy="584200"/>
            </a:xfrm>
          </p:grpSpPr>
          <p:sp>
            <p:nvSpPr>
              <p:cNvPr id="19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0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1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2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8" name="Group 42"/>
            <p:cNvGrpSpPr/>
            <p:nvPr userDrawn="1"/>
          </p:nvGrpSpPr>
          <p:grpSpPr>
            <a:xfrm>
              <a:off x="1588" y="4134014"/>
              <a:ext cx="508000" cy="584200"/>
              <a:chOff x="3413126" y="2889250"/>
              <a:chExt cx="508000" cy="584200"/>
            </a:xfrm>
          </p:grpSpPr>
          <p:sp>
            <p:nvSpPr>
              <p:cNvPr id="17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8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9" name="Group 43"/>
            <p:cNvGrpSpPr/>
            <p:nvPr userDrawn="1"/>
          </p:nvGrpSpPr>
          <p:grpSpPr>
            <a:xfrm>
              <a:off x="509588" y="4134014"/>
              <a:ext cx="508000" cy="584200"/>
              <a:chOff x="3921126" y="2889250"/>
              <a:chExt cx="508000" cy="584200"/>
            </a:xfrm>
          </p:grpSpPr>
          <p:sp>
            <p:nvSpPr>
              <p:cNvPr id="15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6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0" name="Group 44"/>
            <p:cNvGrpSpPr/>
            <p:nvPr userDrawn="1"/>
          </p:nvGrpSpPr>
          <p:grpSpPr>
            <a:xfrm>
              <a:off x="1588" y="4718214"/>
              <a:ext cx="508000" cy="584200"/>
              <a:chOff x="3413126" y="3473450"/>
              <a:chExt cx="508000" cy="584200"/>
            </a:xfrm>
          </p:grpSpPr>
          <p:sp>
            <p:nvSpPr>
              <p:cNvPr id="13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4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11" name="Freeform 59"/>
            <p:cNvSpPr/>
            <p:nvPr userDrawn="1"/>
          </p:nvSpPr>
          <p:spPr bwMode="auto">
            <a:xfrm>
              <a:off x="509588" y="41340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0 w 320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12" name="Freeform 60"/>
            <p:cNvSpPr/>
            <p:nvPr userDrawn="1"/>
          </p:nvSpPr>
          <p:spPr bwMode="auto">
            <a:xfrm>
              <a:off x="1588" y="4134014"/>
              <a:ext cx="508000" cy="292100"/>
            </a:xfrm>
            <a:custGeom>
              <a:avLst/>
              <a:gdLst>
                <a:gd name="T0" fmla="*/ 78 w 320"/>
                <a:gd name="T1" fmla="*/ 44 h 184"/>
                <a:gd name="T2" fmla="*/ 32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78 w 320"/>
                <a:gd name="T9" fmla="*/ 4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78" y="44"/>
                  </a:moveTo>
                  <a:lnTo>
                    <a:pt x="32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78" y="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9313335" y="4362450"/>
            <a:ext cx="2878667" cy="2495550"/>
            <a:chOff x="1588" y="2962439"/>
            <a:chExt cx="1016000" cy="1171575"/>
          </a:xfrm>
        </p:grpSpPr>
        <p:grpSp>
          <p:nvGrpSpPr>
            <p:cNvPr id="24" name="Group 23"/>
            <p:cNvGrpSpPr/>
            <p:nvPr userDrawn="1"/>
          </p:nvGrpSpPr>
          <p:grpSpPr>
            <a:xfrm>
              <a:off x="1588" y="3549814"/>
              <a:ext cx="508000" cy="584200"/>
              <a:chOff x="3413126" y="2305050"/>
              <a:chExt cx="508000" cy="584200"/>
            </a:xfrm>
          </p:grpSpPr>
          <p:sp>
            <p:nvSpPr>
              <p:cNvPr id="38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9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5" name="Group 24"/>
            <p:cNvGrpSpPr/>
            <p:nvPr userDrawn="1"/>
          </p:nvGrpSpPr>
          <p:grpSpPr>
            <a:xfrm>
              <a:off x="509588" y="3549814"/>
              <a:ext cx="508000" cy="584200"/>
              <a:chOff x="3921126" y="2305050"/>
              <a:chExt cx="508000" cy="584200"/>
            </a:xfrm>
          </p:grpSpPr>
          <p:sp>
            <p:nvSpPr>
              <p:cNvPr id="36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7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26" name="Freeform 58"/>
            <p:cNvSpPr/>
            <p:nvPr userDrawn="1"/>
          </p:nvSpPr>
          <p:spPr bwMode="auto">
            <a:xfrm>
              <a:off x="1588" y="38419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0 h 184"/>
                <a:gd name="T8" fmla="*/ 320 w 320"/>
                <a:gd name="T9" fmla="*/ 0 h 184"/>
                <a:gd name="T10" fmla="*/ 0 w 32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27" name="Freeform 62"/>
            <p:cNvSpPr/>
            <p:nvPr userDrawn="1"/>
          </p:nvSpPr>
          <p:spPr bwMode="auto">
            <a:xfrm>
              <a:off x="509588" y="3841914"/>
              <a:ext cx="508000" cy="292100"/>
            </a:xfrm>
            <a:custGeom>
              <a:avLst/>
              <a:gdLst>
                <a:gd name="T0" fmla="*/ 0 w 320"/>
                <a:gd name="T1" fmla="*/ 0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184 h 184"/>
                <a:gd name="T8" fmla="*/ 0 w 320"/>
                <a:gd name="T9" fmla="*/ 0 h 184"/>
                <a:gd name="T10" fmla="*/ 0 w 320"/>
                <a:gd name="T1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0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>
              <a:off x="1588" y="3257714"/>
              <a:ext cx="1016000" cy="584200"/>
              <a:chOff x="3413126" y="2012950"/>
              <a:chExt cx="1016000" cy="584200"/>
            </a:xfrm>
          </p:grpSpPr>
          <p:sp>
            <p:nvSpPr>
              <p:cNvPr id="32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3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4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5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1588" y="2962439"/>
              <a:ext cx="508000" cy="587375"/>
              <a:chOff x="3413126" y="1717675"/>
              <a:chExt cx="508000" cy="587375"/>
            </a:xfrm>
          </p:grpSpPr>
          <p:sp>
            <p:nvSpPr>
              <p:cNvPr id="30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1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4877710" y="3247165"/>
            <a:ext cx="4386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890995" y="3099281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90995" y="1871662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5"/>
          <p:cNvSpPr txBox="1">
            <a:spLocks/>
          </p:cNvSpPr>
          <p:nvPr/>
        </p:nvSpPr>
        <p:spPr>
          <a:xfrm>
            <a:off x="3564486" y="2132183"/>
            <a:ext cx="1185926" cy="8135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0270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5000">
        <p15:prstTrans prst="origami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 tmFilter="0,0; .5, 1; 1, 1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25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 tmFilter="0,0; .5, 1; 1, 1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7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 tmFilter="0,0; .5, 1; 1, 1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uiExpand="1" build="p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47"/>
          <p:cNvSpPr/>
          <p:nvPr/>
        </p:nvSpPr>
        <p:spPr bwMode="auto">
          <a:xfrm>
            <a:off x="4737103" y="4229101"/>
            <a:ext cx="2152650" cy="1920875"/>
          </a:xfrm>
          <a:custGeom>
            <a:avLst/>
            <a:gdLst>
              <a:gd name="T0" fmla="*/ 304 w 678"/>
              <a:gd name="T1" fmla="*/ 77 h 605"/>
              <a:gd name="T2" fmla="*/ 412 w 678"/>
              <a:gd name="T3" fmla="*/ 51 h 605"/>
              <a:gd name="T4" fmla="*/ 498 w 678"/>
              <a:gd name="T5" fmla="*/ 64 h 605"/>
              <a:gd name="T6" fmla="*/ 450 w 678"/>
              <a:gd name="T7" fmla="*/ 153 h 605"/>
              <a:gd name="T8" fmla="*/ 663 w 678"/>
              <a:gd name="T9" fmla="*/ 364 h 605"/>
              <a:gd name="T10" fmla="*/ 663 w 678"/>
              <a:gd name="T11" fmla="*/ 418 h 605"/>
              <a:gd name="T12" fmla="*/ 609 w 678"/>
              <a:gd name="T13" fmla="*/ 418 h 605"/>
              <a:gd name="T14" fmla="*/ 578 w 678"/>
              <a:gd name="T15" fmla="*/ 387 h 605"/>
              <a:gd name="T16" fmla="*/ 572 w 678"/>
              <a:gd name="T17" fmla="*/ 385 h 605"/>
              <a:gd name="T18" fmla="*/ 566 w 678"/>
              <a:gd name="T19" fmla="*/ 387 h 605"/>
              <a:gd name="T20" fmla="*/ 566 w 678"/>
              <a:gd name="T21" fmla="*/ 399 h 605"/>
              <a:gd name="T22" fmla="*/ 613 w 678"/>
              <a:gd name="T23" fmla="*/ 446 h 605"/>
              <a:gd name="T24" fmla="*/ 614 w 678"/>
              <a:gd name="T25" fmla="*/ 500 h 605"/>
              <a:gd name="T26" fmla="*/ 614 w 678"/>
              <a:gd name="T27" fmla="*/ 500 h 605"/>
              <a:gd name="T28" fmla="*/ 560 w 678"/>
              <a:gd name="T29" fmla="*/ 500 h 605"/>
              <a:gd name="T30" fmla="*/ 511 w 678"/>
              <a:gd name="T31" fmla="*/ 451 h 605"/>
              <a:gd name="T32" fmla="*/ 505 w 678"/>
              <a:gd name="T33" fmla="*/ 449 h 605"/>
              <a:gd name="T34" fmla="*/ 499 w 678"/>
              <a:gd name="T35" fmla="*/ 451 h 605"/>
              <a:gd name="T36" fmla="*/ 499 w 678"/>
              <a:gd name="T37" fmla="*/ 463 h 605"/>
              <a:gd name="T38" fmla="*/ 536 w 678"/>
              <a:gd name="T39" fmla="*/ 499 h 605"/>
              <a:gd name="T40" fmla="*/ 547 w 678"/>
              <a:gd name="T41" fmla="*/ 526 h 605"/>
              <a:gd name="T42" fmla="*/ 536 w 678"/>
              <a:gd name="T43" fmla="*/ 553 h 605"/>
              <a:gd name="T44" fmla="*/ 482 w 678"/>
              <a:gd name="T45" fmla="*/ 553 h 605"/>
              <a:gd name="T46" fmla="*/ 431 w 678"/>
              <a:gd name="T47" fmla="*/ 502 h 605"/>
              <a:gd name="T48" fmla="*/ 419 w 678"/>
              <a:gd name="T49" fmla="*/ 502 h 605"/>
              <a:gd name="T50" fmla="*/ 419 w 678"/>
              <a:gd name="T51" fmla="*/ 502 h 605"/>
              <a:gd name="T52" fmla="*/ 417 w 678"/>
              <a:gd name="T53" fmla="*/ 508 h 605"/>
              <a:gd name="T54" fmla="*/ 419 w 678"/>
              <a:gd name="T55" fmla="*/ 514 h 605"/>
              <a:gd name="T56" fmla="*/ 442 w 678"/>
              <a:gd name="T57" fmla="*/ 536 h 605"/>
              <a:gd name="T58" fmla="*/ 442 w 678"/>
              <a:gd name="T59" fmla="*/ 590 h 605"/>
              <a:gd name="T60" fmla="*/ 388 w 678"/>
              <a:gd name="T61" fmla="*/ 590 h 605"/>
              <a:gd name="T62" fmla="*/ 207 w 678"/>
              <a:gd name="T63" fmla="*/ 410 h 605"/>
              <a:gd name="T64" fmla="*/ 153 w 678"/>
              <a:gd name="T65" fmla="*/ 337 h 605"/>
              <a:gd name="T66" fmla="*/ 96 w 678"/>
              <a:gd name="T67" fmla="*/ 261 h 605"/>
              <a:gd name="T68" fmla="*/ 0 w 678"/>
              <a:gd name="T69" fmla="*/ 165 h 605"/>
              <a:gd name="T70" fmla="*/ 164 w 678"/>
              <a:gd name="T71" fmla="*/ 0 h 605"/>
              <a:gd name="T72" fmla="*/ 304 w 678"/>
              <a:gd name="T73" fmla="*/ 77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78" h="605">
                <a:moveTo>
                  <a:pt x="304" y="77"/>
                </a:moveTo>
                <a:cubicBezTo>
                  <a:pt x="334" y="93"/>
                  <a:pt x="351" y="82"/>
                  <a:pt x="412" y="51"/>
                </a:cubicBezTo>
                <a:cubicBezTo>
                  <a:pt x="472" y="19"/>
                  <a:pt x="498" y="64"/>
                  <a:pt x="498" y="64"/>
                </a:cubicBezTo>
                <a:cubicBezTo>
                  <a:pt x="450" y="153"/>
                  <a:pt x="450" y="153"/>
                  <a:pt x="450" y="153"/>
                </a:cubicBezTo>
                <a:cubicBezTo>
                  <a:pt x="663" y="364"/>
                  <a:pt x="663" y="364"/>
                  <a:pt x="663" y="364"/>
                </a:cubicBezTo>
                <a:cubicBezTo>
                  <a:pt x="677" y="379"/>
                  <a:pt x="678" y="403"/>
                  <a:pt x="663" y="418"/>
                </a:cubicBezTo>
                <a:cubicBezTo>
                  <a:pt x="648" y="433"/>
                  <a:pt x="624" y="433"/>
                  <a:pt x="609" y="418"/>
                </a:cubicBezTo>
                <a:cubicBezTo>
                  <a:pt x="578" y="387"/>
                  <a:pt x="578" y="387"/>
                  <a:pt x="578" y="387"/>
                </a:cubicBezTo>
                <a:cubicBezTo>
                  <a:pt x="576" y="386"/>
                  <a:pt x="574" y="385"/>
                  <a:pt x="572" y="385"/>
                </a:cubicBezTo>
                <a:cubicBezTo>
                  <a:pt x="570" y="385"/>
                  <a:pt x="568" y="386"/>
                  <a:pt x="566" y="387"/>
                </a:cubicBezTo>
                <a:cubicBezTo>
                  <a:pt x="563" y="390"/>
                  <a:pt x="563" y="396"/>
                  <a:pt x="566" y="399"/>
                </a:cubicBezTo>
                <a:cubicBezTo>
                  <a:pt x="613" y="446"/>
                  <a:pt x="613" y="446"/>
                  <a:pt x="613" y="446"/>
                </a:cubicBezTo>
                <a:cubicBezTo>
                  <a:pt x="628" y="461"/>
                  <a:pt x="628" y="485"/>
                  <a:pt x="614" y="500"/>
                </a:cubicBezTo>
                <a:cubicBezTo>
                  <a:pt x="614" y="500"/>
                  <a:pt x="614" y="500"/>
                  <a:pt x="614" y="500"/>
                </a:cubicBezTo>
                <a:cubicBezTo>
                  <a:pt x="599" y="515"/>
                  <a:pt x="575" y="515"/>
                  <a:pt x="560" y="500"/>
                </a:cubicBezTo>
                <a:cubicBezTo>
                  <a:pt x="511" y="451"/>
                  <a:pt x="511" y="451"/>
                  <a:pt x="511" y="451"/>
                </a:cubicBezTo>
                <a:cubicBezTo>
                  <a:pt x="510" y="450"/>
                  <a:pt x="507" y="449"/>
                  <a:pt x="505" y="449"/>
                </a:cubicBezTo>
                <a:cubicBezTo>
                  <a:pt x="503" y="449"/>
                  <a:pt x="501" y="450"/>
                  <a:pt x="499" y="451"/>
                </a:cubicBezTo>
                <a:cubicBezTo>
                  <a:pt x="496" y="455"/>
                  <a:pt x="496" y="460"/>
                  <a:pt x="499" y="463"/>
                </a:cubicBezTo>
                <a:cubicBezTo>
                  <a:pt x="536" y="499"/>
                  <a:pt x="536" y="499"/>
                  <a:pt x="536" y="499"/>
                </a:cubicBezTo>
                <a:cubicBezTo>
                  <a:pt x="543" y="506"/>
                  <a:pt x="547" y="516"/>
                  <a:pt x="547" y="526"/>
                </a:cubicBezTo>
                <a:cubicBezTo>
                  <a:pt x="547" y="536"/>
                  <a:pt x="543" y="546"/>
                  <a:pt x="536" y="553"/>
                </a:cubicBezTo>
                <a:cubicBezTo>
                  <a:pt x="521" y="568"/>
                  <a:pt x="497" y="568"/>
                  <a:pt x="482" y="553"/>
                </a:cubicBezTo>
                <a:cubicBezTo>
                  <a:pt x="431" y="502"/>
                  <a:pt x="431" y="502"/>
                  <a:pt x="431" y="502"/>
                </a:cubicBezTo>
                <a:cubicBezTo>
                  <a:pt x="428" y="499"/>
                  <a:pt x="422" y="499"/>
                  <a:pt x="419" y="502"/>
                </a:cubicBezTo>
                <a:cubicBezTo>
                  <a:pt x="419" y="502"/>
                  <a:pt x="419" y="502"/>
                  <a:pt x="419" y="502"/>
                </a:cubicBezTo>
                <a:cubicBezTo>
                  <a:pt x="418" y="504"/>
                  <a:pt x="417" y="506"/>
                  <a:pt x="417" y="508"/>
                </a:cubicBezTo>
                <a:cubicBezTo>
                  <a:pt x="417" y="511"/>
                  <a:pt x="418" y="513"/>
                  <a:pt x="419" y="514"/>
                </a:cubicBezTo>
                <a:cubicBezTo>
                  <a:pt x="442" y="536"/>
                  <a:pt x="442" y="536"/>
                  <a:pt x="442" y="536"/>
                </a:cubicBezTo>
                <a:cubicBezTo>
                  <a:pt x="456" y="551"/>
                  <a:pt x="457" y="575"/>
                  <a:pt x="442" y="590"/>
                </a:cubicBezTo>
                <a:cubicBezTo>
                  <a:pt x="427" y="605"/>
                  <a:pt x="403" y="605"/>
                  <a:pt x="388" y="590"/>
                </a:cubicBezTo>
                <a:cubicBezTo>
                  <a:pt x="207" y="410"/>
                  <a:pt x="207" y="410"/>
                  <a:pt x="207" y="410"/>
                </a:cubicBezTo>
                <a:cubicBezTo>
                  <a:pt x="185" y="389"/>
                  <a:pt x="167" y="364"/>
                  <a:pt x="153" y="337"/>
                </a:cubicBezTo>
                <a:cubicBezTo>
                  <a:pt x="138" y="309"/>
                  <a:pt x="119" y="283"/>
                  <a:pt x="96" y="261"/>
                </a:cubicBezTo>
                <a:cubicBezTo>
                  <a:pt x="0" y="165"/>
                  <a:pt x="0" y="165"/>
                  <a:pt x="0" y="165"/>
                </a:cubicBezTo>
                <a:cubicBezTo>
                  <a:pt x="164" y="0"/>
                  <a:pt x="164" y="0"/>
                  <a:pt x="164" y="0"/>
                </a:cubicBezTo>
                <a:lnTo>
                  <a:pt x="304" y="7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748"/>
          <p:cNvSpPr/>
          <p:nvPr/>
        </p:nvSpPr>
        <p:spPr bwMode="auto">
          <a:xfrm>
            <a:off x="3816354" y="2708275"/>
            <a:ext cx="1920875" cy="2152650"/>
          </a:xfrm>
          <a:custGeom>
            <a:avLst/>
            <a:gdLst>
              <a:gd name="T0" fmla="*/ 528 w 605"/>
              <a:gd name="T1" fmla="*/ 304 h 678"/>
              <a:gd name="T2" fmla="*/ 554 w 605"/>
              <a:gd name="T3" fmla="*/ 412 h 678"/>
              <a:gd name="T4" fmla="*/ 541 w 605"/>
              <a:gd name="T5" fmla="*/ 498 h 678"/>
              <a:gd name="T6" fmla="*/ 452 w 605"/>
              <a:gd name="T7" fmla="*/ 450 h 678"/>
              <a:gd name="T8" fmla="*/ 241 w 605"/>
              <a:gd name="T9" fmla="*/ 663 h 678"/>
              <a:gd name="T10" fmla="*/ 187 w 605"/>
              <a:gd name="T11" fmla="*/ 663 h 678"/>
              <a:gd name="T12" fmla="*/ 187 w 605"/>
              <a:gd name="T13" fmla="*/ 609 h 678"/>
              <a:gd name="T14" fmla="*/ 218 w 605"/>
              <a:gd name="T15" fmla="*/ 578 h 678"/>
              <a:gd name="T16" fmla="*/ 220 w 605"/>
              <a:gd name="T17" fmla="*/ 572 h 678"/>
              <a:gd name="T18" fmla="*/ 218 w 605"/>
              <a:gd name="T19" fmla="*/ 566 h 678"/>
              <a:gd name="T20" fmla="*/ 206 w 605"/>
              <a:gd name="T21" fmla="*/ 566 h 678"/>
              <a:gd name="T22" fmla="*/ 159 w 605"/>
              <a:gd name="T23" fmla="*/ 614 h 678"/>
              <a:gd name="T24" fmla="*/ 105 w 605"/>
              <a:gd name="T25" fmla="*/ 614 h 678"/>
              <a:gd name="T26" fmla="*/ 105 w 605"/>
              <a:gd name="T27" fmla="*/ 614 h 678"/>
              <a:gd name="T28" fmla="*/ 105 w 605"/>
              <a:gd name="T29" fmla="*/ 560 h 678"/>
              <a:gd name="T30" fmla="*/ 154 w 605"/>
              <a:gd name="T31" fmla="*/ 511 h 678"/>
              <a:gd name="T32" fmla="*/ 156 w 605"/>
              <a:gd name="T33" fmla="*/ 505 h 678"/>
              <a:gd name="T34" fmla="*/ 154 w 605"/>
              <a:gd name="T35" fmla="*/ 499 h 678"/>
              <a:gd name="T36" fmla="*/ 142 w 605"/>
              <a:gd name="T37" fmla="*/ 499 h 678"/>
              <a:gd name="T38" fmla="*/ 106 w 605"/>
              <a:gd name="T39" fmla="*/ 536 h 678"/>
              <a:gd name="T40" fmla="*/ 79 w 605"/>
              <a:gd name="T41" fmla="*/ 547 h 678"/>
              <a:gd name="T42" fmla="*/ 52 w 605"/>
              <a:gd name="T43" fmla="*/ 536 h 678"/>
              <a:gd name="T44" fmla="*/ 52 w 605"/>
              <a:gd name="T45" fmla="*/ 482 h 678"/>
              <a:gd name="T46" fmla="*/ 103 w 605"/>
              <a:gd name="T47" fmla="*/ 431 h 678"/>
              <a:gd name="T48" fmla="*/ 103 w 605"/>
              <a:gd name="T49" fmla="*/ 419 h 678"/>
              <a:gd name="T50" fmla="*/ 103 w 605"/>
              <a:gd name="T51" fmla="*/ 419 h 678"/>
              <a:gd name="T52" fmla="*/ 97 w 605"/>
              <a:gd name="T53" fmla="*/ 417 h 678"/>
              <a:gd name="T54" fmla="*/ 91 w 605"/>
              <a:gd name="T55" fmla="*/ 419 h 678"/>
              <a:gd name="T56" fmla="*/ 69 w 605"/>
              <a:gd name="T57" fmla="*/ 442 h 678"/>
              <a:gd name="T58" fmla="*/ 15 w 605"/>
              <a:gd name="T59" fmla="*/ 442 h 678"/>
              <a:gd name="T60" fmla="*/ 15 w 605"/>
              <a:gd name="T61" fmla="*/ 388 h 678"/>
              <a:gd name="T62" fmla="*/ 195 w 605"/>
              <a:gd name="T63" fmla="*/ 207 h 678"/>
              <a:gd name="T64" fmla="*/ 268 w 605"/>
              <a:gd name="T65" fmla="*/ 153 h 678"/>
              <a:gd name="T66" fmla="*/ 345 w 605"/>
              <a:gd name="T67" fmla="*/ 96 h 678"/>
              <a:gd name="T68" fmla="*/ 440 w 605"/>
              <a:gd name="T69" fmla="*/ 0 h 678"/>
              <a:gd name="T70" fmla="*/ 605 w 605"/>
              <a:gd name="T71" fmla="*/ 164 h 678"/>
              <a:gd name="T72" fmla="*/ 528 w 605"/>
              <a:gd name="T73" fmla="*/ 304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5" h="678">
                <a:moveTo>
                  <a:pt x="528" y="304"/>
                </a:moveTo>
                <a:cubicBezTo>
                  <a:pt x="512" y="334"/>
                  <a:pt x="523" y="351"/>
                  <a:pt x="554" y="412"/>
                </a:cubicBezTo>
                <a:cubicBezTo>
                  <a:pt x="586" y="472"/>
                  <a:pt x="541" y="498"/>
                  <a:pt x="541" y="498"/>
                </a:cubicBezTo>
                <a:cubicBezTo>
                  <a:pt x="452" y="450"/>
                  <a:pt x="452" y="450"/>
                  <a:pt x="452" y="450"/>
                </a:cubicBezTo>
                <a:cubicBezTo>
                  <a:pt x="241" y="663"/>
                  <a:pt x="241" y="663"/>
                  <a:pt x="241" y="663"/>
                </a:cubicBezTo>
                <a:cubicBezTo>
                  <a:pt x="226" y="678"/>
                  <a:pt x="202" y="678"/>
                  <a:pt x="187" y="663"/>
                </a:cubicBezTo>
                <a:cubicBezTo>
                  <a:pt x="172" y="648"/>
                  <a:pt x="172" y="624"/>
                  <a:pt x="187" y="609"/>
                </a:cubicBezTo>
                <a:cubicBezTo>
                  <a:pt x="218" y="578"/>
                  <a:pt x="218" y="578"/>
                  <a:pt x="218" y="578"/>
                </a:cubicBezTo>
                <a:cubicBezTo>
                  <a:pt x="220" y="576"/>
                  <a:pt x="220" y="574"/>
                  <a:pt x="220" y="572"/>
                </a:cubicBezTo>
                <a:cubicBezTo>
                  <a:pt x="220" y="570"/>
                  <a:pt x="220" y="568"/>
                  <a:pt x="218" y="566"/>
                </a:cubicBezTo>
                <a:cubicBezTo>
                  <a:pt x="215" y="563"/>
                  <a:pt x="209" y="563"/>
                  <a:pt x="206" y="566"/>
                </a:cubicBezTo>
                <a:cubicBezTo>
                  <a:pt x="159" y="614"/>
                  <a:pt x="159" y="614"/>
                  <a:pt x="159" y="614"/>
                </a:cubicBezTo>
                <a:cubicBezTo>
                  <a:pt x="144" y="628"/>
                  <a:pt x="120" y="628"/>
                  <a:pt x="105" y="614"/>
                </a:cubicBezTo>
                <a:cubicBezTo>
                  <a:pt x="105" y="614"/>
                  <a:pt x="105" y="614"/>
                  <a:pt x="105" y="614"/>
                </a:cubicBezTo>
                <a:cubicBezTo>
                  <a:pt x="91" y="599"/>
                  <a:pt x="90" y="575"/>
                  <a:pt x="105" y="560"/>
                </a:cubicBezTo>
                <a:cubicBezTo>
                  <a:pt x="154" y="511"/>
                  <a:pt x="154" y="511"/>
                  <a:pt x="154" y="511"/>
                </a:cubicBezTo>
                <a:cubicBezTo>
                  <a:pt x="155" y="510"/>
                  <a:pt x="156" y="508"/>
                  <a:pt x="156" y="505"/>
                </a:cubicBezTo>
                <a:cubicBezTo>
                  <a:pt x="156" y="503"/>
                  <a:pt x="155" y="501"/>
                  <a:pt x="154" y="499"/>
                </a:cubicBezTo>
                <a:cubicBezTo>
                  <a:pt x="150" y="496"/>
                  <a:pt x="145" y="496"/>
                  <a:pt x="142" y="499"/>
                </a:cubicBezTo>
                <a:cubicBezTo>
                  <a:pt x="106" y="536"/>
                  <a:pt x="106" y="536"/>
                  <a:pt x="106" y="536"/>
                </a:cubicBezTo>
                <a:cubicBezTo>
                  <a:pt x="99" y="543"/>
                  <a:pt x="89" y="547"/>
                  <a:pt x="79" y="547"/>
                </a:cubicBezTo>
                <a:cubicBezTo>
                  <a:pt x="69" y="547"/>
                  <a:pt x="59" y="543"/>
                  <a:pt x="52" y="536"/>
                </a:cubicBezTo>
                <a:cubicBezTo>
                  <a:pt x="37" y="521"/>
                  <a:pt x="37" y="497"/>
                  <a:pt x="52" y="482"/>
                </a:cubicBezTo>
                <a:cubicBezTo>
                  <a:pt x="103" y="431"/>
                  <a:pt x="103" y="431"/>
                  <a:pt x="103" y="431"/>
                </a:cubicBezTo>
                <a:cubicBezTo>
                  <a:pt x="106" y="428"/>
                  <a:pt x="106" y="423"/>
                  <a:pt x="103" y="419"/>
                </a:cubicBezTo>
                <a:cubicBezTo>
                  <a:pt x="103" y="419"/>
                  <a:pt x="103" y="419"/>
                  <a:pt x="103" y="419"/>
                </a:cubicBezTo>
                <a:cubicBezTo>
                  <a:pt x="101" y="418"/>
                  <a:pt x="99" y="417"/>
                  <a:pt x="97" y="417"/>
                </a:cubicBezTo>
                <a:cubicBezTo>
                  <a:pt x="95" y="417"/>
                  <a:pt x="92" y="418"/>
                  <a:pt x="91" y="419"/>
                </a:cubicBezTo>
                <a:cubicBezTo>
                  <a:pt x="69" y="442"/>
                  <a:pt x="69" y="442"/>
                  <a:pt x="69" y="442"/>
                </a:cubicBezTo>
                <a:cubicBezTo>
                  <a:pt x="54" y="456"/>
                  <a:pt x="30" y="457"/>
                  <a:pt x="15" y="442"/>
                </a:cubicBezTo>
                <a:cubicBezTo>
                  <a:pt x="0" y="427"/>
                  <a:pt x="0" y="403"/>
                  <a:pt x="15" y="388"/>
                </a:cubicBezTo>
                <a:cubicBezTo>
                  <a:pt x="195" y="207"/>
                  <a:pt x="195" y="207"/>
                  <a:pt x="195" y="207"/>
                </a:cubicBezTo>
                <a:cubicBezTo>
                  <a:pt x="217" y="185"/>
                  <a:pt x="241" y="167"/>
                  <a:pt x="268" y="153"/>
                </a:cubicBezTo>
                <a:cubicBezTo>
                  <a:pt x="296" y="138"/>
                  <a:pt x="322" y="119"/>
                  <a:pt x="345" y="96"/>
                </a:cubicBezTo>
                <a:cubicBezTo>
                  <a:pt x="440" y="0"/>
                  <a:pt x="440" y="0"/>
                  <a:pt x="440" y="0"/>
                </a:cubicBezTo>
                <a:cubicBezTo>
                  <a:pt x="605" y="164"/>
                  <a:pt x="605" y="164"/>
                  <a:pt x="605" y="164"/>
                </a:cubicBezTo>
                <a:lnTo>
                  <a:pt x="528" y="3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749"/>
          <p:cNvSpPr/>
          <p:nvPr/>
        </p:nvSpPr>
        <p:spPr bwMode="auto">
          <a:xfrm>
            <a:off x="5105403" y="1787526"/>
            <a:ext cx="2152650" cy="1920875"/>
          </a:xfrm>
          <a:custGeom>
            <a:avLst/>
            <a:gdLst>
              <a:gd name="T0" fmla="*/ 374 w 678"/>
              <a:gd name="T1" fmla="*/ 528 h 605"/>
              <a:gd name="T2" fmla="*/ 266 w 678"/>
              <a:gd name="T3" fmla="*/ 554 h 605"/>
              <a:gd name="T4" fmla="*/ 180 w 678"/>
              <a:gd name="T5" fmla="*/ 541 h 605"/>
              <a:gd name="T6" fmla="*/ 228 w 678"/>
              <a:gd name="T7" fmla="*/ 452 h 605"/>
              <a:gd name="T8" fmla="*/ 15 w 678"/>
              <a:gd name="T9" fmla="*/ 241 h 605"/>
              <a:gd name="T10" fmla="*/ 15 w 678"/>
              <a:gd name="T11" fmla="*/ 187 h 605"/>
              <a:gd name="T12" fmla="*/ 69 w 678"/>
              <a:gd name="T13" fmla="*/ 187 h 605"/>
              <a:gd name="T14" fmla="*/ 100 w 678"/>
              <a:gd name="T15" fmla="*/ 218 h 605"/>
              <a:gd name="T16" fmla="*/ 106 w 678"/>
              <a:gd name="T17" fmla="*/ 220 h 605"/>
              <a:gd name="T18" fmla="*/ 112 w 678"/>
              <a:gd name="T19" fmla="*/ 218 h 605"/>
              <a:gd name="T20" fmla="*/ 112 w 678"/>
              <a:gd name="T21" fmla="*/ 206 h 605"/>
              <a:gd name="T22" fmla="*/ 65 w 678"/>
              <a:gd name="T23" fmla="*/ 159 h 605"/>
              <a:gd name="T24" fmla="*/ 64 w 678"/>
              <a:gd name="T25" fmla="*/ 105 h 605"/>
              <a:gd name="T26" fmla="*/ 64 w 678"/>
              <a:gd name="T27" fmla="*/ 105 h 605"/>
              <a:gd name="T28" fmla="*/ 118 w 678"/>
              <a:gd name="T29" fmla="*/ 105 h 605"/>
              <a:gd name="T30" fmla="*/ 167 w 678"/>
              <a:gd name="T31" fmla="*/ 154 h 605"/>
              <a:gd name="T32" fmla="*/ 173 w 678"/>
              <a:gd name="T33" fmla="*/ 156 h 605"/>
              <a:gd name="T34" fmla="*/ 179 w 678"/>
              <a:gd name="T35" fmla="*/ 154 h 605"/>
              <a:gd name="T36" fmla="*/ 179 w 678"/>
              <a:gd name="T37" fmla="*/ 142 h 605"/>
              <a:gd name="T38" fmla="*/ 142 w 678"/>
              <a:gd name="T39" fmla="*/ 106 h 605"/>
              <a:gd name="T40" fmla="*/ 131 w 678"/>
              <a:gd name="T41" fmla="*/ 79 h 605"/>
              <a:gd name="T42" fmla="*/ 142 w 678"/>
              <a:gd name="T43" fmla="*/ 52 h 605"/>
              <a:gd name="T44" fmla="*/ 196 w 678"/>
              <a:gd name="T45" fmla="*/ 52 h 605"/>
              <a:gd name="T46" fmla="*/ 247 w 678"/>
              <a:gd name="T47" fmla="*/ 103 h 605"/>
              <a:gd name="T48" fmla="*/ 259 w 678"/>
              <a:gd name="T49" fmla="*/ 103 h 605"/>
              <a:gd name="T50" fmla="*/ 259 w 678"/>
              <a:gd name="T51" fmla="*/ 103 h 605"/>
              <a:gd name="T52" fmla="*/ 261 w 678"/>
              <a:gd name="T53" fmla="*/ 97 h 605"/>
              <a:gd name="T54" fmla="*/ 259 w 678"/>
              <a:gd name="T55" fmla="*/ 91 h 605"/>
              <a:gd name="T56" fmla="*/ 236 w 678"/>
              <a:gd name="T57" fmla="*/ 69 h 605"/>
              <a:gd name="T58" fmla="*/ 236 w 678"/>
              <a:gd name="T59" fmla="*/ 15 h 605"/>
              <a:gd name="T60" fmla="*/ 290 w 678"/>
              <a:gd name="T61" fmla="*/ 15 h 605"/>
              <a:gd name="T62" fmla="*/ 471 w 678"/>
              <a:gd name="T63" fmla="*/ 195 h 605"/>
              <a:gd name="T64" fmla="*/ 525 w 678"/>
              <a:gd name="T65" fmla="*/ 268 h 605"/>
              <a:gd name="T66" fmla="*/ 582 w 678"/>
              <a:gd name="T67" fmla="*/ 345 h 605"/>
              <a:gd name="T68" fmla="*/ 678 w 678"/>
              <a:gd name="T69" fmla="*/ 440 h 605"/>
              <a:gd name="T70" fmla="*/ 514 w 678"/>
              <a:gd name="T71" fmla="*/ 605 h 605"/>
              <a:gd name="T72" fmla="*/ 374 w 678"/>
              <a:gd name="T73" fmla="*/ 528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78" h="605">
                <a:moveTo>
                  <a:pt x="374" y="528"/>
                </a:moveTo>
                <a:cubicBezTo>
                  <a:pt x="344" y="512"/>
                  <a:pt x="327" y="523"/>
                  <a:pt x="266" y="554"/>
                </a:cubicBezTo>
                <a:cubicBezTo>
                  <a:pt x="206" y="586"/>
                  <a:pt x="180" y="541"/>
                  <a:pt x="180" y="541"/>
                </a:cubicBezTo>
                <a:cubicBezTo>
                  <a:pt x="228" y="452"/>
                  <a:pt x="228" y="452"/>
                  <a:pt x="228" y="452"/>
                </a:cubicBezTo>
                <a:cubicBezTo>
                  <a:pt x="15" y="241"/>
                  <a:pt x="15" y="241"/>
                  <a:pt x="15" y="241"/>
                </a:cubicBezTo>
                <a:cubicBezTo>
                  <a:pt x="1" y="226"/>
                  <a:pt x="0" y="202"/>
                  <a:pt x="15" y="187"/>
                </a:cubicBezTo>
                <a:cubicBezTo>
                  <a:pt x="30" y="172"/>
                  <a:pt x="54" y="172"/>
                  <a:pt x="69" y="187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02" y="220"/>
                  <a:pt x="104" y="221"/>
                  <a:pt x="106" y="220"/>
                </a:cubicBezTo>
                <a:cubicBezTo>
                  <a:pt x="108" y="220"/>
                  <a:pt x="111" y="220"/>
                  <a:pt x="112" y="218"/>
                </a:cubicBezTo>
                <a:cubicBezTo>
                  <a:pt x="115" y="215"/>
                  <a:pt x="115" y="209"/>
                  <a:pt x="112" y="206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50" y="144"/>
                  <a:pt x="50" y="120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79" y="91"/>
                  <a:pt x="103" y="90"/>
                  <a:pt x="118" y="105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68" y="155"/>
                  <a:pt x="171" y="156"/>
                  <a:pt x="173" y="156"/>
                </a:cubicBezTo>
                <a:cubicBezTo>
                  <a:pt x="175" y="156"/>
                  <a:pt x="177" y="155"/>
                  <a:pt x="179" y="154"/>
                </a:cubicBezTo>
                <a:cubicBezTo>
                  <a:pt x="182" y="150"/>
                  <a:pt x="182" y="145"/>
                  <a:pt x="179" y="142"/>
                </a:cubicBezTo>
                <a:cubicBezTo>
                  <a:pt x="142" y="106"/>
                  <a:pt x="142" y="106"/>
                  <a:pt x="142" y="106"/>
                </a:cubicBezTo>
                <a:cubicBezTo>
                  <a:pt x="135" y="99"/>
                  <a:pt x="131" y="89"/>
                  <a:pt x="131" y="79"/>
                </a:cubicBezTo>
                <a:cubicBezTo>
                  <a:pt x="131" y="69"/>
                  <a:pt x="135" y="59"/>
                  <a:pt x="142" y="52"/>
                </a:cubicBezTo>
                <a:cubicBezTo>
                  <a:pt x="157" y="37"/>
                  <a:pt x="181" y="37"/>
                  <a:pt x="196" y="52"/>
                </a:cubicBezTo>
                <a:cubicBezTo>
                  <a:pt x="247" y="103"/>
                  <a:pt x="247" y="103"/>
                  <a:pt x="247" y="103"/>
                </a:cubicBezTo>
                <a:cubicBezTo>
                  <a:pt x="250" y="106"/>
                  <a:pt x="256" y="106"/>
                  <a:pt x="259" y="103"/>
                </a:cubicBezTo>
                <a:cubicBezTo>
                  <a:pt x="259" y="103"/>
                  <a:pt x="259" y="103"/>
                  <a:pt x="259" y="103"/>
                </a:cubicBezTo>
                <a:cubicBezTo>
                  <a:pt x="260" y="101"/>
                  <a:pt x="261" y="99"/>
                  <a:pt x="261" y="97"/>
                </a:cubicBezTo>
                <a:cubicBezTo>
                  <a:pt x="261" y="95"/>
                  <a:pt x="260" y="93"/>
                  <a:pt x="259" y="91"/>
                </a:cubicBezTo>
                <a:cubicBezTo>
                  <a:pt x="236" y="69"/>
                  <a:pt x="236" y="69"/>
                  <a:pt x="236" y="69"/>
                </a:cubicBezTo>
                <a:cubicBezTo>
                  <a:pt x="222" y="54"/>
                  <a:pt x="222" y="30"/>
                  <a:pt x="236" y="15"/>
                </a:cubicBezTo>
                <a:cubicBezTo>
                  <a:pt x="251" y="0"/>
                  <a:pt x="275" y="0"/>
                  <a:pt x="290" y="15"/>
                </a:cubicBezTo>
                <a:cubicBezTo>
                  <a:pt x="471" y="195"/>
                  <a:pt x="471" y="195"/>
                  <a:pt x="471" y="195"/>
                </a:cubicBezTo>
                <a:cubicBezTo>
                  <a:pt x="493" y="217"/>
                  <a:pt x="511" y="241"/>
                  <a:pt x="525" y="268"/>
                </a:cubicBezTo>
                <a:cubicBezTo>
                  <a:pt x="540" y="296"/>
                  <a:pt x="559" y="322"/>
                  <a:pt x="582" y="345"/>
                </a:cubicBezTo>
                <a:cubicBezTo>
                  <a:pt x="678" y="440"/>
                  <a:pt x="678" y="440"/>
                  <a:pt x="678" y="440"/>
                </a:cubicBezTo>
                <a:cubicBezTo>
                  <a:pt x="514" y="605"/>
                  <a:pt x="514" y="605"/>
                  <a:pt x="514" y="605"/>
                </a:cubicBezTo>
                <a:lnTo>
                  <a:pt x="374" y="5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Freeform 750"/>
          <p:cNvSpPr/>
          <p:nvPr/>
        </p:nvSpPr>
        <p:spPr bwMode="auto">
          <a:xfrm>
            <a:off x="6257929" y="3079751"/>
            <a:ext cx="1920875" cy="2149475"/>
          </a:xfrm>
          <a:custGeom>
            <a:avLst/>
            <a:gdLst>
              <a:gd name="T0" fmla="*/ 77 w 605"/>
              <a:gd name="T1" fmla="*/ 373 h 677"/>
              <a:gd name="T2" fmla="*/ 51 w 605"/>
              <a:gd name="T3" fmla="*/ 265 h 677"/>
              <a:gd name="T4" fmla="*/ 64 w 605"/>
              <a:gd name="T5" fmla="*/ 179 h 677"/>
              <a:gd name="T6" fmla="*/ 153 w 605"/>
              <a:gd name="T7" fmla="*/ 227 h 677"/>
              <a:gd name="T8" fmla="*/ 364 w 605"/>
              <a:gd name="T9" fmla="*/ 14 h 677"/>
              <a:gd name="T10" fmla="*/ 418 w 605"/>
              <a:gd name="T11" fmla="*/ 14 h 677"/>
              <a:gd name="T12" fmla="*/ 418 w 605"/>
              <a:gd name="T13" fmla="*/ 68 h 677"/>
              <a:gd name="T14" fmla="*/ 387 w 605"/>
              <a:gd name="T15" fmla="*/ 99 h 677"/>
              <a:gd name="T16" fmla="*/ 385 w 605"/>
              <a:gd name="T17" fmla="*/ 105 h 677"/>
              <a:gd name="T18" fmla="*/ 387 w 605"/>
              <a:gd name="T19" fmla="*/ 111 h 677"/>
              <a:gd name="T20" fmla="*/ 399 w 605"/>
              <a:gd name="T21" fmla="*/ 111 h 677"/>
              <a:gd name="T22" fmla="*/ 446 w 605"/>
              <a:gd name="T23" fmla="*/ 64 h 677"/>
              <a:gd name="T24" fmla="*/ 500 w 605"/>
              <a:gd name="T25" fmla="*/ 63 h 677"/>
              <a:gd name="T26" fmla="*/ 500 w 605"/>
              <a:gd name="T27" fmla="*/ 63 h 677"/>
              <a:gd name="T28" fmla="*/ 500 w 605"/>
              <a:gd name="T29" fmla="*/ 117 h 677"/>
              <a:gd name="T30" fmla="*/ 451 w 605"/>
              <a:gd name="T31" fmla="*/ 166 h 677"/>
              <a:gd name="T32" fmla="*/ 449 w 605"/>
              <a:gd name="T33" fmla="*/ 172 h 677"/>
              <a:gd name="T34" fmla="*/ 451 w 605"/>
              <a:gd name="T35" fmla="*/ 178 h 677"/>
              <a:gd name="T36" fmla="*/ 463 w 605"/>
              <a:gd name="T37" fmla="*/ 178 h 677"/>
              <a:gd name="T38" fmla="*/ 499 w 605"/>
              <a:gd name="T39" fmla="*/ 141 h 677"/>
              <a:gd name="T40" fmla="*/ 526 w 605"/>
              <a:gd name="T41" fmla="*/ 130 h 677"/>
              <a:gd name="T42" fmla="*/ 553 w 605"/>
              <a:gd name="T43" fmla="*/ 141 h 677"/>
              <a:gd name="T44" fmla="*/ 553 w 605"/>
              <a:gd name="T45" fmla="*/ 195 h 677"/>
              <a:gd name="T46" fmla="*/ 502 w 605"/>
              <a:gd name="T47" fmla="*/ 246 h 677"/>
              <a:gd name="T48" fmla="*/ 502 w 605"/>
              <a:gd name="T49" fmla="*/ 258 h 677"/>
              <a:gd name="T50" fmla="*/ 502 w 605"/>
              <a:gd name="T51" fmla="*/ 258 h 677"/>
              <a:gd name="T52" fmla="*/ 508 w 605"/>
              <a:gd name="T53" fmla="*/ 260 h 677"/>
              <a:gd name="T54" fmla="*/ 514 w 605"/>
              <a:gd name="T55" fmla="*/ 258 h 677"/>
              <a:gd name="T56" fmla="*/ 536 w 605"/>
              <a:gd name="T57" fmla="*/ 236 h 677"/>
              <a:gd name="T58" fmla="*/ 590 w 605"/>
              <a:gd name="T59" fmla="*/ 235 h 677"/>
              <a:gd name="T60" fmla="*/ 590 w 605"/>
              <a:gd name="T61" fmla="*/ 289 h 677"/>
              <a:gd name="T62" fmla="*/ 410 w 605"/>
              <a:gd name="T63" fmla="*/ 470 h 677"/>
              <a:gd name="T64" fmla="*/ 337 w 605"/>
              <a:gd name="T65" fmla="*/ 524 h 677"/>
              <a:gd name="T66" fmla="*/ 261 w 605"/>
              <a:gd name="T67" fmla="*/ 581 h 677"/>
              <a:gd name="T68" fmla="*/ 165 w 605"/>
              <a:gd name="T69" fmla="*/ 677 h 677"/>
              <a:gd name="T70" fmla="*/ 0 w 605"/>
              <a:gd name="T71" fmla="*/ 513 h 677"/>
              <a:gd name="T72" fmla="*/ 77 w 605"/>
              <a:gd name="T73" fmla="*/ 373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5" h="677">
                <a:moveTo>
                  <a:pt x="77" y="373"/>
                </a:moveTo>
                <a:cubicBezTo>
                  <a:pt x="93" y="343"/>
                  <a:pt x="82" y="326"/>
                  <a:pt x="51" y="265"/>
                </a:cubicBezTo>
                <a:cubicBezTo>
                  <a:pt x="19" y="205"/>
                  <a:pt x="64" y="179"/>
                  <a:pt x="64" y="179"/>
                </a:cubicBezTo>
                <a:cubicBezTo>
                  <a:pt x="153" y="227"/>
                  <a:pt x="153" y="227"/>
                  <a:pt x="153" y="227"/>
                </a:cubicBezTo>
                <a:cubicBezTo>
                  <a:pt x="364" y="14"/>
                  <a:pt x="364" y="14"/>
                  <a:pt x="364" y="14"/>
                </a:cubicBezTo>
                <a:cubicBezTo>
                  <a:pt x="379" y="0"/>
                  <a:pt x="403" y="0"/>
                  <a:pt x="418" y="14"/>
                </a:cubicBezTo>
                <a:cubicBezTo>
                  <a:pt x="433" y="29"/>
                  <a:pt x="433" y="53"/>
                  <a:pt x="418" y="68"/>
                </a:cubicBezTo>
                <a:cubicBezTo>
                  <a:pt x="387" y="99"/>
                  <a:pt x="387" y="99"/>
                  <a:pt x="387" y="99"/>
                </a:cubicBezTo>
                <a:cubicBezTo>
                  <a:pt x="385" y="101"/>
                  <a:pt x="385" y="103"/>
                  <a:pt x="385" y="105"/>
                </a:cubicBezTo>
                <a:cubicBezTo>
                  <a:pt x="385" y="107"/>
                  <a:pt x="385" y="110"/>
                  <a:pt x="387" y="111"/>
                </a:cubicBezTo>
                <a:cubicBezTo>
                  <a:pt x="390" y="114"/>
                  <a:pt x="396" y="114"/>
                  <a:pt x="399" y="111"/>
                </a:cubicBezTo>
                <a:cubicBezTo>
                  <a:pt x="446" y="64"/>
                  <a:pt x="446" y="64"/>
                  <a:pt x="446" y="64"/>
                </a:cubicBezTo>
                <a:cubicBezTo>
                  <a:pt x="461" y="49"/>
                  <a:pt x="485" y="49"/>
                  <a:pt x="500" y="63"/>
                </a:cubicBezTo>
                <a:cubicBezTo>
                  <a:pt x="500" y="63"/>
                  <a:pt x="500" y="63"/>
                  <a:pt x="500" y="63"/>
                </a:cubicBezTo>
                <a:cubicBezTo>
                  <a:pt x="515" y="78"/>
                  <a:pt x="515" y="102"/>
                  <a:pt x="500" y="117"/>
                </a:cubicBezTo>
                <a:cubicBezTo>
                  <a:pt x="451" y="166"/>
                  <a:pt x="451" y="166"/>
                  <a:pt x="451" y="166"/>
                </a:cubicBezTo>
                <a:cubicBezTo>
                  <a:pt x="450" y="168"/>
                  <a:pt x="449" y="170"/>
                  <a:pt x="449" y="172"/>
                </a:cubicBezTo>
                <a:cubicBezTo>
                  <a:pt x="449" y="174"/>
                  <a:pt x="450" y="176"/>
                  <a:pt x="451" y="178"/>
                </a:cubicBezTo>
                <a:cubicBezTo>
                  <a:pt x="455" y="181"/>
                  <a:pt x="460" y="181"/>
                  <a:pt x="463" y="178"/>
                </a:cubicBezTo>
                <a:cubicBezTo>
                  <a:pt x="499" y="141"/>
                  <a:pt x="499" y="141"/>
                  <a:pt x="499" y="141"/>
                </a:cubicBezTo>
                <a:cubicBezTo>
                  <a:pt x="506" y="134"/>
                  <a:pt x="516" y="130"/>
                  <a:pt x="526" y="130"/>
                </a:cubicBezTo>
                <a:cubicBezTo>
                  <a:pt x="536" y="130"/>
                  <a:pt x="546" y="134"/>
                  <a:pt x="553" y="141"/>
                </a:cubicBezTo>
                <a:cubicBezTo>
                  <a:pt x="568" y="156"/>
                  <a:pt x="568" y="180"/>
                  <a:pt x="553" y="195"/>
                </a:cubicBezTo>
                <a:cubicBezTo>
                  <a:pt x="502" y="246"/>
                  <a:pt x="502" y="246"/>
                  <a:pt x="502" y="246"/>
                </a:cubicBezTo>
                <a:cubicBezTo>
                  <a:pt x="499" y="249"/>
                  <a:pt x="499" y="255"/>
                  <a:pt x="502" y="258"/>
                </a:cubicBezTo>
                <a:cubicBezTo>
                  <a:pt x="502" y="258"/>
                  <a:pt x="502" y="258"/>
                  <a:pt x="502" y="258"/>
                </a:cubicBezTo>
                <a:cubicBezTo>
                  <a:pt x="504" y="259"/>
                  <a:pt x="506" y="260"/>
                  <a:pt x="508" y="260"/>
                </a:cubicBezTo>
                <a:cubicBezTo>
                  <a:pt x="510" y="260"/>
                  <a:pt x="513" y="259"/>
                  <a:pt x="514" y="258"/>
                </a:cubicBezTo>
                <a:cubicBezTo>
                  <a:pt x="536" y="236"/>
                  <a:pt x="536" y="236"/>
                  <a:pt x="536" y="236"/>
                </a:cubicBezTo>
                <a:cubicBezTo>
                  <a:pt x="551" y="221"/>
                  <a:pt x="575" y="221"/>
                  <a:pt x="590" y="235"/>
                </a:cubicBezTo>
                <a:cubicBezTo>
                  <a:pt x="605" y="250"/>
                  <a:pt x="605" y="274"/>
                  <a:pt x="590" y="289"/>
                </a:cubicBezTo>
                <a:cubicBezTo>
                  <a:pt x="410" y="470"/>
                  <a:pt x="410" y="470"/>
                  <a:pt x="410" y="470"/>
                </a:cubicBezTo>
                <a:cubicBezTo>
                  <a:pt x="389" y="492"/>
                  <a:pt x="364" y="510"/>
                  <a:pt x="337" y="524"/>
                </a:cubicBezTo>
                <a:cubicBezTo>
                  <a:pt x="309" y="539"/>
                  <a:pt x="283" y="558"/>
                  <a:pt x="261" y="581"/>
                </a:cubicBezTo>
                <a:cubicBezTo>
                  <a:pt x="165" y="677"/>
                  <a:pt x="165" y="677"/>
                  <a:pt x="165" y="677"/>
                </a:cubicBezTo>
                <a:cubicBezTo>
                  <a:pt x="0" y="513"/>
                  <a:pt x="0" y="513"/>
                  <a:pt x="0" y="513"/>
                </a:cubicBezTo>
                <a:lnTo>
                  <a:pt x="77" y="3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33962" y="1852999"/>
            <a:ext cx="2016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1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044299" y="2217154"/>
            <a:ext cx="2702329" cy="1127126"/>
            <a:chOff x="2044299" y="2217154"/>
            <a:chExt cx="2702329" cy="1127126"/>
          </a:xfrm>
        </p:grpSpPr>
        <p:sp>
          <p:nvSpPr>
            <p:cNvPr id="36" name="Freeform 751"/>
            <p:cNvSpPr/>
            <p:nvPr/>
          </p:nvSpPr>
          <p:spPr bwMode="auto">
            <a:xfrm>
              <a:off x="2147890" y="2217155"/>
              <a:ext cx="2598738" cy="1127125"/>
            </a:xfrm>
            <a:custGeom>
              <a:avLst/>
              <a:gdLst>
                <a:gd name="T0" fmla="*/ 0 w 819"/>
                <a:gd name="T1" fmla="*/ 0 h 355"/>
                <a:gd name="T2" fmla="*/ 763 w 819"/>
                <a:gd name="T3" fmla="*/ 0 h 355"/>
                <a:gd name="T4" fmla="*/ 819 w 819"/>
                <a:gd name="T5" fmla="*/ 57 h 355"/>
                <a:gd name="T6" fmla="*/ 819 w 819"/>
                <a:gd name="T7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9" h="355">
                  <a:moveTo>
                    <a:pt x="0" y="0"/>
                  </a:moveTo>
                  <a:cubicBezTo>
                    <a:pt x="763" y="0"/>
                    <a:pt x="763" y="0"/>
                    <a:pt x="763" y="0"/>
                  </a:cubicBezTo>
                  <a:cubicBezTo>
                    <a:pt x="794" y="0"/>
                    <a:pt x="819" y="26"/>
                    <a:pt x="819" y="57"/>
                  </a:cubicBezTo>
                  <a:cubicBezTo>
                    <a:pt x="819" y="355"/>
                    <a:pt x="819" y="355"/>
                    <a:pt x="819" y="355"/>
                  </a:cubicBezTo>
                </a:path>
              </a:pathLst>
            </a:custGeom>
            <a:noFill/>
            <a:ln w="3175" cap="flat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Line 23"/>
            <p:cNvSpPr>
              <a:spLocks noChangeShapeType="1"/>
            </p:cNvSpPr>
            <p:nvPr/>
          </p:nvSpPr>
          <p:spPr bwMode="auto">
            <a:xfrm flipH="1">
              <a:off x="2044299" y="2217154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 flipH="1">
            <a:off x="9753195" y="1702528"/>
            <a:ext cx="2016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4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819904" y="2066683"/>
            <a:ext cx="3124604" cy="384176"/>
            <a:chOff x="6819904" y="2066683"/>
            <a:chExt cx="3124604" cy="384176"/>
          </a:xfrm>
        </p:grpSpPr>
        <p:sp>
          <p:nvSpPr>
            <p:cNvPr id="31" name="Freeform 746"/>
            <p:cNvSpPr/>
            <p:nvPr/>
          </p:nvSpPr>
          <p:spPr bwMode="auto">
            <a:xfrm>
              <a:off x="6819904" y="2066684"/>
              <a:ext cx="3021013" cy="384175"/>
            </a:xfrm>
            <a:custGeom>
              <a:avLst/>
              <a:gdLst>
                <a:gd name="T0" fmla="*/ 952 w 952"/>
                <a:gd name="T1" fmla="*/ 0 h 121"/>
                <a:gd name="T2" fmla="*/ 57 w 952"/>
                <a:gd name="T3" fmla="*/ 0 h 121"/>
                <a:gd name="T4" fmla="*/ 0 w 952"/>
                <a:gd name="T5" fmla="*/ 57 h 121"/>
                <a:gd name="T6" fmla="*/ 0 w 9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2" h="121">
                  <a:moveTo>
                    <a:pt x="952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121"/>
                    <a:pt x="0" y="121"/>
                    <a:pt x="0" y="121"/>
                  </a:cubicBezTo>
                </a:path>
              </a:pathLst>
            </a:custGeom>
            <a:noFill/>
            <a:ln w="3175" cap="flat">
              <a:solidFill>
                <a:schemeClr val="accent4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>
              <a:off x="9763533" y="2066683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033962" y="4847735"/>
            <a:ext cx="2016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044299" y="5211890"/>
            <a:ext cx="2842029" cy="0"/>
            <a:chOff x="2044299" y="5211890"/>
            <a:chExt cx="2842029" cy="0"/>
          </a:xfrm>
        </p:grpSpPr>
        <p:sp>
          <p:nvSpPr>
            <p:cNvPr id="37" name="Line 752"/>
            <p:cNvSpPr>
              <a:spLocks noChangeShapeType="1"/>
            </p:cNvSpPr>
            <p:nvPr/>
          </p:nvSpPr>
          <p:spPr bwMode="auto">
            <a:xfrm>
              <a:off x="2147890" y="5211890"/>
              <a:ext cx="2738438" cy="0"/>
            </a:xfrm>
            <a:prstGeom prst="line">
              <a:avLst/>
            </a:prstGeom>
            <a:noFill/>
            <a:ln w="3175" cap="flat">
              <a:solidFill>
                <a:schemeClr val="accent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 flipH="1">
              <a:off x="2044299" y="5211890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 flipH="1">
            <a:off x="9753195" y="5067653"/>
            <a:ext cx="2016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3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242178" y="4958734"/>
            <a:ext cx="2702330" cy="473075"/>
            <a:chOff x="7242178" y="4958734"/>
            <a:chExt cx="2702330" cy="473075"/>
          </a:xfrm>
        </p:grpSpPr>
        <p:sp>
          <p:nvSpPr>
            <p:cNvPr id="38" name="Freeform 753"/>
            <p:cNvSpPr/>
            <p:nvPr/>
          </p:nvSpPr>
          <p:spPr bwMode="auto">
            <a:xfrm>
              <a:off x="7242178" y="4958734"/>
              <a:ext cx="2598738" cy="473075"/>
            </a:xfrm>
            <a:custGeom>
              <a:avLst/>
              <a:gdLst>
                <a:gd name="T0" fmla="*/ 819 w 819"/>
                <a:gd name="T1" fmla="*/ 149 h 149"/>
                <a:gd name="T2" fmla="*/ 56 w 819"/>
                <a:gd name="T3" fmla="*/ 149 h 149"/>
                <a:gd name="T4" fmla="*/ 0 w 819"/>
                <a:gd name="T5" fmla="*/ 92 h 149"/>
                <a:gd name="T6" fmla="*/ 0 w 819"/>
                <a:gd name="T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9" h="149">
                  <a:moveTo>
                    <a:pt x="819" y="149"/>
                  </a:moveTo>
                  <a:cubicBezTo>
                    <a:pt x="56" y="149"/>
                    <a:pt x="56" y="149"/>
                    <a:pt x="56" y="149"/>
                  </a:cubicBezTo>
                  <a:cubicBezTo>
                    <a:pt x="25" y="149"/>
                    <a:pt x="0" y="124"/>
                    <a:pt x="0" y="9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accent3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9763533" y="5431808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972554" y="2065436"/>
            <a:ext cx="2523215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54" name="矩形 53"/>
          <p:cNvSpPr/>
          <p:nvPr/>
        </p:nvSpPr>
        <p:spPr>
          <a:xfrm>
            <a:off x="1242136" y="5229672"/>
            <a:ext cx="2523215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55" name="矩形 54"/>
          <p:cNvSpPr/>
          <p:nvPr/>
        </p:nvSpPr>
        <p:spPr>
          <a:xfrm>
            <a:off x="1140601" y="2236236"/>
            <a:ext cx="2523215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56" name="矩形 55"/>
          <p:cNvSpPr/>
          <p:nvPr/>
        </p:nvSpPr>
        <p:spPr>
          <a:xfrm>
            <a:off x="8972554" y="5429406"/>
            <a:ext cx="2523215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grpSp>
        <p:nvGrpSpPr>
          <p:cNvPr id="2" name="组合 1"/>
          <p:cNvGrpSpPr/>
          <p:nvPr/>
        </p:nvGrpSpPr>
        <p:grpSpPr>
          <a:xfrm>
            <a:off x="4448179" y="2844800"/>
            <a:ext cx="600075" cy="603250"/>
            <a:chOff x="4448179" y="2844800"/>
            <a:chExt cx="600075" cy="603250"/>
          </a:xfrm>
        </p:grpSpPr>
        <p:sp>
          <p:nvSpPr>
            <p:cNvPr id="39" name="Oval 754"/>
            <p:cNvSpPr>
              <a:spLocks noChangeArrowheads="1"/>
            </p:cNvSpPr>
            <p:nvPr/>
          </p:nvSpPr>
          <p:spPr bwMode="auto">
            <a:xfrm>
              <a:off x="4460879" y="2857500"/>
              <a:ext cx="574675" cy="577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755"/>
            <p:cNvSpPr>
              <a:spLocks noEditPoints="1"/>
            </p:cNvSpPr>
            <p:nvPr/>
          </p:nvSpPr>
          <p:spPr bwMode="auto">
            <a:xfrm>
              <a:off x="4448179" y="2844800"/>
              <a:ext cx="600075" cy="603250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8 h 190"/>
                <a:gd name="T12" fmla="*/ 8 w 189"/>
                <a:gd name="T13" fmla="*/ 95 h 190"/>
                <a:gd name="T14" fmla="*/ 94 w 189"/>
                <a:gd name="T15" fmla="*/ 182 h 190"/>
                <a:gd name="T16" fmla="*/ 181 w 189"/>
                <a:gd name="T17" fmla="*/ 95 h 190"/>
                <a:gd name="T18" fmla="*/ 94 w 189"/>
                <a:gd name="T1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8"/>
                  </a:moveTo>
                  <a:cubicBezTo>
                    <a:pt x="46" y="8"/>
                    <a:pt x="8" y="47"/>
                    <a:pt x="8" y="95"/>
                  </a:cubicBezTo>
                  <a:cubicBezTo>
                    <a:pt x="8" y="143"/>
                    <a:pt x="46" y="182"/>
                    <a:pt x="94" y="182"/>
                  </a:cubicBezTo>
                  <a:cubicBezTo>
                    <a:pt x="142" y="182"/>
                    <a:pt x="181" y="143"/>
                    <a:pt x="181" y="95"/>
                  </a:cubicBezTo>
                  <a:cubicBezTo>
                    <a:pt x="181" y="47"/>
                    <a:pt x="142" y="8"/>
                    <a:pt x="9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756"/>
            <p:cNvSpPr>
              <a:spLocks noEditPoints="1"/>
            </p:cNvSpPr>
            <p:nvPr/>
          </p:nvSpPr>
          <p:spPr bwMode="auto">
            <a:xfrm>
              <a:off x="4619628" y="2971800"/>
              <a:ext cx="254000" cy="368300"/>
            </a:xfrm>
            <a:custGeom>
              <a:avLst/>
              <a:gdLst>
                <a:gd name="T0" fmla="*/ 23 w 80"/>
                <a:gd name="T1" fmla="*/ 100 h 116"/>
                <a:gd name="T2" fmla="*/ 24 w 80"/>
                <a:gd name="T3" fmla="*/ 107 h 116"/>
                <a:gd name="T4" fmla="*/ 30 w 80"/>
                <a:gd name="T5" fmla="*/ 110 h 116"/>
                <a:gd name="T6" fmla="*/ 30 w 80"/>
                <a:gd name="T7" fmla="*/ 113 h 116"/>
                <a:gd name="T8" fmla="*/ 40 w 80"/>
                <a:gd name="T9" fmla="*/ 116 h 116"/>
                <a:gd name="T10" fmla="*/ 50 w 80"/>
                <a:gd name="T11" fmla="*/ 113 h 116"/>
                <a:gd name="T12" fmla="*/ 51 w 80"/>
                <a:gd name="T13" fmla="*/ 110 h 116"/>
                <a:gd name="T14" fmla="*/ 56 w 80"/>
                <a:gd name="T15" fmla="*/ 107 h 116"/>
                <a:gd name="T16" fmla="*/ 57 w 80"/>
                <a:gd name="T17" fmla="*/ 100 h 116"/>
                <a:gd name="T18" fmla="*/ 40 w 80"/>
                <a:gd name="T19" fmla="*/ 103 h 116"/>
                <a:gd name="T20" fmla="*/ 23 w 80"/>
                <a:gd name="T21" fmla="*/ 100 h 116"/>
                <a:gd name="T22" fmla="*/ 22 w 80"/>
                <a:gd name="T23" fmla="*/ 89 h 116"/>
                <a:gd name="T24" fmla="*/ 23 w 80"/>
                <a:gd name="T25" fmla="*/ 95 h 116"/>
                <a:gd name="T26" fmla="*/ 40 w 80"/>
                <a:gd name="T27" fmla="*/ 99 h 116"/>
                <a:gd name="T28" fmla="*/ 58 w 80"/>
                <a:gd name="T29" fmla="*/ 95 h 116"/>
                <a:gd name="T30" fmla="*/ 59 w 80"/>
                <a:gd name="T31" fmla="*/ 89 h 116"/>
                <a:gd name="T32" fmla="*/ 40 w 80"/>
                <a:gd name="T33" fmla="*/ 93 h 116"/>
                <a:gd name="T34" fmla="*/ 22 w 80"/>
                <a:gd name="T35" fmla="*/ 89 h 116"/>
                <a:gd name="T36" fmla="*/ 40 w 80"/>
                <a:gd name="T37" fmla="*/ 16 h 116"/>
                <a:gd name="T38" fmla="*/ 42 w 80"/>
                <a:gd name="T39" fmla="*/ 14 h 116"/>
                <a:gd name="T40" fmla="*/ 40 w 80"/>
                <a:gd name="T41" fmla="*/ 12 h 116"/>
                <a:gd name="T42" fmla="*/ 12 w 80"/>
                <a:gd name="T43" fmla="*/ 40 h 116"/>
                <a:gd name="T44" fmla="*/ 15 w 80"/>
                <a:gd name="T45" fmla="*/ 42 h 116"/>
                <a:gd name="T46" fmla="*/ 17 w 80"/>
                <a:gd name="T47" fmla="*/ 40 h 116"/>
                <a:gd name="T48" fmla="*/ 40 w 80"/>
                <a:gd name="T49" fmla="*/ 16 h 116"/>
                <a:gd name="T50" fmla="*/ 49 w 80"/>
                <a:gd name="T51" fmla="*/ 55 h 116"/>
                <a:gd name="T52" fmla="*/ 40 w 80"/>
                <a:gd name="T53" fmla="*/ 38 h 116"/>
                <a:gd name="T54" fmla="*/ 31 w 80"/>
                <a:gd name="T55" fmla="*/ 55 h 116"/>
                <a:gd name="T56" fmla="*/ 28 w 80"/>
                <a:gd name="T57" fmla="*/ 47 h 116"/>
                <a:gd name="T58" fmla="*/ 22 w 80"/>
                <a:gd name="T59" fmla="*/ 49 h 116"/>
                <a:gd name="T60" fmla="*/ 31 w 80"/>
                <a:gd name="T61" fmla="*/ 68 h 116"/>
                <a:gd name="T62" fmla="*/ 40 w 80"/>
                <a:gd name="T63" fmla="*/ 51 h 116"/>
                <a:gd name="T64" fmla="*/ 50 w 80"/>
                <a:gd name="T65" fmla="*/ 68 h 116"/>
                <a:gd name="T66" fmla="*/ 59 w 80"/>
                <a:gd name="T67" fmla="*/ 49 h 116"/>
                <a:gd name="T68" fmla="*/ 53 w 80"/>
                <a:gd name="T69" fmla="*/ 47 h 116"/>
                <a:gd name="T70" fmla="*/ 49 w 80"/>
                <a:gd name="T71" fmla="*/ 55 h 116"/>
                <a:gd name="T72" fmla="*/ 40 w 80"/>
                <a:gd name="T73" fmla="*/ 0 h 116"/>
                <a:gd name="T74" fmla="*/ 0 w 80"/>
                <a:gd name="T75" fmla="*/ 40 h 116"/>
                <a:gd name="T76" fmla="*/ 19 w 80"/>
                <a:gd name="T77" fmla="*/ 74 h 116"/>
                <a:gd name="T78" fmla="*/ 21 w 80"/>
                <a:gd name="T79" fmla="*/ 84 h 116"/>
                <a:gd name="T80" fmla="*/ 40 w 80"/>
                <a:gd name="T81" fmla="*/ 88 h 116"/>
                <a:gd name="T82" fmla="*/ 59 w 80"/>
                <a:gd name="T83" fmla="*/ 84 h 116"/>
                <a:gd name="T84" fmla="*/ 61 w 80"/>
                <a:gd name="T85" fmla="*/ 74 h 116"/>
                <a:gd name="T86" fmla="*/ 80 w 80"/>
                <a:gd name="T87" fmla="*/ 40 h 116"/>
                <a:gd name="T88" fmla="*/ 40 w 80"/>
                <a:gd name="T89" fmla="*/ 0 h 116"/>
                <a:gd name="T90" fmla="*/ 55 w 80"/>
                <a:gd name="T91" fmla="*/ 69 h 116"/>
                <a:gd name="T92" fmla="*/ 54 w 80"/>
                <a:gd name="T93" fmla="*/ 79 h 116"/>
                <a:gd name="T94" fmla="*/ 40 w 80"/>
                <a:gd name="T95" fmla="*/ 81 h 116"/>
                <a:gd name="T96" fmla="*/ 26 w 80"/>
                <a:gd name="T97" fmla="*/ 79 h 116"/>
                <a:gd name="T98" fmla="*/ 25 w 80"/>
                <a:gd name="T99" fmla="*/ 69 h 116"/>
                <a:gd name="T100" fmla="*/ 7 w 80"/>
                <a:gd name="T101" fmla="*/ 40 h 116"/>
                <a:gd name="T102" fmla="*/ 40 w 80"/>
                <a:gd name="T103" fmla="*/ 7 h 116"/>
                <a:gd name="T104" fmla="*/ 73 w 80"/>
                <a:gd name="T105" fmla="*/ 40 h 116"/>
                <a:gd name="T106" fmla="*/ 55 w 80"/>
                <a:gd name="T107" fmla="*/ 6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3" y="100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8"/>
                    <a:pt x="30" y="110"/>
                  </a:cubicBezTo>
                  <a:cubicBezTo>
                    <a:pt x="30" y="113"/>
                    <a:pt x="30" y="113"/>
                    <a:pt x="30" y="113"/>
                  </a:cubicBezTo>
                  <a:cubicBezTo>
                    <a:pt x="30" y="113"/>
                    <a:pt x="32" y="116"/>
                    <a:pt x="40" y="116"/>
                  </a:cubicBezTo>
                  <a:cubicBezTo>
                    <a:pt x="48" y="116"/>
                    <a:pt x="50" y="113"/>
                    <a:pt x="50" y="113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8"/>
                    <a:pt x="56" y="107"/>
                    <a:pt x="56" y="107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2" y="102"/>
                    <a:pt x="46" y="103"/>
                    <a:pt x="40" y="103"/>
                  </a:cubicBezTo>
                  <a:cubicBezTo>
                    <a:pt x="34" y="103"/>
                    <a:pt x="28" y="102"/>
                    <a:pt x="23" y="100"/>
                  </a:cubicBezTo>
                  <a:close/>
                  <a:moveTo>
                    <a:pt x="22" y="89"/>
                  </a:moveTo>
                  <a:cubicBezTo>
                    <a:pt x="23" y="95"/>
                    <a:pt x="23" y="95"/>
                    <a:pt x="23" y="95"/>
                  </a:cubicBezTo>
                  <a:cubicBezTo>
                    <a:pt x="28" y="97"/>
                    <a:pt x="34" y="99"/>
                    <a:pt x="40" y="99"/>
                  </a:cubicBezTo>
                  <a:cubicBezTo>
                    <a:pt x="47" y="99"/>
                    <a:pt x="53" y="97"/>
                    <a:pt x="58" y="95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3" y="91"/>
                    <a:pt x="47" y="93"/>
                    <a:pt x="40" y="93"/>
                  </a:cubicBezTo>
                  <a:cubicBezTo>
                    <a:pt x="34" y="93"/>
                    <a:pt x="27" y="91"/>
                    <a:pt x="22" y="89"/>
                  </a:cubicBezTo>
                  <a:close/>
                  <a:moveTo>
                    <a:pt x="40" y="16"/>
                  </a:moveTo>
                  <a:cubicBezTo>
                    <a:pt x="41" y="16"/>
                    <a:pt x="42" y="15"/>
                    <a:pt x="42" y="14"/>
                  </a:cubicBezTo>
                  <a:cubicBezTo>
                    <a:pt x="42" y="13"/>
                    <a:pt x="41" y="12"/>
                    <a:pt x="40" y="12"/>
                  </a:cubicBezTo>
                  <a:cubicBezTo>
                    <a:pt x="25" y="12"/>
                    <a:pt x="12" y="24"/>
                    <a:pt x="12" y="40"/>
                  </a:cubicBezTo>
                  <a:cubicBezTo>
                    <a:pt x="12" y="41"/>
                    <a:pt x="13" y="42"/>
                    <a:pt x="15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6"/>
                    <a:pt x="40" y="16"/>
                  </a:cubicBezTo>
                  <a:close/>
                  <a:moveTo>
                    <a:pt x="49" y="55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5"/>
                  </a:ln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4"/>
                    <a:pt x="8" y="67"/>
                    <a:pt x="19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6"/>
                    <a:pt x="33" y="88"/>
                    <a:pt x="40" y="88"/>
                  </a:cubicBezTo>
                  <a:cubicBezTo>
                    <a:pt x="47" y="88"/>
                    <a:pt x="54" y="86"/>
                    <a:pt x="59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2" y="67"/>
                    <a:pt x="80" y="5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69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0" y="81"/>
                    <a:pt x="40" y="81"/>
                  </a:cubicBezTo>
                  <a:cubicBezTo>
                    <a:pt x="30" y="81"/>
                    <a:pt x="26" y="79"/>
                    <a:pt x="26" y="7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15" y="64"/>
                    <a:pt x="7" y="53"/>
                    <a:pt x="7" y="40"/>
                  </a:cubicBezTo>
                  <a:cubicBezTo>
                    <a:pt x="7" y="22"/>
                    <a:pt x="22" y="7"/>
                    <a:pt x="40" y="7"/>
                  </a:cubicBezTo>
                  <a:cubicBezTo>
                    <a:pt x="58" y="7"/>
                    <a:pt x="73" y="22"/>
                    <a:pt x="73" y="40"/>
                  </a:cubicBezTo>
                  <a:cubicBezTo>
                    <a:pt x="73" y="53"/>
                    <a:pt x="66" y="64"/>
                    <a:pt x="55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873628" y="4918075"/>
            <a:ext cx="603250" cy="603250"/>
            <a:chOff x="4873628" y="4918075"/>
            <a:chExt cx="603250" cy="603250"/>
          </a:xfrm>
        </p:grpSpPr>
        <p:sp>
          <p:nvSpPr>
            <p:cNvPr id="42" name="Oval 757"/>
            <p:cNvSpPr>
              <a:spLocks noChangeArrowheads="1"/>
            </p:cNvSpPr>
            <p:nvPr/>
          </p:nvSpPr>
          <p:spPr bwMode="auto">
            <a:xfrm>
              <a:off x="4886328" y="4930775"/>
              <a:ext cx="577850" cy="577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758"/>
            <p:cNvSpPr>
              <a:spLocks noEditPoints="1"/>
            </p:cNvSpPr>
            <p:nvPr/>
          </p:nvSpPr>
          <p:spPr bwMode="auto">
            <a:xfrm>
              <a:off x="4873628" y="4918075"/>
              <a:ext cx="603250" cy="603250"/>
            </a:xfrm>
            <a:custGeom>
              <a:avLst/>
              <a:gdLst>
                <a:gd name="T0" fmla="*/ 95 w 190"/>
                <a:gd name="T1" fmla="*/ 190 h 190"/>
                <a:gd name="T2" fmla="*/ 0 w 190"/>
                <a:gd name="T3" fmla="*/ 95 h 190"/>
                <a:gd name="T4" fmla="*/ 95 w 190"/>
                <a:gd name="T5" fmla="*/ 0 h 190"/>
                <a:gd name="T6" fmla="*/ 190 w 190"/>
                <a:gd name="T7" fmla="*/ 95 h 190"/>
                <a:gd name="T8" fmla="*/ 95 w 190"/>
                <a:gd name="T9" fmla="*/ 190 h 190"/>
                <a:gd name="T10" fmla="*/ 95 w 190"/>
                <a:gd name="T11" fmla="*/ 8 h 190"/>
                <a:gd name="T12" fmla="*/ 8 w 190"/>
                <a:gd name="T13" fmla="*/ 95 h 190"/>
                <a:gd name="T14" fmla="*/ 95 w 190"/>
                <a:gd name="T15" fmla="*/ 182 h 190"/>
                <a:gd name="T16" fmla="*/ 182 w 190"/>
                <a:gd name="T17" fmla="*/ 95 h 190"/>
                <a:gd name="T18" fmla="*/ 95 w 190"/>
                <a:gd name="T1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90">
                  <a:moveTo>
                    <a:pt x="95" y="190"/>
                  </a:moveTo>
                  <a:cubicBezTo>
                    <a:pt x="43" y="190"/>
                    <a:pt x="0" y="147"/>
                    <a:pt x="0" y="95"/>
                  </a:cubicBezTo>
                  <a:cubicBezTo>
                    <a:pt x="0" y="43"/>
                    <a:pt x="43" y="0"/>
                    <a:pt x="95" y="0"/>
                  </a:cubicBezTo>
                  <a:cubicBezTo>
                    <a:pt x="147" y="0"/>
                    <a:pt x="190" y="43"/>
                    <a:pt x="190" y="95"/>
                  </a:cubicBezTo>
                  <a:cubicBezTo>
                    <a:pt x="190" y="147"/>
                    <a:pt x="147" y="190"/>
                    <a:pt x="95" y="190"/>
                  </a:cubicBezTo>
                  <a:close/>
                  <a:moveTo>
                    <a:pt x="95" y="8"/>
                  </a:moveTo>
                  <a:cubicBezTo>
                    <a:pt x="47" y="8"/>
                    <a:pt x="8" y="47"/>
                    <a:pt x="8" y="95"/>
                  </a:cubicBezTo>
                  <a:cubicBezTo>
                    <a:pt x="8" y="143"/>
                    <a:pt x="47" y="182"/>
                    <a:pt x="95" y="182"/>
                  </a:cubicBezTo>
                  <a:cubicBezTo>
                    <a:pt x="143" y="182"/>
                    <a:pt x="182" y="143"/>
                    <a:pt x="182" y="95"/>
                  </a:cubicBezTo>
                  <a:cubicBezTo>
                    <a:pt x="182" y="47"/>
                    <a:pt x="143" y="8"/>
                    <a:pt x="95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759"/>
            <p:cNvSpPr>
              <a:spLocks noEditPoints="1"/>
            </p:cNvSpPr>
            <p:nvPr/>
          </p:nvSpPr>
          <p:spPr bwMode="auto">
            <a:xfrm>
              <a:off x="5026029" y="5067301"/>
              <a:ext cx="295275" cy="288925"/>
            </a:xfrm>
            <a:custGeom>
              <a:avLst/>
              <a:gdLst>
                <a:gd name="T0" fmla="*/ 91 w 93"/>
                <a:gd name="T1" fmla="*/ 28 h 91"/>
                <a:gd name="T2" fmla="*/ 50 w 93"/>
                <a:gd name="T3" fmla="*/ 1 h 91"/>
                <a:gd name="T4" fmla="*/ 44 w 93"/>
                <a:gd name="T5" fmla="*/ 1 h 91"/>
                <a:gd name="T6" fmla="*/ 3 w 93"/>
                <a:gd name="T7" fmla="*/ 28 h 91"/>
                <a:gd name="T8" fmla="*/ 0 w 93"/>
                <a:gd name="T9" fmla="*/ 33 h 91"/>
                <a:gd name="T10" fmla="*/ 0 w 93"/>
                <a:gd name="T11" fmla="*/ 86 h 91"/>
                <a:gd name="T12" fmla="*/ 6 w 93"/>
                <a:gd name="T13" fmla="*/ 91 h 91"/>
                <a:gd name="T14" fmla="*/ 87 w 93"/>
                <a:gd name="T15" fmla="*/ 91 h 91"/>
                <a:gd name="T16" fmla="*/ 93 w 93"/>
                <a:gd name="T17" fmla="*/ 86 h 91"/>
                <a:gd name="T18" fmla="*/ 93 w 93"/>
                <a:gd name="T19" fmla="*/ 33 h 91"/>
                <a:gd name="T20" fmla="*/ 91 w 93"/>
                <a:gd name="T21" fmla="*/ 28 h 91"/>
                <a:gd name="T22" fmla="*/ 87 w 93"/>
                <a:gd name="T23" fmla="*/ 41 h 91"/>
                <a:gd name="T24" fmla="*/ 47 w 93"/>
                <a:gd name="T25" fmla="*/ 69 h 91"/>
                <a:gd name="T26" fmla="*/ 6 w 93"/>
                <a:gd name="T27" fmla="*/ 41 h 91"/>
                <a:gd name="T28" fmla="*/ 6 w 93"/>
                <a:gd name="T29" fmla="*/ 36 h 91"/>
                <a:gd name="T30" fmla="*/ 9 w 93"/>
                <a:gd name="T31" fmla="*/ 33 h 91"/>
                <a:gd name="T32" fmla="*/ 84 w 93"/>
                <a:gd name="T33" fmla="*/ 33 h 91"/>
                <a:gd name="T34" fmla="*/ 87 w 93"/>
                <a:gd name="T35" fmla="*/ 36 h 91"/>
                <a:gd name="T36" fmla="*/ 87 w 93"/>
                <a:gd name="T37" fmla="*/ 41 h 91"/>
                <a:gd name="T38" fmla="*/ 46 w 93"/>
                <a:gd name="T39" fmla="*/ 63 h 91"/>
                <a:gd name="T40" fmla="*/ 48 w 93"/>
                <a:gd name="T41" fmla="*/ 63 h 91"/>
                <a:gd name="T42" fmla="*/ 54 w 93"/>
                <a:gd name="T43" fmla="*/ 59 h 91"/>
                <a:gd name="T44" fmla="*/ 40 w 93"/>
                <a:gd name="T45" fmla="*/ 59 h 91"/>
                <a:gd name="T46" fmla="*/ 46 w 93"/>
                <a:gd name="T47" fmla="*/ 63 h 91"/>
                <a:gd name="T48" fmla="*/ 19 w 93"/>
                <a:gd name="T49" fmla="*/ 45 h 91"/>
                <a:gd name="T50" fmla="*/ 20 w 93"/>
                <a:gd name="T51" fmla="*/ 46 h 91"/>
                <a:gd name="T52" fmla="*/ 74 w 93"/>
                <a:gd name="T53" fmla="*/ 46 h 91"/>
                <a:gd name="T54" fmla="*/ 74 w 93"/>
                <a:gd name="T55" fmla="*/ 45 h 91"/>
                <a:gd name="T56" fmla="*/ 74 w 93"/>
                <a:gd name="T57" fmla="*/ 41 h 91"/>
                <a:gd name="T58" fmla="*/ 19 w 93"/>
                <a:gd name="T59" fmla="*/ 41 h 91"/>
                <a:gd name="T60" fmla="*/ 19 w 93"/>
                <a:gd name="T61" fmla="*/ 45 h 91"/>
                <a:gd name="T62" fmla="*/ 33 w 93"/>
                <a:gd name="T63" fmla="*/ 54 h 91"/>
                <a:gd name="T64" fmla="*/ 61 w 93"/>
                <a:gd name="T65" fmla="*/ 54 h 91"/>
                <a:gd name="T66" fmla="*/ 67 w 93"/>
                <a:gd name="T67" fmla="*/ 50 h 91"/>
                <a:gd name="T68" fmla="*/ 27 w 93"/>
                <a:gd name="T69" fmla="*/ 50 h 91"/>
                <a:gd name="T70" fmla="*/ 33 w 93"/>
                <a:gd name="T71" fmla="*/ 5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" h="91">
                  <a:moveTo>
                    <a:pt x="91" y="28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48" y="0"/>
                    <a:pt x="46" y="0"/>
                    <a:pt x="44" y="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" y="29"/>
                    <a:pt x="0" y="31"/>
                    <a:pt x="0" y="3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3" y="91"/>
                    <a:pt x="6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91" y="91"/>
                    <a:pt x="93" y="89"/>
                    <a:pt x="93" y="8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1"/>
                    <a:pt x="92" y="29"/>
                    <a:pt x="91" y="28"/>
                  </a:cubicBezTo>
                  <a:close/>
                  <a:moveTo>
                    <a:pt x="87" y="41"/>
                  </a:moveTo>
                  <a:cubicBezTo>
                    <a:pt x="47" y="69"/>
                    <a:pt x="47" y="69"/>
                    <a:pt x="47" y="69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4"/>
                    <a:pt x="8" y="33"/>
                    <a:pt x="9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6" y="33"/>
                    <a:pt x="87" y="34"/>
                    <a:pt x="87" y="36"/>
                  </a:cubicBezTo>
                  <a:lnTo>
                    <a:pt x="87" y="41"/>
                  </a:lnTo>
                  <a:close/>
                  <a:moveTo>
                    <a:pt x="46" y="63"/>
                  </a:moveTo>
                  <a:cubicBezTo>
                    <a:pt x="48" y="63"/>
                    <a:pt x="48" y="63"/>
                    <a:pt x="48" y="63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40" y="59"/>
                    <a:pt x="40" y="59"/>
                    <a:pt x="40" y="59"/>
                  </a:cubicBezTo>
                  <a:lnTo>
                    <a:pt x="46" y="63"/>
                  </a:lnTo>
                  <a:close/>
                  <a:moveTo>
                    <a:pt x="19" y="45"/>
                  </a:moveTo>
                  <a:cubicBezTo>
                    <a:pt x="20" y="46"/>
                    <a:pt x="20" y="46"/>
                    <a:pt x="20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19" y="41"/>
                    <a:pt x="19" y="41"/>
                    <a:pt x="19" y="41"/>
                  </a:cubicBezTo>
                  <a:lnTo>
                    <a:pt x="19" y="45"/>
                  </a:lnTo>
                  <a:close/>
                  <a:moveTo>
                    <a:pt x="33" y="54"/>
                  </a:moveTo>
                  <a:cubicBezTo>
                    <a:pt x="61" y="54"/>
                    <a:pt x="61" y="54"/>
                    <a:pt x="61" y="54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27" y="50"/>
                    <a:pt x="27" y="50"/>
                    <a:pt x="27" y="50"/>
                  </a:cubicBezTo>
                  <a:lnTo>
                    <a:pt x="33" y="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46903" y="4492626"/>
            <a:ext cx="603250" cy="600075"/>
            <a:chOff x="6946903" y="4492626"/>
            <a:chExt cx="603250" cy="600075"/>
          </a:xfrm>
        </p:grpSpPr>
        <p:sp>
          <p:nvSpPr>
            <p:cNvPr id="45" name="Oval 760"/>
            <p:cNvSpPr>
              <a:spLocks noChangeArrowheads="1"/>
            </p:cNvSpPr>
            <p:nvPr/>
          </p:nvSpPr>
          <p:spPr bwMode="auto">
            <a:xfrm>
              <a:off x="6959603" y="4505326"/>
              <a:ext cx="577850" cy="574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761"/>
            <p:cNvSpPr>
              <a:spLocks noEditPoints="1"/>
            </p:cNvSpPr>
            <p:nvPr/>
          </p:nvSpPr>
          <p:spPr bwMode="auto">
            <a:xfrm>
              <a:off x="6946903" y="4492626"/>
              <a:ext cx="603250" cy="600075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8 h 189"/>
                <a:gd name="T12" fmla="*/ 8 w 190"/>
                <a:gd name="T13" fmla="*/ 94 h 189"/>
                <a:gd name="T14" fmla="*/ 95 w 190"/>
                <a:gd name="T15" fmla="*/ 181 h 189"/>
                <a:gd name="T16" fmla="*/ 182 w 190"/>
                <a:gd name="T17" fmla="*/ 94 h 189"/>
                <a:gd name="T18" fmla="*/ 95 w 190"/>
                <a:gd name="T19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6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6"/>
                    <a:pt x="147" y="189"/>
                    <a:pt x="95" y="189"/>
                  </a:cubicBezTo>
                  <a:close/>
                  <a:moveTo>
                    <a:pt x="95" y="8"/>
                  </a:moveTo>
                  <a:cubicBezTo>
                    <a:pt x="47" y="8"/>
                    <a:pt x="8" y="46"/>
                    <a:pt x="8" y="94"/>
                  </a:cubicBezTo>
                  <a:cubicBezTo>
                    <a:pt x="8" y="142"/>
                    <a:pt x="47" y="181"/>
                    <a:pt x="95" y="181"/>
                  </a:cubicBezTo>
                  <a:cubicBezTo>
                    <a:pt x="143" y="181"/>
                    <a:pt x="182" y="142"/>
                    <a:pt x="182" y="94"/>
                  </a:cubicBezTo>
                  <a:cubicBezTo>
                    <a:pt x="182" y="46"/>
                    <a:pt x="143" y="8"/>
                    <a:pt x="95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Freeform 762"/>
            <p:cNvSpPr>
              <a:spLocks noEditPoints="1"/>
            </p:cNvSpPr>
            <p:nvPr/>
          </p:nvSpPr>
          <p:spPr bwMode="auto">
            <a:xfrm>
              <a:off x="7127878" y="4629151"/>
              <a:ext cx="254000" cy="320675"/>
            </a:xfrm>
            <a:custGeom>
              <a:avLst/>
              <a:gdLst>
                <a:gd name="T0" fmla="*/ 114 w 160"/>
                <a:gd name="T1" fmla="*/ 58 h 202"/>
                <a:gd name="T2" fmla="*/ 26 w 160"/>
                <a:gd name="T3" fmla="*/ 58 h 202"/>
                <a:gd name="T4" fmla="*/ 26 w 160"/>
                <a:gd name="T5" fmla="*/ 70 h 202"/>
                <a:gd name="T6" fmla="*/ 114 w 160"/>
                <a:gd name="T7" fmla="*/ 70 h 202"/>
                <a:gd name="T8" fmla="*/ 114 w 160"/>
                <a:gd name="T9" fmla="*/ 58 h 202"/>
                <a:gd name="T10" fmla="*/ 114 w 160"/>
                <a:gd name="T11" fmla="*/ 32 h 202"/>
                <a:gd name="T12" fmla="*/ 26 w 160"/>
                <a:gd name="T13" fmla="*/ 32 h 202"/>
                <a:gd name="T14" fmla="*/ 26 w 160"/>
                <a:gd name="T15" fmla="*/ 44 h 202"/>
                <a:gd name="T16" fmla="*/ 114 w 160"/>
                <a:gd name="T17" fmla="*/ 44 h 202"/>
                <a:gd name="T18" fmla="*/ 114 w 160"/>
                <a:gd name="T19" fmla="*/ 32 h 202"/>
                <a:gd name="T20" fmla="*/ 114 w 160"/>
                <a:gd name="T21" fmla="*/ 82 h 202"/>
                <a:gd name="T22" fmla="*/ 26 w 160"/>
                <a:gd name="T23" fmla="*/ 82 h 202"/>
                <a:gd name="T24" fmla="*/ 26 w 160"/>
                <a:gd name="T25" fmla="*/ 94 h 202"/>
                <a:gd name="T26" fmla="*/ 114 w 160"/>
                <a:gd name="T27" fmla="*/ 94 h 202"/>
                <a:gd name="T28" fmla="*/ 114 w 160"/>
                <a:gd name="T29" fmla="*/ 82 h 202"/>
                <a:gd name="T30" fmla="*/ 142 w 160"/>
                <a:gd name="T31" fmla="*/ 16 h 202"/>
                <a:gd name="T32" fmla="*/ 142 w 160"/>
                <a:gd name="T33" fmla="*/ 0 h 202"/>
                <a:gd name="T34" fmla="*/ 0 w 160"/>
                <a:gd name="T35" fmla="*/ 0 h 202"/>
                <a:gd name="T36" fmla="*/ 0 w 160"/>
                <a:gd name="T37" fmla="*/ 184 h 202"/>
                <a:gd name="T38" fmla="*/ 18 w 160"/>
                <a:gd name="T39" fmla="*/ 184 h 202"/>
                <a:gd name="T40" fmla="*/ 18 w 160"/>
                <a:gd name="T41" fmla="*/ 202 h 202"/>
                <a:gd name="T42" fmla="*/ 160 w 160"/>
                <a:gd name="T43" fmla="*/ 202 h 202"/>
                <a:gd name="T44" fmla="*/ 160 w 160"/>
                <a:gd name="T45" fmla="*/ 16 h 202"/>
                <a:gd name="T46" fmla="*/ 142 w 160"/>
                <a:gd name="T47" fmla="*/ 16 h 202"/>
                <a:gd name="T48" fmla="*/ 10 w 160"/>
                <a:gd name="T49" fmla="*/ 174 h 202"/>
                <a:gd name="T50" fmla="*/ 10 w 160"/>
                <a:gd name="T51" fmla="*/ 10 h 202"/>
                <a:gd name="T52" fmla="*/ 132 w 160"/>
                <a:gd name="T53" fmla="*/ 10 h 202"/>
                <a:gd name="T54" fmla="*/ 132 w 160"/>
                <a:gd name="T55" fmla="*/ 132 h 202"/>
                <a:gd name="T56" fmla="*/ 90 w 160"/>
                <a:gd name="T57" fmla="*/ 132 h 202"/>
                <a:gd name="T58" fmla="*/ 90 w 160"/>
                <a:gd name="T59" fmla="*/ 174 h 202"/>
                <a:gd name="T60" fmla="*/ 10 w 160"/>
                <a:gd name="T61" fmla="*/ 174 h 202"/>
                <a:gd name="T62" fmla="*/ 150 w 160"/>
                <a:gd name="T63" fmla="*/ 192 h 202"/>
                <a:gd name="T64" fmla="*/ 28 w 160"/>
                <a:gd name="T65" fmla="*/ 192 h 202"/>
                <a:gd name="T66" fmla="*/ 28 w 160"/>
                <a:gd name="T67" fmla="*/ 184 h 202"/>
                <a:gd name="T68" fmla="*/ 96 w 160"/>
                <a:gd name="T69" fmla="*/ 184 h 202"/>
                <a:gd name="T70" fmla="*/ 142 w 160"/>
                <a:gd name="T71" fmla="*/ 136 h 202"/>
                <a:gd name="T72" fmla="*/ 142 w 160"/>
                <a:gd name="T73" fmla="*/ 26 h 202"/>
                <a:gd name="T74" fmla="*/ 150 w 160"/>
                <a:gd name="T75" fmla="*/ 26 h 202"/>
                <a:gd name="T76" fmla="*/ 150 w 160"/>
                <a:gd name="T77" fmla="*/ 192 h 202"/>
                <a:gd name="T78" fmla="*/ 26 w 160"/>
                <a:gd name="T79" fmla="*/ 120 h 202"/>
                <a:gd name="T80" fmla="*/ 70 w 160"/>
                <a:gd name="T81" fmla="*/ 120 h 202"/>
                <a:gd name="T82" fmla="*/ 70 w 160"/>
                <a:gd name="T83" fmla="*/ 106 h 202"/>
                <a:gd name="T84" fmla="*/ 26 w 160"/>
                <a:gd name="T85" fmla="*/ 106 h 202"/>
                <a:gd name="T86" fmla="*/ 26 w 160"/>
                <a:gd name="T87" fmla="*/ 1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202">
                  <a:moveTo>
                    <a:pt x="114" y="58"/>
                  </a:moveTo>
                  <a:lnTo>
                    <a:pt x="26" y="58"/>
                  </a:lnTo>
                  <a:lnTo>
                    <a:pt x="26" y="70"/>
                  </a:lnTo>
                  <a:lnTo>
                    <a:pt x="114" y="70"/>
                  </a:lnTo>
                  <a:lnTo>
                    <a:pt x="114" y="58"/>
                  </a:lnTo>
                  <a:close/>
                  <a:moveTo>
                    <a:pt x="114" y="32"/>
                  </a:moveTo>
                  <a:lnTo>
                    <a:pt x="26" y="32"/>
                  </a:lnTo>
                  <a:lnTo>
                    <a:pt x="26" y="44"/>
                  </a:lnTo>
                  <a:lnTo>
                    <a:pt x="114" y="44"/>
                  </a:lnTo>
                  <a:lnTo>
                    <a:pt x="114" y="32"/>
                  </a:lnTo>
                  <a:close/>
                  <a:moveTo>
                    <a:pt x="114" y="82"/>
                  </a:moveTo>
                  <a:lnTo>
                    <a:pt x="26" y="82"/>
                  </a:lnTo>
                  <a:lnTo>
                    <a:pt x="26" y="94"/>
                  </a:lnTo>
                  <a:lnTo>
                    <a:pt x="114" y="94"/>
                  </a:lnTo>
                  <a:lnTo>
                    <a:pt x="114" y="82"/>
                  </a:lnTo>
                  <a:close/>
                  <a:moveTo>
                    <a:pt x="142" y="16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18" y="184"/>
                  </a:lnTo>
                  <a:lnTo>
                    <a:pt x="18" y="202"/>
                  </a:lnTo>
                  <a:lnTo>
                    <a:pt x="160" y="202"/>
                  </a:lnTo>
                  <a:lnTo>
                    <a:pt x="160" y="16"/>
                  </a:lnTo>
                  <a:lnTo>
                    <a:pt x="142" y="16"/>
                  </a:lnTo>
                  <a:close/>
                  <a:moveTo>
                    <a:pt x="10" y="174"/>
                  </a:moveTo>
                  <a:lnTo>
                    <a:pt x="10" y="10"/>
                  </a:lnTo>
                  <a:lnTo>
                    <a:pt x="132" y="10"/>
                  </a:lnTo>
                  <a:lnTo>
                    <a:pt x="132" y="132"/>
                  </a:lnTo>
                  <a:lnTo>
                    <a:pt x="90" y="132"/>
                  </a:lnTo>
                  <a:lnTo>
                    <a:pt x="90" y="174"/>
                  </a:lnTo>
                  <a:lnTo>
                    <a:pt x="10" y="174"/>
                  </a:lnTo>
                  <a:close/>
                  <a:moveTo>
                    <a:pt x="150" y="192"/>
                  </a:moveTo>
                  <a:lnTo>
                    <a:pt x="28" y="192"/>
                  </a:lnTo>
                  <a:lnTo>
                    <a:pt x="28" y="184"/>
                  </a:lnTo>
                  <a:lnTo>
                    <a:pt x="96" y="184"/>
                  </a:lnTo>
                  <a:lnTo>
                    <a:pt x="142" y="136"/>
                  </a:lnTo>
                  <a:lnTo>
                    <a:pt x="142" y="26"/>
                  </a:lnTo>
                  <a:lnTo>
                    <a:pt x="150" y="26"/>
                  </a:lnTo>
                  <a:lnTo>
                    <a:pt x="150" y="192"/>
                  </a:lnTo>
                  <a:close/>
                  <a:moveTo>
                    <a:pt x="26" y="120"/>
                  </a:moveTo>
                  <a:lnTo>
                    <a:pt x="70" y="120"/>
                  </a:lnTo>
                  <a:lnTo>
                    <a:pt x="70" y="106"/>
                  </a:lnTo>
                  <a:lnTo>
                    <a:pt x="26" y="106"/>
                  </a:lnTo>
                  <a:lnTo>
                    <a:pt x="26" y="1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18278" y="2419351"/>
            <a:ext cx="603250" cy="600075"/>
            <a:chOff x="6518278" y="2419351"/>
            <a:chExt cx="603250" cy="600075"/>
          </a:xfrm>
        </p:grpSpPr>
        <p:sp>
          <p:nvSpPr>
            <p:cNvPr id="48" name="Oval 763"/>
            <p:cNvSpPr>
              <a:spLocks noChangeArrowheads="1"/>
            </p:cNvSpPr>
            <p:nvPr/>
          </p:nvSpPr>
          <p:spPr bwMode="auto">
            <a:xfrm>
              <a:off x="6530978" y="2432051"/>
              <a:ext cx="577850" cy="574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764"/>
            <p:cNvSpPr>
              <a:spLocks noEditPoints="1"/>
            </p:cNvSpPr>
            <p:nvPr/>
          </p:nvSpPr>
          <p:spPr bwMode="auto">
            <a:xfrm>
              <a:off x="6518278" y="2419351"/>
              <a:ext cx="603250" cy="600075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8 h 189"/>
                <a:gd name="T12" fmla="*/ 8 w 190"/>
                <a:gd name="T13" fmla="*/ 94 h 189"/>
                <a:gd name="T14" fmla="*/ 95 w 190"/>
                <a:gd name="T15" fmla="*/ 181 h 189"/>
                <a:gd name="T16" fmla="*/ 182 w 190"/>
                <a:gd name="T17" fmla="*/ 94 h 189"/>
                <a:gd name="T18" fmla="*/ 95 w 190"/>
                <a:gd name="T19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6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6"/>
                    <a:pt x="147" y="189"/>
                    <a:pt x="95" y="189"/>
                  </a:cubicBezTo>
                  <a:close/>
                  <a:moveTo>
                    <a:pt x="95" y="8"/>
                  </a:moveTo>
                  <a:cubicBezTo>
                    <a:pt x="47" y="8"/>
                    <a:pt x="8" y="46"/>
                    <a:pt x="8" y="94"/>
                  </a:cubicBezTo>
                  <a:cubicBezTo>
                    <a:pt x="8" y="142"/>
                    <a:pt x="47" y="181"/>
                    <a:pt x="95" y="181"/>
                  </a:cubicBezTo>
                  <a:cubicBezTo>
                    <a:pt x="143" y="181"/>
                    <a:pt x="182" y="142"/>
                    <a:pt x="182" y="94"/>
                  </a:cubicBezTo>
                  <a:cubicBezTo>
                    <a:pt x="182" y="46"/>
                    <a:pt x="143" y="8"/>
                    <a:pt x="95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765"/>
            <p:cNvSpPr>
              <a:spLocks noEditPoints="1"/>
            </p:cNvSpPr>
            <p:nvPr/>
          </p:nvSpPr>
          <p:spPr bwMode="auto">
            <a:xfrm>
              <a:off x="6642104" y="2562226"/>
              <a:ext cx="346075" cy="295275"/>
            </a:xfrm>
            <a:custGeom>
              <a:avLst/>
              <a:gdLst>
                <a:gd name="T0" fmla="*/ 38 w 109"/>
                <a:gd name="T1" fmla="*/ 60 h 93"/>
                <a:gd name="T2" fmla="*/ 38 w 109"/>
                <a:gd name="T3" fmla="*/ 93 h 93"/>
                <a:gd name="T4" fmla="*/ 63 w 109"/>
                <a:gd name="T5" fmla="*/ 93 h 93"/>
                <a:gd name="T6" fmla="*/ 63 w 109"/>
                <a:gd name="T7" fmla="*/ 64 h 93"/>
                <a:gd name="T8" fmla="*/ 52 w 109"/>
                <a:gd name="T9" fmla="*/ 74 h 93"/>
                <a:gd name="T10" fmla="*/ 38 w 109"/>
                <a:gd name="T11" fmla="*/ 60 h 93"/>
                <a:gd name="T12" fmla="*/ 4 w 109"/>
                <a:gd name="T13" fmla="*/ 89 h 93"/>
                <a:gd name="T14" fmla="*/ 9 w 109"/>
                <a:gd name="T15" fmla="*/ 93 h 93"/>
                <a:gd name="T16" fmla="*/ 29 w 109"/>
                <a:gd name="T17" fmla="*/ 93 h 93"/>
                <a:gd name="T18" fmla="*/ 29 w 109"/>
                <a:gd name="T19" fmla="*/ 51 h 93"/>
                <a:gd name="T20" fmla="*/ 4 w 109"/>
                <a:gd name="T21" fmla="*/ 75 h 93"/>
                <a:gd name="T22" fmla="*/ 4 w 109"/>
                <a:gd name="T23" fmla="*/ 89 h 93"/>
                <a:gd name="T24" fmla="*/ 87 w 109"/>
                <a:gd name="T25" fmla="*/ 2 h 93"/>
                <a:gd name="T26" fmla="*/ 83 w 109"/>
                <a:gd name="T27" fmla="*/ 7 h 93"/>
                <a:gd name="T28" fmla="*/ 88 w 109"/>
                <a:gd name="T29" fmla="*/ 11 h 93"/>
                <a:gd name="T30" fmla="*/ 93 w 109"/>
                <a:gd name="T31" fmla="*/ 10 h 93"/>
                <a:gd name="T32" fmla="*/ 52 w 109"/>
                <a:gd name="T33" fmla="*/ 51 h 93"/>
                <a:gd name="T34" fmla="*/ 29 w 109"/>
                <a:gd name="T35" fmla="*/ 27 h 93"/>
                <a:gd name="T36" fmla="*/ 1 w 109"/>
                <a:gd name="T37" fmla="*/ 54 h 93"/>
                <a:gd name="T38" fmla="*/ 1 w 109"/>
                <a:gd name="T39" fmla="*/ 61 h 93"/>
                <a:gd name="T40" fmla="*/ 8 w 109"/>
                <a:gd name="T41" fmla="*/ 61 h 93"/>
                <a:gd name="T42" fmla="*/ 29 w 109"/>
                <a:gd name="T43" fmla="*/ 39 h 93"/>
                <a:gd name="T44" fmla="*/ 52 w 109"/>
                <a:gd name="T45" fmla="*/ 63 h 93"/>
                <a:gd name="T46" fmla="*/ 99 w 109"/>
                <a:gd name="T47" fmla="*/ 16 h 93"/>
                <a:gd name="T48" fmla="*/ 98 w 109"/>
                <a:gd name="T49" fmla="*/ 21 h 93"/>
                <a:gd name="T50" fmla="*/ 102 w 109"/>
                <a:gd name="T51" fmla="*/ 26 h 93"/>
                <a:gd name="T52" fmla="*/ 103 w 109"/>
                <a:gd name="T53" fmla="*/ 26 h 93"/>
                <a:gd name="T54" fmla="*/ 107 w 109"/>
                <a:gd name="T55" fmla="*/ 22 h 93"/>
                <a:gd name="T56" fmla="*/ 109 w 109"/>
                <a:gd name="T57" fmla="*/ 0 h 93"/>
                <a:gd name="T58" fmla="*/ 87 w 109"/>
                <a:gd name="T59" fmla="*/ 2 h 93"/>
                <a:gd name="T60" fmla="*/ 73 w 109"/>
                <a:gd name="T61" fmla="*/ 54 h 93"/>
                <a:gd name="T62" fmla="*/ 73 w 109"/>
                <a:gd name="T63" fmla="*/ 93 h 93"/>
                <a:gd name="T64" fmla="*/ 93 w 109"/>
                <a:gd name="T65" fmla="*/ 93 h 93"/>
                <a:gd name="T66" fmla="*/ 97 w 109"/>
                <a:gd name="T67" fmla="*/ 89 h 93"/>
                <a:gd name="T68" fmla="*/ 97 w 109"/>
                <a:gd name="T69" fmla="*/ 51 h 93"/>
                <a:gd name="T70" fmla="*/ 97 w 109"/>
                <a:gd name="T71" fmla="*/ 30 h 93"/>
                <a:gd name="T72" fmla="*/ 76 w 109"/>
                <a:gd name="T73" fmla="*/ 51 h 93"/>
                <a:gd name="T74" fmla="*/ 73 w 109"/>
                <a:gd name="T75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93">
                  <a:moveTo>
                    <a:pt x="38" y="60"/>
                  </a:moveTo>
                  <a:cubicBezTo>
                    <a:pt x="38" y="93"/>
                    <a:pt x="38" y="93"/>
                    <a:pt x="38" y="93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52" y="74"/>
                    <a:pt x="52" y="74"/>
                    <a:pt x="52" y="74"/>
                  </a:cubicBezTo>
                  <a:lnTo>
                    <a:pt x="38" y="60"/>
                  </a:lnTo>
                  <a:close/>
                  <a:moveTo>
                    <a:pt x="4" y="89"/>
                  </a:moveTo>
                  <a:cubicBezTo>
                    <a:pt x="4" y="91"/>
                    <a:pt x="6" y="93"/>
                    <a:pt x="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4" y="75"/>
                    <a:pt x="4" y="75"/>
                    <a:pt x="4" y="75"/>
                  </a:cubicBezTo>
                  <a:lnTo>
                    <a:pt x="4" y="89"/>
                  </a:lnTo>
                  <a:close/>
                  <a:moveTo>
                    <a:pt x="87" y="2"/>
                  </a:moveTo>
                  <a:cubicBezTo>
                    <a:pt x="85" y="2"/>
                    <a:pt x="83" y="4"/>
                    <a:pt x="83" y="7"/>
                  </a:cubicBezTo>
                  <a:cubicBezTo>
                    <a:pt x="83" y="9"/>
                    <a:pt x="85" y="11"/>
                    <a:pt x="88" y="11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6"/>
                    <a:pt x="0" y="59"/>
                    <a:pt x="1" y="61"/>
                  </a:cubicBezTo>
                  <a:cubicBezTo>
                    <a:pt x="3" y="62"/>
                    <a:pt x="6" y="62"/>
                    <a:pt x="8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4"/>
                    <a:pt x="100" y="26"/>
                    <a:pt x="102" y="26"/>
                  </a:cubicBezTo>
                  <a:cubicBezTo>
                    <a:pt x="102" y="26"/>
                    <a:pt x="103" y="26"/>
                    <a:pt x="103" y="26"/>
                  </a:cubicBezTo>
                  <a:cubicBezTo>
                    <a:pt x="105" y="26"/>
                    <a:pt x="107" y="24"/>
                    <a:pt x="107" y="22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87" y="2"/>
                  </a:lnTo>
                  <a:close/>
                  <a:moveTo>
                    <a:pt x="73" y="54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5" y="93"/>
                    <a:pt x="97" y="91"/>
                    <a:pt x="97" y="8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6" y="51"/>
                    <a:pt x="76" y="51"/>
                    <a:pt x="76" y="51"/>
                  </a:cubicBezTo>
                  <a:lnTo>
                    <a:pt x="73" y="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1000">
        <p:random/>
      </p:transition>
    </mc:Choice>
    <mc:Fallback xmlns="">
      <p:transition spd="slow" advClick="0" advTm="1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9" grpId="0"/>
      <p:bldP spid="13" grpId="0"/>
      <p:bldP spid="17" grpId="0"/>
      <p:bldP spid="21" grpId="0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725738" y="1771862"/>
            <a:ext cx="2674938" cy="1847639"/>
            <a:chOff x="2725738" y="1771862"/>
            <a:chExt cx="2674938" cy="1847639"/>
          </a:xfrm>
        </p:grpSpPr>
        <p:sp>
          <p:nvSpPr>
            <p:cNvPr id="35" name="Freeform 696"/>
            <p:cNvSpPr>
              <a:spLocks noEditPoints="1"/>
            </p:cNvSpPr>
            <p:nvPr/>
          </p:nvSpPr>
          <p:spPr bwMode="auto">
            <a:xfrm>
              <a:off x="2725738" y="1781176"/>
              <a:ext cx="2674938" cy="1838325"/>
            </a:xfrm>
            <a:custGeom>
              <a:avLst/>
              <a:gdLst>
                <a:gd name="T0" fmla="*/ 780 w 843"/>
                <a:gd name="T1" fmla="*/ 0 h 579"/>
                <a:gd name="T2" fmla="*/ 63 w 843"/>
                <a:gd name="T3" fmla="*/ 0 h 579"/>
                <a:gd name="T4" fmla="*/ 0 w 843"/>
                <a:gd name="T5" fmla="*/ 63 h 579"/>
                <a:gd name="T6" fmla="*/ 0 w 843"/>
                <a:gd name="T7" fmla="*/ 516 h 579"/>
                <a:gd name="T8" fmla="*/ 63 w 843"/>
                <a:gd name="T9" fmla="*/ 579 h 579"/>
                <a:gd name="T10" fmla="*/ 780 w 843"/>
                <a:gd name="T11" fmla="*/ 579 h 579"/>
                <a:gd name="T12" fmla="*/ 843 w 843"/>
                <a:gd name="T13" fmla="*/ 516 h 579"/>
                <a:gd name="T14" fmla="*/ 843 w 843"/>
                <a:gd name="T15" fmla="*/ 63 h 579"/>
                <a:gd name="T16" fmla="*/ 780 w 843"/>
                <a:gd name="T17" fmla="*/ 0 h 579"/>
                <a:gd name="T18" fmla="*/ 831 w 843"/>
                <a:gd name="T19" fmla="*/ 516 h 579"/>
                <a:gd name="T20" fmla="*/ 780 w 843"/>
                <a:gd name="T21" fmla="*/ 567 h 579"/>
                <a:gd name="T22" fmla="*/ 63 w 843"/>
                <a:gd name="T23" fmla="*/ 567 h 579"/>
                <a:gd name="T24" fmla="*/ 12 w 843"/>
                <a:gd name="T25" fmla="*/ 516 h 579"/>
                <a:gd name="T26" fmla="*/ 12 w 843"/>
                <a:gd name="T27" fmla="*/ 142 h 579"/>
                <a:gd name="T28" fmla="*/ 831 w 843"/>
                <a:gd name="T29" fmla="*/ 142 h 579"/>
                <a:gd name="T30" fmla="*/ 831 w 843"/>
                <a:gd name="T31" fmla="*/ 51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3" h="579">
                  <a:moveTo>
                    <a:pt x="7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51"/>
                    <a:pt x="28" y="579"/>
                    <a:pt x="63" y="579"/>
                  </a:cubicBezTo>
                  <a:cubicBezTo>
                    <a:pt x="780" y="579"/>
                    <a:pt x="780" y="579"/>
                    <a:pt x="780" y="579"/>
                  </a:cubicBezTo>
                  <a:cubicBezTo>
                    <a:pt x="814" y="579"/>
                    <a:pt x="843" y="551"/>
                    <a:pt x="843" y="516"/>
                  </a:cubicBezTo>
                  <a:cubicBezTo>
                    <a:pt x="843" y="63"/>
                    <a:pt x="843" y="63"/>
                    <a:pt x="843" y="63"/>
                  </a:cubicBezTo>
                  <a:cubicBezTo>
                    <a:pt x="843" y="28"/>
                    <a:pt x="814" y="0"/>
                    <a:pt x="780" y="0"/>
                  </a:cubicBezTo>
                  <a:close/>
                  <a:moveTo>
                    <a:pt x="831" y="516"/>
                  </a:moveTo>
                  <a:cubicBezTo>
                    <a:pt x="831" y="544"/>
                    <a:pt x="808" y="567"/>
                    <a:pt x="780" y="567"/>
                  </a:cubicBezTo>
                  <a:cubicBezTo>
                    <a:pt x="63" y="567"/>
                    <a:pt x="63" y="567"/>
                    <a:pt x="63" y="567"/>
                  </a:cubicBezTo>
                  <a:cubicBezTo>
                    <a:pt x="35" y="567"/>
                    <a:pt x="12" y="544"/>
                    <a:pt x="12" y="516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831" y="142"/>
                    <a:pt x="831" y="142"/>
                    <a:pt x="831" y="142"/>
                  </a:cubicBezTo>
                  <a:lnTo>
                    <a:pt x="831" y="5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3059113" y="1771862"/>
              <a:ext cx="2086830" cy="1487594"/>
              <a:chOff x="3059113" y="1771862"/>
              <a:chExt cx="2086830" cy="148759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3060644" y="1771862"/>
                <a:ext cx="2031325" cy="454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</a:rPr>
                  <a:t>点击此处添加文字</a:t>
                </a:r>
                <a:endParaRPr lang="en-US" altLang="zh-CN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3059113" y="2371969"/>
                <a:ext cx="2086830" cy="8874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点击此处添加文字描述，文字颜色、大小、字体可根据需求进行更改。</a:t>
                </a:r>
                <a:endParaRPr lang="zh-CN" altLang="en-US" sz="1200" dirty="0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791326" y="1768476"/>
            <a:ext cx="2674938" cy="1851025"/>
            <a:chOff x="6791326" y="1768476"/>
            <a:chExt cx="2674938" cy="1851025"/>
          </a:xfrm>
        </p:grpSpPr>
        <p:sp>
          <p:nvSpPr>
            <p:cNvPr id="45" name="Freeform 706"/>
            <p:cNvSpPr>
              <a:spLocks noEditPoints="1"/>
            </p:cNvSpPr>
            <p:nvPr/>
          </p:nvSpPr>
          <p:spPr bwMode="auto">
            <a:xfrm>
              <a:off x="6791326" y="1781176"/>
              <a:ext cx="2674938" cy="1838325"/>
            </a:xfrm>
            <a:custGeom>
              <a:avLst/>
              <a:gdLst>
                <a:gd name="T0" fmla="*/ 780 w 843"/>
                <a:gd name="T1" fmla="*/ 0 h 579"/>
                <a:gd name="T2" fmla="*/ 63 w 843"/>
                <a:gd name="T3" fmla="*/ 0 h 579"/>
                <a:gd name="T4" fmla="*/ 0 w 843"/>
                <a:gd name="T5" fmla="*/ 63 h 579"/>
                <a:gd name="T6" fmla="*/ 0 w 843"/>
                <a:gd name="T7" fmla="*/ 516 h 579"/>
                <a:gd name="T8" fmla="*/ 63 w 843"/>
                <a:gd name="T9" fmla="*/ 579 h 579"/>
                <a:gd name="T10" fmla="*/ 780 w 843"/>
                <a:gd name="T11" fmla="*/ 579 h 579"/>
                <a:gd name="T12" fmla="*/ 843 w 843"/>
                <a:gd name="T13" fmla="*/ 516 h 579"/>
                <a:gd name="T14" fmla="*/ 843 w 843"/>
                <a:gd name="T15" fmla="*/ 63 h 579"/>
                <a:gd name="T16" fmla="*/ 780 w 843"/>
                <a:gd name="T17" fmla="*/ 0 h 579"/>
                <a:gd name="T18" fmla="*/ 831 w 843"/>
                <a:gd name="T19" fmla="*/ 516 h 579"/>
                <a:gd name="T20" fmla="*/ 780 w 843"/>
                <a:gd name="T21" fmla="*/ 567 h 579"/>
                <a:gd name="T22" fmla="*/ 63 w 843"/>
                <a:gd name="T23" fmla="*/ 567 h 579"/>
                <a:gd name="T24" fmla="*/ 12 w 843"/>
                <a:gd name="T25" fmla="*/ 516 h 579"/>
                <a:gd name="T26" fmla="*/ 12 w 843"/>
                <a:gd name="T27" fmla="*/ 142 h 579"/>
                <a:gd name="T28" fmla="*/ 831 w 843"/>
                <a:gd name="T29" fmla="*/ 142 h 579"/>
                <a:gd name="T30" fmla="*/ 831 w 843"/>
                <a:gd name="T31" fmla="*/ 516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3" h="579">
                  <a:moveTo>
                    <a:pt x="7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9" y="0"/>
                    <a:pt x="0" y="28"/>
                    <a:pt x="0" y="63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51"/>
                    <a:pt x="29" y="579"/>
                    <a:pt x="63" y="579"/>
                  </a:cubicBezTo>
                  <a:cubicBezTo>
                    <a:pt x="780" y="579"/>
                    <a:pt x="780" y="579"/>
                    <a:pt x="780" y="579"/>
                  </a:cubicBezTo>
                  <a:cubicBezTo>
                    <a:pt x="815" y="579"/>
                    <a:pt x="843" y="551"/>
                    <a:pt x="843" y="516"/>
                  </a:cubicBezTo>
                  <a:cubicBezTo>
                    <a:pt x="843" y="63"/>
                    <a:pt x="843" y="63"/>
                    <a:pt x="843" y="63"/>
                  </a:cubicBezTo>
                  <a:cubicBezTo>
                    <a:pt x="843" y="28"/>
                    <a:pt x="815" y="0"/>
                    <a:pt x="780" y="0"/>
                  </a:cubicBezTo>
                  <a:close/>
                  <a:moveTo>
                    <a:pt x="831" y="516"/>
                  </a:moveTo>
                  <a:cubicBezTo>
                    <a:pt x="831" y="544"/>
                    <a:pt x="808" y="567"/>
                    <a:pt x="780" y="567"/>
                  </a:cubicBezTo>
                  <a:cubicBezTo>
                    <a:pt x="63" y="567"/>
                    <a:pt x="63" y="567"/>
                    <a:pt x="63" y="567"/>
                  </a:cubicBezTo>
                  <a:cubicBezTo>
                    <a:pt x="35" y="567"/>
                    <a:pt x="12" y="544"/>
                    <a:pt x="12" y="516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831" y="142"/>
                    <a:pt x="831" y="142"/>
                    <a:pt x="831" y="142"/>
                  </a:cubicBezTo>
                  <a:lnTo>
                    <a:pt x="831" y="5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7166314" y="1768476"/>
              <a:ext cx="2031325" cy="4540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点击此处添加文字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164783" y="2368583"/>
              <a:ext cx="2086830" cy="887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91326" y="4316974"/>
            <a:ext cx="2674938" cy="1839352"/>
            <a:chOff x="6791326" y="4316974"/>
            <a:chExt cx="2674938" cy="1839352"/>
          </a:xfrm>
        </p:grpSpPr>
        <p:sp>
          <p:nvSpPr>
            <p:cNvPr id="46" name="Freeform 707"/>
            <p:cNvSpPr>
              <a:spLocks noEditPoints="1"/>
            </p:cNvSpPr>
            <p:nvPr/>
          </p:nvSpPr>
          <p:spPr bwMode="auto">
            <a:xfrm>
              <a:off x="6791326" y="4318001"/>
              <a:ext cx="2674938" cy="1838325"/>
            </a:xfrm>
            <a:custGeom>
              <a:avLst/>
              <a:gdLst>
                <a:gd name="T0" fmla="*/ 780 w 843"/>
                <a:gd name="T1" fmla="*/ 0 h 579"/>
                <a:gd name="T2" fmla="*/ 63 w 843"/>
                <a:gd name="T3" fmla="*/ 0 h 579"/>
                <a:gd name="T4" fmla="*/ 0 w 843"/>
                <a:gd name="T5" fmla="*/ 63 h 579"/>
                <a:gd name="T6" fmla="*/ 0 w 843"/>
                <a:gd name="T7" fmla="*/ 517 h 579"/>
                <a:gd name="T8" fmla="*/ 63 w 843"/>
                <a:gd name="T9" fmla="*/ 579 h 579"/>
                <a:gd name="T10" fmla="*/ 780 w 843"/>
                <a:gd name="T11" fmla="*/ 579 h 579"/>
                <a:gd name="T12" fmla="*/ 843 w 843"/>
                <a:gd name="T13" fmla="*/ 517 h 579"/>
                <a:gd name="T14" fmla="*/ 843 w 843"/>
                <a:gd name="T15" fmla="*/ 63 h 579"/>
                <a:gd name="T16" fmla="*/ 780 w 843"/>
                <a:gd name="T17" fmla="*/ 0 h 579"/>
                <a:gd name="T18" fmla="*/ 831 w 843"/>
                <a:gd name="T19" fmla="*/ 517 h 579"/>
                <a:gd name="T20" fmla="*/ 780 w 843"/>
                <a:gd name="T21" fmla="*/ 567 h 579"/>
                <a:gd name="T22" fmla="*/ 63 w 843"/>
                <a:gd name="T23" fmla="*/ 567 h 579"/>
                <a:gd name="T24" fmla="*/ 12 w 843"/>
                <a:gd name="T25" fmla="*/ 517 h 579"/>
                <a:gd name="T26" fmla="*/ 12 w 843"/>
                <a:gd name="T27" fmla="*/ 142 h 579"/>
                <a:gd name="T28" fmla="*/ 831 w 843"/>
                <a:gd name="T29" fmla="*/ 142 h 579"/>
                <a:gd name="T30" fmla="*/ 831 w 843"/>
                <a:gd name="T31" fmla="*/ 517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3" h="579">
                  <a:moveTo>
                    <a:pt x="7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9" y="0"/>
                    <a:pt x="0" y="28"/>
                    <a:pt x="0" y="63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1"/>
                    <a:pt x="29" y="579"/>
                    <a:pt x="63" y="579"/>
                  </a:cubicBezTo>
                  <a:cubicBezTo>
                    <a:pt x="780" y="579"/>
                    <a:pt x="780" y="579"/>
                    <a:pt x="780" y="579"/>
                  </a:cubicBezTo>
                  <a:cubicBezTo>
                    <a:pt x="815" y="579"/>
                    <a:pt x="843" y="551"/>
                    <a:pt x="843" y="517"/>
                  </a:cubicBezTo>
                  <a:cubicBezTo>
                    <a:pt x="843" y="63"/>
                    <a:pt x="843" y="63"/>
                    <a:pt x="843" y="63"/>
                  </a:cubicBezTo>
                  <a:cubicBezTo>
                    <a:pt x="843" y="28"/>
                    <a:pt x="815" y="0"/>
                    <a:pt x="780" y="0"/>
                  </a:cubicBezTo>
                  <a:close/>
                  <a:moveTo>
                    <a:pt x="831" y="517"/>
                  </a:moveTo>
                  <a:cubicBezTo>
                    <a:pt x="831" y="544"/>
                    <a:pt x="808" y="567"/>
                    <a:pt x="780" y="567"/>
                  </a:cubicBezTo>
                  <a:cubicBezTo>
                    <a:pt x="63" y="567"/>
                    <a:pt x="63" y="567"/>
                    <a:pt x="63" y="567"/>
                  </a:cubicBezTo>
                  <a:cubicBezTo>
                    <a:pt x="35" y="567"/>
                    <a:pt x="12" y="544"/>
                    <a:pt x="12" y="517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831" y="142"/>
                    <a:pt x="831" y="142"/>
                    <a:pt x="831" y="142"/>
                  </a:cubicBezTo>
                  <a:lnTo>
                    <a:pt x="831" y="51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7031714" y="4316974"/>
              <a:ext cx="2031325" cy="4540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点击此处添加文字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7030183" y="4917081"/>
              <a:ext cx="2086830" cy="887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25738" y="4273824"/>
            <a:ext cx="2674938" cy="1882502"/>
            <a:chOff x="2725738" y="4273824"/>
            <a:chExt cx="2674938" cy="1882502"/>
          </a:xfrm>
        </p:grpSpPr>
        <p:sp>
          <p:nvSpPr>
            <p:cNvPr id="36" name="Freeform 697"/>
            <p:cNvSpPr>
              <a:spLocks noEditPoints="1"/>
            </p:cNvSpPr>
            <p:nvPr/>
          </p:nvSpPr>
          <p:spPr bwMode="auto">
            <a:xfrm>
              <a:off x="2725738" y="4318001"/>
              <a:ext cx="2674938" cy="1838325"/>
            </a:xfrm>
            <a:custGeom>
              <a:avLst/>
              <a:gdLst>
                <a:gd name="T0" fmla="*/ 780 w 843"/>
                <a:gd name="T1" fmla="*/ 0 h 579"/>
                <a:gd name="T2" fmla="*/ 63 w 843"/>
                <a:gd name="T3" fmla="*/ 0 h 579"/>
                <a:gd name="T4" fmla="*/ 0 w 843"/>
                <a:gd name="T5" fmla="*/ 63 h 579"/>
                <a:gd name="T6" fmla="*/ 0 w 843"/>
                <a:gd name="T7" fmla="*/ 517 h 579"/>
                <a:gd name="T8" fmla="*/ 63 w 843"/>
                <a:gd name="T9" fmla="*/ 579 h 579"/>
                <a:gd name="T10" fmla="*/ 780 w 843"/>
                <a:gd name="T11" fmla="*/ 579 h 579"/>
                <a:gd name="T12" fmla="*/ 843 w 843"/>
                <a:gd name="T13" fmla="*/ 517 h 579"/>
                <a:gd name="T14" fmla="*/ 843 w 843"/>
                <a:gd name="T15" fmla="*/ 63 h 579"/>
                <a:gd name="T16" fmla="*/ 780 w 843"/>
                <a:gd name="T17" fmla="*/ 0 h 579"/>
                <a:gd name="T18" fmla="*/ 831 w 843"/>
                <a:gd name="T19" fmla="*/ 517 h 579"/>
                <a:gd name="T20" fmla="*/ 780 w 843"/>
                <a:gd name="T21" fmla="*/ 567 h 579"/>
                <a:gd name="T22" fmla="*/ 63 w 843"/>
                <a:gd name="T23" fmla="*/ 567 h 579"/>
                <a:gd name="T24" fmla="*/ 12 w 843"/>
                <a:gd name="T25" fmla="*/ 517 h 579"/>
                <a:gd name="T26" fmla="*/ 12 w 843"/>
                <a:gd name="T27" fmla="*/ 142 h 579"/>
                <a:gd name="T28" fmla="*/ 831 w 843"/>
                <a:gd name="T29" fmla="*/ 142 h 579"/>
                <a:gd name="T30" fmla="*/ 831 w 843"/>
                <a:gd name="T31" fmla="*/ 517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3" h="579">
                  <a:moveTo>
                    <a:pt x="7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1"/>
                    <a:pt x="28" y="579"/>
                    <a:pt x="63" y="579"/>
                  </a:cubicBezTo>
                  <a:cubicBezTo>
                    <a:pt x="780" y="579"/>
                    <a:pt x="780" y="579"/>
                    <a:pt x="780" y="579"/>
                  </a:cubicBezTo>
                  <a:cubicBezTo>
                    <a:pt x="814" y="579"/>
                    <a:pt x="843" y="551"/>
                    <a:pt x="843" y="517"/>
                  </a:cubicBezTo>
                  <a:cubicBezTo>
                    <a:pt x="843" y="63"/>
                    <a:pt x="843" y="63"/>
                    <a:pt x="843" y="63"/>
                  </a:cubicBezTo>
                  <a:cubicBezTo>
                    <a:pt x="843" y="28"/>
                    <a:pt x="814" y="0"/>
                    <a:pt x="780" y="0"/>
                  </a:cubicBezTo>
                  <a:close/>
                  <a:moveTo>
                    <a:pt x="831" y="517"/>
                  </a:moveTo>
                  <a:cubicBezTo>
                    <a:pt x="831" y="544"/>
                    <a:pt x="808" y="567"/>
                    <a:pt x="780" y="567"/>
                  </a:cubicBezTo>
                  <a:cubicBezTo>
                    <a:pt x="63" y="567"/>
                    <a:pt x="63" y="567"/>
                    <a:pt x="63" y="567"/>
                  </a:cubicBezTo>
                  <a:cubicBezTo>
                    <a:pt x="35" y="567"/>
                    <a:pt x="12" y="544"/>
                    <a:pt x="12" y="517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831" y="142"/>
                    <a:pt x="831" y="142"/>
                    <a:pt x="831" y="142"/>
                  </a:cubicBezTo>
                  <a:lnTo>
                    <a:pt x="831" y="5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2937553" y="4273824"/>
              <a:ext cx="2031325" cy="4540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点击此处添加文字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2936022" y="4873931"/>
              <a:ext cx="2086830" cy="887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点击此处添加文字描述，文字颜色、大小、字体可根据需求进行更改。</a:t>
              </a:r>
              <a:endParaRPr lang="zh-CN" altLang="en-US" sz="1200" dirty="0"/>
            </a:p>
          </p:txBody>
        </p:sp>
      </p:grpSp>
      <p:sp>
        <p:nvSpPr>
          <p:cNvPr id="33" name="Freeform 694"/>
          <p:cNvSpPr/>
          <p:nvPr/>
        </p:nvSpPr>
        <p:spPr bwMode="auto">
          <a:xfrm>
            <a:off x="2141539" y="2847976"/>
            <a:ext cx="542925" cy="2657475"/>
          </a:xfrm>
          <a:custGeom>
            <a:avLst/>
            <a:gdLst>
              <a:gd name="T0" fmla="*/ 171 w 171"/>
              <a:gd name="T1" fmla="*/ 809 h 837"/>
              <a:gd name="T2" fmla="*/ 123 w 171"/>
              <a:gd name="T3" fmla="*/ 782 h 837"/>
              <a:gd name="T4" fmla="*/ 123 w 171"/>
              <a:gd name="T5" fmla="*/ 799 h 837"/>
              <a:gd name="T6" fmla="*/ 101 w 171"/>
              <a:gd name="T7" fmla="*/ 799 h 837"/>
              <a:gd name="T8" fmla="*/ 20 w 171"/>
              <a:gd name="T9" fmla="*/ 719 h 837"/>
              <a:gd name="T10" fmla="*/ 20 w 171"/>
              <a:gd name="T11" fmla="*/ 101 h 837"/>
              <a:gd name="T12" fmla="*/ 101 w 171"/>
              <a:gd name="T13" fmla="*/ 20 h 837"/>
              <a:gd name="T14" fmla="*/ 114 w 171"/>
              <a:gd name="T15" fmla="*/ 20 h 837"/>
              <a:gd name="T16" fmla="*/ 114 w 171"/>
              <a:gd name="T17" fmla="*/ 0 h 837"/>
              <a:gd name="T18" fmla="*/ 101 w 171"/>
              <a:gd name="T19" fmla="*/ 0 h 837"/>
              <a:gd name="T20" fmla="*/ 0 w 171"/>
              <a:gd name="T21" fmla="*/ 101 h 837"/>
              <a:gd name="T22" fmla="*/ 0 w 171"/>
              <a:gd name="T23" fmla="*/ 719 h 837"/>
              <a:gd name="T24" fmla="*/ 101 w 171"/>
              <a:gd name="T25" fmla="*/ 819 h 837"/>
              <a:gd name="T26" fmla="*/ 123 w 171"/>
              <a:gd name="T27" fmla="*/ 819 h 837"/>
              <a:gd name="T28" fmla="*/ 123 w 171"/>
              <a:gd name="T29" fmla="*/ 837 h 837"/>
              <a:gd name="T30" fmla="*/ 171 w 171"/>
              <a:gd name="T31" fmla="*/ 809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1" h="837">
                <a:moveTo>
                  <a:pt x="171" y="809"/>
                </a:moveTo>
                <a:cubicBezTo>
                  <a:pt x="123" y="782"/>
                  <a:pt x="123" y="782"/>
                  <a:pt x="123" y="782"/>
                </a:cubicBezTo>
                <a:cubicBezTo>
                  <a:pt x="123" y="799"/>
                  <a:pt x="123" y="799"/>
                  <a:pt x="123" y="799"/>
                </a:cubicBezTo>
                <a:cubicBezTo>
                  <a:pt x="101" y="799"/>
                  <a:pt x="101" y="799"/>
                  <a:pt x="101" y="799"/>
                </a:cubicBezTo>
                <a:cubicBezTo>
                  <a:pt x="56" y="799"/>
                  <a:pt x="20" y="763"/>
                  <a:pt x="20" y="719"/>
                </a:cubicBezTo>
                <a:cubicBezTo>
                  <a:pt x="20" y="101"/>
                  <a:pt x="20" y="101"/>
                  <a:pt x="20" y="101"/>
                </a:cubicBezTo>
                <a:cubicBezTo>
                  <a:pt x="20" y="56"/>
                  <a:pt x="56" y="20"/>
                  <a:pt x="101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0"/>
                  <a:pt x="114" y="0"/>
                  <a:pt x="114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45" y="0"/>
                  <a:pt x="0" y="45"/>
                  <a:pt x="0" y="101"/>
                </a:cubicBezTo>
                <a:cubicBezTo>
                  <a:pt x="0" y="719"/>
                  <a:pt x="0" y="719"/>
                  <a:pt x="0" y="719"/>
                </a:cubicBezTo>
                <a:cubicBezTo>
                  <a:pt x="0" y="774"/>
                  <a:pt x="45" y="819"/>
                  <a:pt x="101" y="819"/>
                </a:cubicBezTo>
                <a:cubicBezTo>
                  <a:pt x="123" y="819"/>
                  <a:pt x="123" y="819"/>
                  <a:pt x="123" y="819"/>
                </a:cubicBezTo>
                <a:cubicBezTo>
                  <a:pt x="123" y="837"/>
                  <a:pt x="123" y="837"/>
                  <a:pt x="123" y="837"/>
                </a:cubicBezTo>
                <a:lnTo>
                  <a:pt x="171" y="8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695"/>
          <p:cNvSpPr/>
          <p:nvPr/>
        </p:nvSpPr>
        <p:spPr bwMode="auto">
          <a:xfrm>
            <a:off x="5441952" y="2790825"/>
            <a:ext cx="1082675" cy="177800"/>
          </a:xfrm>
          <a:custGeom>
            <a:avLst/>
            <a:gdLst>
              <a:gd name="T0" fmla="*/ 682 w 682"/>
              <a:gd name="T1" fmla="*/ 36 h 112"/>
              <a:gd name="T2" fmla="*/ 96 w 682"/>
              <a:gd name="T3" fmla="*/ 36 h 112"/>
              <a:gd name="T4" fmla="*/ 96 w 682"/>
              <a:gd name="T5" fmla="*/ 0 h 112"/>
              <a:gd name="T6" fmla="*/ 0 w 682"/>
              <a:gd name="T7" fmla="*/ 56 h 112"/>
              <a:gd name="T8" fmla="*/ 96 w 682"/>
              <a:gd name="T9" fmla="*/ 112 h 112"/>
              <a:gd name="T10" fmla="*/ 96 w 682"/>
              <a:gd name="T11" fmla="*/ 76 h 112"/>
              <a:gd name="T12" fmla="*/ 682 w 682"/>
              <a:gd name="T13" fmla="*/ 76 h 112"/>
              <a:gd name="T14" fmla="*/ 682 w 682"/>
              <a:gd name="T15" fmla="*/ 3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2" h="112">
                <a:moveTo>
                  <a:pt x="682" y="36"/>
                </a:moveTo>
                <a:lnTo>
                  <a:pt x="96" y="36"/>
                </a:lnTo>
                <a:lnTo>
                  <a:pt x="96" y="0"/>
                </a:lnTo>
                <a:lnTo>
                  <a:pt x="0" y="56"/>
                </a:lnTo>
                <a:lnTo>
                  <a:pt x="96" y="112"/>
                </a:lnTo>
                <a:lnTo>
                  <a:pt x="96" y="76"/>
                </a:lnTo>
                <a:lnTo>
                  <a:pt x="682" y="76"/>
                </a:lnTo>
                <a:lnTo>
                  <a:pt x="682" y="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8" name="组合 7"/>
          <p:cNvGrpSpPr/>
          <p:nvPr/>
        </p:nvGrpSpPr>
        <p:grpSpPr>
          <a:xfrm>
            <a:off x="2443163" y="2578100"/>
            <a:ext cx="603250" cy="603250"/>
            <a:chOff x="2443163" y="2578100"/>
            <a:chExt cx="603250" cy="603250"/>
          </a:xfrm>
        </p:grpSpPr>
        <p:sp>
          <p:nvSpPr>
            <p:cNvPr id="37" name="Oval 698"/>
            <p:cNvSpPr>
              <a:spLocks noChangeArrowheads="1"/>
            </p:cNvSpPr>
            <p:nvPr/>
          </p:nvSpPr>
          <p:spPr bwMode="auto">
            <a:xfrm>
              <a:off x="2455863" y="2590800"/>
              <a:ext cx="577850" cy="577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699"/>
            <p:cNvSpPr>
              <a:spLocks noEditPoints="1"/>
            </p:cNvSpPr>
            <p:nvPr/>
          </p:nvSpPr>
          <p:spPr bwMode="auto">
            <a:xfrm>
              <a:off x="2443163" y="2578100"/>
              <a:ext cx="603250" cy="603250"/>
            </a:xfrm>
            <a:custGeom>
              <a:avLst/>
              <a:gdLst>
                <a:gd name="T0" fmla="*/ 95 w 190"/>
                <a:gd name="T1" fmla="*/ 190 h 190"/>
                <a:gd name="T2" fmla="*/ 0 w 190"/>
                <a:gd name="T3" fmla="*/ 95 h 190"/>
                <a:gd name="T4" fmla="*/ 95 w 190"/>
                <a:gd name="T5" fmla="*/ 0 h 190"/>
                <a:gd name="T6" fmla="*/ 190 w 190"/>
                <a:gd name="T7" fmla="*/ 95 h 190"/>
                <a:gd name="T8" fmla="*/ 95 w 190"/>
                <a:gd name="T9" fmla="*/ 190 h 190"/>
                <a:gd name="T10" fmla="*/ 95 w 190"/>
                <a:gd name="T11" fmla="*/ 8 h 190"/>
                <a:gd name="T12" fmla="*/ 8 w 190"/>
                <a:gd name="T13" fmla="*/ 95 h 190"/>
                <a:gd name="T14" fmla="*/ 95 w 190"/>
                <a:gd name="T15" fmla="*/ 182 h 190"/>
                <a:gd name="T16" fmla="*/ 182 w 190"/>
                <a:gd name="T17" fmla="*/ 95 h 190"/>
                <a:gd name="T18" fmla="*/ 95 w 190"/>
                <a:gd name="T1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90">
                  <a:moveTo>
                    <a:pt x="95" y="190"/>
                  </a:moveTo>
                  <a:cubicBezTo>
                    <a:pt x="43" y="190"/>
                    <a:pt x="0" y="147"/>
                    <a:pt x="0" y="95"/>
                  </a:cubicBezTo>
                  <a:cubicBezTo>
                    <a:pt x="0" y="43"/>
                    <a:pt x="43" y="0"/>
                    <a:pt x="95" y="0"/>
                  </a:cubicBezTo>
                  <a:cubicBezTo>
                    <a:pt x="147" y="0"/>
                    <a:pt x="190" y="43"/>
                    <a:pt x="190" y="95"/>
                  </a:cubicBezTo>
                  <a:cubicBezTo>
                    <a:pt x="190" y="147"/>
                    <a:pt x="147" y="190"/>
                    <a:pt x="95" y="190"/>
                  </a:cubicBezTo>
                  <a:close/>
                  <a:moveTo>
                    <a:pt x="95" y="8"/>
                  </a:moveTo>
                  <a:cubicBezTo>
                    <a:pt x="47" y="8"/>
                    <a:pt x="8" y="47"/>
                    <a:pt x="8" y="95"/>
                  </a:cubicBezTo>
                  <a:cubicBezTo>
                    <a:pt x="8" y="143"/>
                    <a:pt x="47" y="182"/>
                    <a:pt x="95" y="182"/>
                  </a:cubicBezTo>
                  <a:cubicBezTo>
                    <a:pt x="143" y="182"/>
                    <a:pt x="182" y="143"/>
                    <a:pt x="182" y="95"/>
                  </a:cubicBezTo>
                  <a:cubicBezTo>
                    <a:pt x="182" y="47"/>
                    <a:pt x="143" y="8"/>
                    <a:pt x="95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700"/>
            <p:cNvSpPr>
              <a:spLocks noEditPoints="1"/>
            </p:cNvSpPr>
            <p:nvPr/>
          </p:nvSpPr>
          <p:spPr bwMode="auto">
            <a:xfrm>
              <a:off x="2617788" y="2705100"/>
              <a:ext cx="254000" cy="368300"/>
            </a:xfrm>
            <a:custGeom>
              <a:avLst/>
              <a:gdLst>
                <a:gd name="T0" fmla="*/ 22 w 80"/>
                <a:gd name="T1" fmla="*/ 89 h 116"/>
                <a:gd name="T2" fmla="*/ 22 w 80"/>
                <a:gd name="T3" fmla="*/ 95 h 116"/>
                <a:gd name="T4" fmla="*/ 40 w 80"/>
                <a:gd name="T5" fmla="*/ 99 h 116"/>
                <a:gd name="T6" fmla="*/ 58 w 80"/>
                <a:gd name="T7" fmla="*/ 95 h 116"/>
                <a:gd name="T8" fmla="*/ 59 w 80"/>
                <a:gd name="T9" fmla="*/ 89 h 116"/>
                <a:gd name="T10" fmla="*/ 40 w 80"/>
                <a:gd name="T11" fmla="*/ 93 h 116"/>
                <a:gd name="T12" fmla="*/ 22 w 80"/>
                <a:gd name="T13" fmla="*/ 89 h 116"/>
                <a:gd name="T14" fmla="*/ 23 w 80"/>
                <a:gd name="T15" fmla="*/ 101 h 116"/>
                <a:gd name="T16" fmla="*/ 24 w 80"/>
                <a:gd name="T17" fmla="*/ 107 h 116"/>
                <a:gd name="T18" fmla="*/ 30 w 80"/>
                <a:gd name="T19" fmla="*/ 110 h 116"/>
                <a:gd name="T20" fmla="*/ 30 w 80"/>
                <a:gd name="T21" fmla="*/ 114 h 116"/>
                <a:gd name="T22" fmla="*/ 40 w 80"/>
                <a:gd name="T23" fmla="*/ 116 h 116"/>
                <a:gd name="T24" fmla="*/ 50 w 80"/>
                <a:gd name="T25" fmla="*/ 114 h 116"/>
                <a:gd name="T26" fmla="*/ 51 w 80"/>
                <a:gd name="T27" fmla="*/ 110 h 116"/>
                <a:gd name="T28" fmla="*/ 56 w 80"/>
                <a:gd name="T29" fmla="*/ 107 h 116"/>
                <a:gd name="T30" fmla="*/ 57 w 80"/>
                <a:gd name="T31" fmla="*/ 101 h 116"/>
                <a:gd name="T32" fmla="*/ 40 w 80"/>
                <a:gd name="T33" fmla="*/ 103 h 116"/>
                <a:gd name="T34" fmla="*/ 23 w 80"/>
                <a:gd name="T35" fmla="*/ 101 h 116"/>
                <a:gd name="T36" fmla="*/ 49 w 80"/>
                <a:gd name="T37" fmla="*/ 55 h 116"/>
                <a:gd name="T38" fmla="*/ 40 w 80"/>
                <a:gd name="T39" fmla="*/ 39 h 116"/>
                <a:gd name="T40" fmla="*/ 31 w 80"/>
                <a:gd name="T41" fmla="*/ 55 h 116"/>
                <a:gd name="T42" fmla="*/ 28 w 80"/>
                <a:gd name="T43" fmla="*/ 47 h 116"/>
                <a:gd name="T44" fmla="*/ 22 w 80"/>
                <a:gd name="T45" fmla="*/ 50 h 116"/>
                <a:gd name="T46" fmla="*/ 31 w 80"/>
                <a:gd name="T47" fmla="*/ 69 h 116"/>
                <a:gd name="T48" fmla="*/ 40 w 80"/>
                <a:gd name="T49" fmla="*/ 52 h 116"/>
                <a:gd name="T50" fmla="*/ 49 w 80"/>
                <a:gd name="T51" fmla="*/ 69 h 116"/>
                <a:gd name="T52" fmla="*/ 59 w 80"/>
                <a:gd name="T53" fmla="*/ 50 h 116"/>
                <a:gd name="T54" fmla="*/ 53 w 80"/>
                <a:gd name="T55" fmla="*/ 47 h 116"/>
                <a:gd name="T56" fmla="*/ 49 w 80"/>
                <a:gd name="T57" fmla="*/ 55 h 116"/>
                <a:gd name="T58" fmla="*/ 40 w 80"/>
                <a:gd name="T59" fmla="*/ 16 h 116"/>
                <a:gd name="T60" fmla="*/ 42 w 80"/>
                <a:gd name="T61" fmla="*/ 14 h 116"/>
                <a:gd name="T62" fmla="*/ 40 w 80"/>
                <a:gd name="T63" fmla="*/ 12 h 116"/>
                <a:gd name="T64" fmla="*/ 12 w 80"/>
                <a:gd name="T65" fmla="*/ 40 h 116"/>
                <a:gd name="T66" fmla="*/ 14 w 80"/>
                <a:gd name="T67" fmla="*/ 42 h 116"/>
                <a:gd name="T68" fmla="*/ 17 w 80"/>
                <a:gd name="T69" fmla="*/ 40 h 116"/>
                <a:gd name="T70" fmla="*/ 40 w 80"/>
                <a:gd name="T71" fmla="*/ 16 h 116"/>
                <a:gd name="T72" fmla="*/ 40 w 80"/>
                <a:gd name="T73" fmla="*/ 0 h 116"/>
                <a:gd name="T74" fmla="*/ 0 w 80"/>
                <a:gd name="T75" fmla="*/ 40 h 116"/>
                <a:gd name="T76" fmla="*/ 19 w 80"/>
                <a:gd name="T77" fmla="*/ 74 h 116"/>
                <a:gd name="T78" fmla="*/ 21 w 80"/>
                <a:gd name="T79" fmla="*/ 84 h 116"/>
                <a:gd name="T80" fmla="*/ 40 w 80"/>
                <a:gd name="T81" fmla="*/ 88 h 116"/>
                <a:gd name="T82" fmla="*/ 59 w 80"/>
                <a:gd name="T83" fmla="*/ 84 h 116"/>
                <a:gd name="T84" fmla="*/ 61 w 80"/>
                <a:gd name="T85" fmla="*/ 74 h 116"/>
                <a:gd name="T86" fmla="*/ 80 w 80"/>
                <a:gd name="T87" fmla="*/ 40 h 116"/>
                <a:gd name="T88" fmla="*/ 40 w 80"/>
                <a:gd name="T89" fmla="*/ 0 h 116"/>
                <a:gd name="T90" fmla="*/ 55 w 80"/>
                <a:gd name="T91" fmla="*/ 69 h 116"/>
                <a:gd name="T92" fmla="*/ 54 w 80"/>
                <a:gd name="T93" fmla="*/ 79 h 116"/>
                <a:gd name="T94" fmla="*/ 40 w 80"/>
                <a:gd name="T95" fmla="*/ 81 h 116"/>
                <a:gd name="T96" fmla="*/ 26 w 80"/>
                <a:gd name="T97" fmla="*/ 79 h 116"/>
                <a:gd name="T98" fmla="*/ 25 w 80"/>
                <a:gd name="T99" fmla="*/ 69 h 116"/>
                <a:gd name="T100" fmla="*/ 7 w 80"/>
                <a:gd name="T101" fmla="*/ 40 h 116"/>
                <a:gd name="T102" fmla="*/ 40 w 80"/>
                <a:gd name="T103" fmla="*/ 7 h 116"/>
                <a:gd name="T104" fmla="*/ 73 w 80"/>
                <a:gd name="T105" fmla="*/ 40 h 116"/>
                <a:gd name="T106" fmla="*/ 55 w 80"/>
                <a:gd name="T107" fmla="*/ 6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116">
                  <a:moveTo>
                    <a:pt x="22" y="89"/>
                  </a:moveTo>
                  <a:cubicBezTo>
                    <a:pt x="22" y="95"/>
                    <a:pt x="22" y="95"/>
                    <a:pt x="22" y="95"/>
                  </a:cubicBezTo>
                  <a:cubicBezTo>
                    <a:pt x="28" y="98"/>
                    <a:pt x="34" y="99"/>
                    <a:pt x="40" y="99"/>
                  </a:cubicBezTo>
                  <a:cubicBezTo>
                    <a:pt x="47" y="99"/>
                    <a:pt x="53" y="98"/>
                    <a:pt x="58" y="95"/>
                  </a:cubicBezTo>
                  <a:cubicBezTo>
                    <a:pt x="59" y="89"/>
                    <a:pt x="59" y="89"/>
                    <a:pt x="59" y="89"/>
                  </a:cubicBezTo>
                  <a:cubicBezTo>
                    <a:pt x="53" y="92"/>
                    <a:pt x="47" y="93"/>
                    <a:pt x="40" y="93"/>
                  </a:cubicBezTo>
                  <a:cubicBezTo>
                    <a:pt x="33" y="93"/>
                    <a:pt x="27" y="92"/>
                    <a:pt x="22" y="89"/>
                  </a:cubicBezTo>
                  <a:close/>
                  <a:moveTo>
                    <a:pt x="23" y="101"/>
                  </a:move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6" y="109"/>
                    <a:pt x="30" y="110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0" y="114"/>
                    <a:pt x="32" y="116"/>
                    <a:pt x="40" y="116"/>
                  </a:cubicBezTo>
                  <a:cubicBezTo>
                    <a:pt x="48" y="116"/>
                    <a:pt x="50" y="114"/>
                    <a:pt x="50" y="114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5" y="109"/>
                    <a:pt x="56" y="107"/>
                    <a:pt x="56" y="107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2" y="102"/>
                    <a:pt x="46" y="103"/>
                    <a:pt x="40" y="103"/>
                  </a:cubicBezTo>
                  <a:cubicBezTo>
                    <a:pt x="34" y="103"/>
                    <a:pt x="28" y="102"/>
                    <a:pt x="23" y="101"/>
                  </a:cubicBezTo>
                  <a:close/>
                  <a:moveTo>
                    <a:pt x="49" y="55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49" y="55"/>
                  </a:lnTo>
                  <a:close/>
                  <a:moveTo>
                    <a:pt x="40" y="16"/>
                  </a:moveTo>
                  <a:cubicBezTo>
                    <a:pt x="41" y="16"/>
                    <a:pt x="42" y="15"/>
                    <a:pt x="42" y="14"/>
                  </a:cubicBezTo>
                  <a:cubicBezTo>
                    <a:pt x="42" y="13"/>
                    <a:pt x="41" y="12"/>
                    <a:pt x="40" y="12"/>
                  </a:cubicBezTo>
                  <a:cubicBezTo>
                    <a:pt x="25" y="12"/>
                    <a:pt x="12" y="25"/>
                    <a:pt x="12" y="40"/>
                  </a:cubicBezTo>
                  <a:cubicBezTo>
                    <a:pt x="12" y="41"/>
                    <a:pt x="13" y="42"/>
                    <a:pt x="14" y="42"/>
                  </a:cubicBezTo>
                  <a:cubicBezTo>
                    <a:pt x="16" y="42"/>
                    <a:pt x="17" y="41"/>
                    <a:pt x="17" y="40"/>
                  </a:cubicBezTo>
                  <a:cubicBezTo>
                    <a:pt x="17" y="27"/>
                    <a:pt x="27" y="16"/>
                    <a:pt x="40" y="16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54"/>
                    <a:pt x="8" y="67"/>
                    <a:pt x="19" y="7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7" y="87"/>
                    <a:pt x="33" y="88"/>
                    <a:pt x="40" y="88"/>
                  </a:cubicBezTo>
                  <a:cubicBezTo>
                    <a:pt x="47" y="88"/>
                    <a:pt x="54" y="87"/>
                    <a:pt x="59" y="8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72" y="67"/>
                    <a:pt x="80" y="5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69"/>
                  </a:move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0" y="81"/>
                    <a:pt x="40" y="81"/>
                  </a:cubicBezTo>
                  <a:cubicBezTo>
                    <a:pt x="30" y="81"/>
                    <a:pt x="26" y="79"/>
                    <a:pt x="26" y="7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15" y="64"/>
                    <a:pt x="7" y="53"/>
                    <a:pt x="7" y="40"/>
                  </a:cubicBezTo>
                  <a:cubicBezTo>
                    <a:pt x="7" y="22"/>
                    <a:pt x="22" y="7"/>
                    <a:pt x="40" y="7"/>
                  </a:cubicBezTo>
                  <a:cubicBezTo>
                    <a:pt x="58" y="7"/>
                    <a:pt x="73" y="22"/>
                    <a:pt x="73" y="40"/>
                  </a:cubicBezTo>
                  <a:cubicBezTo>
                    <a:pt x="73" y="53"/>
                    <a:pt x="66" y="64"/>
                    <a:pt x="55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0002" y="5118101"/>
            <a:ext cx="600075" cy="600075"/>
            <a:chOff x="5080002" y="5118101"/>
            <a:chExt cx="600075" cy="600075"/>
          </a:xfrm>
        </p:grpSpPr>
        <p:sp>
          <p:nvSpPr>
            <p:cNvPr id="40" name="Oval 701"/>
            <p:cNvSpPr>
              <a:spLocks noChangeArrowheads="1"/>
            </p:cNvSpPr>
            <p:nvPr/>
          </p:nvSpPr>
          <p:spPr bwMode="auto">
            <a:xfrm>
              <a:off x="5092702" y="5130801"/>
              <a:ext cx="574675" cy="574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702"/>
            <p:cNvSpPr>
              <a:spLocks noEditPoints="1"/>
            </p:cNvSpPr>
            <p:nvPr/>
          </p:nvSpPr>
          <p:spPr bwMode="auto">
            <a:xfrm>
              <a:off x="5080002" y="5118101"/>
              <a:ext cx="600075" cy="600075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8 h 189"/>
                <a:gd name="T12" fmla="*/ 8 w 189"/>
                <a:gd name="T13" fmla="*/ 94 h 189"/>
                <a:gd name="T14" fmla="*/ 95 w 189"/>
                <a:gd name="T15" fmla="*/ 181 h 189"/>
                <a:gd name="T16" fmla="*/ 181 w 189"/>
                <a:gd name="T17" fmla="*/ 94 h 189"/>
                <a:gd name="T18" fmla="*/ 95 w 189"/>
                <a:gd name="T19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2" y="189"/>
                    <a:pt x="0" y="147"/>
                    <a:pt x="0" y="94"/>
                  </a:cubicBezTo>
                  <a:cubicBezTo>
                    <a:pt x="0" y="42"/>
                    <a:pt x="42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8"/>
                  </a:moveTo>
                  <a:cubicBezTo>
                    <a:pt x="47" y="8"/>
                    <a:pt x="8" y="47"/>
                    <a:pt x="8" y="94"/>
                  </a:cubicBezTo>
                  <a:cubicBezTo>
                    <a:pt x="8" y="142"/>
                    <a:pt x="47" y="181"/>
                    <a:pt x="95" y="181"/>
                  </a:cubicBezTo>
                  <a:cubicBezTo>
                    <a:pt x="142" y="181"/>
                    <a:pt x="181" y="142"/>
                    <a:pt x="181" y="94"/>
                  </a:cubicBezTo>
                  <a:cubicBezTo>
                    <a:pt x="181" y="47"/>
                    <a:pt x="142" y="8"/>
                    <a:pt x="95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703"/>
            <p:cNvSpPr>
              <a:spLocks noEditPoints="1"/>
            </p:cNvSpPr>
            <p:nvPr/>
          </p:nvSpPr>
          <p:spPr bwMode="auto">
            <a:xfrm>
              <a:off x="5232402" y="5264150"/>
              <a:ext cx="295275" cy="292100"/>
            </a:xfrm>
            <a:custGeom>
              <a:avLst/>
              <a:gdLst>
                <a:gd name="T0" fmla="*/ 90 w 93"/>
                <a:gd name="T1" fmla="*/ 29 h 92"/>
                <a:gd name="T2" fmla="*/ 50 w 93"/>
                <a:gd name="T3" fmla="*/ 1 h 92"/>
                <a:gd name="T4" fmla="*/ 43 w 93"/>
                <a:gd name="T5" fmla="*/ 1 h 92"/>
                <a:gd name="T6" fmla="*/ 3 w 93"/>
                <a:gd name="T7" fmla="*/ 29 h 92"/>
                <a:gd name="T8" fmla="*/ 0 w 93"/>
                <a:gd name="T9" fmla="*/ 34 h 92"/>
                <a:gd name="T10" fmla="*/ 0 w 93"/>
                <a:gd name="T11" fmla="*/ 86 h 92"/>
                <a:gd name="T12" fmla="*/ 6 w 93"/>
                <a:gd name="T13" fmla="*/ 92 h 92"/>
                <a:gd name="T14" fmla="*/ 87 w 93"/>
                <a:gd name="T15" fmla="*/ 92 h 92"/>
                <a:gd name="T16" fmla="*/ 93 w 93"/>
                <a:gd name="T17" fmla="*/ 86 h 92"/>
                <a:gd name="T18" fmla="*/ 93 w 93"/>
                <a:gd name="T19" fmla="*/ 34 h 92"/>
                <a:gd name="T20" fmla="*/ 90 w 93"/>
                <a:gd name="T21" fmla="*/ 29 h 92"/>
                <a:gd name="T22" fmla="*/ 87 w 93"/>
                <a:gd name="T23" fmla="*/ 42 h 92"/>
                <a:gd name="T24" fmla="*/ 47 w 93"/>
                <a:gd name="T25" fmla="*/ 69 h 92"/>
                <a:gd name="T26" fmla="*/ 6 w 93"/>
                <a:gd name="T27" fmla="*/ 42 h 92"/>
                <a:gd name="T28" fmla="*/ 6 w 93"/>
                <a:gd name="T29" fmla="*/ 36 h 92"/>
                <a:gd name="T30" fmla="*/ 9 w 93"/>
                <a:gd name="T31" fmla="*/ 33 h 92"/>
                <a:gd name="T32" fmla="*/ 84 w 93"/>
                <a:gd name="T33" fmla="*/ 33 h 92"/>
                <a:gd name="T34" fmla="*/ 87 w 93"/>
                <a:gd name="T35" fmla="*/ 36 h 92"/>
                <a:gd name="T36" fmla="*/ 87 w 93"/>
                <a:gd name="T37" fmla="*/ 42 h 92"/>
                <a:gd name="T38" fmla="*/ 46 w 93"/>
                <a:gd name="T39" fmla="*/ 64 h 92"/>
                <a:gd name="T40" fmla="*/ 47 w 93"/>
                <a:gd name="T41" fmla="*/ 64 h 92"/>
                <a:gd name="T42" fmla="*/ 54 w 93"/>
                <a:gd name="T43" fmla="*/ 59 h 92"/>
                <a:gd name="T44" fmla="*/ 39 w 93"/>
                <a:gd name="T45" fmla="*/ 59 h 92"/>
                <a:gd name="T46" fmla="*/ 46 w 93"/>
                <a:gd name="T47" fmla="*/ 64 h 92"/>
                <a:gd name="T48" fmla="*/ 33 w 93"/>
                <a:gd name="T49" fmla="*/ 55 h 92"/>
                <a:gd name="T50" fmla="*/ 60 w 93"/>
                <a:gd name="T51" fmla="*/ 55 h 92"/>
                <a:gd name="T52" fmla="*/ 67 w 93"/>
                <a:gd name="T53" fmla="*/ 51 h 92"/>
                <a:gd name="T54" fmla="*/ 26 w 93"/>
                <a:gd name="T55" fmla="*/ 51 h 92"/>
                <a:gd name="T56" fmla="*/ 33 w 93"/>
                <a:gd name="T57" fmla="*/ 55 h 92"/>
                <a:gd name="T58" fmla="*/ 19 w 93"/>
                <a:gd name="T59" fmla="*/ 46 h 92"/>
                <a:gd name="T60" fmla="*/ 20 w 93"/>
                <a:gd name="T61" fmla="*/ 46 h 92"/>
                <a:gd name="T62" fmla="*/ 73 w 93"/>
                <a:gd name="T63" fmla="*/ 46 h 92"/>
                <a:gd name="T64" fmla="*/ 74 w 93"/>
                <a:gd name="T65" fmla="*/ 46 h 92"/>
                <a:gd name="T66" fmla="*/ 74 w 93"/>
                <a:gd name="T67" fmla="*/ 42 h 92"/>
                <a:gd name="T68" fmla="*/ 19 w 93"/>
                <a:gd name="T69" fmla="*/ 42 h 92"/>
                <a:gd name="T70" fmla="*/ 19 w 93"/>
                <a:gd name="T71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" h="92">
                  <a:moveTo>
                    <a:pt x="90" y="29"/>
                  </a:moveTo>
                  <a:cubicBezTo>
                    <a:pt x="50" y="1"/>
                    <a:pt x="50" y="1"/>
                    <a:pt x="50" y="1"/>
                  </a:cubicBezTo>
                  <a:cubicBezTo>
                    <a:pt x="48" y="0"/>
                    <a:pt x="45" y="0"/>
                    <a:pt x="43" y="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30"/>
                    <a:pt x="0" y="32"/>
                    <a:pt x="0" y="3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3" y="92"/>
                    <a:pt x="6" y="92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90" y="92"/>
                    <a:pt x="93" y="89"/>
                    <a:pt x="93" y="86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2"/>
                    <a:pt x="92" y="30"/>
                    <a:pt x="90" y="29"/>
                  </a:cubicBezTo>
                  <a:close/>
                  <a:moveTo>
                    <a:pt x="87" y="42"/>
                  </a:moveTo>
                  <a:cubicBezTo>
                    <a:pt x="47" y="69"/>
                    <a:pt x="47" y="69"/>
                    <a:pt x="47" y="69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5"/>
                    <a:pt x="7" y="33"/>
                    <a:pt x="9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6" y="33"/>
                    <a:pt x="87" y="35"/>
                    <a:pt x="87" y="36"/>
                  </a:cubicBezTo>
                  <a:lnTo>
                    <a:pt x="87" y="42"/>
                  </a:lnTo>
                  <a:close/>
                  <a:moveTo>
                    <a:pt x="46" y="64"/>
                  </a:moveTo>
                  <a:cubicBezTo>
                    <a:pt x="47" y="64"/>
                    <a:pt x="47" y="64"/>
                    <a:pt x="47" y="64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39" y="59"/>
                    <a:pt x="39" y="59"/>
                    <a:pt x="39" y="59"/>
                  </a:cubicBezTo>
                  <a:lnTo>
                    <a:pt x="46" y="64"/>
                  </a:lnTo>
                  <a:close/>
                  <a:moveTo>
                    <a:pt x="33" y="55"/>
                  </a:moveTo>
                  <a:cubicBezTo>
                    <a:pt x="60" y="55"/>
                    <a:pt x="60" y="55"/>
                    <a:pt x="60" y="55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26" y="51"/>
                    <a:pt x="26" y="51"/>
                    <a:pt x="26" y="51"/>
                  </a:cubicBezTo>
                  <a:lnTo>
                    <a:pt x="33" y="55"/>
                  </a:lnTo>
                  <a:close/>
                  <a:moveTo>
                    <a:pt x="19" y="46"/>
                  </a:moveTo>
                  <a:cubicBezTo>
                    <a:pt x="20" y="46"/>
                    <a:pt x="20" y="46"/>
                    <a:pt x="20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19" y="42"/>
                    <a:pt x="19" y="42"/>
                    <a:pt x="19" y="42"/>
                  </a:cubicBezTo>
                  <a:lnTo>
                    <a:pt x="19" y="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3" name="Freeform 704"/>
          <p:cNvSpPr/>
          <p:nvPr/>
        </p:nvSpPr>
        <p:spPr bwMode="auto">
          <a:xfrm>
            <a:off x="5667377" y="5330826"/>
            <a:ext cx="1082675" cy="174625"/>
          </a:xfrm>
          <a:custGeom>
            <a:avLst/>
            <a:gdLst>
              <a:gd name="T0" fmla="*/ 682 w 682"/>
              <a:gd name="T1" fmla="*/ 54 h 110"/>
              <a:gd name="T2" fmla="*/ 586 w 682"/>
              <a:gd name="T3" fmla="*/ 0 h 110"/>
              <a:gd name="T4" fmla="*/ 586 w 682"/>
              <a:gd name="T5" fmla="*/ 34 h 110"/>
              <a:gd name="T6" fmla="*/ 0 w 682"/>
              <a:gd name="T7" fmla="*/ 34 h 110"/>
              <a:gd name="T8" fmla="*/ 0 w 682"/>
              <a:gd name="T9" fmla="*/ 74 h 110"/>
              <a:gd name="T10" fmla="*/ 586 w 682"/>
              <a:gd name="T11" fmla="*/ 74 h 110"/>
              <a:gd name="T12" fmla="*/ 586 w 682"/>
              <a:gd name="T13" fmla="*/ 110 h 110"/>
              <a:gd name="T14" fmla="*/ 682 w 682"/>
              <a:gd name="T15" fmla="*/ 5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2" h="110">
                <a:moveTo>
                  <a:pt x="682" y="54"/>
                </a:moveTo>
                <a:lnTo>
                  <a:pt x="586" y="0"/>
                </a:lnTo>
                <a:lnTo>
                  <a:pt x="586" y="34"/>
                </a:lnTo>
                <a:lnTo>
                  <a:pt x="0" y="34"/>
                </a:lnTo>
                <a:lnTo>
                  <a:pt x="0" y="74"/>
                </a:lnTo>
                <a:lnTo>
                  <a:pt x="586" y="74"/>
                </a:lnTo>
                <a:lnTo>
                  <a:pt x="586" y="110"/>
                </a:lnTo>
                <a:lnTo>
                  <a:pt x="682" y="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705"/>
          <p:cNvSpPr/>
          <p:nvPr/>
        </p:nvSpPr>
        <p:spPr bwMode="auto">
          <a:xfrm>
            <a:off x="9507539" y="2790826"/>
            <a:ext cx="542925" cy="2657475"/>
          </a:xfrm>
          <a:custGeom>
            <a:avLst/>
            <a:gdLst>
              <a:gd name="T0" fmla="*/ 70 w 171"/>
              <a:gd name="T1" fmla="*/ 18 h 837"/>
              <a:gd name="T2" fmla="*/ 48 w 171"/>
              <a:gd name="T3" fmla="*/ 18 h 837"/>
              <a:gd name="T4" fmla="*/ 48 w 171"/>
              <a:gd name="T5" fmla="*/ 0 h 837"/>
              <a:gd name="T6" fmla="*/ 0 w 171"/>
              <a:gd name="T7" fmla="*/ 28 h 837"/>
              <a:gd name="T8" fmla="*/ 48 w 171"/>
              <a:gd name="T9" fmla="*/ 56 h 837"/>
              <a:gd name="T10" fmla="*/ 48 w 171"/>
              <a:gd name="T11" fmla="*/ 38 h 837"/>
              <a:gd name="T12" fmla="*/ 70 w 171"/>
              <a:gd name="T13" fmla="*/ 38 h 837"/>
              <a:gd name="T14" fmla="*/ 151 w 171"/>
              <a:gd name="T15" fmla="*/ 119 h 837"/>
              <a:gd name="T16" fmla="*/ 151 w 171"/>
              <a:gd name="T17" fmla="*/ 737 h 837"/>
              <a:gd name="T18" fmla="*/ 70 w 171"/>
              <a:gd name="T19" fmla="*/ 817 h 837"/>
              <a:gd name="T20" fmla="*/ 57 w 171"/>
              <a:gd name="T21" fmla="*/ 817 h 837"/>
              <a:gd name="T22" fmla="*/ 57 w 171"/>
              <a:gd name="T23" fmla="*/ 837 h 837"/>
              <a:gd name="T24" fmla="*/ 70 w 171"/>
              <a:gd name="T25" fmla="*/ 837 h 837"/>
              <a:gd name="T26" fmla="*/ 171 w 171"/>
              <a:gd name="T27" fmla="*/ 737 h 837"/>
              <a:gd name="T28" fmla="*/ 171 w 171"/>
              <a:gd name="T29" fmla="*/ 119 h 837"/>
              <a:gd name="T30" fmla="*/ 70 w 171"/>
              <a:gd name="T31" fmla="*/ 18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1" h="837">
                <a:moveTo>
                  <a:pt x="70" y="18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0"/>
                  <a:pt x="48" y="0"/>
                  <a:pt x="4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38"/>
                  <a:pt x="48" y="38"/>
                  <a:pt x="48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115" y="38"/>
                  <a:pt x="151" y="74"/>
                  <a:pt x="151" y="119"/>
                </a:cubicBezTo>
                <a:cubicBezTo>
                  <a:pt x="151" y="737"/>
                  <a:pt x="151" y="737"/>
                  <a:pt x="151" y="737"/>
                </a:cubicBezTo>
                <a:cubicBezTo>
                  <a:pt x="151" y="781"/>
                  <a:pt x="115" y="817"/>
                  <a:pt x="70" y="817"/>
                </a:cubicBezTo>
                <a:cubicBezTo>
                  <a:pt x="57" y="817"/>
                  <a:pt x="57" y="817"/>
                  <a:pt x="57" y="817"/>
                </a:cubicBezTo>
                <a:cubicBezTo>
                  <a:pt x="57" y="837"/>
                  <a:pt x="57" y="837"/>
                  <a:pt x="57" y="837"/>
                </a:cubicBezTo>
                <a:cubicBezTo>
                  <a:pt x="70" y="837"/>
                  <a:pt x="70" y="837"/>
                  <a:pt x="70" y="837"/>
                </a:cubicBezTo>
                <a:cubicBezTo>
                  <a:pt x="126" y="837"/>
                  <a:pt x="171" y="792"/>
                  <a:pt x="171" y="737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71" y="63"/>
                  <a:pt x="126" y="18"/>
                  <a:pt x="70" y="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45588" y="5118101"/>
            <a:ext cx="603250" cy="600075"/>
            <a:chOff x="9145588" y="5118101"/>
            <a:chExt cx="603250" cy="600075"/>
          </a:xfrm>
        </p:grpSpPr>
        <p:sp>
          <p:nvSpPr>
            <p:cNvPr id="47" name="Oval 708"/>
            <p:cNvSpPr>
              <a:spLocks noChangeArrowheads="1"/>
            </p:cNvSpPr>
            <p:nvPr/>
          </p:nvSpPr>
          <p:spPr bwMode="auto">
            <a:xfrm>
              <a:off x="9158288" y="5130801"/>
              <a:ext cx="577850" cy="574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709"/>
            <p:cNvSpPr>
              <a:spLocks noEditPoints="1"/>
            </p:cNvSpPr>
            <p:nvPr/>
          </p:nvSpPr>
          <p:spPr bwMode="auto">
            <a:xfrm>
              <a:off x="9145588" y="5118101"/>
              <a:ext cx="603250" cy="600075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8 h 189"/>
                <a:gd name="T12" fmla="*/ 8 w 190"/>
                <a:gd name="T13" fmla="*/ 94 h 189"/>
                <a:gd name="T14" fmla="*/ 95 w 190"/>
                <a:gd name="T15" fmla="*/ 181 h 189"/>
                <a:gd name="T16" fmla="*/ 182 w 190"/>
                <a:gd name="T17" fmla="*/ 94 h 189"/>
                <a:gd name="T18" fmla="*/ 95 w 190"/>
                <a:gd name="T19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8"/>
                  </a:moveTo>
                  <a:cubicBezTo>
                    <a:pt x="47" y="8"/>
                    <a:pt x="8" y="47"/>
                    <a:pt x="8" y="94"/>
                  </a:cubicBezTo>
                  <a:cubicBezTo>
                    <a:pt x="8" y="142"/>
                    <a:pt x="47" y="181"/>
                    <a:pt x="95" y="181"/>
                  </a:cubicBezTo>
                  <a:cubicBezTo>
                    <a:pt x="143" y="181"/>
                    <a:pt x="182" y="142"/>
                    <a:pt x="182" y="94"/>
                  </a:cubicBezTo>
                  <a:cubicBezTo>
                    <a:pt x="182" y="47"/>
                    <a:pt x="143" y="8"/>
                    <a:pt x="95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710"/>
            <p:cNvSpPr>
              <a:spLocks noEditPoints="1"/>
            </p:cNvSpPr>
            <p:nvPr/>
          </p:nvSpPr>
          <p:spPr bwMode="auto">
            <a:xfrm>
              <a:off x="9326563" y="5254626"/>
              <a:ext cx="254000" cy="320675"/>
            </a:xfrm>
            <a:custGeom>
              <a:avLst/>
              <a:gdLst>
                <a:gd name="T0" fmla="*/ 142 w 160"/>
                <a:gd name="T1" fmla="*/ 18 h 202"/>
                <a:gd name="T2" fmla="*/ 142 w 160"/>
                <a:gd name="T3" fmla="*/ 0 h 202"/>
                <a:gd name="T4" fmla="*/ 0 w 160"/>
                <a:gd name="T5" fmla="*/ 0 h 202"/>
                <a:gd name="T6" fmla="*/ 0 w 160"/>
                <a:gd name="T7" fmla="*/ 184 h 202"/>
                <a:gd name="T8" fmla="*/ 18 w 160"/>
                <a:gd name="T9" fmla="*/ 184 h 202"/>
                <a:gd name="T10" fmla="*/ 18 w 160"/>
                <a:gd name="T11" fmla="*/ 202 h 202"/>
                <a:gd name="T12" fmla="*/ 160 w 160"/>
                <a:gd name="T13" fmla="*/ 202 h 202"/>
                <a:gd name="T14" fmla="*/ 160 w 160"/>
                <a:gd name="T15" fmla="*/ 18 h 202"/>
                <a:gd name="T16" fmla="*/ 142 w 160"/>
                <a:gd name="T17" fmla="*/ 18 h 202"/>
                <a:gd name="T18" fmla="*/ 10 w 160"/>
                <a:gd name="T19" fmla="*/ 174 h 202"/>
                <a:gd name="T20" fmla="*/ 10 w 160"/>
                <a:gd name="T21" fmla="*/ 10 h 202"/>
                <a:gd name="T22" fmla="*/ 132 w 160"/>
                <a:gd name="T23" fmla="*/ 10 h 202"/>
                <a:gd name="T24" fmla="*/ 132 w 160"/>
                <a:gd name="T25" fmla="*/ 132 h 202"/>
                <a:gd name="T26" fmla="*/ 90 w 160"/>
                <a:gd name="T27" fmla="*/ 132 h 202"/>
                <a:gd name="T28" fmla="*/ 90 w 160"/>
                <a:gd name="T29" fmla="*/ 174 h 202"/>
                <a:gd name="T30" fmla="*/ 10 w 160"/>
                <a:gd name="T31" fmla="*/ 174 h 202"/>
                <a:gd name="T32" fmla="*/ 150 w 160"/>
                <a:gd name="T33" fmla="*/ 192 h 202"/>
                <a:gd name="T34" fmla="*/ 28 w 160"/>
                <a:gd name="T35" fmla="*/ 192 h 202"/>
                <a:gd name="T36" fmla="*/ 28 w 160"/>
                <a:gd name="T37" fmla="*/ 184 h 202"/>
                <a:gd name="T38" fmla="*/ 96 w 160"/>
                <a:gd name="T39" fmla="*/ 184 h 202"/>
                <a:gd name="T40" fmla="*/ 142 w 160"/>
                <a:gd name="T41" fmla="*/ 136 h 202"/>
                <a:gd name="T42" fmla="*/ 142 w 160"/>
                <a:gd name="T43" fmla="*/ 28 h 202"/>
                <a:gd name="T44" fmla="*/ 150 w 160"/>
                <a:gd name="T45" fmla="*/ 28 h 202"/>
                <a:gd name="T46" fmla="*/ 150 w 160"/>
                <a:gd name="T47" fmla="*/ 192 h 202"/>
                <a:gd name="T48" fmla="*/ 116 w 160"/>
                <a:gd name="T49" fmla="*/ 32 h 202"/>
                <a:gd name="T50" fmla="*/ 28 w 160"/>
                <a:gd name="T51" fmla="*/ 32 h 202"/>
                <a:gd name="T52" fmla="*/ 28 w 160"/>
                <a:gd name="T53" fmla="*/ 46 h 202"/>
                <a:gd name="T54" fmla="*/ 116 w 160"/>
                <a:gd name="T55" fmla="*/ 46 h 202"/>
                <a:gd name="T56" fmla="*/ 116 w 160"/>
                <a:gd name="T57" fmla="*/ 32 h 202"/>
                <a:gd name="T58" fmla="*/ 116 w 160"/>
                <a:gd name="T59" fmla="*/ 58 h 202"/>
                <a:gd name="T60" fmla="*/ 28 w 160"/>
                <a:gd name="T61" fmla="*/ 58 h 202"/>
                <a:gd name="T62" fmla="*/ 28 w 160"/>
                <a:gd name="T63" fmla="*/ 70 h 202"/>
                <a:gd name="T64" fmla="*/ 116 w 160"/>
                <a:gd name="T65" fmla="*/ 70 h 202"/>
                <a:gd name="T66" fmla="*/ 116 w 160"/>
                <a:gd name="T67" fmla="*/ 58 h 202"/>
                <a:gd name="T68" fmla="*/ 116 w 160"/>
                <a:gd name="T69" fmla="*/ 82 h 202"/>
                <a:gd name="T70" fmla="*/ 28 w 160"/>
                <a:gd name="T71" fmla="*/ 82 h 202"/>
                <a:gd name="T72" fmla="*/ 28 w 160"/>
                <a:gd name="T73" fmla="*/ 94 h 202"/>
                <a:gd name="T74" fmla="*/ 116 w 160"/>
                <a:gd name="T75" fmla="*/ 94 h 202"/>
                <a:gd name="T76" fmla="*/ 116 w 160"/>
                <a:gd name="T77" fmla="*/ 82 h 202"/>
                <a:gd name="T78" fmla="*/ 28 w 160"/>
                <a:gd name="T79" fmla="*/ 120 h 202"/>
                <a:gd name="T80" fmla="*/ 72 w 160"/>
                <a:gd name="T81" fmla="*/ 120 h 202"/>
                <a:gd name="T82" fmla="*/ 72 w 160"/>
                <a:gd name="T83" fmla="*/ 108 h 202"/>
                <a:gd name="T84" fmla="*/ 28 w 160"/>
                <a:gd name="T85" fmla="*/ 108 h 202"/>
                <a:gd name="T86" fmla="*/ 28 w 160"/>
                <a:gd name="T87" fmla="*/ 1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202">
                  <a:moveTo>
                    <a:pt x="142" y="18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18" y="184"/>
                  </a:lnTo>
                  <a:lnTo>
                    <a:pt x="18" y="202"/>
                  </a:lnTo>
                  <a:lnTo>
                    <a:pt x="160" y="202"/>
                  </a:lnTo>
                  <a:lnTo>
                    <a:pt x="160" y="18"/>
                  </a:lnTo>
                  <a:lnTo>
                    <a:pt x="142" y="18"/>
                  </a:lnTo>
                  <a:close/>
                  <a:moveTo>
                    <a:pt x="10" y="174"/>
                  </a:moveTo>
                  <a:lnTo>
                    <a:pt x="10" y="10"/>
                  </a:lnTo>
                  <a:lnTo>
                    <a:pt x="132" y="10"/>
                  </a:lnTo>
                  <a:lnTo>
                    <a:pt x="132" y="132"/>
                  </a:lnTo>
                  <a:lnTo>
                    <a:pt x="90" y="132"/>
                  </a:lnTo>
                  <a:lnTo>
                    <a:pt x="90" y="174"/>
                  </a:lnTo>
                  <a:lnTo>
                    <a:pt x="10" y="174"/>
                  </a:lnTo>
                  <a:close/>
                  <a:moveTo>
                    <a:pt x="150" y="192"/>
                  </a:moveTo>
                  <a:lnTo>
                    <a:pt x="28" y="192"/>
                  </a:lnTo>
                  <a:lnTo>
                    <a:pt x="28" y="184"/>
                  </a:lnTo>
                  <a:lnTo>
                    <a:pt x="96" y="184"/>
                  </a:lnTo>
                  <a:lnTo>
                    <a:pt x="142" y="136"/>
                  </a:lnTo>
                  <a:lnTo>
                    <a:pt x="142" y="28"/>
                  </a:lnTo>
                  <a:lnTo>
                    <a:pt x="150" y="28"/>
                  </a:lnTo>
                  <a:lnTo>
                    <a:pt x="150" y="192"/>
                  </a:lnTo>
                  <a:close/>
                  <a:moveTo>
                    <a:pt x="116" y="32"/>
                  </a:moveTo>
                  <a:lnTo>
                    <a:pt x="28" y="32"/>
                  </a:lnTo>
                  <a:lnTo>
                    <a:pt x="28" y="46"/>
                  </a:lnTo>
                  <a:lnTo>
                    <a:pt x="116" y="46"/>
                  </a:lnTo>
                  <a:lnTo>
                    <a:pt x="116" y="32"/>
                  </a:lnTo>
                  <a:close/>
                  <a:moveTo>
                    <a:pt x="116" y="58"/>
                  </a:moveTo>
                  <a:lnTo>
                    <a:pt x="28" y="58"/>
                  </a:lnTo>
                  <a:lnTo>
                    <a:pt x="28" y="70"/>
                  </a:lnTo>
                  <a:lnTo>
                    <a:pt x="116" y="70"/>
                  </a:lnTo>
                  <a:lnTo>
                    <a:pt x="116" y="58"/>
                  </a:lnTo>
                  <a:close/>
                  <a:moveTo>
                    <a:pt x="116" y="82"/>
                  </a:moveTo>
                  <a:lnTo>
                    <a:pt x="28" y="82"/>
                  </a:lnTo>
                  <a:lnTo>
                    <a:pt x="28" y="94"/>
                  </a:lnTo>
                  <a:lnTo>
                    <a:pt x="116" y="94"/>
                  </a:lnTo>
                  <a:lnTo>
                    <a:pt x="116" y="82"/>
                  </a:lnTo>
                  <a:close/>
                  <a:moveTo>
                    <a:pt x="28" y="120"/>
                  </a:moveTo>
                  <a:lnTo>
                    <a:pt x="72" y="120"/>
                  </a:lnTo>
                  <a:lnTo>
                    <a:pt x="72" y="108"/>
                  </a:lnTo>
                  <a:lnTo>
                    <a:pt x="28" y="108"/>
                  </a:lnTo>
                  <a:lnTo>
                    <a:pt x="28" y="1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511927" y="2578100"/>
            <a:ext cx="600075" cy="603250"/>
            <a:chOff x="6511927" y="2578100"/>
            <a:chExt cx="600075" cy="603250"/>
          </a:xfrm>
        </p:grpSpPr>
        <p:sp>
          <p:nvSpPr>
            <p:cNvPr id="50" name="Oval 711"/>
            <p:cNvSpPr>
              <a:spLocks noChangeArrowheads="1"/>
            </p:cNvSpPr>
            <p:nvPr/>
          </p:nvSpPr>
          <p:spPr bwMode="auto">
            <a:xfrm>
              <a:off x="6524627" y="2590800"/>
              <a:ext cx="574675" cy="577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712"/>
            <p:cNvSpPr>
              <a:spLocks noEditPoints="1"/>
            </p:cNvSpPr>
            <p:nvPr/>
          </p:nvSpPr>
          <p:spPr bwMode="auto">
            <a:xfrm>
              <a:off x="6511927" y="2578100"/>
              <a:ext cx="600075" cy="603250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8 h 190"/>
                <a:gd name="T12" fmla="*/ 8 w 189"/>
                <a:gd name="T13" fmla="*/ 95 h 190"/>
                <a:gd name="T14" fmla="*/ 94 w 189"/>
                <a:gd name="T15" fmla="*/ 182 h 190"/>
                <a:gd name="T16" fmla="*/ 181 w 189"/>
                <a:gd name="T17" fmla="*/ 95 h 190"/>
                <a:gd name="T18" fmla="*/ 94 w 189"/>
                <a:gd name="T1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7" y="0"/>
                    <a:pt x="189" y="43"/>
                    <a:pt x="189" y="95"/>
                  </a:cubicBezTo>
                  <a:cubicBezTo>
                    <a:pt x="189" y="147"/>
                    <a:pt x="147" y="190"/>
                    <a:pt x="94" y="190"/>
                  </a:cubicBezTo>
                  <a:close/>
                  <a:moveTo>
                    <a:pt x="94" y="8"/>
                  </a:moveTo>
                  <a:cubicBezTo>
                    <a:pt x="47" y="8"/>
                    <a:pt x="8" y="47"/>
                    <a:pt x="8" y="95"/>
                  </a:cubicBezTo>
                  <a:cubicBezTo>
                    <a:pt x="8" y="143"/>
                    <a:pt x="47" y="182"/>
                    <a:pt x="94" y="182"/>
                  </a:cubicBezTo>
                  <a:cubicBezTo>
                    <a:pt x="142" y="182"/>
                    <a:pt x="181" y="143"/>
                    <a:pt x="181" y="95"/>
                  </a:cubicBezTo>
                  <a:cubicBezTo>
                    <a:pt x="181" y="47"/>
                    <a:pt x="142" y="8"/>
                    <a:pt x="94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Freeform 713"/>
            <p:cNvSpPr>
              <a:spLocks noEditPoints="1"/>
            </p:cNvSpPr>
            <p:nvPr/>
          </p:nvSpPr>
          <p:spPr bwMode="auto">
            <a:xfrm>
              <a:off x="6632577" y="2724151"/>
              <a:ext cx="346075" cy="295275"/>
            </a:xfrm>
            <a:custGeom>
              <a:avLst/>
              <a:gdLst>
                <a:gd name="T0" fmla="*/ 39 w 109"/>
                <a:gd name="T1" fmla="*/ 60 h 93"/>
                <a:gd name="T2" fmla="*/ 39 w 109"/>
                <a:gd name="T3" fmla="*/ 93 h 93"/>
                <a:gd name="T4" fmla="*/ 63 w 109"/>
                <a:gd name="T5" fmla="*/ 93 h 93"/>
                <a:gd name="T6" fmla="*/ 63 w 109"/>
                <a:gd name="T7" fmla="*/ 63 h 93"/>
                <a:gd name="T8" fmla="*/ 53 w 109"/>
                <a:gd name="T9" fmla="*/ 74 h 93"/>
                <a:gd name="T10" fmla="*/ 39 w 109"/>
                <a:gd name="T11" fmla="*/ 60 h 93"/>
                <a:gd name="T12" fmla="*/ 5 w 109"/>
                <a:gd name="T13" fmla="*/ 88 h 93"/>
                <a:gd name="T14" fmla="*/ 9 w 109"/>
                <a:gd name="T15" fmla="*/ 93 h 93"/>
                <a:gd name="T16" fmla="*/ 29 w 109"/>
                <a:gd name="T17" fmla="*/ 93 h 93"/>
                <a:gd name="T18" fmla="*/ 29 w 109"/>
                <a:gd name="T19" fmla="*/ 50 h 93"/>
                <a:gd name="T20" fmla="*/ 5 w 109"/>
                <a:gd name="T21" fmla="*/ 75 h 93"/>
                <a:gd name="T22" fmla="*/ 5 w 109"/>
                <a:gd name="T23" fmla="*/ 88 h 93"/>
                <a:gd name="T24" fmla="*/ 73 w 109"/>
                <a:gd name="T25" fmla="*/ 54 h 93"/>
                <a:gd name="T26" fmla="*/ 73 w 109"/>
                <a:gd name="T27" fmla="*/ 93 h 93"/>
                <a:gd name="T28" fmla="*/ 93 w 109"/>
                <a:gd name="T29" fmla="*/ 93 h 93"/>
                <a:gd name="T30" fmla="*/ 97 w 109"/>
                <a:gd name="T31" fmla="*/ 88 h 93"/>
                <a:gd name="T32" fmla="*/ 97 w 109"/>
                <a:gd name="T33" fmla="*/ 50 h 93"/>
                <a:gd name="T34" fmla="*/ 97 w 109"/>
                <a:gd name="T35" fmla="*/ 29 h 93"/>
                <a:gd name="T36" fmla="*/ 76 w 109"/>
                <a:gd name="T37" fmla="*/ 50 h 93"/>
                <a:gd name="T38" fmla="*/ 73 w 109"/>
                <a:gd name="T39" fmla="*/ 54 h 93"/>
                <a:gd name="T40" fmla="*/ 87 w 109"/>
                <a:gd name="T41" fmla="*/ 2 h 93"/>
                <a:gd name="T42" fmla="*/ 83 w 109"/>
                <a:gd name="T43" fmla="*/ 7 h 93"/>
                <a:gd name="T44" fmla="*/ 88 w 109"/>
                <a:gd name="T45" fmla="*/ 11 h 93"/>
                <a:gd name="T46" fmla="*/ 93 w 109"/>
                <a:gd name="T47" fmla="*/ 10 h 93"/>
                <a:gd name="T48" fmla="*/ 53 w 109"/>
                <a:gd name="T49" fmla="*/ 50 h 93"/>
                <a:gd name="T50" fmla="*/ 29 w 109"/>
                <a:gd name="T51" fmla="*/ 27 h 93"/>
                <a:gd name="T52" fmla="*/ 2 w 109"/>
                <a:gd name="T53" fmla="*/ 54 h 93"/>
                <a:gd name="T54" fmla="*/ 2 w 109"/>
                <a:gd name="T55" fmla="*/ 60 h 93"/>
                <a:gd name="T56" fmla="*/ 8 w 109"/>
                <a:gd name="T57" fmla="*/ 60 h 93"/>
                <a:gd name="T58" fmla="*/ 29 w 109"/>
                <a:gd name="T59" fmla="*/ 39 h 93"/>
                <a:gd name="T60" fmla="*/ 53 w 109"/>
                <a:gd name="T61" fmla="*/ 63 h 93"/>
                <a:gd name="T62" fmla="*/ 99 w 109"/>
                <a:gd name="T63" fmla="*/ 16 h 93"/>
                <a:gd name="T64" fmla="*/ 99 w 109"/>
                <a:gd name="T65" fmla="*/ 21 h 93"/>
                <a:gd name="T66" fmla="*/ 102 w 109"/>
                <a:gd name="T67" fmla="*/ 26 h 93"/>
                <a:gd name="T68" fmla="*/ 103 w 109"/>
                <a:gd name="T69" fmla="*/ 26 h 93"/>
                <a:gd name="T70" fmla="*/ 107 w 109"/>
                <a:gd name="T71" fmla="*/ 22 h 93"/>
                <a:gd name="T72" fmla="*/ 109 w 109"/>
                <a:gd name="T73" fmla="*/ 0 h 93"/>
                <a:gd name="T74" fmla="*/ 87 w 109"/>
                <a:gd name="T75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93">
                  <a:moveTo>
                    <a:pt x="39" y="60"/>
                  </a:moveTo>
                  <a:cubicBezTo>
                    <a:pt x="39" y="93"/>
                    <a:pt x="39" y="93"/>
                    <a:pt x="39" y="93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53" y="74"/>
                    <a:pt x="53" y="74"/>
                    <a:pt x="53" y="74"/>
                  </a:cubicBezTo>
                  <a:lnTo>
                    <a:pt x="39" y="60"/>
                  </a:lnTo>
                  <a:close/>
                  <a:moveTo>
                    <a:pt x="5" y="88"/>
                  </a:moveTo>
                  <a:cubicBezTo>
                    <a:pt x="5" y="91"/>
                    <a:pt x="7" y="93"/>
                    <a:pt x="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5" y="75"/>
                    <a:pt x="5" y="75"/>
                    <a:pt x="5" y="75"/>
                  </a:cubicBezTo>
                  <a:lnTo>
                    <a:pt x="5" y="88"/>
                  </a:lnTo>
                  <a:close/>
                  <a:moveTo>
                    <a:pt x="73" y="54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5" y="93"/>
                    <a:pt x="97" y="91"/>
                    <a:pt x="97" y="88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76" y="50"/>
                    <a:pt x="76" y="50"/>
                    <a:pt x="76" y="50"/>
                  </a:cubicBezTo>
                  <a:lnTo>
                    <a:pt x="73" y="54"/>
                  </a:lnTo>
                  <a:close/>
                  <a:moveTo>
                    <a:pt x="87" y="2"/>
                  </a:moveTo>
                  <a:cubicBezTo>
                    <a:pt x="85" y="2"/>
                    <a:pt x="83" y="4"/>
                    <a:pt x="83" y="7"/>
                  </a:cubicBezTo>
                  <a:cubicBezTo>
                    <a:pt x="84" y="9"/>
                    <a:pt x="86" y="11"/>
                    <a:pt x="88" y="11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2" y="60"/>
                  </a:cubicBezTo>
                  <a:cubicBezTo>
                    <a:pt x="3" y="62"/>
                    <a:pt x="6" y="62"/>
                    <a:pt x="8" y="6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8" y="23"/>
                    <a:pt x="100" y="25"/>
                    <a:pt x="102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6"/>
                    <a:pt x="107" y="24"/>
                    <a:pt x="107" y="22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87" y="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3" name="矩形 52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random/>
      </p:transition>
    </mc:Choice>
    <mc:Fallback xmlns="">
      <p:transition spd="slow" advClick="0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43" grpId="0" animBg="1"/>
      <p:bldP spid="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84389" y="1898651"/>
            <a:ext cx="1635124" cy="2035175"/>
            <a:chOff x="2084389" y="1898651"/>
            <a:chExt cx="1635124" cy="2035175"/>
          </a:xfrm>
        </p:grpSpPr>
        <p:sp>
          <p:nvSpPr>
            <p:cNvPr id="7" name="Freeform 876"/>
            <p:cNvSpPr/>
            <p:nvPr/>
          </p:nvSpPr>
          <p:spPr bwMode="auto">
            <a:xfrm>
              <a:off x="2366963" y="1898651"/>
              <a:ext cx="876300" cy="968375"/>
            </a:xfrm>
            <a:custGeom>
              <a:avLst/>
              <a:gdLst>
                <a:gd name="T0" fmla="*/ 271 w 276"/>
                <a:gd name="T1" fmla="*/ 206 h 305"/>
                <a:gd name="T2" fmla="*/ 240 w 276"/>
                <a:gd name="T3" fmla="*/ 220 h 305"/>
                <a:gd name="T4" fmla="*/ 226 w 276"/>
                <a:gd name="T5" fmla="*/ 206 h 305"/>
                <a:gd name="T6" fmla="*/ 217 w 276"/>
                <a:gd name="T7" fmla="*/ 197 h 305"/>
                <a:gd name="T8" fmla="*/ 207 w 276"/>
                <a:gd name="T9" fmla="*/ 202 h 305"/>
                <a:gd name="T10" fmla="*/ 168 w 276"/>
                <a:gd name="T11" fmla="*/ 305 h 305"/>
                <a:gd name="T12" fmla="*/ 100 w 276"/>
                <a:gd name="T13" fmla="*/ 223 h 305"/>
                <a:gd name="T14" fmla="*/ 101 w 276"/>
                <a:gd name="T15" fmla="*/ 223 h 305"/>
                <a:gd name="T16" fmla="*/ 129 w 276"/>
                <a:gd name="T17" fmla="*/ 215 h 305"/>
                <a:gd name="T18" fmla="*/ 134 w 276"/>
                <a:gd name="T19" fmla="*/ 167 h 305"/>
                <a:gd name="T20" fmla="*/ 85 w 276"/>
                <a:gd name="T21" fmla="*/ 162 h 305"/>
                <a:gd name="T22" fmla="*/ 73 w 276"/>
                <a:gd name="T23" fmla="*/ 187 h 305"/>
                <a:gd name="T24" fmla="*/ 72 w 276"/>
                <a:gd name="T25" fmla="*/ 188 h 305"/>
                <a:gd name="T26" fmla="*/ 0 w 276"/>
                <a:gd name="T27" fmla="*/ 100 h 305"/>
                <a:gd name="T28" fmla="*/ 49 w 276"/>
                <a:gd name="T29" fmla="*/ 50 h 305"/>
                <a:gd name="T30" fmla="*/ 274 w 276"/>
                <a:gd name="T31" fmla="*/ 24 h 305"/>
                <a:gd name="T32" fmla="*/ 220 w 276"/>
                <a:gd name="T33" fmla="*/ 167 h 305"/>
                <a:gd name="T34" fmla="*/ 220 w 276"/>
                <a:gd name="T35" fmla="*/ 167 h 305"/>
                <a:gd name="T36" fmla="*/ 225 w 276"/>
                <a:gd name="T37" fmla="*/ 177 h 305"/>
                <a:gd name="T38" fmla="*/ 237 w 276"/>
                <a:gd name="T39" fmla="*/ 177 h 305"/>
                <a:gd name="T40" fmla="*/ 257 w 276"/>
                <a:gd name="T41" fmla="*/ 175 h 305"/>
                <a:gd name="T42" fmla="*/ 271 w 276"/>
                <a:gd name="T43" fmla="*/ 20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305">
                  <a:moveTo>
                    <a:pt x="271" y="206"/>
                  </a:moveTo>
                  <a:cubicBezTo>
                    <a:pt x="266" y="219"/>
                    <a:pt x="253" y="225"/>
                    <a:pt x="240" y="220"/>
                  </a:cubicBezTo>
                  <a:cubicBezTo>
                    <a:pt x="233" y="218"/>
                    <a:pt x="229" y="212"/>
                    <a:pt x="226" y="206"/>
                  </a:cubicBezTo>
                  <a:cubicBezTo>
                    <a:pt x="225" y="202"/>
                    <a:pt x="221" y="199"/>
                    <a:pt x="217" y="197"/>
                  </a:cubicBezTo>
                  <a:cubicBezTo>
                    <a:pt x="213" y="196"/>
                    <a:pt x="209" y="198"/>
                    <a:pt x="207" y="202"/>
                  </a:cubicBezTo>
                  <a:cubicBezTo>
                    <a:pt x="168" y="305"/>
                    <a:pt x="168" y="305"/>
                    <a:pt x="168" y="305"/>
                  </a:cubicBezTo>
                  <a:cubicBezTo>
                    <a:pt x="100" y="223"/>
                    <a:pt x="100" y="223"/>
                    <a:pt x="100" y="223"/>
                  </a:cubicBezTo>
                  <a:cubicBezTo>
                    <a:pt x="101" y="223"/>
                    <a:pt x="101" y="223"/>
                    <a:pt x="101" y="223"/>
                  </a:cubicBezTo>
                  <a:cubicBezTo>
                    <a:pt x="111" y="224"/>
                    <a:pt x="121" y="222"/>
                    <a:pt x="129" y="215"/>
                  </a:cubicBezTo>
                  <a:cubicBezTo>
                    <a:pt x="144" y="203"/>
                    <a:pt x="146" y="181"/>
                    <a:pt x="134" y="167"/>
                  </a:cubicBezTo>
                  <a:cubicBezTo>
                    <a:pt x="122" y="152"/>
                    <a:pt x="100" y="150"/>
                    <a:pt x="85" y="162"/>
                  </a:cubicBezTo>
                  <a:cubicBezTo>
                    <a:pt x="77" y="168"/>
                    <a:pt x="73" y="177"/>
                    <a:pt x="73" y="187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6" y="78"/>
                    <a:pt x="35" y="61"/>
                    <a:pt x="49" y="50"/>
                  </a:cubicBezTo>
                  <a:cubicBezTo>
                    <a:pt x="84" y="24"/>
                    <a:pt x="186" y="0"/>
                    <a:pt x="274" y="24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19" y="171"/>
                    <a:pt x="221" y="176"/>
                    <a:pt x="225" y="177"/>
                  </a:cubicBezTo>
                  <a:cubicBezTo>
                    <a:pt x="229" y="179"/>
                    <a:pt x="234" y="179"/>
                    <a:pt x="237" y="177"/>
                  </a:cubicBezTo>
                  <a:cubicBezTo>
                    <a:pt x="243" y="173"/>
                    <a:pt x="250" y="173"/>
                    <a:pt x="257" y="175"/>
                  </a:cubicBezTo>
                  <a:cubicBezTo>
                    <a:pt x="269" y="180"/>
                    <a:pt x="276" y="194"/>
                    <a:pt x="271" y="206"/>
                  </a:cubicBezTo>
                  <a:close/>
                </a:path>
              </a:pathLst>
            </a:custGeom>
            <a:solidFill>
              <a:schemeClr val="accent1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877"/>
            <p:cNvSpPr/>
            <p:nvPr/>
          </p:nvSpPr>
          <p:spPr bwMode="auto">
            <a:xfrm>
              <a:off x="2932113" y="1984375"/>
              <a:ext cx="787400" cy="1028700"/>
            </a:xfrm>
            <a:custGeom>
              <a:avLst/>
              <a:gdLst>
                <a:gd name="T0" fmla="*/ 246 w 248"/>
                <a:gd name="T1" fmla="*/ 205 h 324"/>
                <a:gd name="T2" fmla="*/ 241 w 248"/>
                <a:gd name="T3" fmla="*/ 242 h 324"/>
                <a:gd name="T4" fmla="*/ 146 w 248"/>
                <a:gd name="T5" fmla="*/ 258 h 324"/>
                <a:gd name="T6" fmla="*/ 139 w 248"/>
                <a:gd name="T7" fmla="*/ 267 h 324"/>
                <a:gd name="T8" fmla="*/ 146 w 248"/>
                <a:gd name="T9" fmla="*/ 278 h 324"/>
                <a:gd name="T10" fmla="*/ 157 w 248"/>
                <a:gd name="T11" fmla="*/ 294 h 324"/>
                <a:gd name="T12" fmla="*/ 137 w 248"/>
                <a:gd name="T13" fmla="*/ 322 h 324"/>
                <a:gd name="T14" fmla="*/ 110 w 248"/>
                <a:gd name="T15" fmla="*/ 302 h 324"/>
                <a:gd name="T16" fmla="*/ 115 w 248"/>
                <a:gd name="T17" fmla="*/ 283 h 324"/>
                <a:gd name="T18" fmla="*/ 118 w 248"/>
                <a:gd name="T19" fmla="*/ 271 h 324"/>
                <a:gd name="T20" fmla="*/ 109 w 248"/>
                <a:gd name="T21" fmla="*/ 264 h 324"/>
                <a:gd name="T22" fmla="*/ 109 w 248"/>
                <a:gd name="T23" fmla="*/ 264 h 324"/>
                <a:gd name="T24" fmla="*/ 0 w 248"/>
                <a:gd name="T25" fmla="*/ 282 h 324"/>
                <a:gd name="T26" fmla="*/ 38 w 248"/>
                <a:gd name="T27" fmla="*/ 182 h 324"/>
                <a:gd name="T28" fmla="*/ 38 w 248"/>
                <a:gd name="T29" fmla="*/ 183 h 324"/>
                <a:gd name="T30" fmla="*/ 58 w 248"/>
                <a:gd name="T31" fmla="*/ 203 h 324"/>
                <a:gd name="T32" fmla="*/ 103 w 248"/>
                <a:gd name="T33" fmla="*/ 183 h 324"/>
                <a:gd name="T34" fmla="*/ 83 w 248"/>
                <a:gd name="T35" fmla="*/ 138 h 324"/>
                <a:gd name="T36" fmla="*/ 54 w 248"/>
                <a:gd name="T37" fmla="*/ 140 h 324"/>
                <a:gd name="T38" fmla="*/ 54 w 248"/>
                <a:gd name="T39" fmla="*/ 141 h 324"/>
                <a:gd name="T40" fmla="*/ 107 w 248"/>
                <a:gd name="T41" fmla="*/ 0 h 324"/>
                <a:gd name="T42" fmla="*/ 139 w 248"/>
                <a:gd name="T43" fmla="*/ 14 h 324"/>
                <a:gd name="T44" fmla="*/ 246 w 248"/>
                <a:gd name="T45" fmla="*/ 20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" h="324">
                  <a:moveTo>
                    <a:pt x="246" y="205"/>
                  </a:moveTo>
                  <a:cubicBezTo>
                    <a:pt x="245" y="218"/>
                    <a:pt x="244" y="231"/>
                    <a:pt x="241" y="242"/>
                  </a:cubicBezTo>
                  <a:cubicBezTo>
                    <a:pt x="146" y="258"/>
                    <a:pt x="146" y="258"/>
                    <a:pt x="146" y="258"/>
                  </a:cubicBezTo>
                  <a:cubicBezTo>
                    <a:pt x="141" y="259"/>
                    <a:pt x="139" y="263"/>
                    <a:pt x="139" y="267"/>
                  </a:cubicBezTo>
                  <a:cubicBezTo>
                    <a:pt x="140" y="272"/>
                    <a:pt x="142" y="275"/>
                    <a:pt x="146" y="278"/>
                  </a:cubicBezTo>
                  <a:cubicBezTo>
                    <a:pt x="152" y="281"/>
                    <a:pt x="156" y="287"/>
                    <a:pt x="157" y="294"/>
                  </a:cubicBezTo>
                  <a:cubicBezTo>
                    <a:pt x="159" y="307"/>
                    <a:pt x="150" y="319"/>
                    <a:pt x="137" y="322"/>
                  </a:cubicBezTo>
                  <a:cubicBezTo>
                    <a:pt x="124" y="324"/>
                    <a:pt x="112" y="315"/>
                    <a:pt x="110" y="302"/>
                  </a:cubicBezTo>
                  <a:cubicBezTo>
                    <a:pt x="109" y="295"/>
                    <a:pt x="111" y="288"/>
                    <a:pt x="115" y="283"/>
                  </a:cubicBezTo>
                  <a:cubicBezTo>
                    <a:pt x="118" y="279"/>
                    <a:pt x="119" y="275"/>
                    <a:pt x="118" y="271"/>
                  </a:cubicBezTo>
                  <a:cubicBezTo>
                    <a:pt x="118" y="266"/>
                    <a:pt x="114" y="264"/>
                    <a:pt x="109" y="264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2"/>
                    <a:pt x="38" y="183"/>
                    <a:pt x="38" y="183"/>
                  </a:cubicBezTo>
                  <a:cubicBezTo>
                    <a:pt x="42" y="192"/>
                    <a:pt x="49" y="199"/>
                    <a:pt x="58" y="203"/>
                  </a:cubicBezTo>
                  <a:cubicBezTo>
                    <a:pt x="76" y="210"/>
                    <a:pt x="96" y="201"/>
                    <a:pt x="103" y="183"/>
                  </a:cubicBezTo>
                  <a:cubicBezTo>
                    <a:pt x="110" y="165"/>
                    <a:pt x="101" y="145"/>
                    <a:pt x="83" y="138"/>
                  </a:cubicBezTo>
                  <a:cubicBezTo>
                    <a:pt x="74" y="135"/>
                    <a:pt x="63" y="136"/>
                    <a:pt x="54" y="140"/>
                  </a:cubicBezTo>
                  <a:cubicBezTo>
                    <a:pt x="54" y="140"/>
                    <a:pt x="54" y="140"/>
                    <a:pt x="54" y="14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8" y="4"/>
                    <a:pt x="129" y="8"/>
                    <a:pt x="139" y="14"/>
                  </a:cubicBezTo>
                  <a:cubicBezTo>
                    <a:pt x="234" y="63"/>
                    <a:pt x="248" y="131"/>
                    <a:pt x="246" y="205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878"/>
            <p:cNvSpPr/>
            <p:nvPr/>
          </p:nvSpPr>
          <p:spPr bwMode="auto">
            <a:xfrm>
              <a:off x="2116139" y="2244725"/>
              <a:ext cx="758825" cy="768350"/>
            </a:xfrm>
            <a:custGeom>
              <a:avLst/>
              <a:gdLst>
                <a:gd name="T0" fmla="*/ 134 w 239"/>
                <a:gd name="T1" fmla="*/ 220 h 242"/>
                <a:gd name="T2" fmla="*/ 141 w 239"/>
                <a:gd name="T3" fmla="*/ 192 h 242"/>
                <a:gd name="T4" fmla="*/ 102 w 239"/>
                <a:gd name="T5" fmla="*/ 164 h 242"/>
                <a:gd name="T6" fmla="*/ 73 w 239"/>
                <a:gd name="T7" fmla="*/ 203 h 242"/>
                <a:gd name="T8" fmla="*/ 89 w 239"/>
                <a:gd name="T9" fmla="*/ 227 h 242"/>
                <a:gd name="T10" fmla="*/ 90 w 239"/>
                <a:gd name="T11" fmla="*/ 227 h 242"/>
                <a:gd name="T12" fmla="*/ 0 w 239"/>
                <a:gd name="T13" fmla="*/ 242 h 242"/>
                <a:gd name="T14" fmla="*/ 10 w 239"/>
                <a:gd name="T15" fmla="*/ 225 h 242"/>
                <a:gd name="T16" fmla="*/ 47 w 239"/>
                <a:gd name="T17" fmla="*/ 168 h 242"/>
                <a:gd name="T18" fmla="*/ 50 w 239"/>
                <a:gd name="T19" fmla="*/ 149 h 242"/>
                <a:gd name="T20" fmla="*/ 73 w 239"/>
                <a:gd name="T21" fmla="*/ 0 h 242"/>
                <a:gd name="T22" fmla="*/ 145 w 239"/>
                <a:gd name="T23" fmla="*/ 89 h 242"/>
                <a:gd name="T24" fmla="*/ 157 w 239"/>
                <a:gd name="T25" fmla="*/ 90 h 242"/>
                <a:gd name="T26" fmla="*/ 162 w 239"/>
                <a:gd name="T27" fmla="*/ 79 h 242"/>
                <a:gd name="T28" fmla="*/ 171 w 239"/>
                <a:gd name="T29" fmla="*/ 61 h 242"/>
                <a:gd name="T30" fmla="*/ 205 w 239"/>
                <a:gd name="T31" fmla="*/ 64 h 242"/>
                <a:gd name="T32" fmla="*/ 201 w 239"/>
                <a:gd name="T33" fmla="*/ 98 h 242"/>
                <a:gd name="T34" fmla="*/ 182 w 239"/>
                <a:gd name="T35" fmla="*/ 103 h 242"/>
                <a:gd name="T36" fmla="*/ 170 w 239"/>
                <a:gd name="T37" fmla="*/ 106 h 242"/>
                <a:gd name="T38" fmla="*/ 169 w 239"/>
                <a:gd name="T39" fmla="*/ 117 h 242"/>
                <a:gd name="T40" fmla="*/ 239 w 239"/>
                <a:gd name="T41" fmla="*/ 203 h 242"/>
                <a:gd name="T42" fmla="*/ 133 w 239"/>
                <a:gd name="T43" fmla="*/ 220 h 242"/>
                <a:gd name="T44" fmla="*/ 134 w 239"/>
                <a:gd name="T45" fmla="*/ 22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242">
                  <a:moveTo>
                    <a:pt x="134" y="220"/>
                  </a:moveTo>
                  <a:cubicBezTo>
                    <a:pt x="140" y="212"/>
                    <a:pt x="143" y="202"/>
                    <a:pt x="141" y="192"/>
                  </a:cubicBezTo>
                  <a:cubicBezTo>
                    <a:pt x="138" y="173"/>
                    <a:pt x="120" y="160"/>
                    <a:pt x="102" y="164"/>
                  </a:cubicBezTo>
                  <a:cubicBezTo>
                    <a:pt x="83" y="167"/>
                    <a:pt x="70" y="184"/>
                    <a:pt x="73" y="203"/>
                  </a:cubicBezTo>
                  <a:cubicBezTo>
                    <a:pt x="75" y="213"/>
                    <a:pt x="81" y="222"/>
                    <a:pt x="89" y="227"/>
                  </a:cubicBezTo>
                  <a:cubicBezTo>
                    <a:pt x="89" y="227"/>
                    <a:pt x="90" y="227"/>
                    <a:pt x="90" y="22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" y="237"/>
                    <a:pt x="6" y="231"/>
                    <a:pt x="10" y="225"/>
                  </a:cubicBezTo>
                  <a:cubicBezTo>
                    <a:pt x="13" y="219"/>
                    <a:pt x="36" y="185"/>
                    <a:pt x="47" y="168"/>
                  </a:cubicBezTo>
                  <a:cubicBezTo>
                    <a:pt x="51" y="162"/>
                    <a:pt x="52" y="155"/>
                    <a:pt x="50" y="149"/>
                  </a:cubicBezTo>
                  <a:cubicBezTo>
                    <a:pt x="31" y="89"/>
                    <a:pt x="48" y="38"/>
                    <a:pt x="73" y="0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48" y="92"/>
                    <a:pt x="153" y="93"/>
                    <a:pt x="157" y="90"/>
                  </a:cubicBezTo>
                  <a:cubicBezTo>
                    <a:pt x="160" y="87"/>
                    <a:pt x="162" y="83"/>
                    <a:pt x="162" y="79"/>
                  </a:cubicBezTo>
                  <a:cubicBezTo>
                    <a:pt x="162" y="72"/>
                    <a:pt x="165" y="66"/>
                    <a:pt x="171" y="61"/>
                  </a:cubicBezTo>
                  <a:cubicBezTo>
                    <a:pt x="181" y="53"/>
                    <a:pt x="196" y="54"/>
                    <a:pt x="205" y="64"/>
                  </a:cubicBezTo>
                  <a:cubicBezTo>
                    <a:pt x="213" y="75"/>
                    <a:pt x="211" y="90"/>
                    <a:pt x="201" y="98"/>
                  </a:cubicBezTo>
                  <a:cubicBezTo>
                    <a:pt x="196" y="103"/>
                    <a:pt x="189" y="104"/>
                    <a:pt x="182" y="103"/>
                  </a:cubicBezTo>
                  <a:cubicBezTo>
                    <a:pt x="178" y="102"/>
                    <a:pt x="173" y="104"/>
                    <a:pt x="170" y="106"/>
                  </a:cubicBezTo>
                  <a:cubicBezTo>
                    <a:pt x="167" y="109"/>
                    <a:pt x="166" y="114"/>
                    <a:pt x="169" y="117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4" y="220"/>
                    <a:pt x="134" y="220"/>
                    <a:pt x="134" y="22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879"/>
            <p:cNvSpPr/>
            <p:nvPr/>
          </p:nvSpPr>
          <p:spPr bwMode="auto">
            <a:xfrm>
              <a:off x="2084389" y="2790826"/>
              <a:ext cx="796925" cy="873125"/>
            </a:xfrm>
            <a:custGeom>
              <a:avLst/>
              <a:gdLst>
                <a:gd name="T0" fmla="*/ 251 w 251"/>
                <a:gd name="T1" fmla="*/ 41 h 275"/>
                <a:gd name="T2" fmla="*/ 213 w 251"/>
                <a:gd name="T3" fmla="*/ 141 h 275"/>
                <a:gd name="T4" fmla="*/ 212 w 251"/>
                <a:gd name="T5" fmla="*/ 141 h 275"/>
                <a:gd name="T6" fmla="*/ 192 w 251"/>
                <a:gd name="T7" fmla="*/ 120 h 275"/>
                <a:gd name="T8" fmla="*/ 148 w 251"/>
                <a:gd name="T9" fmla="*/ 141 h 275"/>
                <a:gd name="T10" fmla="*/ 168 w 251"/>
                <a:gd name="T11" fmla="*/ 185 h 275"/>
                <a:gd name="T12" fmla="*/ 196 w 251"/>
                <a:gd name="T13" fmla="*/ 183 h 275"/>
                <a:gd name="T14" fmla="*/ 197 w 251"/>
                <a:gd name="T15" fmla="*/ 183 h 275"/>
                <a:gd name="T16" fmla="*/ 168 w 251"/>
                <a:gd name="T17" fmla="*/ 261 h 275"/>
                <a:gd name="T18" fmla="*/ 81 w 251"/>
                <a:gd name="T19" fmla="*/ 269 h 275"/>
                <a:gd name="T20" fmla="*/ 51 w 251"/>
                <a:gd name="T21" fmla="*/ 229 h 275"/>
                <a:gd name="T22" fmla="*/ 46 w 251"/>
                <a:gd name="T23" fmla="*/ 199 h 275"/>
                <a:gd name="T24" fmla="*/ 42 w 251"/>
                <a:gd name="T25" fmla="*/ 182 h 275"/>
                <a:gd name="T26" fmla="*/ 60 w 251"/>
                <a:gd name="T27" fmla="*/ 173 h 275"/>
                <a:gd name="T28" fmla="*/ 44 w 251"/>
                <a:gd name="T29" fmla="*/ 164 h 275"/>
                <a:gd name="T30" fmla="*/ 38 w 251"/>
                <a:gd name="T31" fmla="*/ 145 h 275"/>
                <a:gd name="T32" fmla="*/ 42 w 251"/>
                <a:gd name="T33" fmla="*/ 124 h 275"/>
                <a:gd name="T34" fmla="*/ 13 w 251"/>
                <a:gd name="T35" fmla="*/ 109 h 275"/>
                <a:gd name="T36" fmla="*/ 5 w 251"/>
                <a:gd name="T37" fmla="*/ 82 h 275"/>
                <a:gd name="T38" fmla="*/ 105 w 251"/>
                <a:gd name="T39" fmla="*/ 65 h 275"/>
                <a:gd name="T40" fmla="*/ 112 w 251"/>
                <a:gd name="T41" fmla="*/ 56 h 275"/>
                <a:gd name="T42" fmla="*/ 105 w 251"/>
                <a:gd name="T43" fmla="*/ 46 h 275"/>
                <a:gd name="T44" fmla="*/ 94 w 251"/>
                <a:gd name="T45" fmla="*/ 29 h 275"/>
                <a:gd name="T46" fmla="*/ 113 w 251"/>
                <a:gd name="T47" fmla="*/ 2 h 275"/>
                <a:gd name="T48" fmla="*/ 141 w 251"/>
                <a:gd name="T49" fmla="*/ 22 h 275"/>
                <a:gd name="T50" fmla="*/ 136 w 251"/>
                <a:gd name="T51" fmla="*/ 41 h 275"/>
                <a:gd name="T52" fmla="*/ 132 w 251"/>
                <a:gd name="T53" fmla="*/ 53 h 275"/>
                <a:gd name="T54" fmla="*/ 142 w 251"/>
                <a:gd name="T55" fmla="*/ 59 h 275"/>
                <a:gd name="T56" fmla="*/ 251 w 251"/>
                <a:gd name="T57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1" h="275">
                  <a:moveTo>
                    <a:pt x="251" y="41"/>
                  </a:move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2" y="141"/>
                  </a:cubicBezTo>
                  <a:cubicBezTo>
                    <a:pt x="209" y="131"/>
                    <a:pt x="202" y="124"/>
                    <a:pt x="192" y="120"/>
                  </a:cubicBezTo>
                  <a:cubicBezTo>
                    <a:pt x="175" y="114"/>
                    <a:pt x="155" y="123"/>
                    <a:pt x="148" y="141"/>
                  </a:cubicBezTo>
                  <a:cubicBezTo>
                    <a:pt x="141" y="158"/>
                    <a:pt x="150" y="178"/>
                    <a:pt x="168" y="185"/>
                  </a:cubicBezTo>
                  <a:cubicBezTo>
                    <a:pt x="177" y="189"/>
                    <a:pt x="188" y="188"/>
                    <a:pt x="196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12" y="275"/>
                    <a:pt x="81" y="269"/>
                    <a:pt x="81" y="269"/>
                  </a:cubicBezTo>
                  <a:cubicBezTo>
                    <a:pt x="61" y="267"/>
                    <a:pt x="49" y="244"/>
                    <a:pt x="51" y="229"/>
                  </a:cubicBezTo>
                  <a:cubicBezTo>
                    <a:pt x="54" y="213"/>
                    <a:pt x="55" y="206"/>
                    <a:pt x="46" y="199"/>
                  </a:cubicBezTo>
                  <a:cubicBezTo>
                    <a:pt x="38" y="193"/>
                    <a:pt x="38" y="185"/>
                    <a:pt x="42" y="182"/>
                  </a:cubicBezTo>
                  <a:cubicBezTo>
                    <a:pt x="46" y="179"/>
                    <a:pt x="60" y="173"/>
                    <a:pt x="60" y="173"/>
                  </a:cubicBezTo>
                  <a:cubicBezTo>
                    <a:pt x="60" y="173"/>
                    <a:pt x="50" y="166"/>
                    <a:pt x="44" y="164"/>
                  </a:cubicBezTo>
                  <a:cubicBezTo>
                    <a:pt x="38" y="161"/>
                    <a:pt x="35" y="151"/>
                    <a:pt x="38" y="145"/>
                  </a:cubicBezTo>
                  <a:cubicBezTo>
                    <a:pt x="41" y="139"/>
                    <a:pt x="42" y="124"/>
                    <a:pt x="42" y="124"/>
                  </a:cubicBezTo>
                  <a:cubicBezTo>
                    <a:pt x="42" y="124"/>
                    <a:pt x="28" y="117"/>
                    <a:pt x="13" y="109"/>
                  </a:cubicBezTo>
                  <a:cubicBezTo>
                    <a:pt x="3" y="104"/>
                    <a:pt x="0" y="96"/>
                    <a:pt x="5" y="82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9" y="65"/>
                    <a:pt x="112" y="61"/>
                    <a:pt x="112" y="56"/>
                  </a:cubicBezTo>
                  <a:cubicBezTo>
                    <a:pt x="111" y="52"/>
                    <a:pt x="108" y="48"/>
                    <a:pt x="105" y="46"/>
                  </a:cubicBezTo>
                  <a:cubicBezTo>
                    <a:pt x="99" y="42"/>
                    <a:pt x="95" y="37"/>
                    <a:pt x="94" y="29"/>
                  </a:cubicBezTo>
                  <a:cubicBezTo>
                    <a:pt x="91" y="16"/>
                    <a:pt x="100" y="4"/>
                    <a:pt x="113" y="2"/>
                  </a:cubicBezTo>
                  <a:cubicBezTo>
                    <a:pt x="126" y="0"/>
                    <a:pt x="139" y="9"/>
                    <a:pt x="141" y="22"/>
                  </a:cubicBezTo>
                  <a:cubicBezTo>
                    <a:pt x="142" y="29"/>
                    <a:pt x="140" y="36"/>
                    <a:pt x="136" y="41"/>
                  </a:cubicBezTo>
                  <a:cubicBezTo>
                    <a:pt x="133" y="44"/>
                    <a:pt x="132" y="49"/>
                    <a:pt x="132" y="53"/>
                  </a:cubicBezTo>
                  <a:cubicBezTo>
                    <a:pt x="133" y="57"/>
                    <a:pt x="137" y="60"/>
                    <a:pt x="142" y="59"/>
                  </a:cubicBezTo>
                  <a:lnTo>
                    <a:pt x="251" y="41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880"/>
            <p:cNvSpPr/>
            <p:nvPr/>
          </p:nvSpPr>
          <p:spPr bwMode="auto">
            <a:xfrm>
              <a:off x="2570164" y="2933701"/>
              <a:ext cx="898525" cy="1000125"/>
            </a:xfrm>
            <a:custGeom>
              <a:avLst/>
              <a:gdLst>
                <a:gd name="T0" fmla="*/ 283 w 283"/>
                <a:gd name="T1" fmla="*/ 215 h 315"/>
                <a:gd name="T2" fmla="*/ 283 w 283"/>
                <a:gd name="T3" fmla="*/ 287 h 315"/>
                <a:gd name="T4" fmla="*/ 150 w 283"/>
                <a:gd name="T5" fmla="*/ 315 h 315"/>
                <a:gd name="T6" fmla="*/ 17 w 283"/>
                <a:gd name="T7" fmla="*/ 287 h 315"/>
                <a:gd name="T8" fmla="*/ 17 w 283"/>
                <a:gd name="T9" fmla="*/ 241 h 315"/>
                <a:gd name="T10" fmla="*/ 55 w 283"/>
                <a:gd name="T11" fmla="*/ 138 h 315"/>
                <a:gd name="T12" fmla="*/ 51 w 283"/>
                <a:gd name="T13" fmla="*/ 128 h 315"/>
                <a:gd name="T14" fmla="*/ 38 w 283"/>
                <a:gd name="T15" fmla="*/ 129 h 315"/>
                <a:gd name="T16" fmla="*/ 19 w 283"/>
                <a:gd name="T17" fmla="*/ 130 h 315"/>
                <a:gd name="T18" fmla="*/ 5 w 283"/>
                <a:gd name="T19" fmla="*/ 99 h 315"/>
                <a:gd name="T20" fmla="*/ 36 w 283"/>
                <a:gd name="T21" fmla="*/ 85 h 315"/>
                <a:gd name="T22" fmla="*/ 50 w 283"/>
                <a:gd name="T23" fmla="*/ 99 h 315"/>
                <a:gd name="T24" fmla="*/ 58 w 283"/>
                <a:gd name="T25" fmla="*/ 108 h 315"/>
                <a:gd name="T26" fmla="*/ 69 w 283"/>
                <a:gd name="T27" fmla="*/ 104 h 315"/>
                <a:gd name="T28" fmla="*/ 108 w 283"/>
                <a:gd name="T29" fmla="*/ 0 h 315"/>
                <a:gd name="T30" fmla="*/ 175 w 283"/>
                <a:gd name="T31" fmla="*/ 83 h 315"/>
                <a:gd name="T32" fmla="*/ 174 w 283"/>
                <a:gd name="T33" fmla="*/ 83 h 315"/>
                <a:gd name="T34" fmla="*/ 147 w 283"/>
                <a:gd name="T35" fmla="*/ 90 h 315"/>
                <a:gd name="T36" fmla="*/ 142 w 283"/>
                <a:gd name="T37" fmla="*/ 139 h 315"/>
                <a:gd name="T38" fmla="*/ 191 w 283"/>
                <a:gd name="T39" fmla="*/ 144 h 315"/>
                <a:gd name="T40" fmla="*/ 203 w 283"/>
                <a:gd name="T41" fmla="*/ 118 h 315"/>
                <a:gd name="T42" fmla="*/ 203 w 283"/>
                <a:gd name="T43" fmla="*/ 117 h 315"/>
                <a:gd name="T44" fmla="*/ 283 w 283"/>
                <a:gd name="T45" fmla="*/ 2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" h="315">
                  <a:moveTo>
                    <a:pt x="283" y="215"/>
                  </a:moveTo>
                  <a:cubicBezTo>
                    <a:pt x="283" y="248"/>
                    <a:pt x="283" y="287"/>
                    <a:pt x="283" y="287"/>
                  </a:cubicBezTo>
                  <a:cubicBezTo>
                    <a:pt x="283" y="287"/>
                    <a:pt x="244" y="315"/>
                    <a:pt x="150" y="315"/>
                  </a:cubicBezTo>
                  <a:cubicBezTo>
                    <a:pt x="56" y="315"/>
                    <a:pt x="17" y="287"/>
                    <a:pt x="17" y="287"/>
                  </a:cubicBezTo>
                  <a:cubicBezTo>
                    <a:pt x="17" y="241"/>
                    <a:pt x="17" y="241"/>
                    <a:pt x="17" y="241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7" y="134"/>
                    <a:pt x="55" y="130"/>
                    <a:pt x="51" y="128"/>
                  </a:cubicBezTo>
                  <a:cubicBezTo>
                    <a:pt x="47" y="127"/>
                    <a:pt x="42" y="127"/>
                    <a:pt x="38" y="129"/>
                  </a:cubicBezTo>
                  <a:cubicBezTo>
                    <a:pt x="33" y="132"/>
                    <a:pt x="25" y="133"/>
                    <a:pt x="19" y="130"/>
                  </a:cubicBezTo>
                  <a:cubicBezTo>
                    <a:pt x="6" y="126"/>
                    <a:pt x="0" y="112"/>
                    <a:pt x="5" y="99"/>
                  </a:cubicBezTo>
                  <a:cubicBezTo>
                    <a:pt x="9" y="87"/>
                    <a:pt x="23" y="81"/>
                    <a:pt x="36" y="85"/>
                  </a:cubicBezTo>
                  <a:cubicBezTo>
                    <a:pt x="42" y="88"/>
                    <a:pt x="47" y="93"/>
                    <a:pt x="50" y="99"/>
                  </a:cubicBezTo>
                  <a:cubicBezTo>
                    <a:pt x="51" y="103"/>
                    <a:pt x="54" y="107"/>
                    <a:pt x="58" y="108"/>
                  </a:cubicBezTo>
                  <a:cubicBezTo>
                    <a:pt x="62" y="110"/>
                    <a:pt x="67" y="108"/>
                    <a:pt x="69" y="104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4" y="83"/>
                  </a:cubicBezTo>
                  <a:cubicBezTo>
                    <a:pt x="165" y="81"/>
                    <a:pt x="155" y="84"/>
                    <a:pt x="147" y="90"/>
                  </a:cubicBezTo>
                  <a:cubicBezTo>
                    <a:pt x="132" y="102"/>
                    <a:pt x="130" y="124"/>
                    <a:pt x="142" y="139"/>
                  </a:cubicBezTo>
                  <a:cubicBezTo>
                    <a:pt x="154" y="154"/>
                    <a:pt x="176" y="156"/>
                    <a:pt x="191" y="144"/>
                  </a:cubicBezTo>
                  <a:cubicBezTo>
                    <a:pt x="198" y="137"/>
                    <a:pt x="203" y="128"/>
                    <a:pt x="203" y="118"/>
                  </a:cubicBezTo>
                  <a:cubicBezTo>
                    <a:pt x="203" y="118"/>
                    <a:pt x="203" y="117"/>
                    <a:pt x="203" y="117"/>
                  </a:cubicBezTo>
                  <a:lnTo>
                    <a:pt x="283" y="2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881"/>
            <p:cNvSpPr/>
            <p:nvPr/>
          </p:nvSpPr>
          <p:spPr bwMode="auto">
            <a:xfrm>
              <a:off x="2938464" y="2790826"/>
              <a:ext cx="752475" cy="771525"/>
            </a:xfrm>
            <a:custGeom>
              <a:avLst/>
              <a:gdLst>
                <a:gd name="T0" fmla="*/ 237 w 237"/>
                <a:gd name="T1" fmla="*/ 0 h 243"/>
                <a:gd name="T2" fmla="*/ 190 w 237"/>
                <a:gd name="T3" fmla="*/ 101 h 243"/>
                <a:gd name="T4" fmla="*/ 167 w 237"/>
                <a:gd name="T5" fmla="*/ 223 h 243"/>
                <a:gd name="T6" fmla="*/ 167 w 237"/>
                <a:gd name="T7" fmla="*/ 243 h 243"/>
                <a:gd name="T8" fmla="*/ 93 w 237"/>
                <a:gd name="T9" fmla="*/ 153 h 243"/>
                <a:gd name="T10" fmla="*/ 82 w 237"/>
                <a:gd name="T11" fmla="*/ 152 h 243"/>
                <a:gd name="T12" fmla="*/ 77 w 237"/>
                <a:gd name="T13" fmla="*/ 163 h 243"/>
                <a:gd name="T14" fmla="*/ 68 w 237"/>
                <a:gd name="T15" fmla="*/ 181 h 243"/>
                <a:gd name="T16" fmla="*/ 34 w 237"/>
                <a:gd name="T17" fmla="*/ 177 h 243"/>
                <a:gd name="T18" fmla="*/ 38 w 237"/>
                <a:gd name="T19" fmla="*/ 143 h 243"/>
                <a:gd name="T20" fmla="*/ 57 w 237"/>
                <a:gd name="T21" fmla="*/ 138 h 243"/>
                <a:gd name="T22" fmla="*/ 69 w 237"/>
                <a:gd name="T23" fmla="*/ 135 h 243"/>
                <a:gd name="T24" fmla="*/ 70 w 237"/>
                <a:gd name="T25" fmla="*/ 124 h 243"/>
                <a:gd name="T26" fmla="*/ 0 w 237"/>
                <a:gd name="T27" fmla="*/ 38 h 243"/>
                <a:gd name="T28" fmla="*/ 105 w 237"/>
                <a:gd name="T29" fmla="*/ 21 h 243"/>
                <a:gd name="T30" fmla="*/ 105 w 237"/>
                <a:gd name="T31" fmla="*/ 22 h 243"/>
                <a:gd name="T32" fmla="*/ 97 w 237"/>
                <a:gd name="T33" fmla="*/ 49 h 243"/>
                <a:gd name="T34" fmla="*/ 137 w 237"/>
                <a:gd name="T35" fmla="*/ 78 h 243"/>
                <a:gd name="T36" fmla="*/ 166 w 237"/>
                <a:gd name="T37" fmla="*/ 38 h 243"/>
                <a:gd name="T38" fmla="*/ 150 w 237"/>
                <a:gd name="T39" fmla="*/ 15 h 243"/>
                <a:gd name="T40" fmla="*/ 149 w 237"/>
                <a:gd name="T41" fmla="*/ 14 h 243"/>
                <a:gd name="T42" fmla="*/ 237 w 237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7" h="243">
                  <a:moveTo>
                    <a:pt x="237" y="0"/>
                  </a:moveTo>
                  <a:cubicBezTo>
                    <a:pt x="225" y="46"/>
                    <a:pt x="203" y="77"/>
                    <a:pt x="190" y="101"/>
                  </a:cubicBezTo>
                  <a:cubicBezTo>
                    <a:pt x="173" y="133"/>
                    <a:pt x="167" y="195"/>
                    <a:pt x="167" y="223"/>
                  </a:cubicBezTo>
                  <a:cubicBezTo>
                    <a:pt x="167" y="243"/>
                    <a:pt x="167" y="243"/>
                    <a:pt x="167" y="24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1" y="149"/>
                    <a:pt x="86" y="149"/>
                    <a:pt x="82" y="152"/>
                  </a:cubicBezTo>
                  <a:cubicBezTo>
                    <a:pt x="79" y="154"/>
                    <a:pt x="77" y="158"/>
                    <a:pt x="77" y="163"/>
                  </a:cubicBezTo>
                  <a:cubicBezTo>
                    <a:pt x="76" y="169"/>
                    <a:pt x="74" y="176"/>
                    <a:pt x="68" y="181"/>
                  </a:cubicBezTo>
                  <a:cubicBezTo>
                    <a:pt x="58" y="189"/>
                    <a:pt x="43" y="187"/>
                    <a:pt x="34" y="177"/>
                  </a:cubicBezTo>
                  <a:cubicBezTo>
                    <a:pt x="26" y="167"/>
                    <a:pt x="27" y="152"/>
                    <a:pt x="38" y="143"/>
                  </a:cubicBezTo>
                  <a:cubicBezTo>
                    <a:pt x="43" y="139"/>
                    <a:pt x="50" y="137"/>
                    <a:pt x="57" y="138"/>
                  </a:cubicBezTo>
                  <a:cubicBezTo>
                    <a:pt x="61" y="139"/>
                    <a:pt x="65" y="138"/>
                    <a:pt x="69" y="135"/>
                  </a:cubicBezTo>
                  <a:cubicBezTo>
                    <a:pt x="72" y="132"/>
                    <a:pt x="73" y="127"/>
                    <a:pt x="70" y="1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99" y="30"/>
                    <a:pt x="96" y="40"/>
                    <a:pt x="97" y="49"/>
                  </a:cubicBezTo>
                  <a:cubicBezTo>
                    <a:pt x="101" y="68"/>
                    <a:pt x="118" y="81"/>
                    <a:pt x="137" y="78"/>
                  </a:cubicBezTo>
                  <a:cubicBezTo>
                    <a:pt x="156" y="75"/>
                    <a:pt x="169" y="57"/>
                    <a:pt x="166" y="38"/>
                  </a:cubicBezTo>
                  <a:cubicBezTo>
                    <a:pt x="164" y="28"/>
                    <a:pt x="158" y="20"/>
                    <a:pt x="150" y="15"/>
                  </a:cubicBezTo>
                  <a:cubicBezTo>
                    <a:pt x="149" y="14"/>
                    <a:pt x="149" y="14"/>
                    <a:pt x="149" y="14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17976" y="1898651"/>
            <a:ext cx="1635125" cy="2035175"/>
            <a:chOff x="4117976" y="1898651"/>
            <a:chExt cx="1635125" cy="2035175"/>
          </a:xfrm>
        </p:grpSpPr>
        <p:sp>
          <p:nvSpPr>
            <p:cNvPr id="13" name="Freeform 882"/>
            <p:cNvSpPr/>
            <p:nvPr/>
          </p:nvSpPr>
          <p:spPr bwMode="auto">
            <a:xfrm>
              <a:off x="4400552" y="1898651"/>
              <a:ext cx="873125" cy="968375"/>
            </a:xfrm>
            <a:custGeom>
              <a:avLst/>
              <a:gdLst>
                <a:gd name="T0" fmla="*/ 271 w 275"/>
                <a:gd name="T1" fmla="*/ 206 h 305"/>
                <a:gd name="T2" fmla="*/ 240 w 275"/>
                <a:gd name="T3" fmla="*/ 220 h 305"/>
                <a:gd name="T4" fmla="*/ 226 w 275"/>
                <a:gd name="T5" fmla="*/ 206 h 305"/>
                <a:gd name="T6" fmla="*/ 217 w 275"/>
                <a:gd name="T7" fmla="*/ 197 h 305"/>
                <a:gd name="T8" fmla="*/ 207 w 275"/>
                <a:gd name="T9" fmla="*/ 202 h 305"/>
                <a:gd name="T10" fmla="*/ 168 w 275"/>
                <a:gd name="T11" fmla="*/ 305 h 305"/>
                <a:gd name="T12" fmla="*/ 100 w 275"/>
                <a:gd name="T13" fmla="*/ 223 h 305"/>
                <a:gd name="T14" fmla="*/ 101 w 275"/>
                <a:gd name="T15" fmla="*/ 223 h 305"/>
                <a:gd name="T16" fmla="*/ 129 w 275"/>
                <a:gd name="T17" fmla="*/ 215 h 305"/>
                <a:gd name="T18" fmla="*/ 133 w 275"/>
                <a:gd name="T19" fmla="*/ 167 h 305"/>
                <a:gd name="T20" fmla="*/ 85 w 275"/>
                <a:gd name="T21" fmla="*/ 162 h 305"/>
                <a:gd name="T22" fmla="*/ 72 w 275"/>
                <a:gd name="T23" fmla="*/ 187 h 305"/>
                <a:gd name="T24" fmla="*/ 72 w 275"/>
                <a:gd name="T25" fmla="*/ 188 h 305"/>
                <a:gd name="T26" fmla="*/ 0 w 275"/>
                <a:gd name="T27" fmla="*/ 100 h 305"/>
                <a:gd name="T28" fmla="*/ 49 w 275"/>
                <a:gd name="T29" fmla="*/ 50 h 305"/>
                <a:gd name="T30" fmla="*/ 274 w 275"/>
                <a:gd name="T31" fmla="*/ 24 h 305"/>
                <a:gd name="T32" fmla="*/ 220 w 275"/>
                <a:gd name="T33" fmla="*/ 167 h 305"/>
                <a:gd name="T34" fmla="*/ 220 w 275"/>
                <a:gd name="T35" fmla="*/ 167 h 305"/>
                <a:gd name="T36" fmla="*/ 225 w 275"/>
                <a:gd name="T37" fmla="*/ 177 h 305"/>
                <a:gd name="T38" fmla="*/ 237 w 275"/>
                <a:gd name="T39" fmla="*/ 177 h 305"/>
                <a:gd name="T40" fmla="*/ 257 w 275"/>
                <a:gd name="T41" fmla="*/ 175 h 305"/>
                <a:gd name="T42" fmla="*/ 271 w 275"/>
                <a:gd name="T43" fmla="*/ 20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" h="305">
                  <a:moveTo>
                    <a:pt x="271" y="206"/>
                  </a:moveTo>
                  <a:cubicBezTo>
                    <a:pt x="266" y="219"/>
                    <a:pt x="252" y="225"/>
                    <a:pt x="240" y="220"/>
                  </a:cubicBezTo>
                  <a:cubicBezTo>
                    <a:pt x="233" y="218"/>
                    <a:pt x="228" y="212"/>
                    <a:pt x="226" y="206"/>
                  </a:cubicBezTo>
                  <a:cubicBezTo>
                    <a:pt x="224" y="202"/>
                    <a:pt x="221" y="199"/>
                    <a:pt x="217" y="197"/>
                  </a:cubicBezTo>
                  <a:cubicBezTo>
                    <a:pt x="213" y="196"/>
                    <a:pt x="208" y="198"/>
                    <a:pt x="207" y="202"/>
                  </a:cubicBezTo>
                  <a:cubicBezTo>
                    <a:pt x="168" y="305"/>
                    <a:pt x="168" y="305"/>
                    <a:pt x="168" y="305"/>
                  </a:cubicBezTo>
                  <a:cubicBezTo>
                    <a:pt x="100" y="223"/>
                    <a:pt x="100" y="223"/>
                    <a:pt x="100" y="223"/>
                  </a:cubicBezTo>
                  <a:cubicBezTo>
                    <a:pt x="100" y="223"/>
                    <a:pt x="101" y="223"/>
                    <a:pt x="101" y="223"/>
                  </a:cubicBezTo>
                  <a:cubicBezTo>
                    <a:pt x="111" y="224"/>
                    <a:pt x="121" y="222"/>
                    <a:pt x="129" y="215"/>
                  </a:cubicBezTo>
                  <a:cubicBezTo>
                    <a:pt x="143" y="203"/>
                    <a:pt x="145" y="181"/>
                    <a:pt x="133" y="167"/>
                  </a:cubicBezTo>
                  <a:cubicBezTo>
                    <a:pt x="121" y="152"/>
                    <a:pt x="99" y="150"/>
                    <a:pt x="85" y="162"/>
                  </a:cubicBezTo>
                  <a:cubicBezTo>
                    <a:pt x="77" y="168"/>
                    <a:pt x="72" y="177"/>
                    <a:pt x="72" y="187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6" y="78"/>
                    <a:pt x="34" y="61"/>
                    <a:pt x="49" y="50"/>
                  </a:cubicBezTo>
                  <a:cubicBezTo>
                    <a:pt x="83" y="24"/>
                    <a:pt x="186" y="0"/>
                    <a:pt x="274" y="24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18" y="171"/>
                    <a:pt x="220" y="176"/>
                    <a:pt x="225" y="177"/>
                  </a:cubicBezTo>
                  <a:cubicBezTo>
                    <a:pt x="229" y="179"/>
                    <a:pt x="233" y="179"/>
                    <a:pt x="237" y="177"/>
                  </a:cubicBezTo>
                  <a:cubicBezTo>
                    <a:pt x="243" y="173"/>
                    <a:pt x="250" y="173"/>
                    <a:pt x="257" y="175"/>
                  </a:cubicBezTo>
                  <a:cubicBezTo>
                    <a:pt x="269" y="180"/>
                    <a:pt x="275" y="194"/>
                    <a:pt x="271" y="206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883"/>
            <p:cNvSpPr/>
            <p:nvPr/>
          </p:nvSpPr>
          <p:spPr bwMode="auto">
            <a:xfrm>
              <a:off x="4965701" y="1984375"/>
              <a:ext cx="787400" cy="1028700"/>
            </a:xfrm>
            <a:custGeom>
              <a:avLst/>
              <a:gdLst>
                <a:gd name="T0" fmla="*/ 245 w 248"/>
                <a:gd name="T1" fmla="*/ 205 h 324"/>
                <a:gd name="T2" fmla="*/ 241 w 248"/>
                <a:gd name="T3" fmla="*/ 242 h 324"/>
                <a:gd name="T4" fmla="*/ 145 w 248"/>
                <a:gd name="T5" fmla="*/ 258 h 324"/>
                <a:gd name="T6" fmla="*/ 139 w 248"/>
                <a:gd name="T7" fmla="*/ 267 h 324"/>
                <a:gd name="T8" fmla="*/ 146 w 248"/>
                <a:gd name="T9" fmla="*/ 278 h 324"/>
                <a:gd name="T10" fmla="*/ 157 w 248"/>
                <a:gd name="T11" fmla="*/ 294 h 324"/>
                <a:gd name="T12" fmla="*/ 137 w 248"/>
                <a:gd name="T13" fmla="*/ 322 h 324"/>
                <a:gd name="T14" fmla="*/ 110 w 248"/>
                <a:gd name="T15" fmla="*/ 302 h 324"/>
                <a:gd name="T16" fmla="*/ 115 w 248"/>
                <a:gd name="T17" fmla="*/ 283 h 324"/>
                <a:gd name="T18" fmla="*/ 118 w 248"/>
                <a:gd name="T19" fmla="*/ 271 h 324"/>
                <a:gd name="T20" fmla="*/ 109 w 248"/>
                <a:gd name="T21" fmla="*/ 264 h 324"/>
                <a:gd name="T22" fmla="*/ 109 w 248"/>
                <a:gd name="T23" fmla="*/ 264 h 324"/>
                <a:gd name="T24" fmla="*/ 0 w 248"/>
                <a:gd name="T25" fmla="*/ 282 h 324"/>
                <a:gd name="T26" fmla="*/ 37 w 248"/>
                <a:gd name="T27" fmla="*/ 182 h 324"/>
                <a:gd name="T28" fmla="*/ 38 w 248"/>
                <a:gd name="T29" fmla="*/ 183 h 324"/>
                <a:gd name="T30" fmla="*/ 58 w 248"/>
                <a:gd name="T31" fmla="*/ 203 h 324"/>
                <a:gd name="T32" fmla="*/ 103 w 248"/>
                <a:gd name="T33" fmla="*/ 183 h 324"/>
                <a:gd name="T34" fmla="*/ 82 w 248"/>
                <a:gd name="T35" fmla="*/ 138 h 324"/>
                <a:gd name="T36" fmla="*/ 54 w 248"/>
                <a:gd name="T37" fmla="*/ 140 h 324"/>
                <a:gd name="T38" fmla="*/ 53 w 248"/>
                <a:gd name="T39" fmla="*/ 141 h 324"/>
                <a:gd name="T40" fmla="*/ 106 w 248"/>
                <a:gd name="T41" fmla="*/ 0 h 324"/>
                <a:gd name="T42" fmla="*/ 139 w 248"/>
                <a:gd name="T43" fmla="*/ 14 h 324"/>
                <a:gd name="T44" fmla="*/ 245 w 248"/>
                <a:gd name="T45" fmla="*/ 20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" h="324">
                  <a:moveTo>
                    <a:pt x="245" y="205"/>
                  </a:moveTo>
                  <a:cubicBezTo>
                    <a:pt x="245" y="218"/>
                    <a:pt x="243" y="231"/>
                    <a:pt x="241" y="242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1" y="259"/>
                    <a:pt x="138" y="263"/>
                    <a:pt x="139" y="267"/>
                  </a:cubicBezTo>
                  <a:cubicBezTo>
                    <a:pt x="140" y="272"/>
                    <a:pt x="142" y="275"/>
                    <a:pt x="146" y="278"/>
                  </a:cubicBezTo>
                  <a:cubicBezTo>
                    <a:pt x="151" y="281"/>
                    <a:pt x="156" y="287"/>
                    <a:pt x="157" y="294"/>
                  </a:cubicBezTo>
                  <a:cubicBezTo>
                    <a:pt x="159" y="307"/>
                    <a:pt x="150" y="319"/>
                    <a:pt x="137" y="322"/>
                  </a:cubicBezTo>
                  <a:cubicBezTo>
                    <a:pt x="124" y="324"/>
                    <a:pt x="112" y="315"/>
                    <a:pt x="110" y="302"/>
                  </a:cubicBezTo>
                  <a:cubicBezTo>
                    <a:pt x="108" y="295"/>
                    <a:pt x="110" y="288"/>
                    <a:pt x="115" y="283"/>
                  </a:cubicBezTo>
                  <a:cubicBezTo>
                    <a:pt x="117" y="279"/>
                    <a:pt x="119" y="275"/>
                    <a:pt x="118" y="271"/>
                  </a:cubicBezTo>
                  <a:cubicBezTo>
                    <a:pt x="117" y="266"/>
                    <a:pt x="113" y="264"/>
                    <a:pt x="109" y="264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2"/>
                    <a:pt x="38" y="183"/>
                    <a:pt x="38" y="183"/>
                  </a:cubicBezTo>
                  <a:cubicBezTo>
                    <a:pt x="41" y="192"/>
                    <a:pt x="49" y="199"/>
                    <a:pt x="58" y="203"/>
                  </a:cubicBezTo>
                  <a:cubicBezTo>
                    <a:pt x="76" y="210"/>
                    <a:pt x="96" y="201"/>
                    <a:pt x="103" y="183"/>
                  </a:cubicBezTo>
                  <a:cubicBezTo>
                    <a:pt x="109" y="165"/>
                    <a:pt x="100" y="145"/>
                    <a:pt x="82" y="138"/>
                  </a:cubicBezTo>
                  <a:cubicBezTo>
                    <a:pt x="73" y="135"/>
                    <a:pt x="63" y="136"/>
                    <a:pt x="54" y="140"/>
                  </a:cubicBezTo>
                  <a:cubicBezTo>
                    <a:pt x="54" y="140"/>
                    <a:pt x="53" y="140"/>
                    <a:pt x="53" y="14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7" y="4"/>
                    <a:pt x="129" y="8"/>
                    <a:pt x="139" y="14"/>
                  </a:cubicBezTo>
                  <a:cubicBezTo>
                    <a:pt x="233" y="63"/>
                    <a:pt x="248" y="131"/>
                    <a:pt x="245" y="205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884"/>
            <p:cNvSpPr/>
            <p:nvPr/>
          </p:nvSpPr>
          <p:spPr bwMode="auto">
            <a:xfrm>
              <a:off x="4146551" y="2244725"/>
              <a:ext cx="762000" cy="768350"/>
            </a:xfrm>
            <a:custGeom>
              <a:avLst/>
              <a:gdLst>
                <a:gd name="T0" fmla="*/ 135 w 240"/>
                <a:gd name="T1" fmla="*/ 220 h 242"/>
                <a:gd name="T2" fmla="*/ 142 w 240"/>
                <a:gd name="T3" fmla="*/ 192 h 242"/>
                <a:gd name="T4" fmla="*/ 102 w 240"/>
                <a:gd name="T5" fmla="*/ 164 h 242"/>
                <a:gd name="T6" fmla="*/ 74 w 240"/>
                <a:gd name="T7" fmla="*/ 203 h 242"/>
                <a:gd name="T8" fmla="*/ 90 w 240"/>
                <a:gd name="T9" fmla="*/ 227 h 242"/>
                <a:gd name="T10" fmla="*/ 90 w 240"/>
                <a:gd name="T11" fmla="*/ 227 h 242"/>
                <a:gd name="T12" fmla="*/ 0 w 240"/>
                <a:gd name="T13" fmla="*/ 242 h 242"/>
                <a:gd name="T14" fmla="*/ 10 w 240"/>
                <a:gd name="T15" fmla="*/ 225 h 242"/>
                <a:gd name="T16" fmla="*/ 48 w 240"/>
                <a:gd name="T17" fmla="*/ 168 h 242"/>
                <a:gd name="T18" fmla="*/ 50 w 240"/>
                <a:gd name="T19" fmla="*/ 149 h 242"/>
                <a:gd name="T20" fmla="*/ 73 w 240"/>
                <a:gd name="T21" fmla="*/ 0 h 242"/>
                <a:gd name="T22" fmla="*/ 146 w 240"/>
                <a:gd name="T23" fmla="*/ 89 h 242"/>
                <a:gd name="T24" fmla="*/ 157 w 240"/>
                <a:gd name="T25" fmla="*/ 90 h 242"/>
                <a:gd name="T26" fmla="*/ 163 w 240"/>
                <a:gd name="T27" fmla="*/ 79 h 242"/>
                <a:gd name="T28" fmla="*/ 171 w 240"/>
                <a:gd name="T29" fmla="*/ 61 h 242"/>
                <a:gd name="T30" fmla="*/ 205 w 240"/>
                <a:gd name="T31" fmla="*/ 64 h 242"/>
                <a:gd name="T32" fmla="*/ 202 w 240"/>
                <a:gd name="T33" fmla="*/ 98 h 242"/>
                <a:gd name="T34" fmla="*/ 183 w 240"/>
                <a:gd name="T35" fmla="*/ 103 h 242"/>
                <a:gd name="T36" fmla="*/ 171 w 240"/>
                <a:gd name="T37" fmla="*/ 106 h 242"/>
                <a:gd name="T38" fmla="*/ 170 w 240"/>
                <a:gd name="T39" fmla="*/ 117 h 242"/>
                <a:gd name="T40" fmla="*/ 240 w 240"/>
                <a:gd name="T41" fmla="*/ 203 h 242"/>
                <a:gd name="T42" fmla="*/ 134 w 240"/>
                <a:gd name="T43" fmla="*/ 220 h 242"/>
                <a:gd name="T44" fmla="*/ 135 w 240"/>
                <a:gd name="T45" fmla="*/ 22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0" h="242">
                  <a:moveTo>
                    <a:pt x="135" y="220"/>
                  </a:moveTo>
                  <a:cubicBezTo>
                    <a:pt x="141" y="212"/>
                    <a:pt x="144" y="202"/>
                    <a:pt x="142" y="192"/>
                  </a:cubicBezTo>
                  <a:cubicBezTo>
                    <a:pt x="139" y="173"/>
                    <a:pt x="121" y="160"/>
                    <a:pt x="102" y="164"/>
                  </a:cubicBezTo>
                  <a:cubicBezTo>
                    <a:pt x="84" y="167"/>
                    <a:pt x="71" y="184"/>
                    <a:pt x="74" y="203"/>
                  </a:cubicBezTo>
                  <a:cubicBezTo>
                    <a:pt x="75" y="213"/>
                    <a:pt x="81" y="222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" y="237"/>
                    <a:pt x="6" y="231"/>
                    <a:pt x="10" y="225"/>
                  </a:cubicBezTo>
                  <a:cubicBezTo>
                    <a:pt x="14" y="219"/>
                    <a:pt x="37" y="185"/>
                    <a:pt x="48" y="168"/>
                  </a:cubicBezTo>
                  <a:cubicBezTo>
                    <a:pt x="51" y="162"/>
                    <a:pt x="52" y="155"/>
                    <a:pt x="50" y="149"/>
                  </a:cubicBezTo>
                  <a:cubicBezTo>
                    <a:pt x="32" y="89"/>
                    <a:pt x="48" y="38"/>
                    <a:pt x="73" y="0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9" y="92"/>
                    <a:pt x="154" y="93"/>
                    <a:pt x="157" y="90"/>
                  </a:cubicBezTo>
                  <a:cubicBezTo>
                    <a:pt x="161" y="87"/>
                    <a:pt x="163" y="83"/>
                    <a:pt x="163" y="79"/>
                  </a:cubicBezTo>
                  <a:cubicBezTo>
                    <a:pt x="163" y="72"/>
                    <a:pt x="166" y="66"/>
                    <a:pt x="171" y="61"/>
                  </a:cubicBezTo>
                  <a:cubicBezTo>
                    <a:pt x="182" y="53"/>
                    <a:pt x="197" y="54"/>
                    <a:pt x="205" y="64"/>
                  </a:cubicBezTo>
                  <a:cubicBezTo>
                    <a:pt x="214" y="75"/>
                    <a:pt x="212" y="90"/>
                    <a:pt x="202" y="98"/>
                  </a:cubicBezTo>
                  <a:cubicBezTo>
                    <a:pt x="196" y="103"/>
                    <a:pt x="189" y="104"/>
                    <a:pt x="183" y="103"/>
                  </a:cubicBezTo>
                  <a:cubicBezTo>
                    <a:pt x="178" y="102"/>
                    <a:pt x="174" y="104"/>
                    <a:pt x="171" y="106"/>
                  </a:cubicBezTo>
                  <a:cubicBezTo>
                    <a:pt x="167" y="109"/>
                    <a:pt x="167" y="114"/>
                    <a:pt x="170" y="117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134" y="220"/>
                    <a:pt x="134" y="220"/>
                    <a:pt x="134" y="220"/>
                  </a:cubicBezTo>
                  <a:cubicBezTo>
                    <a:pt x="134" y="220"/>
                    <a:pt x="134" y="220"/>
                    <a:pt x="135" y="22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885"/>
            <p:cNvSpPr/>
            <p:nvPr/>
          </p:nvSpPr>
          <p:spPr bwMode="auto">
            <a:xfrm>
              <a:off x="4117976" y="2790826"/>
              <a:ext cx="793750" cy="873125"/>
            </a:xfrm>
            <a:custGeom>
              <a:avLst/>
              <a:gdLst>
                <a:gd name="T0" fmla="*/ 250 w 250"/>
                <a:gd name="T1" fmla="*/ 41 h 275"/>
                <a:gd name="T2" fmla="*/ 213 w 250"/>
                <a:gd name="T3" fmla="*/ 141 h 275"/>
                <a:gd name="T4" fmla="*/ 212 w 250"/>
                <a:gd name="T5" fmla="*/ 141 h 275"/>
                <a:gd name="T6" fmla="*/ 192 w 250"/>
                <a:gd name="T7" fmla="*/ 120 h 275"/>
                <a:gd name="T8" fmla="*/ 147 w 250"/>
                <a:gd name="T9" fmla="*/ 141 h 275"/>
                <a:gd name="T10" fmla="*/ 168 w 250"/>
                <a:gd name="T11" fmla="*/ 185 h 275"/>
                <a:gd name="T12" fmla="*/ 196 w 250"/>
                <a:gd name="T13" fmla="*/ 183 h 275"/>
                <a:gd name="T14" fmla="*/ 197 w 250"/>
                <a:gd name="T15" fmla="*/ 183 h 275"/>
                <a:gd name="T16" fmla="*/ 168 w 250"/>
                <a:gd name="T17" fmla="*/ 261 h 275"/>
                <a:gd name="T18" fmla="*/ 81 w 250"/>
                <a:gd name="T19" fmla="*/ 269 h 275"/>
                <a:gd name="T20" fmla="*/ 51 w 250"/>
                <a:gd name="T21" fmla="*/ 229 h 275"/>
                <a:gd name="T22" fmla="*/ 46 w 250"/>
                <a:gd name="T23" fmla="*/ 199 h 275"/>
                <a:gd name="T24" fmla="*/ 42 w 250"/>
                <a:gd name="T25" fmla="*/ 182 h 275"/>
                <a:gd name="T26" fmla="*/ 60 w 250"/>
                <a:gd name="T27" fmla="*/ 173 h 275"/>
                <a:gd name="T28" fmla="*/ 43 w 250"/>
                <a:gd name="T29" fmla="*/ 164 h 275"/>
                <a:gd name="T30" fmla="*/ 37 w 250"/>
                <a:gd name="T31" fmla="*/ 145 h 275"/>
                <a:gd name="T32" fmla="*/ 42 w 250"/>
                <a:gd name="T33" fmla="*/ 124 h 275"/>
                <a:gd name="T34" fmla="*/ 13 w 250"/>
                <a:gd name="T35" fmla="*/ 109 h 275"/>
                <a:gd name="T36" fmla="*/ 4 w 250"/>
                <a:gd name="T37" fmla="*/ 82 h 275"/>
                <a:gd name="T38" fmla="*/ 105 w 250"/>
                <a:gd name="T39" fmla="*/ 65 h 275"/>
                <a:gd name="T40" fmla="*/ 111 w 250"/>
                <a:gd name="T41" fmla="*/ 56 h 275"/>
                <a:gd name="T42" fmla="*/ 104 w 250"/>
                <a:gd name="T43" fmla="*/ 46 h 275"/>
                <a:gd name="T44" fmla="*/ 93 w 250"/>
                <a:gd name="T45" fmla="*/ 29 h 275"/>
                <a:gd name="T46" fmla="*/ 113 w 250"/>
                <a:gd name="T47" fmla="*/ 2 h 275"/>
                <a:gd name="T48" fmla="*/ 141 w 250"/>
                <a:gd name="T49" fmla="*/ 22 h 275"/>
                <a:gd name="T50" fmla="*/ 135 w 250"/>
                <a:gd name="T51" fmla="*/ 41 h 275"/>
                <a:gd name="T52" fmla="*/ 132 w 250"/>
                <a:gd name="T53" fmla="*/ 53 h 275"/>
                <a:gd name="T54" fmla="*/ 141 w 250"/>
                <a:gd name="T55" fmla="*/ 59 h 275"/>
                <a:gd name="T56" fmla="*/ 250 w 250"/>
                <a:gd name="T57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0" h="275">
                  <a:moveTo>
                    <a:pt x="250" y="41"/>
                  </a:moveTo>
                  <a:cubicBezTo>
                    <a:pt x="213" y="141"/>
                    <a:pt x="213" y="141"/>
                    <a:pt x="213" y="141"/>
                  </a:cubicBezTo>
                  <a:cubicBezTo>
                    <a:pt x="212" y="141"/>
                    <a:pt x="212" y="141"/>
                    <a:pt x="212" y="141"/>
                  </a:cubicBezTo>
                  <a:cubicBezTo>
                    <a:pt x="209" y="131"/>
                    <a:pt x="201" y="124"/>
                    <a:pt x="192" y="120"/>
                  </a:cubicBezTo>
                  <a:cubicBezTo>
                    <a:pt x="174" y="114"/>
                    <a:pt x="154" y="123"/>
                    <a:pt x="147" y="141"/>
                  </a:cubicBezTo>
                  <a:cubicBezTo>
                    <a:pt x="141" y="158"/>
                    <a:pt x="150" y="178"/>
                    <a:pt x="168" y="185"/>
                  </a:cubicBezTo>
                  <a:cubicBezTo>
                    <a:pt x="177" y="189"/>
                    <a:pt x="187" y="188"/>
                    <a:pt x="196" y="183"/>
                  </a:cubicBezTo>
                  <a:cubicBezTo>
                    <a:pt x="196" y="183"/>
                    <a:pt x="197" y="183"/>
                    <a:pt x="197" y="183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12" y="275"/>
                    <a:pt x="81" y="269"/>
                    <a:pt x="81" y="269"/>
                  </a:cubicBezTo>
                  <a:cubicBezTo>
                    <a:pt x="61" y="267"/>
                    <a:pt x="48" y="244"/>
                    <a:pt x="51" y="229"/>
                  </a:cubicBezTo>
                  <a:cubicBezTo>
                    <a:pt x="53" y="213"/>
                    <a:pt x="54" y="206"/>
                    <a:pt x="46" y="199"/>
                  </a:cubicBezTo>
                  <a:cubicBezTo>
                    <a:pt x="37" y="193"/>
                    <a:pt x="37" y="185"/>
                    <a:pt x="42" y="182"/>
                  </a:cubicBezTo>
                  <a:cubicBezTo>
                    <a:pt x="46" y="179"/>
                    <a:pt x="60" y="173"/>
                    <a:pt x="60" y="173"/>
                  </a:cubicBezTo>
                  <a:cubicBezTo>
                    <a:pt x="60" y="173"/>
                    <a:pt x="49" y="166"/>
                    <a:pt x="43" y="164"/>
                  </a:cubicBezTo>
                  <a:cubicBezTo>
                    <a:pt x="37" y="161"/>
                    <a:pt x="34" y="151"/>
                    <a:pt x="37" y="145"/>
                  </a:cubicBezTo>
                  <a:cubicBezTo>
                    <a:pt x="41" y="139"/>
                    <a:pt x="42" y="124"/>
                    <a:pt x="42" y="124"/>
                  </a:cubicBezTo>
                  <a:cubicBezTo>
                    <a:pt x="42" y="124"/>
                    <a:pt x="28" y="117"/>
                    <a:pt x="13" y="109"/>
                  </a:cubicBezTo>
                  <a:cubicBezTo>
                    <a:pt x="3" y="104"/>
                    <a:pt x="0" y="96"/>
                    <a:pt x="4" y="82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9" y="65"/>
                    <a:pt x="112" y="61"/>
                    <a:pt x="111" y="56"/>
                  </a:cubicBezTo>
                  <a:cubicBezTo>
                    <a:pt x="110" y="52"/>
                    <a:pt x="108" y="48"/>
                    <a:pt x="104" y="46"/>
                  </a:cubicBezTo>
                  <a:cubicBezTo>
                    <a:pt x="99" y="42"/>
                    <a:pt x="94" y="37"/>
                    <a:pt x="93" y="29"/>
                  </a:cubicBezTo>
                  <a:cubicBezTo>
                    <a:pt x="91" y="16"/>
                    <a:pt x="100" y="4"/>
                    <a:pt x="113" y="2"/>
                  </a:cubicBezTo>
                  <a:cubicBezTo>
                    <a:pt x="126" y="0"/>
                    <a:pt x="138" y="9"/>
                    <a:pt x="141" y="22"/>
                  </a:cubicBezTo>
                  <a:cubicBezTo>
                    <a:pt x="142" y="29"/>
                    <a:pt x="140" y="36"/>
                    <a:pt x="135" y="41"/>
                  </a:cubicBezTo>
                  <a:cubicBezTo>
                    <a:pt x="133" y="44"/>
                    <a:pt x="131" y="49"/>
                    <a:pt x="132" y="53"/>
                  </a:cubicBezTo>
                  <a:cubicBezTo>
                    <a:pt x="133" y="57"/>
                    <a:pt x="137" y="60"/>
                    <a:pt x="141" y="59"/>
                  </a:cubicBezTo>
                  <a:lnTo>
                    <a:pt x="250" y="41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886"/>
            <p:cNvSpPr/>
            <p:nvPr/>
          </p:nvSpPr>
          <p:spPr bwMode="auto">
            <a:xfrm>
              <a:off x="4603752" y="2933701"/>
              <a:ext cx="898525" cy="1000125"/>
            </a:xfrm>
            <a:custGeom>
              <a:avLst/>
              <a:gdLst>
                <a:gd name="T0" fmla="*/ 283 w 283"/>
                <a:gd name="T1" fmla="*/ 215 h 315"/>
                <a:gd name="T2" fmla="*/ 283 w 283"/>
                <a:gd name="T3" fmla="*/ 287 h 315"/>
                <a:gd name="T4" fmla="*/ 150 w 283"/>
                <a:gd name="T5" fmla="*/ 315 h 315"/>
                <a:gd name="T6" fmla="*/ 16 w 283"/>
                <a:gd name="T7" fmla="*/ 287 h 315"/>
                <a:gd name="T8" fmla="*/ 16 w 283"/>
                <a:gd name="T9" fmla="*/ 241 h 315"/>
                <a:gd name="T10" fmla="*/ 55 w 283"/>
                <a:gd name="T11" fmla="*/ 138 h 315"/>
                <a:gd name="T12" fmla="*/ 50 w 283"/>
                <a:gd name="T13" fmla="*/ 128 h 315"/>
                <a:gd name="T14" fmla="*/ 38 w 283"/>
                <a:gd name="T15" fmla="*/ 129 h 315"/>
                <a:gd name="T16" fmla="*/ 18 w 283"/>
                <a:gd name="T17" fmla="*/ 130 h 315"/>
                <a:gd name="T18" fmla="*/ 4 w 283"/>
                <a:gd name="T19" fmla="*/ 99 h 315"/>
                <a:gd name="T20" fmla="*/ 35 w 283"/>
                <a:gd name="T21" fmla="*/ 85 h 315"/>
                <a:gd name="T22" fmla="*/ 49 w 283"/>
                <a:gd name="T23" fmla="*/ 99 h 315"/>
                <a:gd name="T24" fmla="*/ 58 w 283"/>
                <a:gd name="T25" fmla="*/ 108 h 315"/>
                <a:gd name="T26" fmla="*/ 68 w 283"/>
                <a:gd name="T27" fmla="*/ 104 h 315"/>
                <a:gd name="T28" fmla="*/ 107 w 283"/>
                <a:gd name="T29" fmla="*/ 0 h 315"/>
                <a:gd name="T30" fmla="*/ 175 w 283"/>
                <a:gd name="T31" fmla="*/ 83 h 315"/>
                <a:gd name="T32" fmla="*/ 174 w 283"/>
                <a:gd name="T33" fmla="*/ 83 h 315"/>
                <a:gd name="T34" fmla="*/ 147 w 283"/>
                <a:gd name="T35" fmla="*/ 90 h 315"/>
                <a:gd name="T36" fmla="*/ 142 w 283"/>
                <a:gd name="T37" fmla="*/ 139 h 315"/>
                <a:gd name="T38" fmla="*/ 190 w 283"/>
                <a:gd name="T39" fmla="*/ 144 h 315"/>
                <a:gd name="T40" fmla="*/ 203 w 283"/>
                <a:gd name="T41" fmla="*/ 118 h 315"/>
                <a:gd name="T42" fmla="*/ 203 w 283"/>
                <a:gd name="T43" fmla="*/ 117 h 315"/>
                <a:gd name="T44" fmla="*/ 283 w 283"/>
                <a:gd name="T45" fmla="*/ 2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" h="315">
                  <a:moveTo>
                    <a:pt x="283" y="215"/>
                  </a:moveTo>
                  <a:cubicBezTo>
                    <a:pt x="283" y="248"/>
                    <a:pt x="283" y="287"/>
                    <a:pt x="283" y="287"/>
                  </a:cubicBezTo>
                  <a:cubicBezTo>
                    <a:pt x="283" y="287"/>
                    <a:pt x="244" y="315"/>
                    <a:pt x="150" y="315"/>
                  </a:cubicBezTo>
                  <a:cubicBezTo>
                    <a:pt x="56" y="315"/>
                    <a:pt x="16" y="287"/>
                    <a:pt x="16" y="287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7" y="134"/>
                    <a:pt x="55" y="130"/>
                    <a:pt x="50" y="128"/>
                  </a:cubicBezTo>
                  <a:cubicBezTo>
                    <a:pt x="46" y="127"/>
                    <a:pt x="42" y="127"/>
                    <a:pt x="38" y="129"/>
                  </a:cubicBezTo>
                  <a:cubicBezTo>
                    <a:pt x="32" y="132"/>
                    <a:pt x="25" y="133"/>
                    <a:pt x="18" y="130"/>
                  </a:cubicBezTo>
                  <a:cubicBezTo>
                    <a:pt x="6" y="126"/>
                    <a:pt x="0" y="112"/>
                    <a:pt x="4" y="99"/>
                  </a:cubicBezTo>
                  <a:cubicBezTo>
                    <a:pt x="9" y="87"/>
                    <a:pt x="23" y="81"/>
                    <a:pt x="35" y="85"/>
                  </a:cubicBezTo>
                  <a:cubicBezTo>
                    <a:pt x="42" y="88"/>
                    <a:pt x="47" y="93"/>
                    <a:pt x="49" y="99"/>
                  </a:cubicBezTo>
                  <a:cubicBezTo>
                    <a:pt x="51" y="103"/>
                    <a:pt x="54" y="107"/>
                    <a:pt x="58" y="108"/>
                  </a:cubicBezTo>
                  <a:cubicBezTo>
                    <a:pt x="62" y="110"/>
                    <a:pt x="67" y="108"/>
                    <a:pt x="68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4" y="83"/>
                    <a:pt x="174" y="83"/>
                  </a:cubicBezTo>
                  <a:cubicBezTo>
                    <a:pt x="164" y="81"/>
                    <a:pt x="154" y="84"/>
                    <a:pt x="147" y="90"/>
                  </a:cubicBezTo>
                  <a:cubicBezTo>
                    <a:pt x="132" y="102"/>
                    <a:pt x="130" y="124"/>
                    <a:pt x="142" y="139"/>
                  </a:cubicBezTo>
                  <a:cubicBezTo>
                    <a:pt x="154" y="154"/>
                    <a:pt x="176" y="156"/>
                    <a:pt x="190" y="144"/>
                  </a:cubicBezTo>
                  <a:cubicBezTo>
                    <a:pt x="198" y="137"/>
                    <a:pt x="203" y="128"/>
                    <a:pt x="203" y="118"/>
                  </a:cubicBezTo>
                  <a:cubicBezTo>
                    <a:pt x="203" y="118"/>
                    <a:pt x="203" y="117"/>
                    <a:pt x="203" y="117"/>
                  </a:cubicBezTo>
                  <a:lnTo>
                    <a:pt x="283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887"/>
            <p:cNvSpPr/>
            <p:nvPr/>
          </p:nvSpPr>
          <p:spPr bwMode="auto">
            <a:xfrm>
              <a:off x="4968876" y="2790826"/>
              <a:ext cx="755650" cy="771525"/>
            </a:xfrm>
            <a:custGeom>
              <a:avLst/>
              <a:gdLst>
                <a:gd name="T0" fmla="*/ 238 w 238"/>
                <a:gd name="T1" fmla="*/ 0 h 243"/>
                <a:gd name="T2" fmla="*/ 191 w 238"/>
                <a:gd name="T3" fmla="*/ 101 h 243"/>
                <a:gd name="T4" fmla="*/ 168 w 238"/>
                <a:gd name="T5" fmla="*/ 223 h 243"/>
                <a:gd name="T6" fmla="*/ 168 w 238"/>
                <a:gd name="T7" fmla="*/ 243 h 243"/>
                <a:gd name="T8" fmla="*/ 94 w 238"/>
                <a:gd name="T9" fmla="*/ 153 h 243"/>
                <a:gd name="T10" fmla="*/ 83 w 238"/>
                <a:gd name="T11" fmla="*/ 152 h 243"/>
                <a:gd name="T12" fmla="*/ 77 w 238"/>
                <a:gd name="T13" fmla="*/ 163 h 243"/>
                <a:gd name="T14" fmla="*/ 69 w 238"/>
                <a:gd name="T15" fmla="*/ 181 h 243"/>
                <a:gd name="T16" fmla="*/ 35 w 238"/>
                <a:gd name="T17" fmla="*/ 177 h 243"/>
                <a:gd name="T18" fmla="*/ 38 w 238"/>
                <a:gd name="T19" fmla="*/ 143 h 243"/>
                <a:gd name="T20" fmla="*/ 57 w 238"/>
                <a:gd name="T21" fmla="*/ 138 h 243"/>
                <a:gd name="T22" fmla="*/ 69 w 238"/>
                <a:gd name="T23" fmla="*/ 135 h 243"/>
                <a:gd name="T24" fmla="*/ 70 w 238"/>
                <a:gd name="T25" fmla="*/ 124 h 243"/>
                <a:gd name="T26" fmla="*/ 0 w 238"/>
                <a:gd name="T27" fmla="*/ 38 h 243"/>
                <a:gd name="T28" fmla="*/ 106 w 238"/>
                <a:gd name="T29" fmla="*/ 21 h 243"/>
                <a:gd name="T30" fmla="*/ 105 w 238"/>
                <a:gd name="T31" fmla="*/ 22 h 243"/>
                <a:gd name="T32" fmla="*/ 98 w 238"/>
                <a:gd name="T33" fmla="*/ 49 h 243"/>
                <a:gd name="T34" fmla="*/ 138 w 238"/>
                <a:gd name="T35" fmla="*/ 78 h 243"/>
                <a:gd name="T36" fmla="*/ 166 w 238"/>
                <a:gd name="T37" fmla="*/ 38 h 243"/>
                <a:gd name="T38" fmla="*/ 150 w 238"/>
                <a:gd name="T39" fmla="*/ 15 h 243"/>
                <a:gd name="T40" fmla="*/ 150 w 238"/>
                <a:gd name="T41" fmla="*/ 14 h 243"/>
                <a:gd name="T42" fmla="*/ 238 w 238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243">
                  <a:moveTo>
                    <a:pt x="238" y="0"/>
                  </a:moveTo>
                  <a:cubicBezTo>
                    <a:pt x="226" y="46"/>
                    <a:pt x="203" y="77"/>
                    <a:pt x="191" y="101"/>
                  </a:cubicBezTo>
                  <a:cubicBezTo>
                    <a:pt x="174" y="133"/>
                    <a:pt x="168" y="195"/>
                    <a:pt x="168" y="223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94" y="153"/>
                    <a:pt x="94" y="153"/>
                    <a:pt x="94" y="153"/>
                  </a:cubicBezTo>
                  <a:cubicBezTo>
                    <a:pt x="91" y="149"/>
                    <a:pt x="86" y="149"/>
                    <a:pt x="83" y="152"/>
                  </a:cubicBezTo>
                  <a:cubicBezTo>
                    <a:pt x="79" y="154"/>
                    <a:pt x="77" y="158"/>
                    <a:pt x="77" y="163"/>
                  </a:cubicBezTo>
                  <a:cubicBezTo>
                    <a:pt x="77" y="169"/>
                    <a:pt x="74" y="176"/>
                    <a:pt x="69" y="181"/>
                  </a:cubicBezTo>
                  <a:cubicBezTo>
                    <a:pt x="58" y="189"/>
                    <a:pt x="43" y="187"/>
                    <a:pt x="35" y="177"/>
                  </a:cubicBezTo>
                  <a:cubicBezTo>
                    <a:pt x="26" y="167"/>
                    <a:pt x="28" y="152"/>
                    <a:pt x="38" y="143"/>
                  </a:cubicBezTo>
                  <a:cubicBezTo>
                    <a:pt x="44" y="139"/>
                    <a:pt x="51" y="137"/>
                    <a:pt x="57" y="138"/>
                  </a:cubicBezTo>
                  <a:cubicBezTo>
                    <a:pt x="62" y="139"/>
                    <a:pt x="66" y="138"/>
                    <a:pt x="69" y="135"/>
                  </a:cubicBezTo>
                  <a:cubicBezTo>
                    <a:pt x="73" y="132"/>
                    <a:pt x="73" y="127"/>
                    <a:pt x="70" y="1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1"/>
                    <a:pt x="106" y="22"/>
                    <a:pt x="105" y="22"/>
                  </a:cubicBezTo>
                  <a:cubicBezTo>
                    <a:pt x="99" y="30"/>
                    <a:pt x="96" y="40"/>
                    <a:pt x="98" y="49"/>
                  </a:cubicBezTo>
                  <a:cubicBezTo>
                    <a:pt x="101" y="68"/>
                    <a:pt x="119" y="81"/>
                    <a:pt x="138" y="78"/>
                  </a:cubicBezTo>
                  <a:cubicBezTo>
                    <a:pt x="157" y="75"/>
                    <a:pt x="169" y="57"/>
                    <a:pt x="166" y="38"/>
                  </a:cubicBezTo>
                  <a:cubicBezTo>
                    <a:pt x="165" y="28"/>
                    <a:pt x="159" y="20"/>
                    <a:pt x="150" y="15"/>
                  </a:cubicBezTo>
                  <a:cubicBezTo>
                    <a:pt x="150" y="14"/>
                    <a:pt x="150" y="14"/>
                    <a:pt x="150" y="14"/>
                  </a:cubicBezTo>
                  <a:lnTo>
                    <a:pt x="238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49977" y="1898651"/>
            <a:ext cx="1635124" cy="2035175"/>
            <a:chOff x="6149977" y="1898651"/>
            <a:chExt cx="1635124" cy="2035175"/>
          </a:xfrm>
        </p:grpSpPr>
        <p:sp>
          <p:nvSpPr>
            <p:cNvPr id="19" name="Freeform 888"/>
            <p:cNvSpPr/>
            <p:nvPr/>
          </p:nvSpPr>
          <p:spPr bwMode="auto">
            <a:xfrm>
              <a:off x="6432551" y="1898651"/>
              <a:ext cx="876300" cy="968375"/>
            </a:xfrm>
            <a:custGeom>
              <a:avLst/>
              <a:gdLst>
                <a:gd name="T0" fmla="*/ 271 w 276"/>
                <a:gd name="T1" fmla="*/ 206 h 305"/>
                <a:gd name="T2" fmla="*/ 240 w 276"/>
                <a:gd name="T3" fmla="*/ 220 h 305"/>
                <a:gd name="T4" fmla="*/ 226 w 276"/>
                <a:gd name="T5" fmla="*/ 206 h 305"/>
                <a:gd name="T6" fmla="*/ 218 w 276"/>
                <a:gd name="T7" fmla="*/ 197 h 305"/>
                <a:gd name="T8" fmla="*/ 208 w 276"/>
                <a:gd name="T9" fmla="*/ 202 h 305"/>
                <a:gd name="T10" fmla="*/ 168 w 276"/>
                <a:gd name="T11" fmla="*/ 305 h 305"/>
                <a:gd name="T12" fmla="*/ 101 w 276"/>
                <a:gd name="T13" fmla="*/ 223 h 305"/>
                <a:gd name="T14" fmla="*/ 102 w 276"/>
                <a:gd name="T15" fmla="*/ 223 h 305"/>
                <a:gd name="T16" fmla="*/ 129 w 276"/>
                <a:gd name="T17" fmla="*/ 215 h 305"/>
                <a:gd name="T18" fmla="*/ 134 w 276"/>
                <a:gd name="T19" fmla="*/ 167 h 305"/>
                <a:gd name="T20" fmla="*/ 85 w 276"/>
                <a:gd name="T21" fmla="*/ 162 h 305"/>
                <a:gd name="T22" fmla="*/ 73 w 276"/>
                <a:gd name="T23" fmla="*/ 187 h 305"/>
                <a:gd name="T24" fmla="*/ 73 w 276"/>
                <a:gd name="T25" fmla="*/ 188 h 305"/>
                <a:gd name="T26" fmla="*/ 0 w 276"/>
                <a:gd name="T27" fmla="*/ 100 h 305"/>
                <a:gd name="T28" fmla="*/ 49 w 276"/>
                <a:gd name="T29" fmla="*/ 50 h 305"/>
                <a:gd name="T30" fmla="*/ 275 w 276"/>
                <a:gd name="T31" fmla="*/ 24 h 305"/>
                <a:gd name="T32" fmla="*/ 221 w 276"/>
                <a:gd name="T33" fmla="*/ 167 h 305"/>
                <a:gd name="T34" fmla="*/ 221 w 276"/>
                <a:gd name="T35" fmla="*/ 167 h 305"/>
                <a:gd name="T36" fmla="*/ 225 w 276"/>
                <a:gd name="T37" fmla="*/ 177 h 305"/>
                <a:gd name="T38" fmla="*/ 238 w 276"/>
                <a:gd name="T39" fmla="*/ 177 h 305"/>
                <a:gd name="T40" fmla="*/ 257 w 276"/>
                <a:gd name="T41" fmla="*/ 175 h 305"/>
                <a:gd name="T42" fmla="*/ 271 w 276"/>
                <a:gd name="T43" fmla="*/ 20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305">
                  <a:moveTo>
                    <a:pt x="271" y="206"/>
                  </a:moveTo>
                  <a:cubicBezTo>
                    <a:pt x="267" y="219"/>
                    <a:pt x="253" y="225"/>
                    <a:pt x="240" y="220"/>
                  </a:cubicBezTo>
                  <a:cubicBezTo>
                    <a:pt x="234" y="218"/>
                    <a:pt x="229" y="212"/>
                    <a:pt x="226" y="206"/>
                  </a:cubicBezTo>
                  <a:cubicBezTo>
                    <a:pt x="225" y="202"/>
                    <a:pt x="222" y="199"/>
                    <a:pt x="218" y="197"/>
                  </a:cubicBezTo>
                  <a:cubicBezTo>
                    <a:pt x="214" y="196"/>
                    <a:pt x="209" y="198"/>
                    <a:pt x="208" y="202"/>
                  </a:cubicBezTo>
                  <a:cubicBezTo>
                    <a:pt x="168" y="305"/>
                    <a:pt x="168" y="305"/>
                    <a:pt x="168" y="305"/>
                  </a:cubicBezTo>
                  <a:cubicBezTo>
                    <a:pt x="101" y="223"/>
                    <a:pt x="101" y="223"/>
                    <a:pt x="101" y="223"/>
                  </a:cubicBezTo>
                  <a:cubicBezTo>
                    <a:pt x="101" y="223"/>
                    <a:pt x="101" y="223"/>
                    <a:pt x="102" y="223"/>
                  </a:cubicBezTo>
                  <a:cubicBezTo>
                    <a:pt x="111" y="224"/>
                    <a:pt x="121" y="222"/>
                    <a:pt x="129" y="215"/>
                  </a:cubicBezTo>
                  <a:cubicBezTo>
                    <a:pt x="144" y="203"/>
                    <a:pt x="146" y="181"/>
                    <a:pt x="134" y="167"/>
                  </a:cubicBezTo>
                  <a:cubicBezTo>
                    <a:pt x="122" y="152"/>
                    <a:pt x="100" y="150"/>
                    <a:pt x="85" y="162"/>
                  </a:cubicBezTo>
                  <a:cubicBezTo>
                    <a:pt x="78" y="168"/>
                    <a:pt x="73" y="177"/>
                    <a:pt x="73" y="187"/>
                  </a:cubicBezTo>
                  <a:cubicBezTo>
                    <a:pt x="73" y="188"/>
                    <a:pt x="73" y="188"/>
                    <a:pt x="73" y="18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6" y="78"/>
                    <a:pt x="35" y="61"/>
                    <a:pt x="49" y="50"/>
                  </a:cubicBezTo>
                  <a:cubicBezTo>
                    <a:pt x="84" y="24"/>
                    <a:pt x="187" y="0"/>
                    <a:pt x="275" y="24"/>
                  </a:cubicBezTo>
                  <a:cubicBezTo>
                    <a:pt x="221" y="167"/>
                    <a:pt x="221" y="167"/>
                    <a:pt x="221" y="167"/>
                  </a:cubicBezTo>
                  <a:cubicBezTo>
                    <a:pt x="221" y="167"/>
                    <a:pt x="221" y="167"/>
                    <a:pt x="221" y="167"/>
                  </a:cubicBezTo>
                  <a:cubicBezTo>
                    <a:pt x="219" y="171"/>
                    <a:pt x="221" y="176"/>
                    <a:pt x="225" y="177"/>
                  </a:cubicBezTo>
                  <a:cubicBezTo>
                    <a:pt x="229" y="179"/>
                    <a:pt x="234" y="179"/>
                    <a:pt x="238" y="177"/>
                  </a:cubicBezTo>
                  <a:cubicBezTo>
                    <a:pt x="243" y="173"/>
                    <a:pt x="251" y="173"/>
                    <a:pt x="257" y="175"/>
                  </a:cubicBezTo>
                  <a:cubicBezTo>
                    <a:pt x="270" y="180"/>
                    <a:pt x="276" y="194"/>
                    <a:pt x="271" y="206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889"/>
            <p:cNvSpPr/>
            <p:nvPr/>
          </p:nvSpPr>
          <p:spPr bwMode="auto">
            <a:xfrm>
              <a:off x="6997701" y="1984375"/>
              <a:ext cx="787400" cy="1028700"/>
            </a:xfrm>
            <a:custGeom>
              <a:avLst/>
              <a:gdLst>
                <a:gd name="T0" fmla="*/ 246 w 248"/>
                <a:gd name="T1" fmla="*/ 205 h 324"/>
                <a:gd name="T2" fmla="*/ 242 w 248"/>
                <a:gd name="T3" fmla="*/ 242 h 324"/>
                <a:gd name="T4" fmla="*/ 146 w 248"/>
                <a:gd name="T5" fmla="*/ 258 h 324"/>
                <a:gd name="T6" fmla="*/ 140 w 248"/>
                <a:gd name="T7" fmla="*/ 267 h 324"/>
                <a:gd name="T8" fmla="*/ 146 w 248"/>
                <a:gd name="T9" fmla="*/ 278 h 324"/>
                <a:gd name="T10" fmla="*/ 157 w 248"/>
                <a:gd name="T11" fmla="*/ 294 h 324"/>
                <a:gd name="T12" fmla="*/ 138 w 248"/>
                <a:gd name="T13" fmla="*/ 322 h 324"/>
                <a:gd name="T14" fmla="*/ 110 w 248"/>
                <a:gd name="T15" fmla="*/ 302 h 324"/>
                <a:gd name="T16" fmla="*/ 115 w 248"/>
                <a:gd name="T17" fmla="*/ 283 h 324"/>
                <a:gd name="T18" fmla="*/ 119 w 248"/>
                <a:gd name="T19" fmla="*/ 271 h 324"/>
                <a:gd name="T20" fmla="*/ 110 w 248"/>
                <a:gd name="T21" fmla="*/ 264 h 324"/>
                <a:gd name="T22" fmla="*/ 109 w 248"/>
                <a:gd name="T23" fmla="*/ 264 h 324"/>
                <a:gd name="T24" fmla="*/ 0 w 248"/>
                <a:gd name="T25" fmla="*/ 282 h 324"/>
                <a:gd name="T26" fmla="*/ 38 w 248"/>
                <a:gd name="T27" fmla="*/ 182 h 324"/>
                <a:gd name="T28" fmla="*/ 39 w 248"/>
                <a:gd name="T29" fmla="*/ 183 h 324"/>
                <a:gd name="T30" fmla="*/ 59 w 248"/>
                <a:gd name="T31" fmla="*/ 203 h 324"/>
                <a:gd name="T32" fmla="*/ 103 w 248"/>
                <a:gd name="T33" fmla="*/ 183 h 324"/>
                <a:gd name="T34" fmla="*/ 83 w 248"/>
                <a:gd name="T35" fmla="*/ 138 h 324"/>
                <a:gd name="T36" fmla="*/ 55 w 248"/>
                <a:gd name="T37" fmla="*/ 140 h 324"/>
                <a:gd name="T38" fmla="*/ 54 w 248"/>
                <a:gd name="T39" fmla="*/ 141 h 324"/>
                <a:gd name="T40" fmla="*/ 107 w 248"/>
                <a:gd name="T41" fmla="*/ 0 h 324"/>
                <a:gd name="T42" fmla="*/ 140 w 248"/>
                <a:gd name="T43" fmla="*/ 14 h 324"/>
                <a:gd name="T44" fmla="*/ 246 w 248"/>
                <a:gd name="T45" fmla="*/ 20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" h="324">
                  <a:moveTo>
                    <a:pt x="246" y="205"/>
                  </a:moveTo>
                  <a:cubicBezTo>
                    <a:pt x="245" y="218"/>
                    <a:pt x="244" y="231"/>
                    <a:pt x="242" y="242"/>
                  </a:cubicBezTo>
                  <a:cubicBezTo>
                    <a:pt x="146" y="258"/>
                    <a:pt x="146" y="258"/>
                    <a:pt x="146" y="258"/>
                  </a:cubicBezTo>
                  <a:cubicBezTo>
                    <a:pt x="142" y="259"/>
                    <a:pt x="139" y="263"/>
                    <a:pt x="140" y="267"/>
                  </a:cubicBezTo>
                  <a:cubicBezTo>
                    <a:pt x="140" y="272"/>
                    <a:pt x="143" y="275"/>
                    <a:pt x="146" y="278"/>
                  </a:cubicBezTo>
                  <a:cubicBezTo>
                    <a:pt x="152" y="281"/>
                    <a:pt x="156" y="287"/>
                    <a:pt x="157" y="294"/>
                  </a:cubicBezTo>
                  <a:cubicBezTo>
                    <a:pt x="160" y="307"/>
                    <a:pt x="151" y="319"/>
                    <a:pt x="138" y="322"/>
                  </a:cubicBezTo>
                  <a:cubicBezTo>
                    <a:pt x="125" y="324"/>
                    <a:pt x="112" y="315"/>
                    <a:pt x="110" y="302"/>
                  </a:cubicBezTo>
                  <a:cubicBezTo>
                    <a:pt x="109" y="295"/>
                    <a:pt x="111" y="288"/>
                    <a:pt x="115" y="283"/>
                  </a:cubicBezTo>
                  <a:cubicBezTo>
                    <a:pt x="118" y="279"/>
                    <a:pt x="119" y="275"/>
                    <a:pt x="119" y="271"/>
                  </a:cubicBezTo>
                  <a:cubicBezTo>
                    <a:pt x="118" y="266"/>
                    <a:pt x="114" y="264"/>
                    <a:pt x="110" y="264"/>
                  </a:cubicBezTo>
                  <a:cubicBezTo>
                    <a:pt x="110" y="264"/>
                    <a:pt x="110" y="264"/>
                    <a:pt x="109" y="26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2"/>
                    <a:pt x="38" y="183"/>
                    <a:pt x="39" y="183"/>
                  </a:cubicBezTo>
                  <a:cubicBezTo>
                    <a:pt x="42" y="192"/>
                    <a:pt x="49" y="199"/>
                    <a:pt x="59" y="203"/>
                  </a:cubicBezTo>
                  <a:cubicBezTo>
                    <a:pt x="77" y="210"/>
                    <a:pt x="96" y="201"/>
                    <a:pt x="103" y="183"/>
                  </a:cubicBezTo>
                  <a:cubicBezTo>
                    <a:pt x="110" y="165"/>
                    <a:pt x="101" y="145"/>
                    <a:pt x="83" y="138"/>
                  </a:cubicBezTo>
                  <a:cubicBezTo>
                    <a:pt x="74" y="135"/>
                    <a:pt x="63" y="136"/>
                    <a:pt x="55" y="140"/>
                  </a:cubicBezTo>
                  <a:cubicBezTo>
                    <a:pt x="54" y="140"/>
                    <a:pt x="54" y="140"/>
                    <a:pt x="54" y="14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8" y="4"/>
                    <a:pt x="129" y="8"/>
                    <a:pt x="140" y="14"/>
                  </a:cubicBezTo>
                  <a:cubicBezTo>
                    <a:pt x="234" y="63"/>
                    <a:pt x="248" y="131"/>
                    <a:pt x="246" y="205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890"/>
            <p:cNvSpPr/>
            <p:nvPr/>
          </p:nvSpPr>
          <p:spPr bwMode="auto">
            <a:xfrm>
              <a:off x="6181727" y="2244725"/>
              <a:ext cx="758825" cy="768350"/>
            </a:xfrm>
            <a:custGeom>
              <a:avLst/>
              <a:gdLst>
                <a:gd name="T0" fmla="*/ 134 w 239"/>
                <a:gd name="T1" fmla="*/ 220 h 242"/>
                <a:gd name="T2" fmla="*/ 142 w 239"/>
                <a:gd name="T3" fmla="*/ 192 h 242"/>
                <a:gd name="T4" fmla="*/ 102 w 239"/>
                <a:gd name="T5" fmla="*/ 164 h 242"/>
                <a:gd name="T6" fmla="*/ 73 w 239"/>
                <a:gd name="T7" fmla="*/ 203 h 242"/>
                <a:gd name="T8" fmla="*/ 89 w 239"/>
                <a:gd name="T9" fmla="*/ 227 h 242"/>
                <a:gd name="T10" fmla="*/ 90 w 239"/>
                <a:gd name="T11" fmla="*/ 227 h 242"/>
                <a:gd name="T12" fmla="*/ 0 w 239"/>
                <a:gd name="T13" fmla="*/ 242 h 242"/>
                <a:gd name="T14" fmla="*/ 10 w 239"/>
                <a:gd name="T15" fmla="*/ 225 h 242"/>
                <a:gd name="T16" fmla="*/ 47 w 239"/>
                <a:gd name="T17" fmla="*/ 168 h 242"/>
                <a:gd name="T18" fmla="*/ 50 w 239"/>
                <a:gd name="T19" fmla="*/ 149 h 242"/>
                <a:gd name="T20" fmla="*/ 73 w 239"/>
                <a:gd name="T21" fmla="*/ 0 h 242"/>
                <a:gd name="T22" fmla="*/ 146 w 239"/>
                <a:gd name="T23" fmla="*/ 89 h 242"/>
                <a:gd name="T24" fmla="*/ 157 w 239"/>
                <a:gd name="T25" fmla="*/ 90 h 242"/>
                <a:gd name="T26" fmla="*/ 162 w 239"/>
                <a:gd name="T27" fmla="*/ 79 h 242"/>
                <a:gd name="T28" fmla="*/ 171 w 239"/>
                <a:gd name="T29" fmla="*/ 61 h 242"/>
                <a:gd name="T30" fmla="*/ 205 w 239"/>
                <a:gd name="T31" fmla="*/ 64 h 242"/>
                <a:gd name="T32" fmla="*/ 201 w 239"/>
                <a:gd name="T33" fmla="*/ 98 h 242"/>
                <a:gd name="T34" fmla="*/ 182 w 239"/>
                <a:gd name="T35" fmla="*/ 103 h 242"/>
                <a:gd name="T36" fmla="*/ 170 w 239"/>
                <a:gd name="T37" fmla="*/ 106 h 242"/>
                <a:gd name="T38" fmla="*/ 169 w 239"/>
                <a:gd name="T39" fmla="*/ 117 h 242"/>
                <a:gd name="T40" fmla="*/ 239 w 239"/>
                <a:gd name="T41" fmla="*/ 203 h 242"/>
                <a:gd name="T42" fmla="*/ 134 w 239"/>
                <a:gd name="T43" fmla="*/ 220 h 242"/>
                <a:gd name="T44" fmla="*/ 134 w 239"/>
                <a:gd name="T45" fmla="*/ 22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242">
                  <a:moveTo>
                    <a:pt x="134" y="220"/>
                  </a:moveTo>
                  <a:cubicBezTo>
                    <a:pt x="141" y="212"/>
                    <a:pt x="143" y="202"/>
                    <a:pt x="142" y="192"/>
                  </a:cubicBezTo>
                  <a:cubicBezTo>
                    <a:pt x="139" y="173"/>
                    <a:pt x="121" y="160"/>
                    <a:pt x="102" y="164"/>
                  </a:cubicBezTo>
                  <a:cubicBezTo>
                    <a:pt x="83" y="167"/>
                    <a:pt x="70" y="184"/>
                    <a:pt x="73" y="203"/>
                  </a:cubicBezTo>
                  <a:cubicBezTo>
                    <a:pt x="75" y="213"/>
                    <a:pt x="81" y="222"/>
                    <a:pt x="89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3" y="237"/>
                    <a:pt x="6" y="231"/>
                    <a:pt x="10" y="225"/>
                  </a:cubicBezTo>
                  <a:cubicBezTo>
                    <a:pt x="14" y="219"/>
                    <a:pt x="36" y="185"/>
                    <a:pt x="47" y="168"/>
                  </a:cubicBezTo>
                  <a:cubicBezTo>
                    <a:pt x="51" y="162"/>
                    <a:pt x="52" y="155"/>
                    <a:pt x="50" y="149"/>
                  </a:cubicBezTo>
                  <a:cubicBezTo>
                    <a:pt x="31" y="89"/>
                    <a:pt x="48" y="38"/>
                    <a:pt x="73" y="0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92"/>
                    <a:pt x="153" y="93"/>
                    <a:pt x="157" y="90"/>
                  </a:cubicBezTo>
                  <a:cubicBezTo>
                    <a:pt x="160" y="87"/>
                    <a:pt x="162" y="83"/>
                    <a:pt x="162" y="79"/>
                  </a:cubicBezTo>
                  <a:cubicBezTo>
                    <a:pt x="163" y="72"/>
                    <a:pt x="166" y="66"/>
                    <a:pt x="171" y="61"/>
                  </a:cubicBezTo>
                  <a:cubicBezTo>
                    <a:pt x="181" y="53"/>
                    <a:pt x="196" y="54"/>
                    <a:pt x="205" y="64"/>
                  </a:cubicBezTo>
                  <a:cubicBezTo>
                    <a:pt x="213" y="75"/>
                    <a:pt x="212" y="90"/>
                    <a:pt x="201" y="98"/>
                  </a:cubicBezTo>
                  <a:cubicBezTo>
                    <a:pt x="196" y="103"/>
                    <a:pt x="189" y="104"/>
                    <a:pt x="182" y="103"/>
                  </a:cubicBezTo>
                  <a:cubicBezTo>
                    <a:pt x="178" y="102"/>
                    <a:pt x="174" y="104"/>
                    <a:pt x="170" y="106"/>
                  </a:cubicBezTo>
                  <a:cubicBezTo>
                    <a:pt x="167" y="109"/>
                    <a:pt x="166" y="114"/>
                    <a:pt x="169" y="117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134" y="220"/>
                    <a:pt x="134" y="220"/>
                    <a:pt x="134" y="220"/>
                  </a:cubicBezTo>
                  <a:cubicBezTo>
                    <a:pt x="134" y="220"/>
                    <a:pt x="134" y="220"/>
                    <a:pt x="134" y="22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891"/>
            <p:cNvSpPr/>
            <p:nvPr/>
          </p:nvSpPr>
          <p:spPr bwMode="auto">
            <a:xfrm>
              <a:off x="6149977" y="2790826"/>
              <a:ext cx="796925" cy="873125"/>
            </a:xfrm>
            <a:custGeom>
              <a:avLst/>
              <a:gdLst>
                <a:gd name="T0" fmla="*/ 251 w 251"/>
                <a:gd name="T1" fmla="*/ 41 h 275"/>
                <a:gd name="T2" fmla="*/ 213 w 251"/>
                <a:gd name="T3" fmla="*/ 141 h 275"/>
                <a:gd name="T4" fmla="*/ 213 w 251"/>
                <a:gd name="T5" fmla="*/ 141 h 275"/>
                <a:gd name="T6" fmla="*/ 193 w 251"/>
                <a:gd name="T7" fmla="*/ 120 h 275"/>
                <a:gd name="T8" fmla="*/ 148 w 251"/>
                <a:gd name="T9" fmla="*/ 141 h 275"/>
                <a:gd name="T10" fmla="*/ 168 w 251"/>
                <a:gd name="T11" fmla="*/ 185 h 275"/>
                <a:gd name="T12" fmla="*/ 197 w 251"/>
                <a:gd name="T13" fmla="*/ 183 h 275"/>
                <a:gd name="T14" fmla="*/ 198 w 251"/>
                <a:gd name="T15" fmla="*/ 183 h 275"/>
                <a:gd name="T16" fmla="*/ 168 w 251"/>
                <a:gd name="T17" fmla="*/ 261 h 275"/>
                <a:gd name="T18" fmla="*/ 81 w 251"/>
                <a:gd name="T19" fmla="*/ 269 h 275"/>
                <a:gd name="T20" fmla="*/ 51 w 251"/>
                <a:gd name="T21" fmla="*/ 229 h 275"/>
                <a:gd name="T22" fmla="*/ 46 w 251"/>
                <a:gd name="T23" fmla="*/ 199 h 275"/>
                <a:gd name="T24" fmla="*/ 42 w 251"/>
                <a:gd name="T25" fmla="*/ 182 h 275"/>
                <a:gd name="T26" fmla="*/ 60 w 251"/>
                <a:gd name="T27" fmla="*/ 173 h 275"/>
                <a:gd name="T28" fmla="*/ 44 w 251"/>
                <a:gd name="T29" fmla="*/ 164 h 275"/>
                <a:gd name="T30" fmla="*/ 38 w 251"/>
                <a:gd name="T31" fmla="*/ 145 h 275"/>
                <a:gd name="T32" fmla="*/ 42 w 251"/>
                <a:gd name="T33" fmla="*/ 124 h 275"/>
                <a:gd name="T34" fmla="*/ 14 w 251"/>
                <a:gd name="T35" fmla="*/ 109 h 275"/>
                <a:gd name="T36" fmla="*/ 5 w 251"/>
                <a:gd name="T37" fmla="*/ 82 h 275"/>
                <a:gd name="T38" fmla="*/ 105 w 251"/>
                <a:gd name="T39" fmla="*/ 65 h 275"/>
                <a:gd name="T40" fmla="*/ 112 w 251"/>
                <a:gd name="T41" fmla="*/ 56 h 275"/>
                <a:gd name="T42" fmla="*/ 105 w 251"/>
                <a:gd name="T43" fmla="*/ 46 h 275"/>
                <a:gd name="T44" fmla="*/ 94 w 251"/>
                <a:gd name="T45" fmla="*/ 29 h 275"/>
                <a:gd name="T46" fmla="*/ 114 w 251"/>
                <a:gd name="T47" fmla="*/ 2 h 275"/>
                <a:gd name="T48" fmla="*/ 141 w 251"/>
                <a:gd name="T49" fmla="*/ 22 h 275"/>
                <a:gd name="T50" fmla="*/ 136 w 251"/>
                <a:gd name="T51" fmla="*/ 41 h 275"/>
                <a:gd name="T52" fmla="*/ 133 w 251"/>
                <a:gd name="T53" fmla="*/ 53 h 275"/>
                <a:gd name="T54" fmla="*/ 142 w 251"/>
                <a:gd name="T55" fmla="*/ 59 h 275"/>
                <a:gd name="T56" fmla="*/ 251 w 251"/>
                <a:gd name="T57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1" h="275">
                  <a:moveTo>
                    <a:pt x="251" y="41"/>
                  </a:move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09" y="131"/>
                    <a:pt x="202" y="124"/>
                    <a:pt x="193" y="120"/>
                  </a:cubicBezTo>
                  <a:cubicBezTo>
                    <a:pt x="175" y="114"/>
                    <a:pt x="155" y="123"/>
                    <a:pt x="148" y="141"/>
                  </a:cubicBezTo>
                  <a:cubicBezTo>
                    <a:pt x="141" y="158"/>
                    <a:pt x="150" y="178"/>
                    <a:pt x="168" y="185"/>
                  </a:cubicBezTo>
                  <a:cubicBezTo>
                    <a:pt x="178" y="189"/>
                    <a:pt x="188" y="188"/>
                    <a:pt x="197" y="183"/>
                  </a:cubicBezTo>
                  <a:cubicBezTo>
                    <a:pt x="197" y="183"/>
                    <a:pt x="197" y="183"/>
                    <a:pt x="198" y="183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13" y="275"/>
                    <a:pt x="81" y="269"/>
                    <a:pt x="81" y="269"/>
                  </a:cubicBezTo>
                  <a:cubicBezTo>
                    <a:pt x="61" y="267"/>
                    <a:pt x="49" y="244"/>
                    <a:pt x="51" y="229"/>
                  </a:cubicBezTo>
                  <a:cubicBezTo>
                    <a:pt x="54" y="213"/>
                    <a:pt x="55" y="206"/>
                    <a:pt x="46" y="199"/>
                  </a:cubicBezTo>
                  <a:cubicBezTo>
                    <a:pt x="38" y="193"/>
                    <a:pt x="38" y="185"/>
                    <a:pt x="42" y="182"/>
                  </a:cubicBezTo>
                  <a:cubicBezTo>
                    <a:pt x="46" y="179"/>
                    <a:pt x="60" y="173"/>
                    <a:pt x="60" y="173"/>
                  </a:cubicBezTo>
                  <a:cubicBezTo>
                    <a:pt x="60" y="173"/>
                    <a:pt x="50" y="166"/>
                    <a:pt x="44" y="164"/>
                  </a:cubicBezTo>
                  <a:cubicBezTo>
                    <a:pt x="38" y="161"/>
                    <a:pt x="35" y="151"/>
                    <a:pt x="38" y="145"/>
                  </a:cubicBezTo>
                  <a:cubicBezTo>
                    <a:pt x="41" y="139"/>
                    <a:pt x="42" y="124"/>
                    <a:pt x="42" y="124"/>
                  </a:cubicBezTo>
                  <a:cubicBezTo>
                    <a:pt x="42" y="124"/>
                    <a:pt x="29" y="117"/>
                    <a:pt x="14" y="109"/>
                  </a:cubicBezTo>
                  <a:cubicBezTo>
                    <a:pt x="3" y="104"/>
                    <a:pt x="0" y="96"/>
                    <a:pt x="5" y="82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10" y="65"/>
                    <a:pt x="112" y="61"/>
                    <a:pt x="112" y="56"/>
                  </a:cubicBezTo>
                  <a:cubicBezTo>
                    <a:pt x="111" y="52"/>
                    <a:pt x="109" y="48"/>
                    <a:pt x="105" y="46"/>
                  </a:cubicBezTo>
                  <a:cubicBezTo>
                    <a:pt x="99" y="42"/>
                    <a:pt x="95" y="37"/>
                    <a:pt x="94" y="29"/>
                  </a:cubicBezTo>
                  <a:cubicBezTo>
                    <a:pt x="92" y="16"/>
                    <a:pt x="101" y="4"/>
                    <a:pt x="114" y="2"/>
                  </a:cubicBezTo>
                  <a:cubicBezTo>
                    <a:pt x="127" y="0"/>
                    <a:pt x="139" y="9"/>
                    <a:pt x="141" y="22"/>
                  </a:cubicBezTo>
                  <a:cubicBezTo>
                    <a:pt x="142" y="29"/>
                    <a:pt x="140" y="36"/>
                    <a:pt x="136" y="41"/>
                  </a:cubicBezTo>
                  <a:cubicBezTo>
                    <a:pt x="133" y="44"/>
                    <a:pt x="132" y="49"/>
                    <a:pt x="133" y="53"/>
                  </a:cubicBezTo>
                  <a:cubicBezTo>
                    <a:pt x="133" y="57"/>
                    <a:pt x="138" y="60"/>
                    <a:pt x="142" y="59"/>
                  </a:cubicBezTo>
                  <a:lnTo>
                    <a:pt x="251" y="41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892"/>
            <p:cNvSpPr/>
            <p:nvPr/>
          </p:nvSpPr>
          <p:spPr bwMode="auto">
            <a:xfrm>
              <a:off x="6635751" y="2933701"/>
              <a:ext cx="901700" cy="1000125"/>
            </a:xfrm>
            <a:custGeom>
              <a:avLst/>
              <a:gdLst>
                <a:gd name="T0" fmla="*/ 284 w 284"/>
                <a:gd name="T1" fmla="*/ 215 h 315"/>
                <a:gd name="T2" fmla="*/ 284 w 284"/>
                <a:gd name="T3" fmla="*/ 287 h 315"/>
                <a:gd name="T4" fmla="*/ 150 w 284"/>
                <a:gd name="T5" fmla="*/ 315 h 315"/>
                <a:gd name="T6" fmla="*/ 17 w 284"/>
                <a:gd name="T7" fmla="*/ 287 h 315"/>
                <a:gd name="T8" fmla="*/ 17 w 284"/>
                <a:gd name="T9" fmla="*/ 241 h 315"/>
                <a:gd name="T10" fmla="*/ 56 w 284"/>
                <a:gd name="T11" fmla="*/ 138 h 315"/>
                <a:gd name="T12" fmla="*/ 51 w 284"/>
                <a:gd name="T13" fmla="*/ 128 h 315"/>
                <a:gd name="T14" fmla="*/ 39 w 284"/>
                <a:gd name="T15" fmla="*/ 129 h 315"/>
                <a:gd name="T16" fmla="*/ 19 w 284"/>
                <a:gd name="T17" fmla="*/ 130 h 315"/>
                <a:gd name="T18" fmla="*/ 5 w 284"/>
                <a:gd name="T19" fmla="*/ 99 h 315"/>
                <a:gd name="T20" fmla="*/ 36 w 284"/>
                <a:gd name="T21" fmla="*/ 85 h 315"/>
                <a:gd name="T22" fmla="*/ 50 w 284"/>
                <a:gd name="T23" fmla="*/ 99 h 315"/>
                <a:gd name="T24" fmla="*/ 59 w 284"/>
                <a:gd name="T25" fmla="*/ 108 h 315"/>
                <a:gd name="T26" fmla="*/ 69 w 284"/>
                <a:gd name="T27" fmla="*/ 104 h 315"/>
                <a:gd name="T28" fmla="*/ 108 w 284"/>
                <a:gd name="T29" fmla="*/ 0 h 315"/>
                <a:gd name="T30" fmla="*/ 176 w 284"/>
                <a:gd name="T31" fmla="*/ 83 h 315"/>
                <a:gd name="T32" fmla="*/ 175 w 284"/>
                <a:gd name="T33" fmla="*/ 83 h 315"/>
                <a:gd name="T34" fmla="*/ 147 w 284"/>
                <a:gd name="T35" fmla="*/ 90 h 315"/>
                <a:gd name="T36" fmla="*/ 142 w 284"/>
                <a:gd name="T37" fmla="*/ 139 h 315"/>
                <a:gd name="T38" fmla="*/ 191 w 284"/>
                <a:gd name="T39" fmla="*/ 144 h 315"/>
                <a:gd name="T40" fmla="*/ 204 w 284"/>
                <a:gd name="T41" fmla="*/ 118 h 315"/>
                <a:gd name="T42" fmla="*/ 204 w 284"/>
                <a:gd name="T43" fmla="*/ 117 h 315"/>
                <a:gd name="T44" fmla="*/ 284 w 284"/>
                <a:gd name="T45" fmla="*/ 2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4" h="315">
                  <a:moveTo>
                    <a:pt x="284" y="215"/>
                  </a:moveTo>
                  <a:cubicBezTo>
                    <a:pt x="284" y="248"/>
                    <a:pt x="284" y="287"/>
                    <a:pt x="284" y="287"/>
                  </a:cubicBezTo>
                  <a:cubicBezTo>
                    <a:pt x="284" y="287"/>
                    <a:pt x="244" y="315"/>
                    <a:pt x="150" y="315"/>
                  </a:cubicBezTo>
                  <a:cubicBezTo>
                    <a:pt x="56" y="315"/>
                    <a:pt x="17" y="287"/>
                    <a:pt x="17" y="287"/>
                  </a:cubicBezTo>
                  <a:cubicBezTo>
                    <a:pt x="17" y="241"/>
                    <a:pt x="17" y="241"/>
                    <a:pt x="17" y="241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7" y="134"/>
                    <a:pt x="55" y="130"/>
                    <a:pt x="51" y="128"/>
                  </a:cubicBezTo>
                  <a:cubicBezTo>
                    <a:pt x="47" y="127"/>
                    <a:pt x="43" y="127"/>
                    <a:pt x="39" y="129"/>
                  </a:cubicBezTo>
                  <a:cubicBezTo>
                    <a:pt x="33" y="132"/>
                    <a:pt x="26" y="133"/>
                    <a:pt x="19" y="130"/>
                  </a:cubicBezTo>
                  <a:cubicBezTo>
                    <a:pt x="7" y="126"/>
                    <a:pt x="0" y="112"/>
                    <a:pt x="5" y="99"/>
                  </a:cubicBezTo>
                  <a:cubicBezTo>
                    <a:pt x="10" y="87"/>
                    <a:pt x="23" y="81"/>
                    <a:pt x="36" y="85"/>
                  </a:cubicBezTo>
                  <a:cubicBezTo>
                    <a:pt x="43" y="88"/>
                    <a:pt x="48" y="93"/>
                    <a:pt x="50" y="99"/>
                  </a:cubicBezTo>
                  <a:cubicBezTo>
                    <a:pt x="51" y="103"/>
                    <a:pt x="55" y="107"/>
                    <a:pt x="59" y="108"/>
                  </a:cubicBezTo>
                  <a:cubicBezTo>
                    <a:pt x="63" y="110"/>
                    <a:pt x="67" y="108"/>
                    <a:pt x="69" y="104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65" y="81"/>
                    <a:pt x="155" y="84"/>
                    <a:pt x="147" y="90"/>
                  </a:cubicBezTo>
                  <a:cubicBezTo>
                    <a:pt x="132" y="102"/>
                    <a:pt x="130" y="124"/>
                    <a:pt x="142" y="139"/>
                  </a:cubicBezTo>
                  <a:cubicBezTo>
                    <a:pt x="154" y="154"/>
                    <a:pt x="176" y="156"/>
                    <a:pt x="191" y="144"/>
                  </a:cubicBezTo>
                  <a:cubicBezTo>
                    <a:pt x="199" y="137"/>
                    <a:pt x="203" y="128"/>
                    <a:pt x="204" y="118"/>
                  </a:cubicBezTo>
                  <a:cubicBezTo>
                    <a:pt x="204" y="118"/>
                    <a:pt x="204" y="117"/>
                    <a:pt x="204" y="117"/>
                  </a:cubicBezTo>
                  <a:lnTo>
                    <a:pt x="284" y="2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Freeform 893"/>
            <p:cNvSpPr/>
            <p:nvPr/>
          </p:nvSpPr>
          <p:spPr bwMode="auto">
            <a:xfrm>
              <a:off x="7004052" y="2790826"/>
              <a:ext cx="752475" cy="771525"/>
            </a:xfrm>
            <a:custGeom>
              <a:avLst/>
              <a:gdLst>
                <a:gd name="T0" fmla="*/ 237 w 237"/>
                <a:gd name="T1" fmla="*/ 0 h 243"/>
                <a:gd name="T2" fmla="*/ 190 w 237"/>
                <a:gd name="T3" fmla="*/ 101 h 243"/>
                <a:gd name="T4" fmla="*/ 168 w 237"/>
                <a:gd name="T5" fmla="*/ 223 h 243"/>
                <a:gd name="T6" fmla="*/ 168 w 237"/>
                <a:gd name="T7" fmla="*/ 243 h 243"/>
                <a:gd name="T8" fmla="*/ 94 w 237"/>
                <a:gd name="T9" fmla="*/ 153 h 243"/>
                <a:gd name="T10" fmla="*/ 82 w 237"/>
                <a:gd name="T11" fmla="*/ 152 h 243"/>
                <a:gd name="T12" fmla="*/ 77 w 237"/>
                <a:gd name="T13" fmla="*/ 163 h 243"/>
                <a:gd name="T14" fmla="*/ 68 w 237"/>
                <a:gd name="T15" fmla="*/ 181 h 243"/>
                <a:gd name="T16" fmla="*/ 34 w 237"/>
                <a:gd name="T17" fmla="*/ 177 h 243"/>
                <a:gd name="T18" fmla="*/ 38 w 237"/>
                <a:gd name="T19" fmla="*/ 143 h 243"/>
                <a:gd name="T20" fmla="*/ 57 w 237"/>
                <a:gd name="T21" fmla="*/ 138 h 243"/>
                <a:gd name="T22" fmla="*/ 69 w 237"/>
                <a:gd name="T23" fmla="*/ 135 h 243"/>
                <a:gd name="T24" fmla="*/ 70 w 237"/>
                <a:gd name="T25" fmla="*/ 124 h 243"/>
                <a:gd name="T26" fmla="*/ 0 w 237"/>
                <a:gd name="T27" fmla="*/ 38 h 243"/>
                <a:gd name="T28" fmla="*/ 106 w 237"/>
                <a:gd name="T29" fmla="*/ 21 h 243"/>
                <a:gd name="T30" fmla="*/ 105 w 237"/>
                <a:gd name="T31" fmla="*/ 22 h 243"/>
                <a:gd name="T32" fmla="*/ 98 w 237"/>
                <a:gd name="T33" fmla="*/ 49 h 243"/>
                <a:gd name="T34" fmla="*/ 137 w 237"/>
                <a:gd name="T35" fmla="*/ 78 h 243"/>
                <a:gd name="T36" fmla="*/ 166 w 237"/>
                <a:gd name="T37" fmla="*/ 38 h 243"/>
                <a:gd name="T38" fmla="*/ 150 w 237"/>
                <a:gd name="T39" fmla="*/ 15 h 243"/>
                <a:gd name="T40" fmla="*/ 149 w 237"/>
                <a:gd name="T41" fmla="*/ 14 h 243"/>
                <a:gd name="T42" fmla="*/ 237 w 237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7" h="243">
                  <a:moveTo>
                    <a:pt x="237" y="0"/>
                  </a:moveTo>
                  <a:cubicBezTo>
                    <a:pt x="226" y="46"/>
                    <a:pt x="203" y="77"/>
                    <a:pt x="190" y="101"/>
                  </a:cubicBezTo>
                  <a:cubicBezTo>
                    <a:pt x="174" y="133"/>
                    <a:pt x="168" y="195"/>
                    <a:pt x="168" y="223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94" y="153"/>
                    <a:pt x="94" y="153"/>
                    <a:pt x="94" y="153"/>
                  </a:cubicBezTo>
                  <a:cubicBezTo>
                    <a:pt x="91" y="149"/>
                    <a:pt x="86" y="149"/>
                    <a:pt x="82" y="152"/>
                  </a:cubicBezTo>
                  <a:cubicBezTo>
                    <a:pt x="79" y="154"/>
                    <a:pt x="77" y="158"/>
                    <a:pt x="77" y="163"/>
                  </a:cubicBezTo>
                  <a:cubicBezTo>
                    <a:pt x="77" y="169"/>
                    <a:pt x="74" y="176"/>
                    <a:pt x="68" y="181"/>
                  </a:cubicBezTo>
                  <a:cubicBezTo>
                    <a:pt x="58" y="189"/>
                    <a:pt x="43" y="187"/>
                    <a:pt x="34" y="177"/>
                  </a:cubicBezTo>
                  <a:cubicBezTo>
                    <a:pt x="26" y="167"/>
                    <a:pt x="28" y="152"/>
                    <a:pt x="38" y="143"/>
                  </a:cubicBezTo>
                  <a:cubicBezTo>
                    <a:pt x="43" y="139"/>
                    <a:pt x="50" y="137"/>
                    <a:pt x="57" y="138"/>
                  </a:cubicBezTo>
                  <a:cubicBezTo>
                    <a:pt x="61" y="139"/>
                    <a:pt x="66" y="138"/>
                    <a:pt x="69" y="135"/>
                  </a:cubicBezTo>
                  <a:cubicBezTo>
                    <a:pt x="72" y="132"/>
                    <a:pt x="73" y="127"/>
                    <a:pt x="70" y="1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99" y="30"/>
                    <a:pt x="96" y="40"/>
                    <a:pt x="98" y="49"/>
                  </a:cubicBezTo>
                  <a:cubicBezTo>
                    <a:pt x="101" y="68"/>
                    <a:pt x="119" y="81"/>
                    <a:pt x="137" y="78"/>
                  </a:cubicBezTo>
                  <a:cubicBezTo>
                    <a:pt x="156" y="75"/>
                    <a:pt x="169" y="57"/>
                    <a:pt x="166" y="38"/>
                  </a:cubicBezTo>
                  <a:cubicBezTo>
                    <a:pt x="164" y="28"/>
                    <a:pt x="158" y="20"/>
                    <a:pt x="150" y="15"/>
                  </a:cubicBezTo>
                  <a:cubicBezTo>
                    <a:pt x="150" y="14"/>
                    <a:pt x="149" y="14"/>
                    <a:pt x="149" y="14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185151" y="1898651"/>
            <a:ext cx="1633537" cy="2035175"/>
            <a:chOff x="8185151" y="1898651"/>
            <a:chExt cx="1633537" cy="2035175"/>
          </a:xfrm>
        </p:grpSpPr>
        <p:sp>
          <p:nvSpPr>
            <p:cNvPr id="25" name="Freeform 894"/>
            <p:cNvSpPr/>
            <p:nvPr/>
          </p:nvSpPr>
          <p:spPr bwMode="auto">
            <a:xfrm>
              <a:off x="8466138" y="1898651"/>
              <a:ext cx="876300" cy="968375"/>
            </a:xfrm>
            <a:custGeom>
              <a:avLst/>
              <a:gdLst>
                <a:gd name="T0" fmla="*/ 271 w 276"/>
                <a:gd name="T1" fmla="*/ 206 h 305"/>
                <a:gd name="T2" fmla="*/ 240 w 276"/>
                <a:gd name="T3" fmla="*/ 220 h 305"/>
                <a:gd name="T4" fmla="*/ 226 w 276"/>
                <a:gd name="T5" fmla="*/ 206 h 305"/>
                <a:gd name="T6" fmla="*/ 217 w 276"/>
                <a:gd name="T7" fmla="*/ 197 h 305"/>
                <a:gd name="T8" fmla="*/ 207 w 276"/>
                <a:gd name="T9" fmla="*/ 202 h 305"/>
                <a:gd name="T10" fmla="*/ 168 w 276"/>
                <a:gd name="T11" fmla="*/ 305 h 305"/>
                <a:gd name="T12" fmla="*/ 100 w 276"/>
                <a:gd name="T13" fmla="*/ 223 h 305"/>
                <a:gd name="T14" fmla="*/ 101 w 276"/>
                <a:gd name="T15" fmla="*/ 223 h 305"/>
                <a:gd name="T16" fmla="*/ 129 w 276"/>
                <a:gd name="T17" fmla="*/ 215 h 305"/>
                <a:gd name="T18" fmla="*/ 134 w 276"/>
                <a:gd name="T19" fmla="*/ 167 h 305"/>
                <a:gd name="T20" fmla="*/ 85 w 276"/>
                <a:gd name="T21" fmla="*/ 162 h 305"/>
                <a:gd name="T22" fmla="*/ 72 w 276"/>
                <a:gd name="T23" fmla="*/ 187 h 305"/>
                <a:gd name="T24" fmla="*/ 72 w 276"/>
                <a:gd name="T25" fmla="*/ 188 h 305"/>
                <a:gd name="T26" fmla="*/ 0 w 276"/>
                <a:gd name="T27" fmla="*/ 100 h 305"/>
                <a:gd name="T28" fmla="*/ 49 w 276"/>
                <a:gd name="T29" fmla="*/ 50 h 305"/>
                <a:gd name="T30" fmla="*/ 274 w 276"/>
                <a:gd name="T31" fmla="*/ 24 h 305"/>
                <a:gd name="T32" fmla="*/ 220 w 276"/>
                <a:gd name="T33" fmla="*/ 167 h 305"/>
                <a:gd name="T34" fmla="*/ 220 w 276"/>
                <a:gd name="T35" fmla="*/ 167 h 305"/>
                <a:gd name="T36" fmla="*/ 225 w 276"/>
                <a:gd name="T37" fmla="*/ 177 h 305"/>
                <a:gd name="T38" fmla="*/ 237 w 276"/>
                <a:gd name="T39" fmla="*/ 177 h 305"/>
                <a:gd name="T40" fmla="*/ 257 w 276"/>
                <a:gd name="T41" fmla="*/ 175 h 305"/>
                <a:gd name="T42" fmla="*/ 271 w 276"/>
                <a:gd name="T43" fmla="*/ 20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305">
                  <a:moveTo>
                    <a:pt x="271" y="206"/>
                  </a:moveTo>
                  <a:cubicBezTo>
                    <a:pt x="266" y="219"/>
                    <a:pt x="252" y="225"/>
                    <a:pt x="240" y="220"/>
                  </a:cubicBezTo>
                  <a:cubicBezTo>
                    <a:pt x="233" y="218"/>
                    <a:pt x="228" y="212"/>
                    <a:pt x="226" y="206"/>
                  </a:cubicBezTo>
                  <a:cubicBezTo>
                    <a:pt x="225" y="202"/>
                    <a:pt x="221" y="199"/>
                    <a:pt x="217" y="197"/>
                  </a:cubicBezTo>
                  <a:cubicBezTo>
                    <a:pt x="213" y="196"/>
                    <a:pt x="209" y="198"/>
                    <a:pt x="207" y="202"/>
                  </a:cubicBezTo>
                  <a:cubicBezTo>
                    <a:pt x="168" y="305"/>
                    <a:pt x="168" y="305"/>
                    <a:pt x="168" y="305"/>
                  </a:cubicBezTo>
                  <a:cubicBezTo>
                    <a:pt x="100" y="223"/>
                    <a:pt x="100" y="223"/>
                    <a:pt x="100" y="223"/>
                  </a:cubicBezTo>
                  <a:cubicBezTo>
                    <a:pt x="101" y="223"/>
                    <a:pt x="101" y="223"/>
                    <a:pt x="101" y="223"/>
                  </a:cubicBezTo>
                  <a:cubicBezTo>
                    <a:pt x="111" y="224"/>
                    <a:pt x="121" y="222"/>
                    <a:pt x="129" y="215"/>
                  </a:cubicBezTo>
                  <a:cubicBezTo>
                    <a:pt x="144" y="203"/>
                    <a:pt x="146" y="181"/>
                    <a:pt x="134" y="167"/>
                  </a:cubicBezTo>
                  <a:cubicBezTo>
                    <a:pt x="122" y="152"/>
                    <a:pt x="100" y="150"/>
                    <a:pt x="85" y="162"/>
                  </a:cubicBezTo>
                  <a:cubicBezTo>
                    <a:pt x="77" y="168"/>
                    <a:pt x="73" y="177"/>
                    <a:pt x="72" y="187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6" y="78"/>
                    <a:pt x="34" y="61"/>
                    <a:pt x="49" y="50"/>
                  </a:cubicBezTo>
                  <a:cubicBezTo>
                    <a:pt x="84" y="24"/>
                    <a:pt x="186" y="0"/>
                    <a:pt x="274" y="24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20" y="167"/>
                    <a:pt x="220" y="167"/>
                    <a:pt x="220" y="167"/>
                  </a:cubicBezTo>
                  <a:cubicBezTo>
                    <a:pt x="219" y="171"/>
                    <a:pt x="221" y="176"/>
                    <a:pt x="225" y="177"/>
                  </a:cubicBezTo>
                  <a:cubicBezTo>
                    <a:pt x="229" y="179"/>
                    <a:pt x="233" y="179"/>
                    <a:pt x="237" y="177"/>
                  </a:cubicBezTo>
                  <a:cubicBezTo>
                    <a:pt x="243" y="173"/>
                    <a:pt x="250" y="173"/>
                    <a:pt x="257" y="175"/>
                  </a:cubicBezTo>
                  <a:cubicBezTo>
                    <a:pt x="269" y="180"/>
                    <a:pt x="276" y="194"/>
                    <a:pt x="271" y="206"/>
                  </a:cubicBezTo>
                  <a:close/>
                </a:path>
              </a:pathLst>
            </a:custGeom>
            <a:solidFill>
              <a:schemeClr val="accent4">
                <a:alpha val="5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895"/>
            <p:cNvSpPr/>
            <p:nvPr/>
          </p:nvSpPr>
          <p:spPr bwMode="auto">
            <a:xfrm>
              <a:off x="9031288" y="1984375"/>
              <a:ext cx="787400" cy="1028700"/>
            </a:xfrm>
            <a:custGeom>
              <a:avLst/>
              <a:gdLst>
                <a:gd name="T0" fmla="*/ 245 w 248"/>
                <a:gd name="T1" fmla="*/ 205 h 324"/>
                <a:gd name="T2" fmla="*/ 241 w 248"/>
                <a:gd name="T3" fmla="*/ 242 h 324"/>
                <a:gd name="T4" fmla="*/ 146 w 248"/>
                <a:gd name="T5" fmla="*/ 258 h 324"/>
                <a:gd name="T6" fmla="*/ 139 w 248"/>
                <a:gd name="T7" fmla="*/ 267 h 324"/>
                <a:gd name="T8" fmla="*/ 146 w 248"/>
                <a:gd name="T9" fmla="*/ 278 h 324"/>
                <a:gd name="T10" fmla="*/ 157 w 248"/>
                <a:gd name="T11" fmla="*/ 294 h 324"/>
                <a:gd name="T12" fmla="*/ 137 w 248"/>
                <a:gd name="T13" fmla="*/ 322 h 324"/>
                <a:gd name="T14" fmla="*/ 110 w 248"/>
                <a:gd name="T15" fmla="*/ 302 h 324"/>
                <a:gd name="T16" fmla="*/ 115 w 248"/>
                <a:gd name="T17" fmla="*/ 283 h 324"/>
                <a:gd name="T18" fmla="*/ 118 w 248"/>
                <a:gd name="T19" fmla="*/ 271 h 324"/>
                <a:gd name="T20" fmla="*/ 109 w 248"/>
                <a:gd name="T21" fmla="*/ 264 h 324"/>
                <a:gd name="T22" fmla="*/ 109 w 248"/>
                <a:gd name="T23" fmla="*/ 264 h 324"/>
                <a:gd name="T24" fmla="*/ 0 w 248"/>
                <a:gd name="T25" fmla="*/ 282 h 324"/>
                <a:gd name="T26" fmla="*/ 38 w 248"/>
                <a:gd name="T27" fmla="*/ 182 h 324"/>
                <a:gd name="T28" fmla="*/ 38 w 248"/>
                <a:gd name="T29" fmla="*/ 183 h 324"/>
                <a:gd name="T30" fmla="*/ 58 w 248"/>
                <a:gd name="T31" fmla="*/ 203 h 324"/>
                <a:gd name="T32" fmla="*/ 103 w 248"/>
                <a:gd name="T33" fmla="*/ 183 h 324"/>
                <a:gd name="T34" fmla="*/ 83 w 248"/>
                <a:gd name="T35" fmla="*/ 138 h 324"/>
                <a:gd name="T36" fmla="*/ 54 w 248"/>
                <a:gd name="T37" fmla="*/ 140 h 324"/>
                <a:gd name="T38" fmla="*/ 53 w 248"/>
                <a:gd name="T39" fmla="*/ 141 h 324"/>
                <a:gd name="T40" fmla="*/ 106 w 248"/>
                <a:gd name="T41" fmla="*/ 0 h 324"/>
                <a:gd name="T42" fmla="*/ 139 w 248"/>
                <a:gd name="T43" fmla="*/ 14 h 324"/>
                <a:gd name="T44" fmla="*/ 245 w 248"/>
                <a:gd name="T45" fmla="*/ 20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8" h="324">
                  <a:moveTo>
                    <a:pt x="245" y="205"/>
                  </a:moveTo>
                  <a:cubicBezTo>
                    <a:pt x="245" y="218"/>
                    <a:pt x="244" y="231"/>
                    <a:pt x="241" y="242"/>
                  </a:cubicBezTo>
                  <a:cubicBezTo>
                    <a:pt x="146" y="258"/>
                    <a:pt x="146" y="258"/>
                    <a:pt x="146" y="258"/>
                  </a:cubicBezTo>
                  <a:cubicBezTo>
                    <a:pt x="141" y="259"/>
                    <a:pt x="138" y="263"/>
                    <a:pt x="139" y="267"/>
                  </a:cubicBezTo>
                  <a:cubicBezTo>
                    <a:pt x="140" y="272"/>
                    <a:pt x="142" y="275"/>
                    <a:pt x="146" y="278"/>
                  </a:cubicBezTo>
                  <a:cubicBezTo>
                    <a:pt x="152" y="281"/>
                    <a:pt x="156" y="287"/>
                    <a:pt x="157" y="294"/>
                  </a:cubicBezTo>
                  <a:cubicBezTo>
                    <a:pt x="159" y="307"/>
                    <a:pt x="150" y="319"/>
                    <a:pt x="137" y="322"/>
                  </a:cubicBezTo>
                  <a:cubicBezTo>
                    <a:pt x="124" y="324"/>
                    <a:pt x="112" y="315"/>
                    <a:pt x="110" y="302"/>
                  </a:cubicBezTo>
                  <a:cubicBezTo>
                    <a:pt x="109" y="295"/>
                    <a:pt x="111" y="288"/>
                    <a:pt x="115" y="283"/>
                  </a:cubicBezTo>
                  <a:cubicBezTo>
                    <a:pt x="118" y="279"/>
                    <a:pt x="119" y="275"/>
                    <a:pt x="118" y="271"/>
                  </a:cubicBezTo>
                  <a:cubicBezTo>
                    <a:pt x="117" y="266"/>
                    <a:pt x="113" y="264"/>
                    <a:pt x="109" y="264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8" y="182"/>
                    <a:pt x="38" y="183"/>
                    <a:pt x="38" y="183"/>
                  </a:cubicBezTo>
                  <a:cubicBezTo>
                    <a:pt x="42" y="192"/>
                    <a:pt x="49" y="199"/>
                    <a:pt x="58" y="203"/>
                  </a:cubicBezTo>
                  <a:cubicBezTo>
                    <a:pt x="76" y="210"/>
                    <a:pt x="96" y="201"/>
                    <a:pt x="103" y="183"/>
                  </a:cubicBezTo>
                  <a:cubicBezTo>
                    <a:pt x="110" y="165"/>
                    <a:pt x="101" y="145"/>
                    <a:pt x="83" y="138"/>
                  </a:cubicBezTo>
                  <a:cubicBezTo>
                    <a:pt x="73" y="135"/>
                    <a:pt x="63" y="136"/>
                    <a:pt x="54" y="140"/>
                  </a:cubicBezTo>
                  <a:cubicBezTo>
                    <a:pt x="54" y="140"/>
                    <a:pt x="54" y="140"/>
                    <a:pt x="53" y="14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8" y="4"/>
                    <a:pt x="129" y="8"/>
                    <a:pt x="139" y="14"/>
                  </a:cubicBezTo>
                  <a:cubicBezTo>
                    <a:pt x="234" y="63"/>
                    <a:pt x="248" y="131"/>
                    <a:pt x="245" y="205"/>
                  </a:cubicBez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896"/>
            <p:cNvSpPr/>
            <p:nvPr/>
          </p:nvSpPr>
          <p:spPr bwMode="auto">
            <a:xfrm>
              <a:off x="8216901" y="2244725"/>
              <a:ext cx="757238" cy="768350"/>
            </a:xfrm>
            <a:custGeom>
              <a:avLst/>
              <a:gdLst>
                <a:gd name="T0" fmla="*/ 134 w 239"/>
                <a:gd name="T1" fmla="*/ 220 h 242"/>
                <a:gd name="T2" fmla="*/ 141 w 239"/>
                <a:gd name="T3" fmla="*/ 192 h 242"/>
                <a:gd name="T4" fmla="*/ 102 w 239"/>
                <a:gd name="T5" fmla="*/ 164 h 242"/>
                <a:gd name="T6" fmla="*/ 73 w 239"/>
                <a:gd name="T7" fmla="*/ 203 h 242"/>
                <a:gd name="T8" fmla="*/ 89 w 239"/>
                <a:gd name="T9" fmla="*/ 227 h 242"/>
                <a:gd name="T10" fmla="*/ 90 w 239"/>
                <a:gd name="T11" fmla="*/ 227 h 242"/>
                <a:gd name="T12" fmla="*/ 0 w 239"/>
                <a:gd name="T13" fmla="*/ 242 h 242"/>
                <a:gd name="T14" fmla="*/ 10 w 239"/>
                <a:gd name="T15" fmla="*/ 225 h 242"/>
                <a:gd name="T16" fmla="*/ 47 w 239"/>
                <a:gd name="T17" fmla="*/ 168 h 242"/>
                <a:gd name="T18" fmla="*/ 49 w 239"/>
                <a:gd name="T19" fmla="*/ 149 h 242"/>
                <a:gd name="T20" fmla="*/ 73 w 239"/>
                <a:gd name="T21" fmla="*/ 0 h 242"/>
                <a:gd name="T22" fmla="*/ 145 w 239"/>
                <a:gd name="T23" fmla="*/ 89 h 242"/>
                <a:gd name="T24" fmla="*/ 156 w 239"/>
                <a:gd name="T25" fmla="*/ 90 h 242"/>
                <a:gd name="T26" fmla="*/ 162 w 239"/>
                <a:gd name="T27" fmla="*/ 79 h 242"/>
                <a:gd name="T28" fmla="*/ 171 w 239"/>
                <a:gd name="T29" fmla="*/ 61 h 242"/>
                <a:gd name="T30" fmla="*/ 204 w 239"/>
                <a:gd name="T31" fmla="*/ 64 h 242"/>
                <a:gd name="T32" fmla="*/ 201 w 239"/>
                <a:gd name="T33" fmla="*/ 98 h 242"/>
                <a:gd name="T34" fmla="*/ 182 w 239"/>
                <a:gd name="T35" fmla="*/ 103 h 242"/>
                <a:gd name="T36" fmla="*/ 170 w 239"/>
                <a:gd name="T37" fmla="*/ 106 h 242"/>
                <a:gd name="T38" fmla="*/ 169 w 239"/>
                <a:gd name="T39" fmla="*/ 117 h 242"/>
                <a:gd name="T40" fmla="*/ 239 w 239"/>
                <a:gd name="T41" fmla="*/ 203 h 242"/>
                <a:gd name="T42" fmla="*/ 133 w 239"/>
                <a:gd name="T43" fmla="*/ 220 h 242"/>
                <a:gd name="T44" fmla="*/ 134 w 239"/>
                <a:gd name="T45" fmla="*/ 22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9" h="242">
                  <a:moveTo>
                    <a:pt x="134" y="220"/>
                  </a:moveTo>
                  <a:cubicBezTo>
                    <a:pt x="140" y="212"/>
                    <a:pt x="143" y="202"/>
                    <a:pt x="141" y="192"/>
                  </a:cubicBezTo>
                  <a:cubicBezTo>
                    <a:pt x="138" y="173"/>
                    <a:pt x="120" y="160"/>
                    <a:pt x="102" y="164"/>
                  </a:cubicBezTo>
                  <a:cubicBezTo>
                    <a:pt x="83" y="167"/>
                    <a:pt x="70" y="184"/>
                    <a:pt x="73" y="203"/>
                  </a:cubicBezTo>
                  <a:cubicBezTo>
                    <a:pt x="75" y="213"/>
                    <a:pt x="80" y="222"/>
                    <a:pt x="89" y="227"/>
                  </a:cubicBezTo>
                  <a:cubicBezTo>
                    <a:pt x="89" y="227"/>
                    <a:pt x="89" y="227"/>
                    <a:pt x="90" y="22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" y="237"/>
                    <a:pt x="6" y="231"/>
                    <a:pt x="10" y="225"/>
                  </a:cubicBezTo>
                  <a:cubicBezTo>
                    <a:pt x="13" y="219"/>
                    <a:pt x="36" y="185"/>
                    <a:pt x="47" y="168"/>
                  </a:cubicBezTo>
                  <a:cubicBezTo>
                    <a:pt x="50" y="162"/>
                    <a:pt x="51" y="155"/>
                    <a:pt x="49" y="149"/>
                  </a:cubicBezTo>
                  <a:cubicBezTo>
                    <a:pt x="31" y="89"/>
                    <a:pt x="48" y="38"/>
                    <a:pt x="73" y="0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48" y="92"/>
                    <a:pt x="153" y="93"/>
                    <a:pt x="156" y="90"/>
                  </a:cubicBezTo>
                  <a:cubicBezTo>
                    <a:pt x="160" y="87"/>
                    <a:pt x="162" y="83"/>
                    <a:pt x="162" y="79"/>
                  </a:cubicBezTo>
                  <a:cubicBezTo>
                    <a:pt x="162" y="72"/>
                    <a:pt x="165" y="66"/>
                    <a:pt x="171" y="61"/>
                  </a:cubicBezTo>
                  <a:cubicBezTo>
                    <a:pt x="181" y="53"/>
                    <a:pt x="196" y="54"/>
                    <a:pt x="204" y="64"/>
                  </a:cubicBezTo>
                  <a:cubicBezTo>
                    <a:pt x="213" y="75"/>
                    <a:pt x="211" y="90"/>
                    <a:pt x="201" y="98"/>
                  </a:cubicBezTo>
                  <a:cubicBezTo>
                    <a:pt x="196" y="103"/>
                    <a:pt x="189" y="104"/>
                    <a:pt x="182" y="103"/>
                  </a:cubicBezTo>
                  <a:cubicBezTo>
                    <a:pt x="178" y="102"/>
                    <a:pt x="173" y="104"/>
                    <a:pt x="170" y="106"/>
                  </a:cubicBezTo>
                  <a:cubicBezTo>
                    <a:pt x="167" y="109"/>
                    <a:pt x="166" y="114"/>
                    <a:pt x="169" y="117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3" y="220"/>
                    <a:pt x="134" y="220"/>
                    <a:pt x="134" y="22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897"/>
            <p:cNvSpPr/>
            <p:nvPr/>
          </p:nvSpPr>
          <p:spPr bwMode="auto">
            <a:xfrm>
              <a:off x="8185151" y="2790826"/>
              <a:ext cx="795338" cy="873125"/>
            </a:xfrm>
            <a:custGeom>
              <a:avLst/>
              <a:gdLst>
                <a:gd name="T0" fmla="*/ 251 w 251"/>
                <a:gd name="T1" fmla="*/ 41 h 275"/>
                <a:gd name="T2" fmla="*/ 213 w 251"/>
                <a:gd name="T3" fmla="*/ 141 h 275"/>
                <a:gd name="T4" fmla="*/ 212 w 251"/>
                <a:gd name="T5" fmla="*/ 141 h 275"/>
                <a:gd name="T6" fmla="*/ 192 w 251"/>
                <a:gd name="T7" fmla="*/ 120 h 275"/>
                <a:gd name="T8" fmla="*/ 148 w 251"/>
                <a:gd name="T9" fmla="*/ 141 h 275"/>
                <a:gd name="T10" fmla="*/ 168 w 251"/>
                <a:gd name="T11" fmla="*/ 185 h 275"/>
                <a:gd name="T12" fmla="*/ 196 w 251"/>
                <a:gd name="T13" fmla="*/ 183 h 275"/>
                <a:gd name="T14" fmla="*/ 197 w 251"/>
                <a:gd name="T15" fmla="*/ 183 h 275"/>
                <a:gd name="T16" fmla="*/ 168 w 251"/>
                <a:gd name="T17" fmla="*/ 261 h 275"/>
                <a:gd name="T18" fmla="*/ 81 w 251"/>
                <a:gd name="T19" fmla="*/ 269 h 275"/>
                <a:gd name="T20" fmla="*/ 51 w 251"/>
                <a:gd name="T21" fmla="*/ 229 h 275"/>
                <a:gd name="T22" fmla="*/ 46 w 251"/>
                <a:gd name="T23" fmla="*/ 199 h 275"/>
                <a:gd name="T24" fmla="*/ 42 w 251"/>
                <a:gd name="T25" fmla="*/ 182 h 275"/>
                <a:gd name="T26" fmla="*/ 60 w 251"/>
                <a:gd name="T27" fmla="*/ 173 h 275"/>
                <a:gd name="T28" fmla="*/ 44 w 251"/>
                <a:gd name="T29" fmla="*/ 164 h 275"/>
                <a:gd name="T30" fmla="*/ 38 w 251"/>
                <a:gd name="T31" fmla="*/ 145 h 275"/>
                <a:gd name="T32" fmla="*/ 42 w 251"/>
                <a:gd name="T33" fmla="*/ 124 h 275"/>
                <a:gd name="T34" fmla="*/ 13 w 251"/>
                <a:gd name="T35" fmla="*/ 109 h 275"/>
                <a:gd name="T36" fmla="*/ 5 w 251"/>
                <a:gd name="T37" fmla="*/ 82 h 275"/>
                <a:gd name="T38" fmla="*/ 105 w 251"/>
                <a:gd name="T39" fmla="*/ 65 h 275"/>
                <a:gd name="T40" fmla="*/ 111 w 251"/>
                <a:gd name="T41" fmla="*/ 56 h 275"/>
                <a:gd name="T42" fmla="*/ 105 w 251"/>
                <a:gd name="T43" fmla="*/ 46 h 275"/>
                <a:gd name="T44" fmla="*/ 94 w 251"/>
                <a:gd name="T45" fmla="*/ 29 h 275"/>
                <a:gd name="T46" fmla="*/ 113 w 251"/>
                <a:gd name="T47" fmla="*/ 2 h 275"/>
                <a:gd name="T48" fmla="*/ 141 w 251"/>
                <a:gd name="T49" fmla="*/ 22 h 275"/>
                <a:gd name="T50" fmla="*/ 136 w 251"/>
                <a:gd name="T51" fmla="*/ 41 h 275"/>
                <a:gd name="T52" fmla="*/ 132 w 251"/>
                <a:gd name="T53" fmla="*/ 53 h 275"/>
                <a:gd name="T54" fmla="*/ 141 w 251"/>
                <a:gd name="T55" fmla="*/ 59 h 275"/>
                <a:gd name="T56" fmla="*/ 251 w 251"/>
                <a:gd name="T57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1" h="275">
                  <a:moveTo>
                    <a:pt x="251" y="41"/>
                  </a:move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2" y="141"/>
                    <a:pt x="212" y="141"/>
                  </a:cubicBezTo>
                  <a:cubicBezTo>
                    <a:pt x="209" y="131"/>
                    <a:pt x="202" y="124"/>
                    <a:pt x="192" y="120"/>
                  </a:cubicBezTo>
                  <a:cubicBezTo>
                    <a:pt x="174" y="114"/>
                    <a:pt x="154" y="123"/>
                    <a:pt x="148" y="141"/>
                  </a:cubicBezTo>
                  <a:cubicBezTo>
                    <a:pt x="141" y="158"/>
                    <a:pt x="150" y="178"/>
                    <a:pt x="168" y="185"/>
                  </a:cubicBezTo>
                  <a:cubicBezTo>
                    <a:pt x="177" y="189"/>
                    <a:pt x="188" y="188"/>
                    <a:pt x="196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68" y="261"/>
                    <a:pt x="168" y="261"/>
                    <a:pt x="168" y="261"/>
                  </a:cubicBezTo>
                  <a:cubicBezTo>
                    <a:pt x="112" y="275"/>
                    <a:pt x="81" y="269"/>
                    <a:pt x="81" y="269"/>
                  </a:cubicBezTo>
                  <a:cubicBezTo>
                    <a:pt x="61" y="267"/>
                    <a:pt x="49" y="244"/>
                    <a:pt x="51" y="229"/>
                  </a:cubicBezTo>
                  <a:cubicBezTo>
                    <a:pt x="54" y="213"/>
                    <a:pt x="54" y="206"/>
                    <a:pt x="46" y="199"/>
                  </a:cubicBezTo>
                  <a:cubicBezTo>
                    <a:pt x="38" y="193"/>
                    <a:pt x="38" y="185"/>
                    <a:pt x="42" y="182"/>
                  </a:cubicBezTo>
                  <a:cubicBezTo>
                    <a:pt x="46" y="179"/>
                    <a:pt x="60" y="173"/>
                    <a:pt x="60" y="173"/>
                  </a:cubicBezTo>
                  <a:cubicBezTo>
                    <a:pt x="60" y="173"/>
                    <a:pt x="49" y="166"/>
                    <a:pt x="44" y="164"/>
                  </a:cubicBezTo>
                  <a:cubicBezTo>
                    <a:pt x="38" y="161"/>
                    <a:pt x="34" y="151"/>
                    <a:pt x="38" y="145"/>
                  </a:cubicBezTo>
                  <a:cubicBezTo>
                    <a:pt x="41" y="139"/>
                    <a:pt x="42" y="124"/>
                    <a:pt x="42" y="124"/>
                  </a:cubicBezTo>
                  <a:cubicBezTo>
                    <a:pt x="42" y="124"/>
                    <a:pt x="28" y="117"/>
                    <a:pt x="13" y="109"/>
                  </a:cubicBezTo>
                  <a:cubicBezTo>
                    <a:pt x="3" y="104"/>
                    <a:pt x="0" y="96"/>
                    <a:pt x="5" y="82"/>
                  </a:cubicBezTo>
                  <a:cubicBezTo>
                    <a:pt x="105" y="65"/>
                    <a:pt x="105" y="65"/>
                    <a:pt x="105" y="65"/>
                  </a:cubicBezTo>
                  <a:cubicBezTo>
                    <a:pt x="109" y="65"/>
                    <a:pt x="112" y="61"/>
                    <a:pt x="111" y="56"/>
                  </a:cubicBezTo>
                  <a:cubicBezTo>
                    <a:pt x="111" y="52"/>
                    <a:pt x="108" y="48"/>
                    <a:pt x="105" y="46"/>
                  </a:cubicBezTo>
                  <a:cubicBezTo>
                    <a:pt x="99" y="42"/>
                    <a:pt x="95" y="37"/>
                    <a:pt x="94" y="29"/>
                  </a:cubicBezTo>
                  <a:cubicBezTo>
                    <a:pt x="91" y="16"/>
                    <a:pt x="100" y="4"/>
                    <a:pt x="113" y="2"/>
                  </a:cubicBezTo>
                  <a:cubicBezTo>
                    <a:pt x="126" y="0"/>
                    <a:pt x="139" y="9"/>
                    <a:pt x="141" y="22"/>
                  </a:cubicBezTo>
                  <a:cubicBezTo>
                    <a:pt x="142" y="29"/>
                    <a:pt x="140" y="36"/>
                    <a:pt x="136" y="41"/>
                  </a:cubicBezTo>
                  <a:cubicBezTo>
                    <a:pt x="133" y="44"/>
                    <a:pt x="132" y="49"/>
                    <a:pt x="132" y="53"/>
                  </a:cubicBezTo>
                  <a:cubicBezTo>
                    <a:pt x="133" y="57"/>
                    <a:pt x="137" y="60"/>
                    <a:pt x="141" y="59"/>
                  </a:cubicBezTo>
                  <a:lnTo>
                    <a:pt x="251" y="41"/>
                  </a:ln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898"/>
            <p:cNvSpPr/>
            <p:nvPr/>
          </p:nvSpPr>
          <p:spPr bwMode="auto">
            <a:xfrm>
              <a:off x="8669339" y="2933701"/>
              <a:ext cx="898525" cy="1000125"/>
            </a:xfrm>
            <a:custGeom>
              <a:avLst/>
              <a:gdLst>
                <a:gd name="T0" fmla="*/ 283 w 283"/>
                <a:gd name="T1" fmla="*/ 215 h 315"/>
                <a:gd name="T2" fmla="*/ 283 w 283"/>
                <a:gd name="T3" fmla="*/ 287 h 315"/>
                <a:gd name="T4" fmla="*/ 150 w 283"/>
                <a:gd name="T5" fmla="*/ 315 h 315"/>
                <a:gd name="T6" fmla="*/ 16 w 283"/>
                <a:gd name="T7" fmla="*/ 287 h 315"/>
                <a:gd name="T8" fmla="*/ 16 w 283"/>
                <a:gd name="T9" fmla="*/ 241 h 315"/>
                <a:gd name="T10" fmla="*/ 55 w 283"/>
                <a:gd name="T11" fmla="*/ 138 h 315"/>
                <a:gd name="T12" fmla="*/ 51 w 283"/>
                <a:gd name="T13" fmla="*/ 128 h 315"/>
                <a:gd name="T14" fmla="*/ 38 w 283"/>
                <a:gd name="T15" fmla="*/ 129 h 315"/>
                <a:gd name="T16" fmla="*/ 19 w 283"/>
                <a:gd name="T17" fmla="*/ 130 h 315"/>
                <a:gd name="T18" fmla="*/ 5 w 283"/>
                <a:gd name="T19" fmla="*/ 99 h 315"/>
                <a:gd name="T20" fmla="*/ 35 w 283"/>
                <a:gd name="T21" fmla="*/ 85 h 315"/>
                <a:gd name="T22" fmla="*/ 49 w 283"/>
                <a:gd name="T23" fmla="*/ 99 h 315"/>
                <a:gd name="T24" fmla="*/ 58 w 283"/>
                <a:gd name="T25" fmla="*/ 108 h 315"/>
                <a:gd name="T26" fmla="*/ 68 w 283"/>
                <a:gd name="T27" fmla="*/ 104 h 315"/>
                <a:gd name="T28" fmla="*/ 107 w 283"/>
                <a:gd name="T29" fmla="*/ 0 h 315"/>
                <a:gd name="T30" fmla="*/ 175 w 283"/>
                <a:gd name="T31" fmla="*/ 83 h 315"/>
                <a:gd name="T32" fmla="*/ 174 w 283"/>
                <a:gd name="T33" fmla="*/ 83 h 315"/>
                <a:gd name="T34" fmla="*/ 147 w 283"/>
                <a:gd name="T35" fmla="*/ 90 h 315"/>
                <a:gd name="T36" fmla="*/ 142 w 283"/>
                <a:gd name="T37" fmla="*/ 139 h 315"/>
                <a:gd name="T38" fmla="*/ 191 w 283"/>
                <a:gd name="T39" fmla="*/ 144 h 315"/>
                <a:gd name="T40" fmla="*/ 203 w 283"/>
                <a:gd name="T41" fmla="*/ 118 h 315"/>
                <a:gd name="T42" fmla="*/ 203 w 283"/>
                <a:gd name="T43" fmla="*/ 117 h 315"/>
                <a:gd name="T44" fmla="*/ 283 w 283"/>
                <a:gd name="T45" fmla="*/ 2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" h="315">
                  <a:moveTo>
                    <a:pt x="283" y="215"/>
                  </a:moveTo>
                  <a:cubicBezTo>
                    <a:pt x="283" y="248"/>
                    <a:pt x="283" y="287"/>
                    <a:pt x="283" y="287"/>
                  </a:cubicBezTo>
                  <a:cubicBezTo>
                    <a:pt x="283" y="287"/>
                    <a:pt x="244" y="315"/>
                    <a:pt x="150" y="315"/>
                  </a:cubicBezTo>
                  <a:cubicBezTo>
                    <a:pt x="56" y="315"/>
                    <a:pt x="16" y="287"/>
                    <a:pt x="16" y="287"/>
                  </a:cubicBezTo>
                  <a:cubicBezTo>
                    <a:pt x="16" y="241"/>
                    <a:pt x="16" y="241"/>
                    <a:pt x="16" y="241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7" y="134"/>
                    <a:pt x="55" y="130"/>
                    <a:pt x="51" y="128"/>
                  </a:cubicBezTo>
                  <a:cubicBezTo>
                    <a:pt x="47" y="127"/>
                    <a:pt x="42" y="127"/>
                    <a:pt x="38" y="129"/>
                  </a:cubicBezTo>
                  <a:cubicBezTo>
                    <a:pt x="32" y="132"/>
                    <a:pt x="25" y="133"/>
                    <a:pt x="19" y="130"/>
                  </a:cubicBezTo>
                  <a:cubicBezTo>
                    <a:pt x="6" y="126"/>
                    <a:pt x="0" y="112"/>
                    <a:pt x="5" y="99"/>
                  </a:cubicBezTo>
                  <a:cubicBezTo>
                    <a:pt x="9" y="87"/>
                    <a:pt x="23" y="81"/>
                    <a:pt x="35" y="85"/>
                  </a:cubicBezTo>
                  <a:cubicBezTo>
                    <a:pt x="42" y="88"/>
                    <a:pt x="47" y="93"/>
                    <a:pt x="49" y="99"/>
                  </a:cubicBezTo>
                  <a:cubicBezTo>
                    <a:pt x="51" y="103"/>
                    <a:pt x="54" y="107"/>
                    <a:pt x="58" y="108"/>
                  </a:cubicBezTo>
                  <a:cubicBezTo>
                    <a:pt x="62" y="110"/>
                    <a:pt x="67" y="108"/>
                    <a:pt x="68" y="10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4" y="83"/>
                  </a:cubicBezTo>
                  <a:cubicBezTo>
                    <a:pt x="165" y="81"/>
                    <a:pt x="154" y="84"/>
                    <a:pt x="147" y="90"/>
                  </a:cubicBezTo>
                  <a:cubicBezTo>
                    <a:pt x="132" y="102"/>
                    <a:pt x="130" y="124"/>
                    <a:pt x="142" y="139"/>
                  </a:cubicBezTo>
                  <a:cubicBezTo>
                    <a:pt x="154" y="154"/>
                    <a:pt x="176" y="156"/>
                    <a:pt x="191" y="144"/>
                  </a:cubicBezTo>
                  <a:cubicBezTo>
                    <a:pt x="198" y="137"/>
                    <a:pt x="203" y="128"/>
                    <a:pt x="203" y="118"/>
                  </a:cubicBezTo>
                  <a:cubicBezTo>
                    <a:pt x="203" y="118"/>
                    <a:pt x="203" y="117"/>
                    <a:pt x="203" y="117"/>
                  </a:cubicBezTo>
                  <a:lnTo>
                    <a:pt x="283" y="2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899"/>
            <p:cNvSpPr/>
            <p:nvPr/>
          </p:nvSpPr>
          <p:spPr bwMode="auto">
            <a:xfrm>
              <a:off x="9037639" y="2790826"/>
              <a:ext cx="752475" cy="771525"/>
            </a:xfrm>
            <a:custGeom>
              <a:avLst/>
              <a:gdLst>
                <a:gd name="T0" fmla="*/ 237 w 237"/>
                <a:gd name="T1" fmla="*/ 0 h 243"/>
                <a:gd name="T2" fmla="*/ 190 w 237"/>
                <a:gd name="T3" fmla="*/ 101 h 243"/>
                <a:gd name="T4" fmla="*/ 167 w 237"/>
                <a:gd name="T5" fmla="*/ 223 h 243"/>
                <a:gd name="T6" fmla="*/ 167 w 237"/>
                <a:gd name="T7" fmla="*/ 243 h 243"/>
                <a:gd name="T8" fmla="*/ 93 w 237"/>
                <a:gd name="T9" fmla="*/ 153 h 243"/>
                <a:gd name="T10" fmla="*/ 82 w 237"/>
                <a:gd name="T11" fmla="*/ 152 h 243"/>
                <a:gd name="T12" fmla="*/ 77 w 237"/>
                <a:gd name="T13" fmla="*/ 163 h 243"/>
                <a:gd name="T14" fmla="*/ 68 w 237"/>
                <a:gd name="T15" fmla="*/ 181 h 243"/>
                <a:gd name="T16" fmla="*/ 34 w 237"/>
                <a:gd name="T17" fmla="*/ 177 h 243"/>
                <a:gd name="T18" fmla="*/ 37 w 237"/>
                <a:gd name="T19" fmla="*/ 143 h 243"/>
                <a:gd name="T20" fmla="*/ 57 w 237"/>
                <a:gd name="T21" fmla="*/ 138 h 243"/>
                <a:gd name="T22" fmla="*/ 69 w 237"/>
                <a:gd name="T23" fmla="*/ 135 h 243"/>
                <a:gd name="T24" fmla="*/ 70 w 237"/>
                <a:gd name="T25" fmla="*/ 124 h 243"/>
                <a:gd name="T26" fmla="*/ 0 w 237"/>
                <a:gd name="T27" fmla="*/ 38 h 243"/>
                <a:gd name="T28" fmla="*/ 105 w 237"/>
                <a:gd name="T29" fmla="*/ 21 h 243"/>
                <a:gd name="T30" fmla="*/ 105 w 237"/>
                <a:gd name="T31" fmla="*/ 22 h 243"/>
                <a:gd name="T32" fmla="*/ 97 w 237"/>
                <a:gd name="T33" fmla="*/ 49 h 243"/>
                <a:gd name="T34" fmla="*/ 137 w 237"/>
                <a:gd name="T35" fmla="*/ 78 h 243"/>
                <a:gd name="T36" fmla="*/ 166 w 237"/>
                <a:gd name="T37" fmla="*/ 38 h 243"/>
                <a:gd name="T38" fmla="*/ 150 w 237"/>
                <a:gd name="T39" fmla="*/ 15 h 243"/>
                <a:gd name="T40" fmla="*/ 149 w 237"/>
                <a:gd name="T41" fmla="*/ 14 h 243"/>
                <a:gd name="T42" fmla="*/ 237 w 237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7" h="243">
                  <a:moveTo>
                    <a:pt x="237" y="0"/>
                  </a:moveTo>
                  <a:cubicBezTo>
                    <a:pt x="225" y="46"/>
                    <a:pt x="203" y="77"/>
                    <a:pt x="190" y="101"/>
                  </a:cubicBezTo>
                  <a:cubicBezTo>
                    <a:pt x="173" y="133"/>
                    <a:pt x="167" y="195"/>
                    <a:pt x="167" y="223"/>
                  </a:cubicBezTo>
                  <a:cubicBezTo>
                    <a:pt x="167" y="243"/>
                    <a:pt x="167" y="243"/>
                    <a:pt x="167" y="24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0" y="149"/>
                    <a:pt x="86" y="149"/>
                    <a:pt x="82" y="152"/>
                  </a:cubicBezTo>
                  <a:cubicBezTo>
                    <a:pt x="79" y="154"/>
                    <a:pt x="77" y="158"/>
                    <a:pt x="77" y="163"/>
                  </a:cubicBezTo>
                  <a:cubicBezTo>
                    <a:pt x="76" y="169"/>
                    <a:pt x="73" y="176"/>
                    <a:pt x="68" y="181"/>
                  </a:cubicBezTo>
                  <a:cubicBezTo>
                    <a:pt x="58" y="189"/>
                    <a:pt x="43" y="187"/>
                    <a:pt x="34" y="177"/>
                  </a:cubicBezTo>
                  <a:cubicBezTo>
                    <a:pt x="26" y="167"/>
                    <a:pt x="27" y="152"/>
                    <a:pt x="37" y="143"/>
                  </a:cubicBezTo>
                  <a:cubicBezTo>
                    <a:pt x="43" y="139"/>
                    <a:pt x="50" y="137"/>
                    <a:pt x="57" y="138"/>
                  </a:cubicBezTo>
                  <a:cubicBezTo>
                    <a:pt x="61" y="139"/>
                    <a:pt x="65" y="138"/>
                    <a:pt x="69" y="135"/>
                  </a:cubicBezTo>
                  <a:cubicBezTo>
                    <a:pt x="72" y="132"/>
                    <a:pt x="72" y="127"/>
                    <a:pt x="70" y="1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98" y="30"/>
                    <a:pt x="96" y="40"/>
                    <a:pt x="97" y="49"/>
                  </a:cubicBezTo>
                  <a:cubicBezTo>
                    <a:pt x="100" y="68"/>
                    <a:pt x="118" y="81"/>
                    <a:pt x="137" y="78"/>
                  </a:cubicBezTo>
                  <a:cubicBezTo>
                    <a:pt x="156" y="75"/>
                    <a:pt x="169" y="57"/>
                    <a:pt x="166" y="38"/>
                  </a:cubicBezTo>
                  <a:cubicBezTo>
                    <a:pt x="164" y="28"/>
                    <a:pt x="158" y="20"/>
                    <a:pt x="150" y="15"/>
                  </a:cubicBezTo>
                  <a:cubicBezTo>
                    <a:pt x="149" y="14"/>
                    <a:pt x="149" y="14"/>
                    <a:pt x="149" y="14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47964" y="4073525"/>
            <a:ext cx="600075" cy="333375"/>
            <a:chOff x="2747964" y="4073525"/>
            <a:chExt cx="600075" cy="333375"/>
          </a:xfrm>
        </p:grpSpPr>
        <p:sp>
          <p:nvSpPr>
            <p:cNvPr id="31" name="Freeform 900"/>
            <p:cNvSpPr/>
            <p:nvPr/>
          </p:nvSpPr>
          <p:spPr bwMode="auto">
            <a:xfrm>
              <a:off x="2747964" y="4073525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8 w 189"/>
                <a:gd name="T5" fmla="*/ 43 h 60"/>
                <a:gd name="T6" fmla="*/ 80 w 189"/>
                <a:gd name="T7" fmla="*/ 43 h 60"/>
                <a:gd name="T8" fmla="*/ 9 w 189"/>
                <a:gd name="T9" fmla="*/ 2 h 60"/>
                <a:gd name="T10" fmla="*/ 1 w 189"/>
                <a:gd name="T11" fmla="*/ 4 h 60"/>
                <a:gd name="T12" fmla="*/ 3 w 189"/>
                <a:gd name="T13" fmla="*/ 12 h 60"/>
                <a:gd name="T14" fmla="*/ 74 w 189"/>
                <a:gd name="T15" fmla="*/ 53 h 60"/>
                <a:gd name="T16" fmla="*/ 114 w 189"/>
                <a:gd name="T17" fmla="*/ 53 h 60"/>
                <a:gd name="T18" fmla="*/ 185 w 189"/>
                <a:gd name="T19" fmla="*/ 12 h 60"/>
                <a:gd name="T20" fmla="*/ 187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1"/>
                    <a:pt x="179" y="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99" y="48"/>
                    <a:pt x="89" y="48"/>
                    <a:pt x="80" y="4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7"/>
                    <a:pt x="1" y="10"/>
                    <a:pt x="3" y="12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86" y="60"/>
                    <a:pt x="102" y="60"/>
                    <a:pt x="114" y="53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188" y="10"/>
                    <a:pt x="189" y="7"/>
                    <a:pt x="187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901"/>
            <p:cNvSpPr/>
            <p:nvPr/>
          </p:nvSpPr>
          <p:spPr bwMode="auto">
            <a:xfrm>
              <a:off x="2747964" y="4216400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8 w 189"/>
                <a:gd name="T5" fmla="*/ 43 h 60"/>
                <a:gd name="T6" fmla="*/ 80 w 189"/>
                <a:gd name="T7" fmla="*/ 43 h 60"/>
                <a:gd name="T8" fmla="*/ 9 w 189"/>
                <a:gd name="T9" fmla="*/ 2 h 60"/>
                <a:gd name="T10" fmla="*/ 1 w 189"/>
                <a:gd name="T11" fmla="*/ 4 h 60"/>
                <a:gd name="T12" fmla="*/ 3 w 189"/>
                <a:gd name="T13" fmla="*/ 13 h 60"/>
                <a:gd name="T14" fmla="*/ 74 w 189"/>
                <a:gd name="T15" fmla="*/ 53 h 60"/>
                <a:gd name="T16" fmla="*/ 114 w 189"/>
                <a:gd name="T17" fmla="*/ 53 h 60"/>
                <a:gd name="T18" fmla="*/ 185 w 189"/>
                <a:gd name="T19" fmla="*/ 13 h 60"/>
                <a:gd name="T20" fmla="*/ 187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2"/>
                    <a:pt x="179" y="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99" y="48"/>
                    <a:pt x="89" y="48"/>
                    <a:pt x="80" y="4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7"/>
                    <a:pt x="1" y="11"/>
                    <a:pt x="3" y="1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86" y="60"/>
                    <a:pt x="102" y="60"/>
                    <a:pt x="114" y="53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8" y="11"/>
                    <a:pt x="189" y="7"/>
                    <a:pt x="187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78377" y="4073525"/>
            <a:ext cx="600075" cy="333375"/>
            <a:chOff x="4778377" y="4073525"/>
            <a:chExt cx="600075" cy="333375"/>
          </a:xfrm>
        </p:grpSpPr>
        <p:sp>
          <p:nvSpPr>
            <p:cNvPr id="34" name="Freeform 903"/>
            <p:cNvSpPr/>
            <p:nvPr/>
          </p:nvSpPr>
          <p:spPr bwMode="auto">
            <a:xfrm>
              <a:off x="4778377" y="4073525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9 w 189"/>
                <a:gd name="T5" fmla="*/ 43 h 60"/>
                <a:gd name="T6" fmla="*/ 81 w 189"/>
                <a:gd name="T7" fmla="*/ 43 h 60"/>
                <a:gd name="T8" fmla="*/ 10 w 189"/>
                <a:gd name="T9" fmla="*/ 2 h 60"/>
                <a:gd name="T10" fmla="*/ 2 w 189"/>
                <a:gd name="T11" fmla="*/ 4 h 60"/>
                <a:gd name="T12" fmla="*/ 4 w 189"/>
                <a:gd name="T13" fmla="*/ 12 h 60"/>
                <a:gd name="T14" fmla="*/ 75 w 189"/>
                <a:gd name="T15" fmla="*/ 53 h 60"/>
                <a:gd name="T16" fmla="*/ 115 w 189"/>
                <a:gd name="T17" fmla="*/ 53 h 60"/>
                <a:gd name="T18" fmla="*/ 185 w 189"/>
                <a:gd name="T19" fmla="*/ 12 h 60"/>
                <a:gd name="T20" fmla="*/ 188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1"/>
                    <a:pt x="179" y="2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0" y="48"/>
                    <a:pt x="89" y="48"/>
                    <a:pt x="81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0" y="7"/>
                    <a:pt x="1" y="10"/>
                    <a:pt x="4" y="12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87" y="60"/>
                    <a:pt x="102" y="60"/>
                    <a:pt x="115" y="53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188" y="10"/>
                    <a:pt x="189" y="7"/>
                    <a:pt x="188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904"/>
            <p:cNvSpPr/>
            <p:nvPr/>
          </p:nvSpPr>
          <p:spPr bwMode="auto">
            <a:xfrm>
              <a:off x="4778377" y="4216400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9 w 189"/>
                <a:gd name="T5" fmla="*/ 43 h 60"/>
                <a:gd name="T6" fmla="*/ 81 w 189"/>
                <a:gd name="T7" fmla="*/ 43 h 60"/>
                <a:gd name="T8" fmla="*/ 10 w 189"/>
                <a:gd name="T9" fmla="*/ 2 h 60"/>
                <a:gd name="T10" fmla="*/ 2 w 189"/>
                <a:gd name="T11" fmla="*/ 4 h 60"/>
                <a:gd name="T12" fmla="*/ 4 w 189"/>
                <a:gd name="T13" fmla="*/ 13 h 60"/>
                <a:gd name="T14" fmla="*/ 75 w 189"/>
                <a:gd name="T15" fmla="*/ 53 h 60"/>
                <a:gd name="T16" fmla="*/ 115 w 189"/>
                <a:gd name="T17" fmla="*/ 53 h 60"/>
                <a:gd name="T18" fmla="*/ 185 w 189"/>
                <a:gd name="T19" fmla="*/ 13 h 60"/>
                <a:gd name="T20" fmla="*/ 188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2"/>
                    <a:pt x="179" y="2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0" y="48"/>
                    <a:pt x="89" y="48"/>
                    <a:pt x="81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0" y="7"/>
                    <a:pt x="1" y="11"/>
                    <a:pt x="4" y="1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87" y="60"/>
                    <a:pt x="102" y="60"/>
                    <a:pt x="115" y="53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8" y="11"/>
                    <a:pt x="189" y="7"/>
                    <a:pt x="188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13552" y="4073525"/>
            <a:ext cx="600075" cy="333375"/>
            <a:chOff x="6813552" y="4073525"/>
            <a:chExt cx="600075" cy="333375"/>
          </a:xfrm>
        </p:grpSpPr>
        <p:sp>
          <p:nvSpPr>
            <p:cNvPr id="37" name="Freeform 906"/>
            <p:cNvSpPr/>
            <p:nvPr/>
          </p:nvSpPr>
          <p:spPr bwMode="auto">
            <a:xfrm>
              <a:off x="6813552" y="4073525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8 w 189"/>
                <a:gd name="T5" fmla="*/ 43 h 60"/>
                <a:gd name="T6" fmla="*/ 80 w 189"/>
                <a:gd name="T7" fmla="*/ 43 h 60"/>
                <a:gd name="T8" fmla="*/ 10 w 189"/>
                <a:gd name="T9" fmla="*/ 2 h 60"/>
                <a:gd name="T10" fmla="*/ 1 w 189"/>
                <a:gd name="T11" fmla="*/ 4 h 60"/>
                <a:gd name="T12" fmla="*/ 4 w 189"/>
                <a:gd name="T13" fmla="*/ 12 h 60"/>
                <a:gd name="T14" fmla="*/ 74 w 189"/>
                <a:gd name="T15" fmla="*/ 53 h 60"/>
                <a:gd name="T16" fmla="*/ 114 w 189"/>
                <a:gd name="T17" fmla="*/ 53 h 60"/>
                <a:gd name="T18" fmla="*/ 185 w 189"/>
                <a:gd name="T19" fmla="*/ 12 h 60"/>
                <a:gd name="T20" fmla="*/ 187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1"/>
                    <a:pt x="179" y="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0" y="48"/>
                    <a:pt x="89" y="48"/>
                    <a:pt x="80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7"/>
                    <a:pt x="1" y="10"/>
                    <a:pt x="4" y="12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87" y="60"/>
                    <a:pt x="102" y="60"/>
                    <a:pt x="114" y="53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188" y="10"/>
                    <a:pt x="189" y="7"/>
                    <a:pt x="187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907"/>
            <p:cNvSpPr/>
            <p:nvPr/>
          </p:nvSpPr>
          <p:spPr bwMode="auto">
            <a:xfrm>
              <a:off x="6813552" y="4216400"/>
              <a:ext cx="600075" cy="190500"/>
            </a:xfrm>
            <a:custGeom>
              <a:avLst/>
              <a:gdLst>
                <a:gd name="T0" fmla="*/ 182 w 189"/>
                <a:gd name="T1" fmla="*/ 1 h 60"/>
                <a:gd name="T2" fmla="*/ 179 w 189"/>
                <a:gd name="T3" fmla="*/ 2 h 60"/>
                <a:gd name="T4" fmla="*/ 108 w 189"/>
                <a:gd name="T5" fmla="*/ 43 h 60"/>
                <a:gd name="T6" fmla="*/ 80 w 189"/>
                <a:gd name="T7" fmla="*/ 43 h 60"/>
                <a:gd name="T8" fmla="*/ 10 w 189"/>
                <a:gd name="T9" fmla="*/ 2 h 60"/>
                <a:gd name="T10" fmla="*/ 1 w 189"/>
                <a:gd name="T11" fmla="*/ 4 h 60"/>
                <a:gd name="T12" fmla="*/ 4 w 189"/>
                <a:gd name="T13" fmla="*/ 13 h 60"/>
                <a:gd name="T14" fmla="*/ 74 w 189"/>
                <a:gd name="T15" fmla="*/ 53 h 60"/>
                <a:gd name="T16" fmla="*/ 114 w 189"/>
                <a:gd name="T17" fmla="*/ 53 h 60"/>
                <a:gd name="T18" fmla="*/ 185 w 189"/>
                <a:gd name="T19" fmla="*/ 13 h 60"/>
                <a:gd name="T20" fmla="*/ 187 w 189"/>
                <a:gd name="T21" fmla="*/ 4 h 60"/>
                <a:gd name="T22" fmla="*/ 182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2" y="1"/>
                  </a:moveTo>
                  <a:cubicBezTo>
                    <a:pt x="181" y="1"/>
                    <a:pt x="180" y="2"/>
                    <a:pt x="179" y="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0" y="48"/>
                    <a:pt x="89" y="48"/>
                    <a:pt x="80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7"/>
                    <a:pt x="1" y="11"/>
                    <a:pt x="4" y="1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87" y="60"/>
                    <a:pt x="102" y="60"/>
                    <a:pt x="114" y="53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8" y="11"/>
                    <a:pt x="189" y="7"/>
                    <a:pt x="187" y="4"/>
                  </a:cubicBezTo>
                  <a:cubicBezTo>
                    <a:pt x="186" y="2"/>
                    <a:pt x="184" y="1"/>
                    <a:pt x="182" y="1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843964" y="4073525"/>
            <a:ext cx="600075" cy="333375"/>
            <a:chOff x="8843964" y="4073525"/>
            <a:chExt cx="600075" cy="333375"/>
          </a:xfrm>
        </p:grpSpPr>
        <p:sp>
          <p:nvSpPr>
            <p:cNvPr id="40" name="Freeform 909"/>
            <p:cNvSpPr/>
            <p:nvPr/>
          </p:nvSpPr>
          <p:spPr bwMode="auto">
            <a:xfrm>
              <a:off x="8843964" y="4073525"/>
              <a:ext cx="600075" cy="190500"/>
            </a:xfrm>
            <a:custGeom>
              <a:avLst/>
              <a:gdLst>
                <a:gd name="T0" fmla="*/ 183 w 189"/>
                <a:gd name="T1" fmla="*/ 1 h 60"/>
                <a:gd name="T2" fmla="*/ 180 w 189"/>
                <a:gd name="T3" fmla="*/ 2 h 60"/>
                <a:gd name="T4" fmla="*/ 109 w 189"/>
                <a:gd name="T5" fmla="*/ 43 h 60"/>
                <a:gd name="T6" fmla="*/ 81 w 189"/>
                <a:gd name="T7" fmla="*/ 43 h 60"/>
                <a:gd name="T8" fmla="*/ 10 w 189"/>
                <a:gd name="T9" fmla="*/ 2 h 60"/>
                <a:gd name="T10" fmla="*/ 2 w 189"/>
                <a:gd name="T11" fmla="*/ 4 h 60"/>
                <a:gd name="T12" fmla="*/ 4 w 189"/>
                <a:gd name="T13" fmla="*/ 12 h 60"/>
                <a:gd name="T14" fmla="*/ 75 w 189"/>
                <a:gd name="T15" fmla="*/ 53 h 60"/>
                <a:gd name="T16" fmla="*/ 115 w 189"/>
                <a:gd name="T17" fmla="*/ 53 h 60"/>
                <a:gd name="T18" fmla="*/ 186 w 189"/>
                <a:gd name="T19" fmla="*/ 12 h 60"/>
                <a:gd name="T20" fmla="*/ 188 w 189"/>
                <a:gd name="T21" fmla="*/ 4 h 60"/>
                <a:gd name="T22" fmla="*/ 183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3" y="1"/>
                  </a:moveTo>
                  <a:cubicBezTo>
                    <a:pt x="182" y="1"/>
                    <a:pt x="181" y="1"/>
                    <a:pt x="180" y="2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0" y="48"/>
                    <a:pt x="90" y="48"/>
                    <a:pt x="81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7"/>
                    <a:pt x="1" y="10"/>
                    <a:pt x="4" y="12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87" y="60"/>
                    <a:pt x="103" y="60"/>
                    <a:pt x="115" y="53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8" y="10"/>
                    <a:pt x="189" y="7"/>
                    <a:pt x="188" y="4"/>
                  </a:cubicBezTo>
                  <a:cubicBezTo>
                    <a:pt x="187" y="2"/>
                    <a:pt x="185" y="1"/>
                    <a:pt x="183" y="1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910"/>
            <p:cNvSpPr/>
            <p:nvPr/>
          </p:nvSpPr>
          <p:spPr bwMode="auto">
            <a:xfrm>
              <a:off x="8843964" y="4216400"/>
              <a:ext cx="600075" cy="190500"/>
            </a:xfrm>
            <a:custGeom>
              <a:avLst/>
              <a:gdLst>
                <a:gd name="T0" fmla="*/ 183 w 189"/>
                <a:gd name="T1" fmla="*/ 1 h 60"/>
                <a:gd name="T2" fmla="*/ 180 w 189"/>
                <a:gd name="T3" fmla="*/ 2 h 60"/>
                <a:gd name="T4" fmla="*/ 109 w 189"/>
                <a:gd name="T5" fmla="*/ 43 h 60"/>
                <a:gd name="T6" fmla="*/ 81 w 189"/>
                <a:gd name="T7" fmla="*/ 43 h 60"/>
                <a:gd name="T8" fmla="*/ 10 w 189"/>
                <a:gd name="T9" fmla="*/ 2 h 60"/>
                <a:gd name="T10" fmla="*/ 2 w 189"/>
                <a:gd name="T11" fmla="*/ 4 h 60"/>
                <a:gd name="T12" fmla="*/ 4 w 189"/>
                <a:gd name="T13" fmla="*/ 13 h 60"/>
                <a:gd name="T14" fmla="*/ 75 w 189"/>
                <a:gd name="T15" fmla="*/ 53 h 60"/>
                <a:gd name="T16" fmla="*/ 115 w 189"/>
                <a:gd name="T17" fmla="*/ 53 h 60"/>
                <a:gd name="T18" fmla="*/ 186 w 189"/>
                <a:gd name="T19" fmla="*/ 13 h 60"/>
                <a:gd name="T20" fmla="*/ 188 w 189"/>
                <a:gd name="T21" fmla="*/ 4 h 60"/>
                <a:gd name="T22" fmla="*/ 183 w 189"/>
                <a:gd name="T2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60">
                  <a:moveTo>
                    <a:pt x="183" y="1"/>
                  </a:moveTo>
                  <a:cubicBezTo>
                    <a:pt x="182" y="1"/>
                    <a:pt x="181" y="2"/>
                    <a:pt x="180" y="2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0" y="48"/>
                    <a:pt x="90" y="48"/>
                    <a:pt x="81" y="4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7"/>
                    <a:pt x="1" y="11"/>
                    <a:pt x="4" y="1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87" y="60"/>
                    <a:pt x="103" y="60"/>
                    <a:pt x="115" y="53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8" y="11"/>
                    <a:pt x="189" y="7"/>
                    <a:pt x="188" y="4"/>
                  </a:cubicBezTo>
                  <a:cubicBezTo>
                    <a:pt x="187" y="2"/>
                    <a:pt x="185" y="1"/>
                    <a:pt x="183" y="1"/>
                  </a:cubicBez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3" name="矩形 62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297839" y="4593996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6" name="矩形 65"/>
          <p:cNvSpPr/>
          <p:nvPr/>
        </p:nvSpPr>
        <p:spPr>
          <a:xfrm>
            <a:off x="4313828" y="4593996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7" name="矩形 66"/>
          <p:cNvSpPr/>
          <p:nvPr/>
        </p:nvSpPr>
        <p:spPr>
          <a:xfrm>
            <a:off x="8333013" y="4593996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8" name="矩形 67"/>
          <p:cNvSpPr/>
          <p:nvPr/>
        </p:nvSpPr>
        <p:spPr>
          <a:xfrm>
            <a:off x="2091814" y="4593996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500">
        <p:random/>
      </p:transition>
    </mc:Choice>
    <mc:Fallback xmlns="">
      <p:transition spd="slow" advClick="0" advTm="3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2791453" y="3859940"/>
            <a:ext cx="5352994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2" name="矩形 61"/>
          <p:cNvSpPr/>
          <p:nvPr/>
        </p:nvSpPr>
        <p:spPr>
          <a:xfrm>
            <a:off x="2791453" y="2829203"/>
            <a:ext cx="4552833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3" name="矩形 62"/>
          <p:cNvSpPr/>
          <p:nvPr/>
        </p:nvSpPr>
        <p:spPr>
          <a:xfrm>
            <a:off x="2791453" y="4890677"/>
            <a:ext cx="4565475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4" name="矩形 63"/>
          <p:cNvSpPr/>
          <p:nvPr/>
        </p:nvSpPr>
        <p:spPr>
          <a:xfrm>
            <a:off x="2791453" y="1788212"/>
            <a:ext cx="4857575" cy="8617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2898601" y="2290972"/>
            <a:ext cx="5748512" cy="0"/>
            <a:chOff x="1374601" y="2292350"/>
            <a:chExt cx="5748512" cy="0"/>
          </a:xfrm>
        </p:grpSpPr>
        <p:sp>
          <p:nvSpPr>
            <p:cNvPr id="12" name="Line 23"/>
            <p:cNvSpPr>
              <a:spLocks noChangeShapeType="1"/>
            </p:cNvSpPr>
            <p:nvPr/>
          </p:nvSpPr>
          <p:spPr bwMode="auto">
            <a:xfrm flipH="1">
              <a:off x="1374601" y="2292350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1550988" y="2292350"/>
              <a:ext cx="5572125" cy="0"/>
            </a:xfrm>
            <a:prstGeom prst="line">
              <a:avLst/>
            </a:prstGeom>
            <a:noFill/>
            <a:ln w="3175" cap="flat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98601" y="3316497"/>
            <a:ext cx="5748512" cy="0"/>
            <a:chOff x="1374601" y="2292350"/>
            <a:chExt cx="5748512" cy="0"/>
          </a:xfrm>
        </p:grpSpPr>
        <p:sp>
          <p:nvSpPr>
            <p:cNvPr id="40" name="Line 23"/>
            <p:cNvSpPr>
              <a:spLocks noChangeShapeType="1"/>
            </p:cNvSpPr>
            <p:nvPr/>
          </p:nvSpPr>
          <p:spPr bwMode="auto">
            <a:xfrm flipH="1">
              <a:off x="1374601" y="2292350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Line 6"/>
            <p:cNvSpPr>
              <a:spLocks noChangeShapeType="1"/>
            </p:cNvSpPr>
            <p:nvPr/>
          </p:nvSpPr>
          <p:spPr bwMode="auto">
            <a:xfrm>
              <a:off x="1550988" y="2292350"/>
              <a:ext cx="5572125" cy="0"/>
            </a:xfrm>
            <a:prstGeom prst="line">
              <a:avLst/>
            </a:prstGeom>
            <a:noFill/>
            <a:ln w="3175" cap="flat">
              <a:solidFill>
                <a:schemeClr val="accent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98601" y="4342022"/>
            <a:ext cx="5748512" cy="0"/>
            <a:chOff x="1374601" y="2292350"/>
            <a:chExt cx="5748512" cy="0"/>
          </a:xfrm>
        </p:grpSpPr>
        <p:sp>
          <p:nvSpPr>
            <p:cNvPr id="46" name="Line 23"/>
            <p:cNvSpPr>
              <a:spLocks noChangeShapeType="1"/>
            </p:cNvSpPr>
            <p:nvPr/>
          </p:nvSpPr>
          <p:spPr bwMode="auto">
            <a:xfrm flipH="1">
              <a:off x="1374601" y="2292350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>
              <a:off x="1550988" y="2292350"/>
              <a:ext cx="5572125" cy="0"/>
            </a:xfrm>
            <a:prstGeom prst="line">
              <a:avLst/>
            </a:prstGeom>
            <a:noFill/>
            <a:ln w="3175" cap="flat">
              <a:solidFill>
                <a:schemeClr val="accent3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898601" y="5367547"/>
            <a:ext cx="5748512" cy="0"/>
            <a:chOff x="1374601" y="2292350"/>
            <a:chExt cx="5748512" cy="0"/>
          </a:xfrm>
        </p:grpSpPr>
        <p:sp>
          <p:nvSpPr>
            <p:cNvPr id="52" name="Line 23"/>
            <p:cNvSpPr>
              <a:spLocks noChangeShapeType="1"/>
            </p:cNvSpPr>
            <p:nvPr/>
          </p:nvSpPr>
          <p:spPr bwMode="auto">
            <a:xfrm flipH="1">
              <a:off x="1374601" y="2292350"/>
              <a:ext cx="180975" cy="0"/>
            </a:xfrm>
            <a:prstGeom prst="line">
              <a:avLst/>
            </a:prstGeom>
            <a:noFill/>
            <a:ln w="25400" cap="rnd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Line 6"/>
            <p:cNvSpPr>
              <a:spLocks noChangeShapeType="1"/>
            </p:cNvSpPr>
            <p:nvPr/>
          </p:nvSpPr>
          <p:spPr bwMode="auto">
            <a:xfrm>
              <a:off x="1550988" y="2292350"/>
              <a:ext cx="5572125" cy="0"/>
            </a:xfrm>
            <a:prstGeom prst="line">
              <a:avLst/>
            </a:prstGeom>
            <a:noFill/>
            <a:ln w="3175" cap="flat">
              <a:solidFill>
                <a:schemeClr val="accent4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270877" y="1749426"/>
            <a:ext cx="1785937" cy="1260475"/>
            <a:chOff x="6746876" y="1749425"/>
            <a:chExt cx="1785937" cy="1260475"/>
          </a:xfrm>
        </p:grpSpPr>
        <p:sp>
          <p:nvSpPr>
            <p:cNvPr id="26" name="Freeform 17"/>
            <p:cNvSpPr/>
            <p:nvPr/>
          </p:nvSpPr>
          <p:spPr bwMode="auto">
            <a:xfrm>
              <a:off x="6746876" y="1749425"/>
              <a:ext cx="1744663" cy="1260475"/>
            </a:xfrm>
            <a:custGeom>
              <a:avLst/>
              <a:gdLst>
                <a:gd name="T0" fmla="*/ 1099 w 1099"/>
                <a:gd name="T1" fmla="*/ 340 h 794"/>
                <a:gd name="T2" fmla="*/ 549 w 1099"/>
                <a:gd name="T3" fmla="*/ 794 h 794"/>
                <a:gd name="T4" fmla="*/ 0 w 1099"/>
                <a:gd name="T5" fmla="*/ 340 h 794"/>
                <a:gd name="T6" fmla="*/ 237 w 1099"/>
                <a:gd name="T7" fmla="*/ 340 h 794"/>
                <a:gd name="T8" fmla="*/ 237 w 1099"/>
                <a:gd name="T9" fmla="*/ 0 h 794"/>
                <a:gd name="T10" fmla="*/ 549 w 1099"/>
                <a:gd name="T11" fmla="*/ 258 h 794"/>
                <a:gd name="T12" fmla="*/ 863 w 1099"/>
                <a:gd name="T13" fmla="*/ 0 h 794"/>
                <a:gd name="T14" fmla="*/ 863 w 1099"/>
                <a:gd name="T15" fmla="*/ 340 h 794"/>
                <a:gd name="T16" fmla="*/ 1099 w 1099"/>
                <a:gd name="T1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9" h="794">
                  <a:moveTo>
                    <a:pt x="1099" y="340"/>
                  </a:moveTo>
                  <a:lnTo>
                    <a:pt x="549" y="794"/>
                  </a:lnTo>
                  <a:lnTo>
                    <a:pt x="0" y="340"/>
                  </a:lnTo>
                  <a:lnTo>
                    <a:pt x="237" y="340"/>
                  </a:lnTo>
                  <a:lnTo>
                    <a:pt x="237" y="0"/>
                  </a:lnTo>
                  <a:lnTo>
                    <a:pt x="549" y="258"/>
                  </a:lnTo>
                  <a:lnTo>
                    <a:pt x="863" y="0"/>
                  </a:lnTo>
                  <a:lnTo>
                    <a:pt x="863" y="340"/>
                  </a:lnTo>
                  <a:lnTo>
                    <a:pt x="1099" y="3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67513" y="2283598"/>
              <a:ext cx="17653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Step.1</a:t>
              </a:r>
            </a:p>
          </p:txBody>
        </p:sp>
      </p:grpSp>
      <p:sp>
        <p:nvSpPr>
          <p:cNvPr id="19" name="Freeform 10"/>
          <p:cNvSpPr>
            <a:spLocks noEditPoints="1"/>
          </p:cNvSpPr>
          <p:nvPr/>
        </p:nvSpPr>
        <p:spPr bwMode="auto">
          <a:xfrm>
            <a:off x="2182814" y="4004700"/>
            <a:ext cx="447675" cy="460375"/>
          </a:xfrm>
          <a:custGeom>
            <a:avLst/>
            <a:gdLst>
              <a:gd name="T0" fmla="*/ 119 w 141"/>
              <a:gd name="T1" fmla="*/ 92 h 145"/>
              <a:gd name="T2" fmla="*/ 120 w 141"/>
              <a:gd name="T3" fmla="*/ 92 h 145"/>
              <a:gd name="T4" fmla="*/ 119 w 141"/>
              <a:gd name="T5" fmla="*/ 91 h 145"/>
              <a:gd name="T6" fmla="*/ 99 w 141"/>
              <a:gd name="T7" fmla="*/ 78 h 145"/>
              <a:gd name="T8" fmla="*/ 83 w 141"/>
              <a:gd name="T9" fmla="*/ 69 h 145"/>
              <a:gd name="T10" fmla="*/ 78 w 141"/>
              <a:gd name="T11" fmla="*/ 65 h 145"/>
              <a:gd name="T12" fmla="*/ 76 w 141"/>
              <a:gd name="T13" fmla="*/ 59 h 145"/>
              <a:gd name="T14" fmla="*/ 81 w 141"/>
              <a:gd name="T15" fmla="*/ 47 h 145"/>
              <a:gd name="T16" fmla="*/ 86 w 141"/>
              <a:gd name="T17" fmla="*/ 37 h 145"/>
              <a:gd name="T18" fmla="*/ 84 w 141"/>
              <a:gd name="T19" fmla="*/ 34 h 145"/>
              <a:gd name="T20" fmla="*/ 81 w 141"/>
              <a:gd name="T21" fmla="*/ 12 h 145"/>
              <a:gd name="T22" fmla="*/ 67 w 141"/>
              <a:gd name="T23" fmla="*/ 2 h 145"/>
              <a:gd name="T24" fmla="*/ 62 w 141"/>
              <a:gd name="T25" fmla="*/ 1 h 145"/>
              <a:gd name="T26" fmla="*/ 55 w 141"/>
              <a:gd name="T27" fmla="*/ 0 h 145"/>
              <a:gd name="T28" fmla="*/ 56 w 141"/>
              <a:gd name="T29" fmla="*/ 2 h 145"/>
              <a:gd name="T30" fmla="*/ 42 w 141"/>
              <a:gd name="T31" fmla="*/ 12 h 145"/>
              <a:gd name="T32" fmla="*/ 39 w 141"/>
              <a:gd name="T33" fmla="*/ 34 h 145"/>
              <a:gd name="T34" fmla="*/ 37 w 141"/>
              <a:gd name="T35" fmla="*/ 37 h 145"/>
              <a:gd name="T36" fmla="*/ 42 w 141"/>
              <a:gd name="T37" fmla="*/ 47 h 145"/>
              <a:gd name="T38" fmla="*/ 47 w 141"/>
              <a:gd name="T39" fmla="*/ 59 h 145"/>
              <a:gd name="T40" fmla="*/ 45 w 141"/>
              <a:gd name="T41" fmla="*/ 65 h 145"/>
              <a:gd name="T42" fmla="*/ 40 w 141"/>
              <a:gd name="T43" fmla="*/ 69 h 145"/>
              <a:gd name="T44" fmla="*/ 25 w 141"/>
              <a:gd name="T45" fmla="*/ 78 h 145"/>
              <a:gd name="T46" fmla="*/ 4 w 141"/>
              <a:gd name="T47" fmla="*/ 91 h 145"/>
              <a:gd name="T48" fmla="*/ 0 w 141"/>
              <a:gd name="T49" fmla="*/ 124 h 145"/>
              <a:gd name="T50" fmla="*/ 0 w 141"/>
              <a:gd name="T51" fmla="*/ 126 h 145"/>
              <a:gd name="T52" fmla="*/ 0 w 141"/>
              <a:gd name="T53" fmla="*/ 126 h 145"/>
              <a:gd name="T54" fmla="*/ 62 w 141"/>
              <a:gd name="T55" fmla="*/ 142 h 145"/>
              <a:gd name="T56" fmla="*/ 92 w 141"/>
              <a:gd name="T57" fmla="*/ 139 h 145"/>
              <a:gd name="T58" fmla="*/ 88 w 141"/>
              <a:gd name="T59" fmla="*/ 123 h 145"/>
              <a:gd name="T60" fmla="*/ 119 w 141"/>
              <a:gd name="T61" fmla="*/ 92 h 145"/>
              <a:gd name="T62" fmla="*/ 122 w 141"/>
              <a:gd name="T63" fmla="*/ 100 h 145"/>
              <a:gd name="T64" fmla="*/ 119 w 141"/>
              <a:gd name="T65" fmla="*/ 100 h 145"/>
              <a:gd name="T66" fmla="*/ 96 w 141"/>
              <a:gd name="T67" fmla="*/ 123 h 145"/>
              <a:gd name="T68" fmla="*/ 101 w 141"/>
              <a:gd name="T69" fmla="*/ 136 h 145"/>
              <a:gd name="T70" fmla="*/ 119 w 141"/>
              <a:gd name="T71" fmla="*/ 145 h 145"/>
              <a:gd name="T72" fmla="*/ 141 w 141"/>
              <a:gd name="T73" fmla="*/ 123 h 145"/>
              <a:gd name="T74" fmla="*/ 122 w 141"/>
              <a:gd name="T75" fmla="*/ 100 h 145"/>
              <a:gd name="T76" fmla="*/ 133 w 141"/>
              <a:gd name="T77" fmla="*/ 125 h 145"/>
              <a:gd name="T78" fmla="*/ 122 w 141"/>
              <a:gd name="T79" fmla="*/ 125 h 145"/>
              <a:gd name="T80" fmla="*/ 122 w 141"/>
              <a:gd name="T81" fmla="*/ 137 h 145"/>
              <a:gd name="T82" fmla="*/ 116 w 141"/>
              <a:gd name="T83" fmla="*/ 137 h 145"/>
              <a:gd name="T84" fmla="*/ 116 w 141"/>
              <a:gd name="T85" fmla="*/ 125 h 145"/>
              <a:gd name="T86" fmla="*/ 104 w 141"/>
              <a:gd name="T87" fmla="*/ 125 h 145"/>
              <a:gd name="T88" fmla="*/ 104 w 141"/>
              <a:gd name="T89" fmla="*/ 120 h 145"/>
              <a:gd name="T90" fmla="*/ 116 w 141"/>
              <a:gd name="T91" fmla="*/ 120 h 145"/>
              <a:gd name="T92" fmla="*/ 116 w 141"/>
              <a:gd name="T93" fmla="*/ 108 h 145"/>
              <a:gd name="T94" fmla="*/ 122 w 141"/>
              <a:gd name="T95" fmla="*/ 108 h 145"/>
              <a:gd name="T96" fmla="*/ 122 w 141"/>
              <a:gd name="T97" fmla="*/ 120 h 145"/>
              <a:gd name="T98" fmla="*/ 133 w 141"/>
              <a:gd name="T99" fmla="*/ 120 h 145"/>
              <a:gd name="T100" fmla="*/ 133 w 141"/>
              <a:gd name="T101" fmla="*/ 1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1" h="145">
                <a:moveTo>
                  <a:pt x="119" y="92"/>
                </a:moveTo>
                <a:cubicBezTo>
                  <a:pt x="119" y="92"/>
                  <a:pt x="119" y="92"/>
                  <a:pt x="120" y="92"/>
                </a:cubicBezTo>
                <a:cubicBezTo>
                  <a:pt x="120" y="92"/>
                  <a:pt x="120" y="91"/>
                  <a:pt x="119" y="91"/>
                </a:cubicBezTo>
                <a:cubicBezTo>
                  <a:pt x="115" y="79"/>
                  <a:pt x="102" y="79"/>
                  <a:pt x="99" y="78"/>
                </a:cubicBezTo>
                <a:cubicBezTo>
                  <a:pt x="89" y="75"/>
                  <a:pt x="85" y="74"/>
                  <a:pt x="83" y="69"/>
                </a:cubicBezTo>
                <a:cubicBezTo>
                  <a:pt x="81" y="65"/>
                  <a:pt x="78" y="65"/>
                  <a:pt x="78" y="65"/>
                </a:cubicBezTo>
                <a:cubicBezTo>
                  <a:pt x="77" y="63"/>
                  <a:pt x="77" y="61"/>
                  <a:pt x="76" y="59"/>
                </a:cubicBezTo>
                <a:cubicBezTo>
                  <a:pt x="80" y="54"/>
                  <a:pt x="81" y="47"/>
                  <a:pt x="81" y="47"/>
                </a:cubicBezTo>
                <a:cubicBezTo>
                  <a:pt x="85" y="46"/>
                  <a:pt x="86" y="40"/>
                  <a:pt x="86" y="37"/>
                </a:cubicBezTo>
                <a:cubicBezTo>
                  <a:pt x="86" y="35"/>
                  <a:pt x="84" y="34"/>
                  <a:pt x="84" y="34"/>
                </a:cubicBezTo>
                <a:cubicBezTo>
                  <a:pt x="84" y="34"/>
                  <a:pt x="87" y="20"/>
                  <a:pt x="81" y="12"/>
                </a:cubicBezTo>
                <a:cubicBezTo>
                  <a:pt x="76" y="3"/>
                  <a:pt x="67" y="2"/>
                  <a:pt x="67" y="2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56" y="1"/>
                  <a:pt x="55" y="0"/>
                </a:cubicBezTo>
                <a:cubicBezTo>
                  <a:pt x="55" y="0"/>
                  <a:pt x="55" y="2"/>
                  <a:pt x="56" y="2"/>
                </a:cubicBezTo>
                <a:cubicBezTo>
                  <a:pt x="56" y="2"/>
                  <a:pt x="47" y="3"/>
                  <a:pt x="42" y="12"/>
                </a:cubicBezTo>
                <a:cubicBezTo>
                  <a:pt x="36" y="20"/>
                  <a:pt x="39" y="34"/>
                  <a:pt x="39" y="34"/>
                </a:cubicBezTo>
                <a:cubicBezTo>
                  <a:pt x="39" y="34"/>
                  <a:pt x="37" y="35"/>
                  <a:pt x="37" y="37"/>
                </a:cubicBezTo>
                <a:cubicBezTo>
                  <a:pt x="37" y="40"/>
                  <a:pt x="38" y="46"/>
                  <a:pt x="42" y="47"/>
                </a:cubicBezTo>
                <a:cubicBezTo>
                  <a:pt x="42" y="47"/>
                  <a:pt x="43" y="54"/>
                  <a:pt x="47" y="59"/>
                </a:cubicBezTo>
                <a:cubicBezTo>
                  <a:pt x="46" y="61"/>
                  <a:pt x="46" y="63"/>
                  <a:pt x="45" y="65"/>
                </a:cubicBezTo>
                <a:cubicBezTo>
                  <a:pt x="45" y="65"/>
                  <a:pt x="43" y="65"/>
                  <a:pt x="40" y="69"/>
                </a:cubicBezTo>
                <a:cubicBezTo>
                  <a:pt x="38" y="74"/>
                  <a:pt x="35" y="75"/>
                  <a:pt x="25" y="78"/>
                </a:cubicBezTo>
                <a:cubicBezTo>
                  <a:pt x="21" y="79"/>
                  <a:pt x="9" y="79"/>
                  <a:pt x="4" y="91"/>
                </a:cubicBezTo>
                <a:cubicBezTo>
                  <a:pt x="1" y="97"/>
                  <a:pt x="0" y="111"/>
                  <a:pt x="0" y="124"/>
                </a:cubicBezTo>
                <a:cubicBezTo>
                  <a:pt x="0" y="124"/>
                  <a:pt x="0" y="125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12" y="134"/>
                  <a:pt x="31" y="142"/>
                  <a:pt x="62" y="142"/>
                </a:cubicBezTo>
                <a:cubicBezTo>
                  <a:pt x="73" y="142"/>
                  <a:pt x="84" y="141"/>
                  <a:pt x="92" y="139"/>
                </a:cubicBezTo>
                <a:cubicBezTo>
                  <a:pt x="90" y="134"/>
                  <a:pt x="88" y="129"/>
                  <a:pt x="88" y="123"/>
                </a:cubicBezTo>
                <a:cubicBezTo>
                  <a:pt x="88" y="106"/>
                  <a:pt x="102" y="92"/>
                  <a:pt x="119" y="92"/>
                </a:cubicBezTo>
                <a:close/>
                <a:moveTo>
                  <a:pt x="122" y="100"/>
                </a:moveTo>
                <a:cubicBezTo>
                  <a:pt x="121" y="100"/>
                  <a:pt x="120" y="100"/>
                  <a:pt x="119" y="100"/>
                </a:cubicBezTo>
                <a:cubicBezTo>
                  <a:pt x="106" y="100"/>
                  <a:pt x="96" y="110"/>
                  <a:pt x="96" y="123"/>
                </a:cubicBezTo>
                <a:cubicBezTo>
                  <a:pt x="96" y="128"/>
                  <a:pt x="98" y="133"/>
                  <a:pt x="101" y="136"/>
                </a:cubicBezTo>
                <a:cubicBezTo>
                  <a:pt x="105" y="142"/>
                  <a:pt x="112" y="145"/>
                  <a:pt x="119" y="145"/>
                </a:cubicBezTo>
                <a:cubicBezTo>
                  <a:pt x="131" y="145"/>
                  <a:pt x="141" y="135"/>
                  <a:pt x="141" y="123"/>
                </a:cubicBezTo>
                <a:cubicBezTo>
                  <a:pt x="141" y="111"/>
                  <a:pt x="133" y="102"/>
                  <a:pt x="122" y="100"/>
                </a:cubicBezTo>
                <a:close/>
                <a:moveTo>
                  <a:pt x="133" y="125"/>
                </a:moveTo>
                <a:cubicBezTo>
                  <a:pt x="122" y="125"/>
                  <a:pt x="122" y="125"/>
                  <a:pt x="122" y="125"/>
                </a:cubicBezTo>
                <a:cubicBezTo>
                  <a:pt x="122" y="137"/>
                  <a:pt x="122" y="137"/>
                  <a:pt x="122" y="137"/>
                </a:cubicBezTo>
                <a:cubicBezTo>
                  <a:pt x="116" y="137"/>
                  <a:pt x="116" y="137"/>
                  <a:pt x="116" y="137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04" y="125"/>
                  <a:pt x="104" y="125"/>
                  <a:pt x="104" y="125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2" y="120"/>
                  <a:pt x="122" y="120"/>
                  <a:pt x="122" y="120"/>
                </a:cubicBezTo>
                <a:cubicBezTo>
                  <a:pt x="133" y="120"/>
                  <a:pt x="133" y="120"/>
                  <a:pt x="133" y="120"/>
                </a:cubicBezTo>
                <a:lnTo>
                  <a:pt x="133" y="1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2192339" y="5055624"/>
            <a:ext cx="428625" cy="476250"/>
          </a:xfrm>
          <a:custGeom>
            <a:avLst/>
            <a:gdLst>
              <a:gd name="T0" fmla="*/ 74 w 135"/>
              <a:gd name="T1" fmla="*/ 84 h 150"/>
              <a:gd name="T2" fmla="*/ 74 w 135"/>
              <a:gd name="T3" fmla="*/ 83 h 150"/>
              <a:gd name="T4" fmla="*/ 74 w 135"/>
              <a:gd name="T5" fmla="*/ 53 h 150"/>
              <a:gd name="T6" fmla="*/ 68 w 135"/>
              <a:gd name="T7" fmla="*/ 47 h 150"/>
              <a:gd name="T8" fmla="*/ 62 w 135"/>
              <a:gd name="T9" fmla="*/ 53 h 150"/>
              <a:gd name="T10" fmla="*/ 62 w 135"/>
              <a:gd name="T11" fmla="*/ 83 h 150"/>
              <a:gd name="T12" fmla="*/ 68 w 135"/>
              <a:gd name="T13" fmla="*/ 89 h 150"/>
              <a:gd name="T14" fmla="*/ 69 w 135"/>
              <a:gd name="T15" fmla="*/ 89 h 150"/>
              <a:gd name="T16" fmla="*/ 96 w 135"/>
              <a:gd name="T17" fmla="*/ 116 h 150"/>
              <a:gd name="T18" fmla="*/ 98 w 135"/>
              <a:gd name="T19" fmla="*/ 117 h 150"/>
              <a:gd name="T20" fmla="*/ 101 w 135"/>
              <a:gd name="T21" fmla="*/ 116 h 150"/>
              <a:gd name="T22" fmla="*/ 101 w 135"/>
              <a:gd name="T23" fmla="*/ 111 h 150"/>
              <a:gd name="T24" fmla="*/ 74 w 135"/>
              <a:gd name="T25" fmla="*/ 84 h 150"/>
              <a:gd name="T26" fmla="*/ 110 w 135"/>
              <a:gd name="T27" fmla="*/ 30 h 150"/>
              <a:gd name="T28" fmla="*/ 113 w 135"/>
              <a:gd name="T29" fmla="*/ 24 h 150"/>
              <a:gd name="T30" fmla="*/ 115 w 135"/>
              <a:gd name="T31" fmla="*/ 25 h 150"/>
              <a:gd name="T32" fmla="*/ 118 w 135"/>
              <a:gd name="T33" fmla="*/ 25 h 150"/>
              <a:gd name="T34" fmla="*/ 121 w 135"/>
              <a:gd name="T35" fmla="*/ 23 h 150"/>
              <a:gd name="T36" fmla="*/ 123 w 135"/>
              <a:gd name="T37" fmla="*/ 18 h 150"/>
              <a:gd name="T38" fmla="*/ 122 w 135"/>
              <a:gd name="T39" fmla="*/ 13 h 150"/>
              <a:gd name="T40" fmla="*/ 103 w 135"/>
              <a:gd name="T41" fmla="*/ 1 h 150"/>
              <a:gd name="T42" fmla="*/ 97 w 135"/>
              <a:gd name="T43" fmla="*/ 3 h 150"/>
              <a:gd name="T44" fmla="*/ 95 w 135"/>
              <a:gd name="T45" fmla="*/ 8 h 150"/>
              <a:gd name="T46" fmla="*/ 94 w 135"/>
              <a:gd name="T47" fmla="*/ 11 h 150"/>
              <a:gd name="T48" fmla="*/ 96 w 135"/>
              <a:gd name="T49" fmla="*/ 14 h 150"/>
              <a:gd name="T50" fmla="*/ 97 w 135"/>
              <a:gd name="T51" fmla="*/ 14 h 150"/>
              <a:gd name="T52" fmla="*/ 94 w 135"/>
              <a:gd name="T53" fmla="*/ 21 h 150"/>
              <a:gd name="T54" fmla="*/ 68 w 135"/>
              <a:gd name="T55" fmla="*/ 16 h 150"/>
              <a:gd name="T56" fmla="*/ 42 w 135"/>
              <a:gd name="T57" fmla="*/ 21 h 150"/>
              <a:gd name="T58" fmla="*/ 38 w 135"/>
              <a:gd name="T59" fmla="*/ 14 h 150"/>
              <a:gd name="T60" fmla="*/ 40 w 135"/>
              <a:gd name="T61" fmla="*/ 14 h 150"/>
              <a:gd name="T62" fmla="*/ 41 w 135"/>
              <a:gd name="T63" fmla="*/ 11 h 150"/>
              <a:gd name="T64" fmla="*/ 41 w 135"/>
              <a:gd name="T65" fmla="*/ 8 h 150"/>
              <a:gd name="T66" fmla="*/ 38 w 135"/>
              <a:gd name="T67" fmla="*/ 3 h 150"/>
              <a:gd name="T68" fmla="*/ 32 w 135"/>
              <a:gd name="T69" fmla="*/ 1 h 150"/>
              <a:gd name="T70" fmla="*/ 14 w 135"/>
              <a:gd name="T71" fmla="*/ 13 h 150"/>
              <a:gd name="T72" fmla="*/ 12 w 135"/>
              <a:gd name="T73" fmla="*/ 18 h 150"/>
              <a:gd name="T74" fmla="*/ 15 w 135"/>
              <a:gd name="T75" fmla="*/ 23 h 150"/>
              <a:gd name="T76" fmla="*/ 18 w 135"/>
              <a:gd name="T77" fmla="*/ 25 h 150"/>
              <a:gd name="T78" fmla="*/ 21 w 135"/>
              <a:gd name="T79" fmla="*/ 25 h 150"/>
              <a:gd name="T80" fmla="*/ 22 w 135"/>
              <a:gd name="T81" fmla="*/ 24 h 150"/>
              <a:gd name="T82" fmla="*/ 26 w 135"/>
              <a:gd name="T83" fmla="*/ 30 h 150"/>
              <a:gd name="T84" fmla="*/ 0 w 135"/>
              <a:gd name="T85" fmla="*/ 83 h 150"/>
              <a:gd name="T86" fmla="*/ 68 w 135"/>
              <a:gd name="T87" fmla="*/ 150 h 150"/>
              <a:gd name="T88" fmla="*/ 135 w 135"/>
              <a:gd name="T89" fmla="*/ 83 h 150"/>
              <a:gd name="T90" fmla="*/ 110 w 135"/>
              <a:gd name="T91" fmla="*/ 30 h 150"/>
              <a:gd name="T92" fmla="*/ 68 w 135"/>
              <a:gd name="T93" fmla="*/ 138 h 150"/>
              <a:gd name="T94" fmla="*/ 13 w 135"/>
              <a:gd name="T95" fmla="*/ 83 h 150"/>
              <a:gd name="T96" fmla="*/ 68 w 135"/>
              <a:gd name="T97" fmla="*/ 29 h 150"/>
              <a:gd name="T98" fmla="*/ 122 w 135"/>
              <a:gd name="T99" fmla="*/ 83 h 150"/>
              <a:gd name="T100" fmla="*/ 68 w 135"/>
              <a:gd name="T101" fmla="*/ 13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5" h="150">
                <a:moveTo>
                  <a:pt x="74" y="84"/>
                </a:moveTo>
                <a:cubicBezTo>
                  <a:pt x="74" y="84"/>
                  <a:pt x="74" y="83"/>
                  <a:pt x="74" y="83"/>
                </a:cubicBezTo>
                <a:cubicBezTo>
                  <a:pt x="74" y="53"/>
                  <a:pt x="74" y="53"/>
                  <a:pt x="74" y="53"/>
                </a:cubicBezTo>
                <a:cubicBezTo>
                  <a:pt x="74" y="50"/>
                  <a:pt x="71" y="47"/>
                  <a:pt x="68" y="47"/>
                </a:cubicBezTo>
                <a:cubicBezTo>
                  <a:pt x="65" y="47"/>
                  <a:pt x="62" y="50"/>
                  <a:pt x="62" y="53"/>
                </a:cubicBezTo>
                <a:cubicBezTo>
                  <a:pt x="62" y="83"/>
                  <a:pt x="62" y="83"/>
                  <a:pt x="62" y="83"/>
                </a:cubicBezTo>
                <a:cubicBezTo>
                  <a:pt x="62" y="86"/>
                  <a:pt x="65" y="89"/>
                  <a:pt x="68" y="89"/>
                </a:cubicBezTo>
                <a:cubicBezTo>
                  <a:pt x="68" y="89"/>
                  <a:pt x="68" y="89"/>
                  <a:pt x="69" y="89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7"/>
                  <a:pt x="97" y="117"/>
                  <a:pt x="98" y="117"/>
                </a:cubicBezTo>
                <a:cubicBezTo>
                  <a:pt x="99" y="117"/>
                  <a:pt x="100" y="117"/>
                  <a:pt x="101" y="116"/>
                </a:cubicBezTo>
                <a:cubicBezTo>
                  <a:pt x="102" y="114"/>
                  <a:pt x="102" y="112"/>
                  <a:pt x="101" y="111"/>
                </a:cubicBezTo>
                <a:lnTo>
                  <a:pt x="74" y="84"/>
                </a:lnTo>
                <a:close/>
                <a:moveTo>
                  <a:pt x="110" y="30"/>
                </a:moveTo>
                <a:cubicBezTo>
                  <a:pt x="113" y="24"/>
                  <a:pt x="113" y="24"/>
                  <a:pt x="113" y="24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16" y="25"/>
                  <a:pt x="117" y="25"/>
                  <a:pt x="118" y="25"/>
                </a:cubicBezTo>
                <a:cubicBezTo>
                  <a:pt x="119" y="25"/>
                  <a:pt x="120" y="24"/>
                  <a:pt x="121" y="23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5" y="16"/>
                  <a:pt x="124" y="14"/>
                  <a:pt x="122" y="13"/>
                </a:cubicBezTo>
                <a:cubicBezTo>
                  <a:pt x="103" y="1"/>
                  <a:pt x="103" y="1"/>
                  <a:pt x="103" y="1"/>
                </a:cubicBezTo>
                <a:cubicBezTo>
                  <a:pt x="101" y="0"/>
                  <a:pt x="99" y="1"/>
                  <a:pt x="97" y="3"/>
                </a:cubicBezTo>
                <a:cubicBezTo>
                  <a:pt x="95" y="8"/>
                  <a:pt x="95" y="8"/>
                  <a:pt x="95" y="8"/>
                </a:cubicBezTo>
                <a:cubicBezTo>
                  <a:pt x="94" y="9"/>
                  <a:pt x="94" y="10"/>
                  <a:pt x="94" y="11"/>
                </a:cubicBezTo>
                <a:cubicBezTo>
                  <a:pt x="94" y="12"/>
                  <a:pt x="95" y="13"/>
                  <a:pt x="96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4" y="21"/>
                  <a:pt x="94" y="21"/>
                  <a:pt x="94" y="21"/>
                </a:cubicBezTo>
                <a:cubicBezTo>
                  <a:pt x="86" y="18"/>
                  <a:pt x="77" y="16"/>
                  <a:pt x="68" y="16"/>
                </a:cubicBezTo>
                <a:cubicBezTo>
                  <a:pt x="59" y="16"/>
                  <a:pt x="50" y="18"/>
                  <a:pt x="42" y="21"/>
                </a:cubicBezTo>
                <a:cubicBezTo>
                  <a:pt x="38" y="14"/>
                  <a:pt x="38" y="14"/>
                  <a:pt x="38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3"/>
                  <a:pt x="41" y="12"/>
                  <a:pt x="41" y="11"/>
                </a:cubicBezTo>
                <a:cubicBezTo>
                  <a:pt x="42" y="10"/>
                  <a:pt x="42" y="9"/>
                  <a:pt x="41" y="8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1"/>
                  <a:pt x="34" y="0"/>
                  <a:pt x="32" y="1"/>
                </a:cubicBezTo>
                <a:cubicBezTo>
                  <a:pt x="14" y="13"/>
                  <a:pt x="14" y="13"/>
                  <a:pt x="14" y="13"/>
                </a:cubicBezTo>
                <a:cubicBezTo>
                  <a:pt x="12" y="14"/>
                  <a:pt x="11" y="16"/>
                  <a:pt x="12" y="18"/>
                </a:cubicBezTo>
                <a:cubicBezTo>
                  <a:pt x="15" y="23"/>
                  <a:pt x="15" y="23"/>
                  <a:pt x="15" y="23"/>
                </a:cubicBezTo>
                <a:cubicBezTo>
                  <a:pt x="16" y="24"/>
                  <a:pt x="16" y="25"/>
                  <a:pt x="18" y="25"/>
                </a:cubicBezTo>
                <a:cubicBezTo>
                  <a:pt x="19" y="25"/>
                  <a:pt x="20" y="25"/>
                  <a:pt x="21" y="25"/>
                </a:cubicBezTo>
                <a:cubicBezTo>
                  <a:pt x="22" y="24"/>
                  <a:pt x="22" y="24"/>
                  <a:pt x="22" y="24"/>
                </a:cubicBezTo>
                <a:cubicBezTo>
                  <a:pt x="26" y="30"/>
                  <a:pt x="26" y="30"/>
                  <a:pt x="26" y="30"/>
                </a:cubicBezTo>
                <a:cubicBezTo>
                  <a:pt x="10" y="43"/>
                  <a:pt x="0" y="62"/>
                  <a:pt x="0" y="83"/>
                </a:cubicBezTo>
                <a:cubicBezTo>
                  <a:pt x="0" y="120"/>
                  <a:pt x="31" y="150"/>
                  <a:pt x="68" y="150"/>
                </a:cubicBezTo>
                <a:cubicBezTo>
                  <a:pt x="105" y="150"/>
                  <a:pt x="135" y="120"/>
                  <a:pt x="135" y="83"/>
                </a:cubicBezTo>
                <a:cubicBezTo>
                  <a:pt x="135" y="62"/>
                  <a:pt x="125" y="43"/>
                  <a:pt x="110" y="30"/>
                </a:cubicBezTo>
                <a:close/>
                <a:moveTo>
                  <a:pt x="68" y="138"/>
                </a:moveTo>
                <a:cubicBezTo>
                  <a:pt x="38" y="138"/>
                  <a:pt x="13" y="113"/>
                  <a:pt x="13" y="83"/>
                </a:cubicBezTo>
                <a:cubicBezTo>
                  <a:pt x="13" y="53"/>
                  <a:pt x="38" y="29"/>
                  <a:pt x="68" y="29"/>
                </a:cubicBezTo>
                <a:cubicBezTo>
                  <a:pt x="98" y="29"/>
                  <a:pt x="122" y="53"/>
                  <a:pt x="122" y="83"/>
                </a:cubicBezTo>
                <a:cubicBezTo>
                  <a:pt x="122" y="113"/>
                  <a:pt x="98" y="138"/>
                  <a:pt x="68" y="1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2230438" y="2982349"/>
            <a:ext cx="355600" cy="514350"/>
          </a:xfrm>
          <a:custGeom>
            <a:avLst/>
            <a:gdLst>
              <a:gd name="T0" fmla="*/ 32 w 112"/>
              <a:gd name="T1" fmla="*/ 141 h 162"/>
              <a:gd name="T2" fmla="*/ 33 w 112"/>
              <a:gd name="T3" fmla="*/ 149 h 162"/>
              <a:gd name="T4" fmla="*/ 41 w 112"/>
              <a:gd name="T5" fmla="*/ 153 h 162"/>
              <a:gd name="T6" fmla="*/ 42 w 112"/>
              <a:gd name="T7" fmla="*/ 158 h 162"/>
              <a:gd name="T8" fmla="*/ 56 w 112"/>
              <a:gd name="T9" fmla="*/ 162 h 162"/>
              <a:gd name="T10" fmla="*/ 70 w 112"/>
              <a:gd name="T11" fmla="*/ 158 h 162"/>
              <a:gd name="T12" fmla="*/ 70 w 112"/>
              <a:gd name="T13" fmla="*/ 153 h 162"/>
              <a:gd name="T14" fmla="*/ 78 w 112"/>
              <a:gd name="T15" fmla="*/ 149 h 162"/>
              <a:gd name="T16" fmla="*/ 79 w 112"/>
              <a:gd name="T17" fmla="*/ 141 h 162"/>
              <a:gd name="T18" fmla="*/ 56 w 112"/>
              <a:gd name="T19" fmla="*/ 144 h 162"/>
              <a:gd name="T20" fmla="*/ 32 w 112"/>
              <a:gd name="T21" fmla="*/ 141 h 162"/>
              <a:gd name="T22" fmla="*/ 56 w 112"/>
              <a:gd name="T23" fmla="*/ 0 h 162"/>
              <a:gd name="T24" fmla="*/ 0 w 112"/>
              <a:gd name="T25" fmla="*/ 56 h 162"/>
              <a:gd name="T26" fmla="*/ 27 w 112"/>
              <a:gd name="T27" fmla="*/ 104 h 162"/>
              <a:gd name="T28" fmla="*/ 29 w 112"/>
              <a:gd name="T29" fmla="*/ 118 h 162"/>
              <a:gd name="T30" fmla="*/ 56 w 112"/>
              <a:gd name="T31" fmla="*/ 123 h 162"/>
              <a:gd name="T32" fmla="*/ 83 w 112"/>
              <a:gd name="T33" fmla="*/ 118 h 162"/>
              <a:gd name="T34" fmla="*/ 85 w 112"/>
              <a:gd name="T35" fmla="*/ 104 h 162"/>
              <a:gd name="T36" fmla="*/ 112 w 112"/>
              <a:gd name="T37" fmla="*/ 56 h 162"/>
              <a:gd name="T38" fmla="*/ 56 w 112"/>
              <a:gd name="T39" fmla="*/ 0 h 162"/>
              <a:gd name="T40" fmla="*/ 76 w 112"/>
              <a:gd name="T41" fmla="*/ 97 h 162"/>
              <a:gd name="T42" fmla="*/ 75 w 112"/>
              <a:gd name="T43" fmla="*/ 110 h 162"/>
              <a:gd name="T44" fmla="*/ 56 w 112"/>
              <a:gd name="T45" fmla="*/ 113 h 162"/>
              <a:gd name="T46" fmla="*/ 37 w 112"/>
              <a:gd name="T47" fmla="*/ 110 h 162"/>
              <a:gd name="T48" fmla="*/ 35 w 112"/>
              <a:gd name="T49" fmla="*/ 97 h 162"/>
              <a:gd name="T50" fmla="*/ 10 w 112"/>
              <a:gd name="T51" fmla="*/ 56 h 162"/>
              <a:gd name="T52" fmla="*/ 56 w 112"/>
              <a:gd name="T53" fmla="*/ 10 h 162"/>
              <a:gd name="T54" fmla="*/ 102 w 112"/>
              <a:gd name="T55" fmla="*/ 56 h 162"/>
              <a:gd name="T56" fmla="*/ 76 w 112"/>
              <a:gd name="T57" fmla="*/ 97 h 162"/>
              <a:gd name="T58" fmla="*/ 30 w 112"/>
              <a:gd name="T59" fmla="*/ 125 h 162"/>
              <a:gd name="T60" fmla="*/ 31 w 112"/>
              <a:gd name="T61" fmla="*/ 133 h 162"/>
              <a:gd name="T62" fmla="*/ 56 w 112"/>
              <a:gd name="T63" fmla="*/ 138 h 162"/>
              <a:gd name="T64" fmla="*/ 80 w 112"/>
              <a:gd name="T65" fmla="*/ 133 h 162"/>
              <a:gd name="T66" fmla="*/ 82 w 112"/>
              <a:gd name="T67" fmla="*/ 125 h 162"/>
              <a:gd name="T68" fmla="*/ 56 w 112"/>
              <a:gd name="T69" fmla="*/ 130 h 162"/>
              <a:gd name="T70" fmla="*/ 30 w 112"/>
              <a:gd name="T71" fmla="*/ 125 h 162"/>
              <a:gd name="T72" fmla="*/ 56 w 112"/>
              <a:gd name="T73" fmla="*/ 23 h 162"/>
              <a:gd name="T74" fmla="*/ 59 w 112"/>
              <a:gd name="T75" fmla="*/ 20 h 162"/>
              <a:gd name="T76" fmla="*/ 56 w 112"/>
              <a:gd name="T77" fmla="*/ 17 h 162"/>
              <a:gd name="T78" fmla="*/ 17 w 112"/>
              <a:gd name="T79" fmla="*/ 56 h 162"/>
              <a:gd name="T80" fmla="*/ 20 w 112"/>
              <a:gd name="T81" fmla="*/ 59 h 162"/>
              <a:gd name="T82" fmla="*/ 23 w 112"/>
              <a:gd name="T83" fmla="*/ 56 h 162"/>
              <a:gd name="T84" fmla="*/ 56 w 112"/>
              <a:gd name="T85" fmla="*/ 23 h 162"/>
              <a:gd name="T86" fmla="*/ 68 w 112"/>
              <a:gd name="T87" fmla="*/ 77 h 162"/>
              <a:gd name="T88" fmla="*/ 56 w 112"/>
              <a:gd name="T89" fmla="*/ 54 h 162"/>
              <a:gd name="T90" fmla="*/ 43 w 112"/>
              <a:gd name="T91" fmla="*/ 77 h 162"/>
              <a:gd name="T92" fmla="*/ 38 w 112"/>
              <a:gd name="T93" fmla="*/ 66 h 162"/>
              <a:gd name="T94" fmla="*/ 30 w 112"/>
              <a:gd name="T95" fmla="*/ 69 h 162"/>
              <a:gd name="T96" fmla="*/ 43 w 112"/>
              <a:gd name="T97" fmla="*/ 96 h 162"/>
              <a:gd name="T98" fmla="*/ 56 w 112"/>
              <a:gd name="T99" fmla="*/ 72 h 162"/>
              <a:gd name="T100" fmla="*/ 69 w 112"/>
              <a:gd name="T101" fmla="*/ 96 h 162"/>
              <a:gd name="T102" fmla="*/ 81 w 112"/>
              <a:gd name="T103" fmla="*/ 69 h 162"/>
              <a:gd name="T104" fmla="*/ 73 w 112"/>
              <a:gd name="T105" fmla="*/ 66 h 162"/>
              <a:gd name="T106" fmla="*/ 68 w 112"/>
              <a:gd name="T107" fmla="*/ 7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2" h="162">
                <a:moveTo>
                  <a:pt x="32" y="141"/>
                </a:moveTo>
                <a:cubicBezTo>
                  <a:pt x="33" y="149"/>
                  <a:pt x="33" y="149"/>
                  <a:pt x="33" y="149"/>
                </a:cubicBezTo>
                <a:cubicBezTo>
                  <a:pt x="33" y="149"/>
                  <a:pt x="35" y="152"/>
                  <a:pt x="41" y="153"/>
                </a:cubicBezTo>
                <a:cubicBezTo>
                  <a:pt x="42" y="158"/>
                  <a:pt x="42" y="158"/>
                  <a:pt x="42" y="158"/>
                </a:cubicBezTo>
                <a:cubicBezTo>
                  <a:pt x="42" y="158"/>
                  <a:pt x="45" y="162"/>
                  <a:pt x="56" y="162"/>
                </a:cubicBezTo>
                <a:cubicBezTo>
                  <a:pt x="67" y="162"/>
                  <a:pt x="70" y="158"/>
                  <a:pt x="70" y="158"/>
                </a:cubicBezTo>
                <a:cubicBezTo>
                  <a:pt x="70" y="153"/>
                  <a:pt x="70" y="153"/>
                  <a:pt x="70" y="153"/>
                </a:cubicBezTo>
                <a:cubicBezTo>
                  <a:pt x="76" y="152"/>
                  <a:pt x="78" y="149"/>
                  <a:pt x="78" y="149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2" y="143"/>
                  <a:pt x="64" y="144"/>
                  <a:pt x="56" y="144"/>
                </a:cubicBezTo>
                <a:cubicBezTo>
                  <a:pt x="47" y="144"/>
                  <a:pt x="39" y="143"/>
                  <a:pt x="32" y="141"/>
                </a:cubicBezTo>
                <a:close/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76"/>
                  <a:pt x="11" y="94"/>
                  <a:pt x="27" y="104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37" y="121"/>
                  <a:pt x="46" y="123"/>
                  <a:pt x="56" y="123"/>
                </a:cubicBezTo>
                <a:cubicBezTo>
                  <a:pt x="66" y="123"/>
                  <a:pt x="75" y="121"/>
                  <a:pt x="83" y="118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101" y="94"/>
                  <a:pt x="112" y="76"/>
                  <a:pt x="112" y="56"/>
                </a:cubicBezTo>
                <a:cubicBezTo>
                  <a:pt x="112" y="25"/>
                  <a:pt x="87" y="0"/>
                  <a:pt x="56" y="0"/>
                </a:cubicBezTo>
                <a:close/>
                <a:moveTo>
                  <a:pt x="76" y="97"/>
                </a:moveTo>
                <a:cubicBezTo>
                  <a:pt x="75" y="110"/>
                  <a:pt x="75" y="110"/>
                  <a:pt x="75" y="110"/>
                </a:cubicBezTo>
                <a:cubicBezTo>
                  <a:pt x="75" y="110"/>
                  <a:pt x="70" y="113"/>
                  <a:pt x="56" y="113"/>
                </a:cubicBezTo>
                <a:cubicBezTo>
                  <a:pt x="42" y="113"/>
                  <a:pt x="37" y="110"/>
                  <a:pt x="37" y="110"/>
                </a:cubicBezTo>
                <a:cubicBezTo>
                  <a:pt x="35" y="97"/>
                  <a:pt x="35" y="97"/>
                  <a:pt x="35" y="97"/>
                </a:cubicBezTo>
                <a:cubicBezTo>
                  <a:pt x="20" y="89"/>
                  <a:pt x="10" y="74"/>
                  <a:pt x="10" y="56"/>
                </a:cubicBezTo>
                <a:cubicBezTo>
                  <a:pt x="10" y="31"/>
                  <a:pt x="30" y="10"/>
                  <a:pt x="56" y="10"/>
                </a:cubicBezTo>
                <a:cubicBezTo>
                  <a:pt x="81" y="10"/>
                  <a:pt x="102" y="31"/>
                  <a:pt x="102" y="56"/>
                </a:cubicBezTo>
                <a:cubicBezTo>
                  <a:pt x="102" y="74"/>
                  <a:pt x="91" y="89"/>
                  <a:pt x="76" y="97"/>
                </a:cubicBezTo>
                <a:close/>
                <a:moveTo>
                  <a:pt x="30" y="125"/>
                </a:moveTo>
                <a:cubicBezTo>
                  <a:pt x="31" y="133"/>
                  <a:pt x="31" y="133"/>
                  <a:pt x="31" y="133"/>
                </a:cubicBezTo>
                <a:cubicBezTo>
                  <a:pt x="38" y="136"/>
                  <a:pt x="47" y="138"/>
                  <a:pt x="56" y="138"/>
                </a:cubicBezTo>
                <a:cubicBezTo>
                  <a:pt x="65" y="138"/>
                  <a:pt x="73" y="136"/>
                  <a:pt x="80" y="13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74" y="128"/>
                  <a:pt x="65" y="130"/>
                  <a:pt x="56" y="130"/>
                </a:cubicBezTo>
                <a:cubicBezTo>
                  <a:pt x="46" y="130"/>
                  <a:pt x="38" y="128"/>
                  <a:pt x="30" y="125"/>
                </a:cubicBezTo>
                <a:close/>
                <a:moveTo>
                  <a:pt x="56" y="23"/>
                </a:moveTo>
                <a:cubicBezTo>
                  <a:pt x="57" y="23"/>
                  <a:pt x="59" y="22"/>
                  <a:pt x="59" y="20"/>
                </a:cubicBezTo>
                <a:cubicBezTo>
                  <a:pt x="59" y="18"/>
                  <a:pt x="57" y="17"/>
                  <a:pt x="56" y="17"/>
                </a:cubicBezTo>
                <a:cubicBezTo>
                  <a:pt x="34" y="17"/>
                  <a:pt x="17" y="35"/>
                  <a:pt x="17" y="56"/>
                </a:cubicBezTo>
                <a:cubicBezTo>
                  <a:pt x="17" y="58"/>
                  <a:pt x="18" y="59"/>
                  <a:pt x="20" y="59"/>
                </a:cubicBezTo>
                <a:cubicBezTo>
                  <a:pt x="22" y="59"/>
                  <a:pt x="23" y="58"/>
                  <a:pt x="23" y="56"/>
                </a:cubicBezTo>
                <a:cubicBezTo>
                  <a:pt x="23" y="38"/>
                  <a:pt x="38" y="23"/>
                  <a:pt x="56" y="23"/>
                </a:cubicBezTo>
                <a:close/>
                <a:moveTo>
                  <a:pt x="68" y="77"/>
                </a:moveTo>
                <a:cubicBezTo>
                  <a:pt x="56" y="54"/>
                  <a:pt x="56" y="54"/>
                  <a:pt x="56" y="54"/>
                </a:cubicBezTo>
                <a:cubicBezTo>
                  <a:pt x="43" y="77"/>
                  <a:pt x="43" y="77"/>
                  <a:pt x="43" y="77"/>
                </a:cubicBezTo>
                <a:cubicBezTo>
                  <a:pt x="38" y="66"/>
                  <a:pt x="38" y="66"/>
                  <a:pt x="38" y="66"/>
                </a:cubicBezTo>
                <a:cubicBezTo>
                  <a:pt x="30" y="69"/>
                  <a:pt x="30" y="69"/>
                  <a:pt x="30" y="69"/>
                </a:cubicBezTo>
                <a:cubicBezTo>
                  <a:pt x="43" y="96"/>
                  <a:pt x="43" y="96"/>
                  <a:pt x="43" y="96"/>
                </a:cubicBezTo>
                <a:cubicBezTo>
                  <a:pt x="56" y="72"/>
                  <a:pt x="56" y="72"/>
                  <a:pt x="56" y="72"/>
                </a:cubicBezTo>
                <a:cubicBezTo>
                  <a:pt x="69" y="96"/>
                  <a:pt x="69" y="96"/>
                  <a:pt x="69" y="96"/>
                </a:cubicBezTo>
                <a:cubicBezTo>
                  <a:pt x="81" y="69"/>
                  <a:pt x="81" y="69"/>
                  <a:pt x="81" y="69"/>
                </a:cubicBezTo>
                <a:cubicBezTo>
                  <a:pt x="73" y="66"/>
                  <a:pt x="73" y="66"/>
                  <a:pt x="73" y="66"/>
                </a:cubicBezTo>
                <a:lnTo>
                  <a:pt x="68" y="7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2173289" y="1969525"/>
            <a:ext cx="466725" cy="396875"/>
          </a:xfrm>
          <a:custGeom>
            <a:avLst/>
            <a:gdLst>
              <a:gd name="T0" fmla="*/ 6 w 147"/>
              <a:gd name="T1" fmla="*/ 120 h 125"/>
              <a:gd name="T2" fmla="*/ 12 w 147"/>
              <a:gd name="T3" fmla="*/ 125 h 125"/>
              <a:gd name="T4" fmla="*/ 39 w 147"/>
              <a:gd name="T5" fmla="*/ 125 h 125"/>
              <a:gd name="T6" fmla="*/ 39 w 147"/>
              <a:gd name="T7" fmla="*/ 68 h 125"/>
              <a:gd name="T8" fmla="*/ 6 w 147"/>
              <a:gd name="T9" fmla="*/ 101 h 125"/>
              <a:gd name="T10" fmla="*/ 6 w 147"/>
              <a:gd name="T11" fmla="*/ 120 h 125"/>
              <a:gd name="T12" fmla="*/ 52 w 147"/>
              <a:gd name="T13" fmla="*/ 81 h 125"/>
              <a:gd name="T14" fmla="*/ 52 w 147"/>
              <a:gd name="T15" fmla="*/ 125 h 125"/>
              <a:gd name="T16" fmla="*/ 85 w 147"/>
              <a:gd name="T17" fmla="*/ 125 h 125"/>
              <a:gd name="T18" fmla="*/ 85 w 147"/>
              <a:gd name="T19" fmla="*/ 86 h 125"/>
              <a:gd name="T20" fmla="*/ 71 w 147"/>
              <a:gd name="T21" fmla="*/ 100 h 125"/>
              <a:gd name="T22" fmla="*/ 52 w 147"/>
              <a:gd name="T23" fmla="*/ 81 h 125"/>
              <a:gd name="T24" fmla="*/ 118 w 147"/>
              <a:gd name="T25" fmla="*/ 2 h 125"/>
              <a:gd name="T26" fmla="*/ 113 w 147"/>
              <a:gd name="T27" fmla="*/ 9 h 125"/>
              <a:gd name="T28" fmla="*/ 119 w 147"/>
              <a:gd name="T29" fmla="*/ 14 h 125"/>
              <a:gd name="T30" fmla="*/ 125 w 147"/>
              <a:gd name="T31" fmla="*/ 13 h 125"/>
              <a:gd name="T32" fmla="*/ 71 w 147"/>
              <a:gd name="T33" fmla="*/ 68 h 125"/>
              <a:gd name="T34" fmla="*/ 39 w 147"/>
              <a:gd name="T35" fmla="*/ 36 h 125"/>
              <a:gd name="T36" fmla="*/ 2 w 147"/>
              <a:gd name="T37" fmla="*/ 73 h 125"/>
              <a:gd name="T38" fmla="*/ 2 w 147"/>
              <a:gd name="T39" fmla="*/ 81 h 125"/>
              <a:gd name="T40" fmla="*/ 10 w 147"/>
              <a:gd name="T41" fmla="*/ 81 h 125"/>
              <a:gd name="T42" fmla="*/ 39 w 147"/>
              <a:gd name="T43" fmla="*/ 53 h 125"/>
              <a:gd name="T44" fmla="*/ 71 w 147"/>
              <a:gd name="T45" fmla="*/ 85 h 125"/>
              <a:gd name="T46" fmla="*/ 134 w 147"/>
              <a:gd name="T47" fmla="*/ 22 h 125"/>
              <a:gd name="T48" fmla="*/ 133 w 147"/>
              <a:gd name="T49" fmla="*/ 28 h 125"/>
              <a:gd name="T50" fmla="*/ 138 w 147"/>
              <a:gd name="T51" fmla="*/ 35 h 125"/>
              <a:gd name="T52" fmla="*/ 139 w 147"/>
              <a:gd name="T53" fmla="*/ 35 h 125"/>
              <a:gd name="T54" fmla="*/ 145 w 147"/>
              <a:gd name="T55" fmla="*/ 29 h 125"/>
              <a:gd name="T56" fmla="*/ 147 w 147"/>
              <a:gd name="T57" fmla="*/ 0 h 125"/>
              <a:gd name="T58" fmla="*/ 118 w 147"/>
              <a:gd name="T59" fmla="*/ 2 h 125"/>
              <a:gd name="T60" fmla="*/ 98 w 147"/>
              <a:gd name="T61" fmla="*/ 73 h 125"/>
              <a:gd name="T62" fmla="*/ 98 w 147"/>
              <a:gd name="T63" fmla="*/ 125 h 125"/>
              <a:gd name="T64" fmla="*/ 126 w 147"/>
              <a:gd name="T65" fmla="*/ 125 h 125"/>
              <a:gd name="T66" fmla="*/ 131 w 147"/>
              <a:gd name="T67" fmla="*/ 120 h 125"/>
              <a:gd name="T68" fmla="*/ 131 w 147"/>
              <a:gd name="T69" fmla="*/ 40 h 125"/>
              <a:gd name="T70" fmla="*/ 103 w 147"/>
              <a:gd name="T71" fmla="*/ 68 h 125"/>
              <a:gd name="T72" fmla="*/ 98 w 147"/>
              <a:gd name="T73" fmla="*/ 7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5">
                <a:moveTo>
                  <a:pt x="6" y="120"/>
                </a:moveTo>
                <a:cubicBezTo>
                  <a:pt x="6" y="123"/>
                  <a:pt x="9" y="125"/>
                  <a:pt x="12" y="125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39" y="68"/>
                  <a:pt x="39" y="68"/>
                  <a:pt x="39" y="68"/>
                </a:cubicBezTo>
                <a:cubicBezTo>
                  <a:pt x="6" y="101"/>
                  <a:pt x="6" y="101"/>
                  <a:pt x="6" y="101"/>
                </a:cubicBezTo>
                <a:lnTo>
                  <a:pt x="6" y="120"/>
                </a:lnTo>
                <a:close/>
                <a:moveTo>
                  <a:pt x="52" y="81"/>
                </a:moveTo>
                <a:cubicBezTo>
                  <a:pt x="52" y="125"/>
                  <a:pt x="52" y="125"/>
                  <a:pt x="52" y="125"/>
                </a:cubicBezTo>
                <a:cubicBezTo>
                  <a:pt x="85" y="125"/>
                  <a:pt x="85" y="125"/>
                  <a:pt x="85" y="125"/>
                </a:cubicBezTo>
                <a:cubicBezTo>
                  <a:pt x="85" y="86"/>
                  <a:pt x="85" y="86"/>
                  <a:pt x="85" y="86"/>
                </a:cubicBezTo>
                <a:cubicBezTo>
                  <a:pt x="71" y="100"/>
                  <a:pt x="71" y="100"/>
                  <a:pt x="71" y="100"/>
                </a:cubicBezTo>
                <a:lnTo>
                  <a:pt x="52" y="81"/>
                </a:lnTo>
                <a:close/>
                <a:moveTo>
                  <a:pt x="118" y="2"/>
                </a:moveTo>
                <a:cubicBezTo>
                  <a:pt x="115" y="3"/>
                  <a:pt x="112" y="5"/>
                  <a:pt x="113" y="9"/>
                </a:cubicBezTo>
                <a:cubicBezTo>
                  <a:pt x="113" y="12"/>
                  <a:pt x="116" y="14"/>
                  <a:pt x="119" y="14"/>
                </a:cubicBezTo>
                <a:cubicBezTo>
                  <a:pt x="125" y="13"/>
                  <a:pt x="125" y="13"/>
                  <a:pt x="125" y="13"/>
                </a:cubicBezTo>
                <a:cubicBezTo>
                  <a:pt x="71" y="68"/>
                  <a:pt x="71" y="68"/>
                  <a:pt x="71" y="68"/>
                </a:cubicBezTo>
                <a:cubicBezTo>
                  <a:pt x="39" y="36"/>
                  <a:pt x="39" y="36"/>
                  <a:pt x="39" y="36"/>
                </a:cubicBezTo>
                <a:cubicBezTo>
                  <a:pt x="2" y="73"/>
                  <a:pt x="2" y="73"/>
                  <a:pt x="2" y="73"/>
                </a:cubicBezTo>
                <a:cubicBezTo>
                  <a:pt x="0" y="75"/>
                  <a:pt x="0" y="79"/>
                  <a:pt x="2" y="81"/>
                </a:cubicBezTo>
                <a:cubicBezTo>
                  <a:pt x="4" y="84"/>
                  <a:pt x="8" y="84"/>
                  <a:pt x="10" y="81"/>
                </a:cubicBezTo>
                <a:cubicBezTo>
                  <a:pt x="39" y="53"/>
                  <a:pt x="39" y="53"/>
                  <a:pt x="39" y="53"/>
                </a:cubicBezTo>
                <a:cubicBezTo>
                  <a:pt x="71" y="85"/>
                  <a:pt x="71" y="85"/>
                  <a:pt x="71" y="85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31"/>
                  <a:pt x="135" y="34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42" y="35"/>
                  <a:pt x="145" y="32"/>
                  <a:pt x="145" y="29"/>
                </a:cubicBezTo>
                <a:cubicBezTo>
                  <a:pt x="147" y="0"/>
                  <a:pt x="147" y="0"/>
                  <a:pt x="147" y="0"/>
                </a:cubicBezTo>
                <a:lnTo>
                  <a:pt x="118" y="2"/>
                </a:lnTo>
                <a:close/>
                <a:moveTo>
                  <a:pt x="98" y="73"/>
                </a:moveTo>
                <a:cubicBezTo>
                  <a:pt x="98" y="125"/>
                  <a:pt x="98" y="125"/>
                  <a:pt x="98" y="125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9" y="125"/>
                  <a:pt x="131" y="123"/>
                  <a:pt x="131" y="120"/>
                </a:cubicBezTo>
                <a:cubicBezTo>
                  <a:pt x="131" y="40"/>
                  <a:pt x="131" y="40"/>
                  <a:pt x="131" y="40"/>
                </a:cubicBezTo>
                <a:cubicBezTo>
                  <a:pt x="103" y="68"/>
                  <a:pt x="103" y="68"/>
                  <a:pt x="103" y="68"/>
                </a:cubicBezTo>
                <a:lnTo>
                  <a:pt x="98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8270877" y="2774951"/>
            <a:ext cx="1785937" cy="1260475"/>
            <a:chOff x="6746876" y="2774950"/>
            <a:chExt cx="1785937" cy="1260475"/>
          </a:xfrm>
        </p:grpSpPr>
        <p:sp>
          <p:nvSpPr>
            <p:cNvPr id="23" name="Freeform 14"/>
            <p:cNvSpPr/>
            <p:nvPr/>
          </p:nvSpPr>
          <p:spPr bwMode="auto">
            <a:xfrm>
              <a:off x="6746876" y="2774950"/>
              <a:ext cx="1744663" cy="1260475"/>
            </a:xfrm>
            <a:custGeom>
              <a:avLst/>
              <a:gdLst>
                <a:gd name="T0" fmla="*/ 1099 w 1099"/>
                <a:gd name="T1" fmla="*/ 340 h 794"/>
                <a:gd name="T2" fmla="*/ 549 w 1099"/>
                <a:gd name="T3" fmla="*/ 794 h 794"/>
                <a:gd name="T4" fmla="*/ 0 w 1099"/>
                <a:gd name="T5" fmla="*/ 340 h 794"/>
                <a:gd name="T6" fmla="*/ 237 w 1099"/>
                <a:gd name="T7" fmla="*/ 340 h 794"/>
                <a:gd name="T8" fmla="*/ 237 w 1099"/>
                <a:gd name="T9" fmla="*/ 0 h 794"/>
                <a:gd name="T10" fmla="*/ 549 w 1099"/>
                <a:gd name="T11" fmla="*/ 258 h 794"/>
                <a:gd name="T12" fmla="*/ 863 w 1099"/>
                <a:gd name="T13" fmla="*/ 0 h 794"/>
                <a:gd name="T14" fmla="*/ 863 w 1099"/>
                <a:gd name="T15" fmla="*/ 340 h 794"/>
                <a:gd name="T16" fmla="*/ 1099 w 1099"/>
                <a:gd name="T1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9" h="794">
                  <a:moveTo>
                    <a:pt x="1099" y="340"/>
                  </a:moveTo>
                  <a:lnTo>
                    <a:pt x="549" y="794"/>
                  </a:lnTo>
                  <a:lnTo>
                    <a:pt x="0" y="340"/>
                  </a:lnTo>
                  <a:lnTo>
                    <a:pt x="237" y="340"/>
                  </a:lnTo>
                  <a:lnTo>
                    <a:pt x="237" y="0"/>
                  </a:lnTo>
                  <a:lnTo>
                    <a:pt x="549" y="258"/>
                  </a:lnTo>
                  <a:lnTo>
                    <a:pt x="863" y="0"/>
                  </a:lnTo>
                  <a:lnTo>
                    <a:pt x="863" y="340"/>
                  </a:lnTo>
                  <a:lnTo>
                    <a:pt x="1099" y="3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67513" y="3309123"/>
              <a:ext cx="17653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Step.2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270877" y="3800476"/>
            <a:ext cx="1785937" cy="1260475"/>
            <a:chOff x="6746876" y="3800475"/>
            <a:chExt cx="1785937" cy="1260475"/>
          </a:xfrm>
        </p:grpSpPr>
        <p:sp>
          <p:nvSpPr>
            <p:cNvPr id="24" name="Freeform 15"/>
            <p:cNvSpPr/>
            <p:nvPr/>
          </p:nvSpPr>
          <p:spPr bwMode="auto">
            <a:xfrm>
              <a:off x="6746876" y="3800475"/>
              <a:ext cx="1744663" cy="1260475"/>
            </a:xfrm>
            <a:custGeom>
              <a:avLst/>
              <a:gdLst>
                <a:gd name="T0" fmla="*/ 1099 w 1099"/>
                <a:gd name="T1" fmla="*/ 340 h 794"/>
                <a:gd name="T2" fmla="*/ 549 w 1099"/>
                <a:gd name="T3" fmla="*/ 794 h 794"/>
                <a:gd name="T4" fmla="*/ 0 w 1099"/>
                <a:gd name="T5" fmla="*/ 340 h 794"/>
                <a:gd name="T6" fmla="*/ 237 w 1099"/>
                <a:gd name="T7" fmla="*/ 340 h 794"/>
                <a:gd name="T8" fmla="*/ 237 w 1099"/>
                <a:gd name="T9" fmla="*/ 0 h 794"/>
                <a:gd name="T10" fmla="*/ 549 w 1099"/>
                <a:gd name="T11" fmla="*/ 258 h 794"/>
                <a:gd name="T12" fmla="*/ 863 w 1099"/>
                <a:gd name="T13" fmla="*/ 0 h 794"/>
                <a:gd name="T14" fmla="*/ 863 w 1099"/>
                <a:gd name="T15" fmla="*/ 340 h 794"/>
                <a:gd name="T16" fmla="*/ 1099 w 1099"/>
                <a:gd name="T1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9" h="794">
                  <a:moveTo>
                    <a:pt x="1099" y="340"/>
                  </a:moveTo>
                  <a:lnTo>
                    <a:pt x="549" y="794"/>
                  </a:lnTo>
                  <a:lnTo>
                    <a:pt x="0" y="340"/>
                  </a:lnTo>
                  <a:lnTo>
                    <a:pt x="237" y="340"/>
                  </a:lnTo>
                  <a:lnTo>
                    <a:pt x="237" y="0"/>
                  </a:lnTo>
                  <a:lnTo>
                    <a:pt x="549" y="258"/>
                  </a:lnTo>
                  <a:lnTo>
                    <a:pt x="863" y="0"/>
                  </a:lnTo>
                  <a:lnTo>
                    <a:pt x="863" y="340"/>
                  </a:lnTo>
                  <a:lnTo>
                    <a:pt x="1099" y="3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67513" y="4334648"/>
              <a:ext cx="17653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Step.3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270877" y="4826001"/>
            <a:ext cx="1785937" cy="1260475"/>
            <a:chOff x="6746876" y="4826000"/>
            <a:chExt cx="1785937" cy="1260475"/>
          </a:xfrm>
        </p:grpSpPr>
        <p:sp>
          <p:nvSpPr>
            <p:cNvPr id="25" name="Freeform 16"/>
            <p:cNvSpPr/>
            <p:nvPr/>
          </p:nvSpPr>
          <p:spPr bwMode="auto">
            <a:xfrm>
              <a:off x="6746876" y="4826000"/>
              <a:ext cx="1744663" cy="1260475"/>
            </a:xfrm>
            <a:custGeom>
              <a:avLst/>
              <a:gdLst>
                <a:gd name="T0" fmla="*/ 1099 w 1099"/>
                <a:gd name="T1" fmla="*/ 340 h 794"/>
                <a:gd name="T2" fmla="*/ 549 w 1099"/>
                <a:gd name="T3" fmla="*/ 794 h 794"/>
                <a:gd name="T4" fmla="*/ 0 w 1099"/>
                <a:gd name="T5" fmla="*/ 340 h 794"/>
                <a:gd name="T6" fmla="*/ 237 w 1099"/>
                <a:gd name="T7" fmla="*/ 340 h 794"/>
                <a:gd name="T8" fmla="*/ 237 w 1099"/>
                <a:gd name="T9" fmla="*/ 0 h 794"/>
                <a:gd name="T10" fmla="*/ 549 w 1099"/>
                <a:gd name="T11" fmla="*/ 258 h 794"/>
                <a:gd name="T12" fmla="*/ 863 w 1099"/>
                <a:gd name="T13" fmla="*/ 0 h 794"/>
                <a:gd name="T14" fmla="*/ 863 w 1099"/>
                <a:gd name="T15" fmla="*/ 340 h 794"/>
                <a:gd name="T16" fmla="*/ 1099 w 1099"/>
                <a:gd name="T17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9" h="794">
                  <a:moveTo>
                    <a:pt x="1099" y="340"/>
                  </a:moveTo>
                  <a:lnTo>
                    <a:pt x="549" y="794"/>
                  </a:lnTo>
                  <a:lnTo>
                    <a:pt x="0" y="340"/>
                  </a:lnTo>
                  <a:lnTo>
                    <a:pt x="237" y="340"/>
                  </a:lnTo>
                  <a:lnTo>
                    <a:pt x="237" y="0"/>
                  </a:lnTo>
                  <a:lnTo>
                    <a:pt x="549" y="258"/>
                  </a:lnTo>
                  <a:lnTo>
                    <a:pt x="863" y="0"/>
                  </a:lnTo>
                  <a:lnTo>
                    <a:pt x="863" y="340"/>
                  </a:lnTo>
                  <a:lnTo>
                    <a:pt x="1099" y="3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67513" y="5360173"/>
              <a:ext cx="17653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Step.4</a:t>
              </a:r>
            </a:p>
          </p:txBody>
        </p:sp>
      </p:grpSp>
      <p:sp>
        <p:nvSpPr>
          <p:cNvPr id="42" name="矩形 41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:random/>
      </p:transition>
    </mc:Choice>
    <mc:Fallback xmlns="">
      <p:transition spd="slow" advClick="0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2" grpId="0"/>
      <p:bldP spid="63" grpId="0"/>
      <p:bldP spid="64" grpId="0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840"/>
          <p:cNvSpPr/>
          <p:nvPr/>
        </p:nvSpPr>
        <p:spPr bwMode="auto">
          <a:xfrm>
            <a:off x="2890838" y="3470275"/>
            <a:ext cx="254000" cy="488950"/>
          </a:xfrm>
          <a:custGeom>
            <a:avLst/>
            <a:gdLst>
              <a:gd name="T0" fmla="*/ 58 w 80"/>
              <a:gd name="T1" fmla="*/ 0 h 154"/>
              <a:gd name="T2" fmla="*/ 58 w 80"/>
              <a:gd name="T3" fmla="*/ 103 h 154"/>
              <a:gd name="T4" fmla="*/ 76 w 80"/>
              <a:gd name="T5" fmla="*/ 103 h 154"/>
              <a:gd name="T6" fmla="*/ 79 w 80"/>
              <a:gd name="T7" fmla="*/ 105 h 154"/>
              <a:gd name="T8" fmla="*/ 79 w 80"/>
              <a:gd name="T9" fmla="*/ 109 h 154"/>
              <a:gd name="T10" fmla="*/ 40 w 80"/>
              <a:gd name="T11" fmla="*/ 154 h 154"/>
              <a:gd name="T12" fmla="*/ 1 w 80"/>
              <a:gd name="T13" fmla="*/ 109 h 154"/>
              <a:gd name="T14" fmla="*/ 1 w 80"/>
              <a:gd name="T15" fmla="*/ 105 h 154"/>
              <a:gd name="T16" fmla="*/ 4 w 80"/>
              <a:gd name="T17" fmla="*/ 103 h 154"/>
              <a:gd name="T18" fmla="*/ 22 w 80"/>
              <a:gd name="T19" fmla="*/ 103 h 154"/>
              <a:gd name="T20" fmla="*/ 22 w 80"/>
              <a:gd name="T21" fmla="*/ 0 h 154"/>
              <a:gd name="T22" fmla="*/ 58 w 80"/>
              <a:gd name="T2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4">
                <a:moveTo>
                  <a:pt x="58" y="0"/>
                </a:moveTo>
                <a:cubicBezTo>
                  <a:pt x="58" y="103"/>
                  <a:pt x="58" y="103"/>
                  <a:pt x="58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7" y="103"/>
                  <a:pt x="79" y="104"/>
                  <a:pt x="79" y="105"/>
                </a:cubicBezTo>
                <a:cubicBezTo>
                  <a:pt x="80" y="107"/>
                  <a:pt x="80" y="108"/>
                  <a:pt x="79" y="109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1" y="109"/>
                  <a:pt x="1" y="109"/>
                  <a:pt x="1" y="109"/>
                </a:cubicBezTo>
                <a:cubicBezTo>
                  <a:pt x="0" y="108"/>
                  <a:pt x="0" y="107"/>
                  <a:pt x="1" y="105"/>
                </a:cubicBezTo>
                <a:cubicBezTo>
                  <a:pt x="1" y="104"/>
                  <a:pt x="3" y="103"/>
                  <a:pt x="4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0"/>
                  <a:pt x="22" y="0"/>
                  <a:pt x="22" y="0"/>
                </a:cubicBezTo>
                <a:lnTo>
                  <a:pt x="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3" name="Freeform 841"/>
          <p:cNvSpPr/>
          <p:nvPr/>
        </p:nvSpPr>
        <p:spPr bwMode="auto">
          <a:xfrm>
            <a:off x="9047163" y="3965576"/>
            <a:ext cx="254000" cy="485775"/>
          </a:xfrm>
          <a:custGeom>
            <a:avLst/>
            <a:gdLst>
              <a:gd name="T0" fmla="*/ 58 w 80"/>
              <a:gd name="T1" fmla="*/ 153 h 153"/>
              <a:gd name="T2" fmla="*/ 58 w 80"/>
              <a:gd name="T3" fmla="*/ 50 h 153"/>
              <a:gd name="T4" fmla="*/ 76 w 80"/>
              <a:gd name="T5" fmla="*/ 50 h 153"/>
              <a:gd name="T6" fmla="*/ 79 w 80"/>
              <a:gd name="T7" fmla="*/ 48 h 153"/>
              <a:gd name="T8" fmla="*/ 79 w 80"/>
              <a:gd name="T9" fmla="*/ 44 h 153"/>
              <a:gd name="T10" fmla="*/ 40 w 80"/>
              <a:gd name="T11" fmla="*/ 0 h 153"/>
              <a:gd name="T12" fmla="*/ 1 w 80"/>
              <a:gd name="T13" fmla="*/ 44 h 153"/>
              <a:gd name="T14" fmla="*/ 1 w 80"/>
              <a:gd name="T15" fmla="*/ 48 h 153"/>
              <a:gd name="T16" fmla="*/ 4 w 80"/>
              <a:gd name="T17" fmla="*/ 50 h 153"/>
              <a:gd name="T18" fmla="*/ 22 w 80"/>
              <a:gd name="T19" fmla="*/ 50 h 153"/>
              <a:gd name="T20" fmla="*/ 22 w 80"/>
              <a:gd name="T21" fmla="*/ 153 h 153"/>
              <a:gd name="T22" fmla="*/ 58 w 80"/>
              <a:gd name="T2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3">
                <a:moveTo>
                  <a:pt x="58" y="153"/>
                </a:moveTo>
                <a:cubicBezTo>
                  <a:pt x="58" y="50"/>
                  <a:pt x="58" y="50"/>
                  <a:pt x="58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7" y="50"/>
                  <a:pt x="79" y="49"/>
                  <a:pt x="79" y="48"/>
                </a:cubicBezTo>
                <a:cubicBezTo>
                  <a:pt x="80" y="46"/>
                  <a:pt x="80" y="45"/>
                  <a:pt x="79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5"/>
                  <a:pt x="0" y="46"/>
                  <a:pt x="1" y="48"/>
                </a:cubicBezTo>
                <a:cubicBezTo>
                  <a:pt x="1" y="49"/>
                  <a:pt x="3" y="50"/>
                  <a:pt x="4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153"/>
                  <a:pt x="22" y="153"/>
                  <a:pt x="22" y="153"/>
                </a:cubicBezTo>
                <a:lnTo>
                  <a:pt x="58" y="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842"/>
          <p:cNvSpPr/>
          <p:nvPr/>
        </p:nvSpPr>
        <p:spPr bwMode="auto">
          <a:xfrm>
            <a:off x="4944534" y="3965576"/>
            <a:ext cx="250825" cy="485775"/>
          </a:xfrm>
          <a:custGeom>
            <a:avLst/>
            <a:gdLst>
              <a:gd name="T0" fmla="*/ 58 w 79"/>
              <a:gd name="T1" fmla="*/ 153 h 153"/>
              <a:gd name="T2" fmla="*/ 58 w 79"/>
              <a:gd name="T3" fmla="*/ 50 h 153"/>
              <a:gd name="T4" fmla="*/ 75 w 79"/>
              <a:gd name="T5" fmla="*/ 50 h 153"/>
              <a:gd name="T6" fmla="*/ 79 w 79"/>
              <a:gd name="T7" fmla="*/ 48 h 153"/>
              <a:gd name="T8" fmla="*/ 78 w 79"/>
              <a:gd name="T9" fmla="*/ 44 h 153"/>
              <a:gd name="T10" fmla="*/ 40 w 79"/>
              <a:gd name="T11" fmla="*/ 0 h 153"/>
              <a:gd name="T12" fmla="*/ 1 w 79"/>
              <a:gd name="T13" fmla="*/ 44 h 153"/>
              <a:gd name="T14" fmla="*/ 0 w 79"/>
              <a:gd name="T15" fmla="*/ 48 h 153"/>
              <a:gd name="T16" fmla="*/ 4 w 79"/>
              <a:gd name="T17" fmla="*/ 50 h 153"/>
              <a:gd name="T18" fmla="*/ 22 w 79"/>
              <a:gd name="T19" fmla="*/ 50 h 153"/>
              <a:gd name="T20" fmla="*/ 22 w 79"/>
              <a:gd name="T21" fmla="*/ 153 h 153"/>
              <a:gd name="T22" fmla="*/ 58 w 79"/>
              <a:gd name="T23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9" h="153">
                <a:moveTo>
                  <a:pt x="58" y="153"/>
                </a:moveTo>
                <a:cubicBezTo>
                  <a:pt x="58" y="50"/>
                  <a:pt x="58" y="50"/>
                  <a:pt x="58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7" y="50"/>
                  <a:pt x="78" y="49"/>
                  <a:pt x="79" y="48"/>
                </a:cubicBezTo>
                <a:cubicBezTo>
                  <a:pt x="79" y="46"/>
                  <a:pt x="79" y="45"/>
                  <a:pt x="78" y="44"/>
                </a:cubicBezTo>
                <a:cubicBezTo>
                  <a:pt x="40" y="0"/>
                  <a:pt x="40" y="0"/>
                  <a:pt x="40" y="0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5"/>
                  <a:pt x="0" y="46"/>
                  <a:pt x="0" y="48"/>
                </a:cubicBezTo>
                <a:cubicBezTo>
                  <a:pt x="1" y="49"/>
                  <a:pt x="2" y="50"/>
                  <a:pt x="4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153"/>
                  <a:pt x="22" y="153"/>
                  <a:pt x="22" y="153"/>
                </a:cubicBezTo>
                <a:lnTo>
                  <a:pt x="58" y="1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843"/>
          <p:cNvSpPr/>
          <p:nvPr/>
        </p:nvSpPr>
        <p:spPr bwMode="auto">
          <a:xfrm>
            <a:off x="6995054" y="3470275"/>
            <a:ext cx="254000" cy="488950"/>
          </a:xfrm>
          <a:custGeom>
            <a:avLst/>
            <a:gdLst>
              <a:gd name="T0" fmla="*/ 58 w 80"/>
              <a:gd name="T1" fmla="*/ 0 h 154"/>
              <a:gd name="T2" fmla="*/ 58 w 80"/>
              <a:gd name="T3" fmla="*/ 103 h 154"/>
              <a:gd name="T4" fmla="*/ 76 w 80"/>
              <a:gd name="T5" fmla="*/ 103 h 154"/>
              <a:gd name="T6" fmla="*/ 79 w 80"/>
              <a:gd name="T7" fmla="*/ 105 h 154"/>
              <a:gd name="T8" fmla="*/ 79 w 80"/>
              <a:gd name="T9" fmla="*/ 109 h 154"/>
              <a:gd name="T10" fmla="*/ 40 w 80"/>
              <a:gd name="T11" fmla="*/ 154 h 154"/>
              <a:gd name="T12" fmla="*/ 2 w 80"/>
              <a:gd name="T13" fmla="*/ 109 h 154"/>
              <a:gd name="T14" fmla="*/ 1 w 80"/>
              <a:gd name="T15" fmla="*/ 105 h 154"/>
              <a:gd name="T16" fmla="*/ 5 w 80"/>
              <a:gd name="T17" fmla="*/ 103 h 154"/>
              <a:gd name="T18" fmla="*/ 22 w 80"/>
              <a:gd name="T19" fmla="*/ 103 h 154"/>
              <a:gd name="T20" fmla="*/ 22 w 80"/>
              <a:gd name="T21" fmla="*/ 0 h 154"/>
              <a:gd name="T22" fmla="*/ 58 w 80"/>
              <a:gd name="T23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154">
                <a:moveTo>
                  <a:pt x="58" y="0"/>
                </a:moveTo>
                <a:cubicBezTo>
                  <a:pt x="58" y="103"/>
                  <a:pt x="58" y="103"/>
                  <a:pt x="58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8" y="103"/>
                  <a:pt x="79" y="104"/>
                  <a:pt x="79" y="105"/>
                </a:cubicBezTo>
                <a:cubicBezTo>
                  <a:pt x="80" y="107"/>
                  <a:pt x="80" y="108"/>
                  <a:pt x="79" y="109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8"/>
                  <a:pt x="0" y="107"/>
                  <a:pt x="1" y="105"/>
                </a:cubicBezTo>
                <a:cubicBezTo>
                  <a:pt x="2" y="104"/>
                  <a:pt x="3" y="103"/>
                  <a:pt x="5" y="103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22" y="0"/>
                  <a:pt x="22" y="0"/>
                  <a:pt x="22" y="0"/>
                </a:cubicBezTo>
                <a:lnTo>
                  <a:pt x="5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2145507" y="1908175"/>
            <a:ext cx="1744663" cy="1746250"/>
            <a:chOff x="2145507" y="1908175"/>
            <a:chExt cx="1744663" cy="1746250"/>
          </a:xfrm>
        </p:grpSpPr>
        <p:sp>
          <p:nvSpPr>
            <p:cNvPr id="46" name="Freeform 844"/>
            <p:cNvSpPr/>
            <p:nvPr/>
          </p:nvSpPr>
          <p:spPr bwMode="auto">
            <a:xfrm>
              <a:off x="2194719" y="1958975"/>
              <a:ext cx="1646238" cy="1644650"/>
            </a:xfrm>
            <a:custGeom>
              <a:avLst/>
              <a:gdLst>
                <a:gd name="T0" fmla="*/ 506 w 519"/>
                <a:gd name="T1" fmla="*/ 141 h 518"/>
                <a:gd name="T2" fmla="*/ 485 w 519"/>
                <a:gd name="T3" fmla="*/ 126 h 518"/>
                <a:gd name="T4" fmla="*/ 440 w 519"/>
                <a:gd name="T5" fmla="*/ 109 h 518"/>
                <a:gd name="T6" fmla="*/ 410 w 519"/>
                <a:gd name="T7" fmla="*/ 79 h 518"/>
                <a:gd name="T8" fmla="*/ 393 w 519"/>
                <a:gd name="T9" fmla="*/ 34 h 518"/>
                <a:gd name="T10" fmla="*/ 365 w 519"/>
                <a:gd name="T11" fmla="*/ 5 h 518"/>
                <a:gd name="T12" fmla="*/ 325 w 519"/>
                <a:gd name="T13" fmla="*/ 6 h 518"/>
                <a:gd name="T14" fmla="*/ 281 w 519"/>
                <a:gd name="T15" fmla="*/ 26 h 518"/>
                <a:gd name="T16" fmla="*/ 239 w 519"/>
                <a:gd name="T17" fmla="*/ 26 h 518"/>
                <a:gd name="T18" fmla="*/ 195 w 519"/>
                <a:gd name="T19" fmla="*/ 6 h 518"/>
                <a:gd name="T20" fmla="*/ 155 w 519"/>
                <a:gd name="T21" fmla="*/ 5 h 518"/>
                <a:gd name="T22" fmla="*/ 127 w 519"/>
                <a:gd name="T23" fmla="*/ 34 h 518"/>
                <a:gd name="T24" fmla="*/ 110 w 519"/>
                <a:gd name="T25" fmla="*/ 79 h 518"/>
                <a:gd name="T26" fmla="*/ 80 w 519"/>
                <a:gd name="T27" fmla="*/ 109 h 518"/>
                <a:gd name="T28" fmla="*/ 35 w 519"/>
                <a:gd name="T29" fmla="*/ 126 h 518"/>
                <a:gd name="T30" fmla="*/ 6 w 519"/>
                <a:gd name="T31" fmla="*/ 154 h 518"/>
                <a:gd name="T32" fmla="*/ 7 w 519"/>
                <a:gd name="T33" fmla="*/ 194 h 518"/>
                <a:gd name="T34" fmla="*/ 27 w 519"/>
                <a:gd name="T35" fmla="*/ 238 h 518"/>
                <a:gd name="T36" fmla="*/ 27 w 519"/>
                <a:gd name="T37" fmla="*/ 280 h 518"/>
                <a:gd name="T38" fmla="*/ 7 w 519"/>
                <a:gd name="T39" fmla="*/ 324 h 518"/>
                <a:gd name="T40" fmla="*/ 2 w 519"/>
                <a:gd name="T41" fmla="*/ 349 h 518"/>
                <a:gd name="T42" fmla="*/ 0 w 519"/>
                <a:gd name="T43" fmla="*/ 350 h 518"/>
                <a:gd name="T44" fmla="*/ 6 w 519"/>
                <a:gd name="T45" fmla="*/ 364 h 518"/>
                <a:gd name="T46" fmla="*/ 35 w 519"/>
                <a:gd name="T47" fmla="*/ 392 h 518"/>
                <a:gd name="T48" fmla="*/ 80 w 519"/>
                <a:gd name="T49" fmla="*/ 409 h 518"/>
                <a:gd name="T50" fmla="*/ 110 w 519"/>
                <a:gd name="T51" fmla="*/ 439 h 518"/>
                <a:gd name="T52" fmla="*/ 127 w 519"/>
                <a:gd name="T53" fmla="*/ 484 h 518"/>
                <a:gd name="T54" fmla="*/ 155 w 519"/>
                <a:gd name="T55" fmla="*/ 513 h 518"/>
                <a:gd name="T56" fmla="*/ 195 w 519"/>
                <a:gd name="T57" fmla="*/ 512 h 518"/>
                <a:gd name="T58" fmla="*/ 239 w 519"/>
                <a:gd name="T59" fmla="*/ 492 h 518"/>
                <a:gd name="T60" fmla="*/ 281 w 519"/>
                <a:gd name="T61" fmla="*/ 492 h 518"/>
                <a:gd name="T62" fmla="*/ 325 w 519"/>
                <a:gd name="T63" fmla="*/ 512 h 518"/>
                <a:gd name="T64" fmla="*/ 365 w 519"/>
                <a:gd name="T65" fmla="*/ 513 h 518"/>
                <a:gd name="T66" fmla="*/ 393 w 519"/>
                <a:gd name="T67" fmla="*/ 484 h 518"/>
                <a:gd name="T68" fmla="*/ 410 w 519"/>
                <a:gd name="T69" fmla="*/ 439 h 518"/>
                <a:gd name="T70" fmla="*/ 440 w 519"/>
                <a:gd name="T71" fmla="*/ 409 h 518"/>
                <a:gd name="T72" fmla="*/ 485 w 519"/>
                <a:gd name="T73" fmla="*/ 392 h 518"/>
                <a:gd name="T74" fmla="*/ 514 w 519"/>
                <a:gd name="T75" fmla="*/ 364 h 518"/>
                <a:gd name="T76" fmla="*/ 513 w 519"/>
                <a:gd name="T77" fmla="*/ 324 h 518"/>
                <a:gd name="T78" fmla="*/ 493 w 519"/>
                <a:gd name="T79" fmla="*/ 280 h 518"/>
                <a:gd name="T80" fmla="*/ 493 w 519"/>
                <a:gd name="T81" fmla="*/ 238 h 518"/>
                <a:gd name="T82" fmla="*/ 513 w 519"/>
                <a:gd name="T83" fmla="*/ 194 h 518"/>
                <a:gd name="T84" fmla="*/ 514 w 519"/>
                <a:gd name="T85" fmla="*/ 154 h 518"/>
                <a:gd name="T86" fmla="*/ 508 w 519"/>
                <a:gd name="T87" fmla="*/ 140 h 518"/>
                <a:gd name="T88" fmla="*/ 506 w 519"/>
                <a:gd name="T89" fmla="*/ 141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18">
                  <a:moveTo>
                    <a:pt x="506" y="141"/>
                  </a:moveTo>
                  <a:cubicBezTo>
                    <a:pt x="501" y="134"/>
                    <a:pt x="494" y="129"/>
                    <a:pt x="485" y="126"/>
                  </a:cubicBezTo>
                  <a:cubicBezTo>
                    <a:pt x="440" y="109"/>
                    <a:pt x="440" y="109"/>
                    <a:pt x="440" y="109"/>
                  </a:cubicBezTo>
                  <a:cubicBezTo>
                    <a:pt x="426" y="104"/>
                    <a:pt x="415" y="93"/>
                    <a:pt x="410" y="79"/>
                  </a:cubicBezTo>
                  <a:cubicBezTo>
                    <a:pt x="393" y="34"/>
                    <a:pt x="393" y="34"/>
                    <a:pt x="393" y="34"/>
                  </a:cubicBezTo>
                  <a:cubicBezTo>
                    <a:pt x="388" y="21"/>
                    <a:pt x="378" y="10"/>
                    <a:pt x="365" y="5"/>
                  </a:cubicBezTo>
                  <a:cubicBezTo>
                    <a:pt x="352" y="0"/>
                    <a:pt x="338" y="0"/>
                    <a:pt x="325" y="6"/>
                  </a:cubicBezTo>
                  <a:cubicBezTo>
                    <a:pt x="281" y="26"/>
                    <a:pt x="281" y="26"/>
                    <a:pt x="281" y="26"/>
                  </a:cubicBezTo>
                  <a:cubicBezTo>
                    <a:pt x="268" y="32"/>
                    <a:pt x="252" y="32"/>
                    <a:pt x="239" y="2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82" y="0"/>
                    <a:pt x="168" y="0"/>
                    <a:pt x="155" y="5"/>
                  </a:cubicBezTo>
                  <a:cubicBezTo>
                    <a:pt x="142" y="10"/>
                    <a:pt x="132" y="21"/>
                    <a:pt x="127" y="34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05" y="93"/>
                    <a:pt x="94" y="104"/>
                    <a:pt x="80" y="109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22" y="131"/>
                    <a:pt x="11" y="141"/>
                    <a:pt x="6" y="154"/>
                  </a:cubicBezTo>
                  <a:cubicBezTo>
                    <a:pt x="1" y="167"/>
                    <a:pt x="1" y="181"/>
                    <a:pt x="7" y="194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33" y="251"/>
                    <a:pt x="33" y="267"/>
                    <a:pt x="27" y="280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3" y="332"/>
                    <a:pt x="2" y="341"/>
                    <a:pt x="2" y="349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6" y="364"/>
                    <a:pt x="6" y="364"/>
                    <a:pt x="6" y="364"/>
                  </a:cubicBezTo>
                  <a:cubicBezTo>
                    <a:pt x="11" y="377"/>
                    <a:pt x="22" y="387"/>
                    <a:pt x="35" y="392"/>
                  </a:cubicBezTo>
                  <a:cubicBezTo>
                    <a:pt x="80" y="409"/>
                    <a:pt x="80" y="409"/>
                    <a:pt x="80" y="409"/>
                  </a:cubicBezTo>
                  <a:cubicBezTo>
                    <a:pt x="94" y="414"/>
                    <a:pt x="105" y="425"/>
                    <a:pt x="110" y="439"/>
                  </a:cubicBezTo>
                  <a:cubicBezTo>
                    <a:pt x="127" y="484"/>
                    <a:pt x="127" y="484"/>
                    <a:pt x="127" y="484"/>
                  </a:cubicBezTo>
                  <a:cubicBezTo>
                    <a:pt x="132" y="497"/>
                    <a:pt x="142" y="508"/>
                    <a:pt x="155" y="513"/>
                  </a:cubicBezTo>
                  <a:cubicBezTo>
                    <a:pt x="168" y="518"/>
                    <a:pt x="182" y="518"/>
                    <a:pt x="195" y="512"/>
                  </a:cubicBezTo>
                  <a:cubicBezTo>
                    <a:pt x="239" y="492"/>
                    <a:pt x="239" y="492"/>
                    <a:pt x="239" y="492"/>
                  </a:cubicBezTo>
                  <a:cubicBezTo>
                    <a:pt x="252" y="486"/>
                    <a:pt x="268" y="486"/>
                    <a:pt x="281" y="492"/>
                  </a:cubicBezTo>
                  <a:cubicBezTo>
                    <a:pt x="325" y="512"/>
                    <a:pt x="325" y="512"/>
                    <a:pt x="325" y="512"/>
                  </a:cubicBezTo>
                  <a:cubicBezTo>
                    <a:pt x="338" y="518"/>
                    <a:pt x="352" y="518"/>
                    <a:pt x="365" y="513"/>
                  </a:cubicBezTo>
                  <a:cubicBezTo>
                    <a:pt x="378" y="508"/>
                    <a:pt x="388" y="497"/>
                    <a:pt x="393" y="484"/>
                  </a:cubicBezTo>
                  <a:cubicBezTo>
                    <a:pt x="410" y="439"/>
                    <a:pt x="410" y="439"/>
                    <a:pt x="410" y="439"/>
                  </a:cubicBezTo>
                  <a:cubicBezTo>
                    <a:pt x="415" y="425"/>
                    <a:pt x="426" y="414"/>
                    <a:pt x="440" y="409"/>
                  </a:cubicBezTo>
                  <a:cubicBezTo>
                    <a:pt x="485" y="392"/>
                    <a:pt x="485" y="392"/>
                    <a:pt x="485" y="392"/>
                  </a:cubicBezTo>
                  <a:cubicBezTo>
                    <a:pt x="498" y="387"/>
                    <a:pt x="509" y="377"/>
                    <a:pt x="514" y="364"/>
                  </a:cubicBezTo>
                  <a:cubicBezTo>
                    <a:pt x="519" y="351"/>
                    <a:pt x="519" y="337"/>
                    <a:pt x="513" y="324"/>
                  </a:cubicBezTo>
                  <a:cubicBezTo>
                    <a:pt x="493" y="280"/>
                    <a:pt x="493" y="280"/>
                    <a:pt x="493" y="280"/>
                  </a:cubicBezTo>
                  <a:cubicBezTo>
                    <a:pt x="487" y="267"/>
                    <a:pt x="487" y="251"/>
                    <a:pt x="493" y="238"/>
                  </a:cubicBezTo>
                  <a:cubicBezTo>
                    <a:pt x="513" y="194"/>
                    <a:pt x="513" y="194"/>
                    <a:pt x="513" y="194"/>
                  </a:cubicBezTo>
                  <a:cubicBezTo>
                    <a:pt x="519" y="181"/>
                    <a:pt x="519" y="167"/>
                    <a:pt x="514" y="154"/>
                  </a:cubicBezTo>
                  <a:cubicBezTo>
                    <a:pt x="508" y="140"/>
                    <a:pt x="508" y="140"/>
                    <a:pt x="508" y="140"/>
                  </a:cubicBezTo>
                  <a:lnTo>
                    <a:pt x="506" y="141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Freeform 845"/>
            <p:cNvSpPr/>
            <p:nvPr/>
          </p:nvSpPr>
          <p:spPr bwMode="auto">
            <a:xfrm>
              <a:off x="2145507" y="1908175"/>
              <a:ext cx="1744663" cy="1746250"/>
            </a:xfrm>
            <a:custGeom>
              <a:avLst/>
              <a:gdLst>
                <a:gd name="T0" fmla="*/ 534 w 550"/>
                <a:gd name="T1" fmla="*/ 238 h 550"/>
                <a:gd name="T2" fmla="*/ 550 w 550"/>
                <a:gd name="T3" fmla="*/ 275 h 550"/>
                <a:gd name="T4" fmla="*/ 534 w 550"/>
                <a:gd name="T5" fmla="*/ 312 h 550"/>
                <a:gd name="T6" fmla="*/ 499 w 550"/>
                <a:gd name="T7" fmla="*/ 345 h 550"/>
                <a:gd name="T8" fmla="*/ 483 w 550"/>
                <a:gd name="T9" fmla="*/ 383 h 550"/>
                <a:gd name="T10" fmla="*/ 484 w 550"/>
                <a:gd name="T11" fmla="*/ 432 h 550"/>
                <a:gd name="T12" fmla="*/ 469 w 550"/>
                <a:gd name="T13" fmla="*/ 469 h 550"/>
                <a:gd name="T14" fmla="*/ 432 w 550"/>
                <a:gd name="T15" fmla="*/ 484 h 550"/>
                <a:gd name="T16" fmla="*/ 384 w 550"/>
                <a:gd name="T17" fmla="*/ 482 h 550"/>
                <a:gd name="T18" fmla="*/ 345 w 550"/>
                <a:gd name="T19" fmla="*/ 498 h 550"/>
                <a:gd name="T20" fmla="*/ 312 w 550"/>
                <a:gd name="T21" fmla="*/ 534 h 550"/>
                <a:gd name="T22" fmla="*/ 275 w 550"/>
                <a:gd name="T23" fmla="*/ 550 h 550"/>
                <a:gd name="T24" fmla="*/ 238 w 550"/>
                <a:gd name="T25" fmla="*/ 534 h 550"/>
                <a:gd name="T26" fmla="*/ 205 w 550"/>
                <a:gd name="T27" fmla="*/ 498 h 550"/>
                <a:gd name="T28" fmla="*/ 167 w 550"/>
                <a:gd name="T29" fmla="*/ 482 h 550"/>
                <a:gd name="T30" fmla="*/ 118 w 550"/>
                <a:gd name="T31" fmla="*/ 484 h 550"/>
                <a:gd name="T32" fmla="*/ 81 w 550"/>
                <a:gd name="T33" fmla="*/ 469 h 550"/>
                <a:gd name="T34" fmla="*/ 66 w 550"/>
                <a:gd name="T35" fmla="*/ 432 h 550"/>
                <a:gd name="T36" fmla="*/ 68 w 550"/>
                <a:gd name="T37" fmla="*/ 383 h 550"/>
                <a:gd name="T38" fmla="*/ 52 w 550"/>
                <a:gd name="T39" fmla="*/ 345 h 550"/>
                <a:gd name="T40" fmla="*/ 16 w 550"/>
                <a:gd name="T41" fmla="*/ 312 h 550"/>
                <a:gd name="T42" fmla="*/ 0 w 550"/>
                <a:gd name="T43" fmla="*/ 275 h 550"/>
                <a:gd name="T44" fmla="*/ 16 w 550"/>
                <a:gd name="T45" fmla="*/ 238 h 550"/>
                <a:gd name="T46" fmla="*/ 52 w 550"/>
                <a:gd name="T47" fmla="*/ 205 h 550"/>
                <a:gd name="T48" fmla="*/ 68 w 550"/>
                <a:gd name="T49" fmla="*/ 166 h 550"/>
                <a:gd name="T50" fmla="*/ 66 w 550"/>
                <a:gd name="T51" fmla="*/ 118 h 550"/>
                <a:gd name="T52" fmla="*/ 81 w 550"/>
                <a:gd name="T53" fmla="*/ 80 h 550"/>
                <a:gd name="T54" fmla="*/ 118 w 550"/>
                <a:gd name="T55" fmla="*/ 66 h 550"/>
                <a:gd name="T56" fmla="*/ 167 w 550"/>
                <a:gd name="T57" fmla="*/ 67 h 550"/>
                <a:gd name="T58" fmla="*/ 205 w 550"/>
                <a:gd name="T59" fmla="*/ 51 h 550"/>
                <a:gd name="T60" fmla="*/ 238 w 550"/>
                <a:gd name="T61" fmla="*/ 16 h 550"/>
                <a:gd name="T62" fmla="*/ 275 w 550"/>
                <a:gd name="T63" fmla="*/ 0 h 550"/>
                <a:gd name="T64" fmla="*/ 312 w 550"/>
                <a:gd name="T65" fmla="*/ 16 h 550"/>
                <a:gd name="T66" fmla="*/ 345 w 550"/>
                <a:gd name="T67" fmla="*/ 51 h 550"/>
                <a:gd name="T68" fmla="*/ 384 w 550"/>
                <a:gd name="T69" fmla="*/ 67 h 550"/>
                <a:gd name="T70" fmla="*/ 432 w 550"/>
                <a:gd name="T71" fmla="*/ 66 h 550"/>
                <a:gd name="T72" fmla="*/ 469 w 550"/>
                <a:gd name="T73" fmla="*/ 80 h 550"/>
                <a:gd name="T74" fmla="*/ 484 w 550"/>
                <a:gd name="T75" fmla="*/ 118 h 550"/>
                <a:gd name="T76" fmla="*/ 483 w 550"/>
                <a:gd name="T77" fmla="*/ 166 h 550"/>
                <a:gd name="T78" fmla="*/ 499 w 550"/>
                <a:gd name="T79" fmla="*/ 205 h 550"/>
                <a:gd name="T80" fmla="*/ 534 w 550"/>
                <a:gd name="T81" fmla="*/ 238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0" h="550">
                  <a:moveTo>
                    <a:pt x="534" y="238"/>
                  </a:moveTo>
                  <a:cubicBezTo>
                    <a:pt x="544" y="248"/>
                    <a:pt x="550" y="261"/>
                    <a:pt x="550" y="275"/>
                  </a:cubicBezTo>
                  <a:cubicBezTo>
                    <a:pt x="550" y="289"/>
                    <a:pt x="544" y="302"/>
                    <a:pt x="534" y="312"/>
                  </a:cubicBezTo>
                  <a:cubicBezTo>
                    <a:pt x="499" y="345"/>
                    <a:pt x="499" y="345"/>
                    <a:pt x="499" y="345"/>
                  </a:cubicBezTo>
                  <a:cubicBezTo>
                    <a:pt x="488" y="355"/>
                    <a:pt x="482" y="369"/>
                    <a:pt x="483" y="383"/>
                  </a:cubicBezTo>
                  <a:cubicBezTo>
                    <a:pt x="484" y="432"/>
                    <a:pt x="484" y="432"/>
                    <a:pt x="484" y="432"/>
                  </a:cubicBezTo>
                  <a:cubicBezTo>
                    <a:pt x="485" y="446"/>
                    <a:pt x="479" y="459"/>
                    <a:pt x="469" y="469"/>
                  </a:cubicBezTo>
                  <a:cubicBezTo>
                    <a:pt x="460" y="479"/>
                    <a:pt x="446" y="485"/>
                    <a:pt x="432" y="484"/>
                  </a:cubicBezTo>
                  <a:cubicBezTo>
                    <a:pt x="384" y="482"/>
                    <a:pt x="384" y="482"/>
                    <a:pt x="384" y="482"/>
                  </a:cubicBezTo>
                  <a:cubicBezTo>
                    <a:pt x="369" y="482"/>
                    <a:pt x="355" y="488"/>
                    <a:pt x="345" y="498"/>
                  </a:cubicBezTo>
                  <a:cubicBezTo>
                    <a:pt x="312" y="534"/>
                    <a:pt x="312" y="534"/>
                    <a:pt x="312" y="534"/>
                  </a:cubicBezTo>
                  <a:cubicBezTo>
                    <a:pt x="302" y="544"/>
                    <a:pt x="289" y="550"/>
                    <a:pt x="275" y="550"/>
                  </a:cubicBezTo>
                  <a:cubicBezTo>
                    <a:pt x="261" y="550"/>
                    <a:pt x="248" y="544"/>
                    <a:pt x="238" y="534"/>
                  </a:cubicBezTo>
                  <a:cubicBezTo>
                    <a:pt x="205" y="498"/>
                    <a:pt x="205" y="498"/>
                    <a:pt x="205" y="498"/>
                  </a:cubicBezTo>
                  <a:cubicBezTo>
                    <a:pt x="195" y="488"/>
                    <a:pt x="181" y="482"/>
                    <a:pt x="167" y="482"/>
                  </a:cubicBezTo>
                  <a:cubicBezTo>
                    <a:pt x="118" y="484"/>
                    <a:pt x="118" y="484"/>
                    <a:pt x="118" y="484"/>
                  </a:cubicBezTo>
                  <a:cubicBezTo>
                    <a:pt x="104" y="485"/>
                    <a:pt x="91" y="479"/>
                    <a:pt x="81" y="469"/>
                  </a:cubicBezTo>
                  <a:cubicBezTo>
                    <a:pt x="71" y="459"/>
                    <a:pt x="65" y="446"/>
                    <a:pt x="66" y="432"/>
                  </a:cubicBezTo>
                  <a:cubicBezTo>
                    <a:pt x="68" y="383"/>
                    <a:pt x="68" y="383"/>
                    <a:pt x="68" y="383"/>
                  </a:cubicBezTo>
                  <a:cubicBezTo>
                    <a:pt x="68" y="369"/>
                    <a:pt x="62" y="355"/>
                    <a:pt x="52" y="345"/>
                  </a:cubicBezTo>
                  <a:cubicBezTo>
                    <a:pt x="16" y="312"/>
                    <a:pt x="16" y="312"/>
                    <a:pt x="16" y="312"/>
                  </a:cubicBezTo>
                  <a:cubicBezTo>
                    <a:pt x="6" y="302"/>
                    <a:pt x="0" y="289"/>
                    <a:pt x="0" y="275"/>
                  </a:cubicBezTo>
                  <a:cubicBezTo>
                    <a:pt x="0" y="261"/>
                    <a:pt x="6" y="248"/>
                    <a:pt x="16" y="238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62" y="195"/>
                    <a:pt x="68" y="181"/>
                    <a:pt x="68" y="16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04"/>
                    <a:pt x="71" y="90"/>
                    <a:pt x="81" y="80"/>
                  </a:cubicBezTo>
                  <a:cubicBezTo>
                    <a:pt x="91" y="71"/>
                    <a:pt x="104" y="65"/>
                    <a:pt x="118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81" y="68"/>
                    <a:pt x="195" y="62"/>
                    <a:pt x="205" y="51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48" y="6"/>
                    <a:pt x="261" y="0"/>
                    <a:pt x="275" y="0"/>
                  </a:cubicBezTo>
                  <a:cubicBezTo>
                    <a:pt x="289" y="0"/>
                    <a:pt x="302" y="6"/>
                    <a:pt x="312" y="16"/>
                  </a:cubicBezTo>
                  <a:cubicBezTo>
                    <a:pt x="345" y="51"/>
                    <a:pt x="345" y="51"/>
                    <a:pt x="345" y="51"/>
                  </a:cubicBezTo>
                  <a:cubicBezTo>
                    <a:pt x="355" y="62"/>
                    <a:pt x="369" y="68"/>
                    <a:pt x="384" y="67"/>
                  </a:cubicBezTo>
                  <a:cubicBezTo>
                    <a:pt x="432" y="66"/>
                    <a:pt x="432" y="66"/>
                    <a:pt x="432" y="66"/>
                  </a:cubicBezTo>
                  <a:cubicBezTo>
                    <a:pt x="446" y="65"/>
                    <a:pt x="460" y="71"/>
                    <a:pt x="469" y="80"/>
                  </a:cubicBezTo>
                  <a:cubicBezTo>
                    <a:pt x="479" y="90"/>
                    <a:pt x="485" y="104"/>
                    <a:pt x="484" y="118"/>
                  </a:cubicBezTo>
                  <a:cubicBezTo>
                    <a:pt x="483" y="166"/>
                    <a:pt x="483" y="166"/>
                    <a:pt x="483" y="166"/>
                  </a:cubicBezTo>
                  <a:cubicBezTo>
                    <a:pt x="482" y="181"/>
                    <a:pt x="488" y="195"/>
                    <a:pt x="499" y="205"/>
                  </a:cubicBezTo>
                  <a:lnTo>
                    <a:pt x="534" y="2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Freeform 846"/>
            <p:cNvSpPr>
              <a:spLocks noEditPoints="1"/>
            </p:cNvSpPr>
            <p:nvPr/>
          </p:nvSpPr>
          <p:spPr bwMode="auto">
            <a:xfrm>
              <a:off x="2783743" y="2443162"/>
              <a:ext cx="468190" cy="676275"/>
            </a:xfrm>
            <a:custGeom>
              <a:avLst/>
              <a:gdLst>
                <a:gd name="T0" fmla="*/ 24 w 90"/>
                <a:gd name="T1" fmla="*/ 100 h 130"/>
                <a:gd name="T2" fmla="*/ 25 w 90"/>
                <a:gd name="T3" fmla="*/ 107 h 130"/>
                <a:gd name="T4" fmla="*/ 45 w 90"/>
                <a:gd name="T5" fmla="*/ 110 h 130"/>
                <a:gd name="T6" fmla="*/ 65 w 90"/>
                <a:gd name="T7" fmla="*/ 107 h 130"/>
                <a:gd name="T8" fmla="*/ 66 w 90"/>
                <a:gd name="T9" fmla="*/ 100 h 130"/>
                <a:gd name="T10" fmla="*/ 45 w 90"/>
                <a:gd name="T11" fmla="*/ 104 h 130"/>
                <a:gd name="T12" fmla="*/ 24 w 90"/>
                <a:gd name="T13" fmla="*/ 100 h 130"/>
                <a:gd name="T14" fmla="*/ 45 w 90"/>
                <a:gd name="T15" fmla="*/ 0 h 130"/>
                <a:gd name="T16" fmla="*/ 0 w 90"/>
                <a:gd name="T17" fmla="*/ 45 h 130"/>
                <a:gd name="T18" fmla="*/ 22 w 90"/>
                <a:gd name="T19" fmla="*/ 83 h 130"/>
                <a:gd name="T20" fmla="*/ 24 w 90"/>
                <a:gd name="T21" fmla="*/ 94 h 130"/>
                <a:gd name="T22" fmla="*/ 45 w 90"/>
                <a:gd name="T23" fmla="*/ 98 h 130"/>
                <a:gd name="T24" fmla="*/ 67 w 90"/>
                <a:gd name="T25" fmla="*/ 94 h 130"/>
                <a:gd name="T26" fmla="*/ 68 w 90"/>
                <a:gd name="T27" fmla="*/ 83 h 130"/>
                <a:gd name="T28" fmla="*/ 90 w 90"/>
                <a:gd name="T29" fmla="*/ 45 h 130"/>
                <a:gd name="T30" fmla="*/ 45 w 90"/>
                <a:gd name="T31" fmla="*/ 0 h 130"/>
                <a:gd name="T32" fmla="*/ 62 w 90"/>
                <a:gd name="T33" fmla="*/ 78 h 130"/>
                <a:gd name="T34" fmla="*/ 60 w 90"/>
                <a:gd name="T35" fmla="*/ 88 h 130"/>
                <a:gd name="T36" fmla="*/ 45 w 90"/>
                <a:gd name="T37" fmla="*/ 90 h 130"/>
                <a:gd name="T38" fmla="*/ 30 w 90"/>
                <a:gd name="T39" fmla="*/ 88 h 130"/>
                <a:gd name="T40" fmla="*/ 29 w 90"/>
                <a:gd name="T41" fmla="*/ 78 h 130"/>
                <a:gd name="T42" fmla="*/ 8 w 90"/>
                <a:gd name="T43" fmla="*/ 45 h 130"/>
                <a:gd name="T44" fmla="*/ 45 w 90"/>
                <a:gd name="T45" fmla="*/ 8 h 130"/>
                <a:gd name="T46" fmla="*/ 82 w 90"/>
                <a:gd name="T47" fmla="*/ 45 h 130"/>
                <a:gd name="T48" fmla="*/ 62 w 90"/>
                <a:gd name="T49" fmla="*/ 78 h 130"/>
                <a:gd name="T50" fmla="*/ 26 w 90"/>
                <a:gd name="T51" fmla="*/ 112 h 130"/>
                <a:gd name="T52" fmla="*/ 27 w 90"/>
                <a:gd name="T53" fmla="*/ 119 h 130"/>
                <a:gd name="T54" fmla="*/ 33 w 90"/>
                <a:gd name="T55" fmla="*/ 123 h 130"/>
                <a:gd name="T56" fmla="*/ 34 w 90"/>
                <a:gd name="T57" fmla="*/ 127 h 130"/>
                <a:gd name="T58" fmla="*/ 45 w 90"/>
                <a:gd name="T59" fmla="*/ 130 h 130"/>
                <a:gd name="T60" fmla="*/ 56 w 90"/>
                <a:gd name="T61" fmla="*/ 127 h 130"/>
                <a:gd name="T62" fmla="*/ 57 w 90"/>
                <a:gd name="T63" fmla="*/ 123 h 130"/>
                <a:gd name="T64" fmla="*/ 63 w 90"/>
                <a:gd name="T65" fmla="*/ 119 h 130"/>
                <a:gd name="T66" fmla="*/ 64 w 90"/>
                <a:gd name="T67" fmla="*/ 112 h 130"/>
                <a:gd name="T68" fmla="*/ 45 w 90"/>
                <a:gd name="T69" fmla="*/ 116 h 130"/>
                <a:gd name="T70" fmla="*/ 26 w 90"/>
                <a:gd name="T71" fmla="*/ 112 h 130"/>
                <a:gd name="T72" fmla="*/ 55 w 90"/>
                <a:gd name="T73" fmla="*/ 61 h 130"/>
                <a:gd name="T74" fmla="*/ 45 w 90"/>
                <a:gd name="T75" fmla="*/ 43 h 130"/>
                <a:gd name="T76" fmla="*/ 35 w 90"/>
                <a:gd name="T77" fmla="*/ 61 h 130"/>
                <a:gd name="T78" fmla="*/ 31 w 90"/>
                <a:gd name="T79" fmla="*/ 52 h 130"/>
                <a:gd name="T80" fmla="*/ 25 w 90"/>
                <a:gd name="T81" fmla="*/ 55 h 130"/>
                <a:gd name="T82" fmla="*/ 35 w 90"/>
                <a:gd name="T83" fmla="*/ 77 h 130"/>
                <a:gd name="T84" fmla="*/ 45 w 90"/>
                <a:gd name="T85" fmla="*/ 58 h 130"/>
                <a:gd name="T86" fmla="*/ 55 w 90"/>
                <a:gd name="T87" fmla="*/ 77 h 130"/>
                <a:gd name="T88" fmla="*/ 66 w 90"/>
                <a:gd name="T89" fmla="*/ 55 h 130"/>
                <a:gd name="T90" fmla="*/ 59 w 90"/>
                <a:gd name="T91" fmla="*/ 52 h 130"/>
                <a:gd name="T92" fmla="*/ 55 w 90"/>
                <a:gd name="T93" fmla="*/ 61 h 130"/>
                <a:gd name="T94" fmla="*/ 45 w 90"/>
                <a:gd name="T95" fmla="*/ 18 h 130"/>
                <a:gd name="T96" fmla="*/ 47 w 90"/>
                <a:gd name="T97" fmla="*/ 16 h 130"/>
                <a:gd name="T98" fmla="*/ 45 w 90"/>
                <a:gd name="T99" fmla="*/ 14 h 130"/>
                <a:gd name="T100" fmla="*/ 14 w 90"/>
                <a:gd name="T101" fmla="*/ 45 h 130"/>
                <a:gd name="T102" fmla="*/ 16 w 90"/>
                <a:gd name="T103" fmla="*/ 47 h 130"/>
                <a:gd name="T104" fmla="*/ 19 w 90"/>
                <a:gd name="T105" fmla="*/ 45 h 130"/>
                <a:gd name="T106" fmla="*/ 45 w 90"/>
                <a:gd name="T107" fmla="*/ 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" h="130">
                  <a:moveTo>
                    <a:pt x="24" y="100"/>
                  </a:moveTo>
                  <a:cubicBezTo>
                    <a:pt x="25" y="107"/>
                    <a:pt x="25" y="107"/>
                    <a:pt x="25" y="107"/>
                  </a:cubicBezTo>
                  <a:cubicBezTo>
                    <a:pt x="31" y="109"/>
                    <a:pt x="38" y="110"/>
                    <a:pt x="45" y="110"/>
                  </a:cubicBezTo>
                  <a:cubicBezTo>
                    <a:pt x="52" y="110"/>
                    <a:pt x="59" y="109"/>
                    <a:pt x="65" y="107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59" y="102"/>
                    <a:pt x="52" y="104"/>
                    <a:pt x="45" y="104"/>
                  </a:cubicBezTo>
                  <a:cubicBezTo>
                    <a:pt x="38" y="104"/>
                    <a:pt x="31" y="102"/>
                    <a:pt x="24" y="100"/>
                  </a:cubicBezTo>
                  <a:close/>
                  <a:moveTo>
                    <a:pt x="45" y="0"/>
                  </a:moveTo>
                  <a:cubicBezTo>
                    <a:pt x="20" y="0"/>
                    <a:pt x="0" y="20"/>
                    <a:pt x="0" y="45"/>
                  </a:cubicBezTo>
                  <a:cubicBezTo>
                    <a:pt x="0" y="61"/>
                    <a:pt x="9" y="75"/>
                    <a:pt x="22" y="83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30" y="97"/>
                    <a:pt x="37" y="98"/>
                    <a:pt x="45" y="98"/>
                  </a:cubicBezTo>
                  <a:cubicBezTo>
                    <a:pt x="53" y="98"/>
                    <a:pt x="60" y="97"/>
                    <a:pt x="67" y="94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81" y="75"/>
                    <a:pt x="90" y="61"/>
                    <a:pt x="90" y="45"/>
                  </a:cubicBezTo>
                  <a:cubicBezTo>
                    <a:pt x="90" y="20"/>
                    <a:pt x="70" y="0"/>
                    <a:pt x="45" y="0"/>
                  </a:cubicBezTo>
                  <a:close/>
                  <a:moveTo>
                    <a:pt x="62" y="78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60" y="88"/>
                    <a:pt x="56" y="90"/>
                    <a:pt x="45" y="90"/>
                  </a:cubicBezTo>
                  <a:cubicBezTo>
                    <a:pt x="34" y="90"/>
                    <a:pt x="30" y="88"/>
                    <a:pt x="30" y="8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17" y="72"/>
                    <a:pt x="8" y="59"/>
                    <a:pt x="8" y="45"/>
                  </a:cubicBezTo>
                  <a:cubicBezTo>
                    <a:pt x="8" y="24"/>
                    <a:pt x="25" y="8"/>
                    <a:pt x="45" y="8"/>
                  </a:cubicBezTo>
                  <a:cubicBezTo>
                    <a:pt x="65" y="8"/>
                    <a:pt x="82" y="24"/>
                    <a:pt x="82" y="45"/>
                  </a:cubicBezTo>
                  <a:cubicBezTo>
                    <a:pt x="82" y="59"/>
                    <a:pt x="74" y="72"/>
                    <a:pt x="62" y="78"/>
                  </a:cubicBezTo>
                  <a:close/>
                  <a:moveTo>
                    <a:pt x="26" y="112"/>
                  </a:moveTo>
                  <a:cubicBezTo>
                    <a:pt x="27" y="119"/>
                    <a:pt x="27" y="119"/>
                    <a:pt x="27" y="119"/>
                  </a:cubicBezTo>
                  <a:cubicBezTo>
                    <a:pt x="27" y="119"/>
                    <a:pt x="29" y="121"/>
                    <a:pt x="33" y="123"/>
                  </a:cubicBezTo>
                  <a:cubicBezTo>
                    <a:pt x="34" y="127"/>
                    <a:pt x="34" y="127"/>
                    <a:pt x="34" y="127"/>
                  </a:cubicBezTo>
                  <a:cubicBezTo>
                    <a:pt x="34" y="127"/>
                    <a:pt x="36" y="130"/>
                    <a:pt x="45" y="130"/>
                  </a:cubicBezTo>
                  <a:cubicBezTo>
                    <a:pt x="54" y="130"/>
                    <a:pt x="56" y="127"/>
                    <a:pt x="56" y="127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1" y="121"/>
                    <a:pt x="63" y="119"/>
                    <a:pt x="63" y="119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58" y="114"/>
                    <a:pt x="52" y="116"/>
                    <a:pt x="45" y="116"/>
                  </a:cubicBezTo>
                  <a:cubicBezTo>
                    <a:pt x="38" y="116"/>
                    <a:pt x="32" y="114"/>
                    <a:pt x="26" y="112"/>
                  </a:cubicBezTo>
                  <a:close/>
                  <a:moveTo>
                    <a:pt x="55" y="61"/>
                  </a:moveTo>
                  <a:cubicBezTo>
                    <a:pt x="45" y="43"/>
                    <a:pt x="45" y="43"/>
                    <a:pt x="45" y="43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59" y="52"/>
                    <a:pt x="59" y="52"/>
                    <a:pt x="59" y="52"/>
                  </a:cubicBezTo>
                  <a:lnTo>
                    <a:pt x="55" y="61"/>
                  </a:lnTo>
                  <a:close/>
                  <a:moveTo>
                    <a:pt x="45" y="18"/>
                  </a:moveTo>
                  <a:cubicBezTo>
                    <a:pt x="46" y="18"/>
                    <a:pt x="47" y="17"/>
                    <a:pt x="47" y="16"/>
                  </a:cubicBezTo>
                  <a:cubicBezTo>
                    <a:pt x="47" y="15"/>
                    <a:pt x="46" y="14"/>
                    <a:pt x="45" y="14"/>
                  </a:cubicBezTo>
                  <a:cubicBezTo>
                    <a:pt x="28" y="14"/>
                    <a:pt x="14" y="28"/>
                    <a:pt x="14" y="45"/>
                  </a:cubicBezTo>
                  <a:cubicBezTo>
                    <a:pt x="14" y="46"/>
                    <a:pt x="15" y="47"/>
                    <a:pt x="16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30"/>
                    <a:pt x="31" y="18"/>
                    <a:pt x="45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301833" y="4267200"/>
            <a:ext cx="1744663" cy="1746250"/>
            <a:chOff x="8301833" y="4267200"/>
            <a:chExt cx="1744663" cy="1746250"/>
          </a:xfrm>
        </p:grpSpPr>
        <p:sp>
          <p:nvSpPr>
            <p:cNvPr id="49" name="Freeform 847"/>
            <p:cNvSpPr/>
            <p:nvPr/>
          </p:nvSpPr>
          <p:spPr bwMode="auto">
            <a:xfrm>
              <a:off x="8351045" y="4318001"/>
              <a:ext cx="1646238" cy="1647825"/>
            </a:xfrm>
            <a:custGeom>
              <a:avLst/>
              <a:gdLst>
                <a:gd name="T0" fmla="*/ 506 w 519"/>
                <a:gd name="T1" fmla="*/ 141 h 519"/>
                <a:gd name="T2" fmla="*/ 485 w 519"/>
                <a:gd name="T3" fmla="*/ 126 h 519"/>
                <a:gd name="T4" fmla="*/ 440 w 519"/>
                <a:gd name="T5" fmla="*/ 109 h 519"/>
                <a:gd name="T6" fmla="*/ 410 w 519"/>
                <a:gd name="T7" fmla="*/ 80 h 519"/>
                <a:gd name="T8" fmla="*/ 393 w 519"/>
                <a:gd name="T9" fmla="*/ 34 h 519"/>
                <a:gd name="T10" fmla="*/ 365 w 519"/>
                <a:gd name="T11" fmla="*/ 5 h 519"/>
                <a:gd name="T12" fmla="*/ 325 w 519"/>
                <a:gd name="T13" fmla="*/ 6 h 519"/>
                <a:gd name="T14" fmla="*/ 281 w 519"/>
                <a:gd name="T15" fmla="*/ 26 h 519"/>
                <a:gd name="T16" fmla="*/ 239 w 519"/>
                <a:gd name="T17" fmla="*/ 26 h 519"/>
                <a:gd name="T18" fmla="*/ 195 w 519"/>
                <a:gd name="T19" fmla="*/ 6 h 519"/>
                <a:gd name="T20" fmla="*/ 155 w 519"/>
                <a:gd name="T21" fmla="*/ 5 h 519"/>
                <a:gd name="T22" fmla="*/ 127 w 519"/>
                <a:gd name="T23" fmla="*/ 34 h 519"/>
                <a:gd name="T24" fmla="*/ 110 w 519"/>
                <a:gd name="T25" fmla="*/ 80 h 519"/>
                <a:gd name="T26" fmla="*/ 80 w 519"/>
                <a:gd name="T27" fmla="*/ 109 h 519"/>
                <a:gd name="T28" fmla="*/ 35 w 519"/>
                <a:gd name="T29" fmla="*/ 126 h 519"/>
                <a:gd name="T30" fmla="*/ 6 w 519"/>
                <a:gd name="T31" fmla="*/ 154 h 519"/>
                <a:gd name="T32" fmla="*/ 7 w 519"/>
                <a:gd name="T33" fmla="*/ 194 h 519"/>
                <a:gd name="T34" fmla="*/ 27 w 519"/>
                <a:gd name="T35" fmla="*/ 238 h 519"/>
                <a:gd name="T36" fmla="*/ 27 w 519"/>
                <a:gd name="T37" fmla="*/ 280 h 519"/>
                <a:gd name="T38" fmla="*/ 7 w 519"/>
                <a:gd name="T39" fmla="*/ 324 h 519"/>
                <a:gd name="T40" fmla="*/ 2 w 519"/>
                <a:gd name="T41" fmla="*/ 350 h 519"/>
                <a:gd name="T42" fmla="*/ 0 w 519"/>
                <a:gd name="T43" fmla="*/ 351 h 519"/>
                <a:gd name="T44" fmla="*/ 6 w 519"/>
                <a:gd name="T45" fmla="*/ 364 h 519"/>
                <a:gd name="T46" fmla="*/ 35 w 519"/>
                <a:gd name="T47" fmla="*/ 392 h 519"/>
                <a:gd name="T48" fmla="*/ 80 w 519"/>
                <a:gd name="T49" fmla="*/ 409 h 519"/>
                <a:gd name="T50" fmla="*/ 110 w 519"/>
                <a:gd name="T51" fmla="*/ 439 h 519"/>
                <a:gd name="T52" fmla="*/ 127 w 519"/>
                <a:gd name="T53" fmla="*/ 484 h 519"/>
                <a:gd name="T54" fmla="*/ 155 w 519"/>
                <a:gd name="T55" fmla="*/ 513 h 519"/>
                <a:gd name="T56" fmla="*/ 195 w 519"/>
                <a:gd name="T57" fmla="*/ 513 h 519"/>
                <a:gd name="T58" fmla="*/ 239 w 519"/>
                <a:gd name="T59" fmla="*/ 493 h 519"/>
                <a:gd name="T60" fmla="*/ 281 w 519"/>
                <a:gd name="T61" fmla="*/ 493 h 519"/>
                <a:gd name="T62" fmla="*/ 325 w 519"/>
                <a:gd name="T63" fmla="*/ 513 h 519"/>
                <a:gd name="T64" fmla="*/ 365 w 519"/>
                <a:gd name="T65" fmla="*/ 513 h 519"/>
                <a:gd name="T66" fmla="*/ 393 w 519"/>
                <a:gd name="T67" fmla="*/ 484 h 519"/>
                <a:gd name="T68" fmla="*/ 410 w 519"/>
                <a:gd name="T69" fmla="*/ 439 h 519"/>
                <a:gd name="T70" fmla="*/ 440 w 519"/>
                <a:gd name="T71" fmla="*/ 409 h 519"/>
                <a:gd name="T72" fmla="*/ 485 w 519"/>
                <a:gd name="T73" fmla="*/ 392 h 519"/>
                <a:gd name="T74" fmla="*/ 514 w 519"/>
                <a:gd name="T75" fmla="*/ 364 h 519"/>
                <a:gd name="T76" fmla="*/ 513 w 519"/>
                <a:gd name="T77" fmla="*/ 324 h 519"/>
                <a:gd name="T78" fmla="*/ 493 w 519"/>
                <a:gd name="T79" fmla="*/ 280 h 519"/>
                <a:gd name="T80" fmla="*/ 493 w 519"/>
                <a:gd name="T81" fmla="*/ 238 h 519"/>
                <a:gd name="T82" fmla="*/ 513 w 519"/>
                <a:gd name="T83" fmla="*/ 194 h 519"/>
                <a:gd name="T84" fmla="*/ 514 w 519"/>
                <a:gd name="T85" fmla="*/ 154 h 519"/>
                <a:gd name="T86" fmla="*/ 508 w 519"/>
                <a:gd name="T87" fmla="*/ 140 h 519"/>
                <a:gd name="T88" fmla="*/ 506 w 519"/>
                <a:gd name="T89" fmla="*/ 141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19">
                  <a:moveTo>
                    <a:pt x="506" y="141"/>
                  </a:moveTo>
                  <a:cubicBezTo>
                    <a:pt x="501" y="134"/>
                    <a:pt x="493" y="129"/>
                    <a:pt x="485" y="126"/>
                  </a:cubicBezTo>
                  <a:cubicBezTo>
                    <a:pt x="440" y="109"/>
                    <a:pt x="440" y="109"/>
                    <a:pt x="440" y="109"/>
                  </a:cubicBezTo>
                  <a:cubicBezTo>
                    <a:pt x="426" y="104"/>
                    <a:pt x="415" y="93"/>
                    <a:pt x="410" y="80"/>
                  </a:cubicBezTo>
                  <a:cubicBezTo>
                    <a:pt x="393" y="34"/>
                    <a:pt x="393" y="34"/>
                    <a:pt x="393" y="34"/>
                  </a:cubicBezTo>
                  <a:cubicBezTo>
                    <a:pt x="388" y="21"/>
                    <a:pt x="378" y="11"/>
                    <a:pt x="365" y="5"/>
                  </a:cubicBezTo>
                  <a:cubicBezTo>
                    <a:pt x="352" y="0"/>
                    <a:pt x="338" y="0"/>
                    <a:pt x="325" y="6"/>
                  </a:cubicBezTo>
                  <a:cubicBezTo>
                    <a:pt x="281" y="26"/>
                    <a:pt x="281" y="26"/>
                    <a:pt x="281" y="26"/>
                  </a:cubicBezTo>
                  <a:cubicBezTo>
                    <a:pt x="268" y="32"/>
                    <a:pt x="252" y="32"/>
                    <a:pt x="239" y="2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82" y="0"/>
                    <a:pt x="168" y="0"/>
                    <a:pt x="155" y="5"/>
                  </a:cubicBezTo>
                  <a:cubicBezTo>
                    <a:pt x="142" y="11"/>
                    <a:pt x="132" y="21"/>
                    <a:pt x="127" y="34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5" y="93"/>
                    <a:pt x="94" y="104"/>
                    <a:pt x="80" y="109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22" y="131"/>
                    <a:pt x="11" y="141"/>
                    <a:pt x="6" y="154"/>
                  </a:cubicBezTo>
                  <a:cubicBezTo>
                    <a:pt x="1" y="167"/>
                    <a:pt x="1" y="181"/>
                    <a:pt x="7" y="194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33" y="252"/>
                    <a:pt x="33" y="267"/>
                    <a:pt x="27" y="280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3" y="332"/>
                    <a:pt x="2" y="341"/>
                    <a:pt x="2" y="350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6" y="364"/>
                    <a:pt x="6" y="364"/>
                    <a:pt x="6" y="364"/>
                  </a:cubicBezTo>
                  <a:cubicBezTo>
                    <a:pt x="11" y="377"/>
                    <a:pt x="22" y="387"/>
                    <a:pt x="35" y="392"/>
                  </a:cubicBezTo>
                  <a:cubicBezTo>
                    <a:pt x="80" y="409"/>
                    <a:pt x="80" y="409"/>
                    <a:pt x="80" y="409"/>
                  </a:cubicBezTo>
                  <a:cubicBezTo>
                    <a:pt x="94" y="415"/>
                    <a:pt x="105" y="425"/>
                    <a:pt x="110" y="439"/>
                  </a:cubicBezTo>
                  <a:cubicBezTo>
                    <a:pt x="127" y="484"/>
                    <a:pt x="127" y="484"/>
                    <a:pt x="127" y="484"/>
                  </a:cubicBezTo>
                  <a:cubicBezTo>
                    <a:pt x="132" y="497"/>
                    <a:pt x="142" y="508"/>
                    <a:pt x="155" y="513"/>
                  </a:cubicBezTo>
                  <a:cubicBezTo>
                    <a:pt x="168" y="519"/>
                    <a:pt x="182" y="518"/>
                    <a:pt x="195" y="513"/>
                  </a:cubicBezTo>
                  <a:cubicBezTo>
                    <a:pt x="239" y="493"/>
                    <a:pt x="239" y="493"/>
                    <a:pt x="239" y="493"/>
                  </a:cubicBezTo>
                  <a:cubicBezTo>
                    <a:pt x="252" y="486"/>
                    <a:pt x="268" y="486"/>
                    <a:pt x="281" y="493"/>
                  </a:cubicBezTo>
                  <a:cubicBezTo>
                    <a:pt x="325" y="513"/>
                    <a:pt x="325" y="513"/>
                    <a:pt x="325" y="513"/>
                  </a:cubicBezTo>
                  <a:cubicBezTo>
                    <a:pt x="338" y="518"/>
                    <a:pt x="352" y="519"/>
                    <a:pt x="365" y="513"/>
                  </a:cubicBezTo>
                  <a:cubicBezTo>
                    <a:pt x="378" y="508"/>
                    <a:pt x="388" y="497"/>
                    <a:pt x="393" y="484"/>
                  </a:cubicBezTo>
                  <a:cubicBezTo>
                    <a:pt x="410" y="439"/>
                    <a:pt x="410" y="439"/>
                    <a:pt x="410" y="439"/>
                  </a:cubicBezTo>
                  <a:cubicBezTo>
                    <a:pt x="415" y="425"/>
                    <a:pt x="426" y="415"/>
                    <a:pt x="440" y="409"/>
                  </a:cubicBezTo>
                  <a:cubicBezTo>
                    <a:pt x="485" y="392"/>
                    <a:pt x="485" y="392"/>
                    <a:pt x="485" y="392"/>
                  </a:cubicBezTo>
                  <a:cubicBezTo>
                    <a:pt x="498" y="387"/>
                    <a:pt x="509" y="377"/>
                    <a:pt x="514" y="364"/>
                  </a:cubicBezTo>
                  <a:cubicBezTo>
                    <a:pt x="519" y="352"/>
                    <a:pt x="519" y="337"/>
                    <a:pt x="513" y="324"/>
                  </a:cubicBezTo>
                  <a:cubicBezTo>
                    <a:pt x="493" y="280"/>
                    <a:pt x="493" y="280"/>
                    <a:pt x="493" y="280"/>
                  </a:cubicBezTo>
                  <a:cubicBezTo>
                    <a:pt x="487" y="267"/>
                    <a:pt x="487" y="252"/>
                    <a:pt x="493" y="238"/>
                  </a:cubicBezTo>
                  <a:cubicBezTo>
                    <a:pt x="513" y="194"/>
                    <a:pt x="513" y="194"/>
                    <a:pt x="513" y="194"/>
                  </a:cubicBezTo>
                  <a:cubicBezTo>
                    <a:pt x="519" y="181"/>
                    <a:pt x="519" y="167"/>
                    <a:pt x="514" y="154"/>
                  </a:cubicBezTo>
                  <a:cubicBezTo>
                    <a:pt x="508" y="140"/>
                    <a:pt x="508" y="140"/>
                    <a:pt x="508" y="140"/>
                  </a:cubicBezTo>
                  <a:lnTo>
                    <a:pt x="506" y="141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848"/>
            <p:cNvSpPr/>
            <p:nvPr/>
          </p:nvSpPr>
          <p:spPr bwMode="auto">
            <a:xfrm>
              <a:off x="8301833" y="4267200"/>
              <a:ext cx="1744663" cy="1746250"/>
            </a:xfrm>
            <a:custGeom>
              <a:avLst/>
              <a:gdLst>
                <a:gd name="T0" fmla="*/ 432 w 550"/>
                <a:gd name="T1" fmla="*/ 66 h 550"/>
                <a:gd name="T2" fmla="*/ 469 w 550"/>
                <a:gd name="T3" fmla="*/ 81 h 550"/>
                <a:gd name="T4" fmla="*/ 484 w 550"/>
                <a:gd name="T5" fmla="*/ 118 h 550"/>
                <a:gd name="T6" fmla="*/ 482 w 550"/>
                <a:gd name="T7" fmla="*/ 167 h 550"/>
                <a:gd name="T8" fmla="*/ 498 w 550"/>
                <a:gd name="T9" fmla="*/ 205 h 550"/>
                <a:gd name="T10" fmla="*/ 534 w 550"/>
                <a:gd name="T11" fmla="*/ 238 h 550"/>
                <a:gd name="T12" fmla="*/ 550 w 550"/>
                <a:gd name="T13" fmla="*/ 275 h 550"/>
                <a:gd name="T14" fmla="*/ 534 w 550"/>
                <a:gd name="T15" fmla="*/ 312 h 550"/>
                <a:gd name="T16" fmla="*/ 498 w 550"/>
                <a:gd name="T17" fmla="*/ 345 h 550"/>
                <a:gd name="T18" fmla="*/ 482 w 550"/>
                <a:gd name="T19" fmla="*/ 384 h 550"/>
                <a:gd name="T20" fmla="*/ 484 w 550"/>
                <a:gd name="T21" fmla="*/ 432 h 550"/>
                <a:gd name="T22" fmla="*/ 469 w 550"/>
                <a:gd name="T23" fmla="*/ 470 h 550"/>
                <a:gd name="T24" fmla="*/ 432 w 550"/>
                <a:gd name="T25" fmla="*/ 484 h 550"/>
                <a:gd name="T26" fmla="*/ 383 w 550"/>
                <a:gd name="T27" fmla="*/ 483 h 550"/>
                <a:gd name="T28" fmla="*/ 345 w 550"/>
                <a:gd name="T29" fmla="*/ 499 h 550"/>
                <a:gd name="T30" fmla="*/ 312 w 550"/>
                <a:gd name="T31" fmla="*/ 534 h 550"/>
                <a:gd name="T32" fmla="*/ 275 w 550"/>
                <a:gd name="T33" fmla="*/ 550 h 550"/>
                <a:gd name="T34" fmla="*/ 238 w 550"/>
                <a:gd name="T35" fmla="*/ 534 h 550"/>
                <a:gd name="T36" fmla="*/ 205 w 550"/>
                <a:gd name="T37" fmla="*/ 499 h 550"/>
                <a:gd name="T38" fmla="*/ 166 w 550"/>
                <a:gd name="T39" fmla="*/ 483 h 550"/>
                <a:gd name="T40" fmla="*/ 118 w 550"/>
                <a:gd name="T41" fmla="*/ 484 h 550"/>
                <a:gd name="T42" fmla="*/ 81 w 550"/>
                <a:gd name="T43" fmla="*/ 470 h 550"/>
                <a:gd name="T44" fmla="*/ 66 w 550"/>
                <a:gd name="T45" fmla="*/ 432 h 550"/>
                <a:gd name="T46" fmla="*/ 67 w 550"/>
                <a:gd name="T47" fmla="*/ 384 h 550"/>
                <a:gd name="T48" fmla="*/ 51 w 550"/>
                <a:gd name="T49" fmla="*/ 345 h 550"/>
                <a:gd name="T50" fmla="*/ 16 w 550"/>
                <a:gd name="T51" fmla="*/ 312 h 550"/>
                <a:gd name="T52" fmla="*/ 0 w 550"/>
                <a:gd name="T53" fmla="*/ 275 h 550"/>
                <a:gd name="T54" fmla="*/ 16 w 550"/>
                <a:gd name="T55" fmla="*/ 238 h 550"/>
                <a:gd name="T56" fmla="*/ 51 w 550"/>
                <a:gd name="T57" fmla="*/ 205 h 550"/>
                <a:gd name="T58" fmla="*/ 67 w 550"/>
                <a:gd name="T59" fmla="*/ 167 h 550"/>
                <a:gd name="T60" fmla="*/ 66 w 550"/>
                <a:gd name="T61" fmla="*/ 118 h 550"/>
                <a:gd name="T62" fmla="*/ 81 w 550"/>
                <a:gd name="T63" fmla="*/ 81 h 550"/>
                <a:gd name="T64" fmla="*/ 118 w 550"/>
                <a:gd name="T65" fmla="*/ 66 h 550"/>
                <a:gd name="T66" fmla="*/ 166 w 550"/>
                <a:gd name="T67" fmla="*/ 68 h 550"/>
                <a:gd name="T68" fmla="*/ 205 w 550"/>
                <a:gd name="T69" fmla="*/ 52 h 550"/>
                <a:gd name="T70" fmla="*/ 238 w 550"/>
                <a:gd name="T71" fmla="*/ 16 h 550"/>
                <a:gd name="T72" fmla="*/ 275 w 550"/>
                <a:gd name="T73" fmla="*/ 0 h 550"/>
                <a:gd name="T74" fmla="*/ 312 w 550"/>
                <a:gd name="T75" fmla="*/ 16 h 550"/>
                <a:gd name="T76" fmla="*/ 345 w 550"/>
                <a:gd name="T77" fmla="*/ 52 h 550"/>
                <a:gd name="T78" fmla="*/ 383 w 550"/>
                <a:gd name="T79" fmla="*/ 68 h 550"/>
                <a:gd name="T80" fmla="*/ 432 w 550"/>
                <a:gd name="T81" fmla="*/ 66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0" h="550">
                  <a:moveTo>
                    <a:pt x="432" y="66"/>
                  </a:moveTo>
                  <a:cubicBezTo>
                    <a:pt x="446" y="66"/>
                    <a:pt x="459" y="71"/>
                    <a:pt x="469" y="81"/>
                  </a:cubicBezTo>
                  <a:cubicBezTo>
                    <a:pt x="479" y="91"/>
                    <a:pt x="485" y="104"/>
                    <a:pt x="484" y="118"/>
                  </a:cubicBezTo>
                  <a:cubicBezTo>
                    <a:pt x="482" y="167"/>
                    <a:pt x="482" y="167"/>
                    <a:pt x="482" y="167"/>
                  </a:cubicBezTo>
                  <a:cubicBezTo>
                    <a:pt x="482" y="181"/>
                    <a:pt x="488" y="195"/>
                    <a:pt x="498" y="205"/>
                  </a:cubicBezTo>
                  <a:cubicBezTo>
                    <a:pt x="534" y="238"/>
                    <a:pt x="534" y="238"/>
                    <a:pt x="534" y="238"/>
                  </a:cubicBezTo>
                  <a:cubicBezTo>
                    <a:pt x="544" y="248"/>
                    <a:pt x="550" y="261"/>
                    <a:pt x="550" y="275"/>
                  </a:cubicBezTo>
                  <a:cubicBezTo>
                    <a:pt x="550" y="289"/>
                    <a:pt x="544" y="303"/>
                    <a:pt x="534" y="312"/>
                  </a:cubicBezTo>
                  <a:cubicBezTo>
                    <a:pt x="498" y="345"/>
                    <a:pt x="498" y="345"/>
                    <a:pt x="498" y="345"/>
                  </a:cubicBezTo>
                  <a:cubicBezTo>
                    <a:pt x="488" y="355"/>
                    <a:pt x="482" y="369"/>
                    <a:pt x="482" y="384"/>
                  </a:cubicBezTo>
                  <a:cubicBezTo>
                    <a:pt x="484" y="432"/>
                    <a:pt x="484" y="432"/>
                    <a:pt x="484" y="432"/>
                  </a:cubicBezTo>
                  <a:cubicBezTo>
                    <a:pt x="485" y="446"/>
                    <a:pt x="479" y="460"/>
                    <a:pt x="469" y="470"/>
                  </a:cubicBezTo>
                  <a:cubicBezTo>
                    <a:pt x="459" y="480"/>
                    <a:pt x="446" y="485"/>
                    <a:pt x="432" y="484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69" y="482"/>
                    <a:pt x="355" y="488"/>
                    <a:pt x="345" y="499"/>
                  </a:cubicBezTo>
                  <a:cubicBezTo>
                    <a:pt x="312" y="534"/>
                    <a:pt x="312" y="534"/>
                    <a:pt x="312" y="534"/>
                  </a:cubicBezTo>
                  <a:cubicBezTo>
                    <a:pt x="302" y="544"/>
                    <a:pt x="289" y="550"/>
                    <a:pt x="275" y="550"/>
                  </a:cubicBezTo>
                  <a:cubicBezTo>
                    <a:pt x="261" y="550"/>
                    <a:pt x="248" y="544"/>
                    <a:pt x="238" y="534"/>
                  </a:cubicBezTo>
                  <a:cubicBezTo>
                    <a:pt x="205" y="499"/>
                    <a:pt x="205" y="499"/>
                    <a:pt x="205" y="499"/>
                  </a:cubicBezTo>
                  <a:cubicBezTo>
                    <a:pt x="195" y="488"/>
                    <a:pt x="181" y="482"/>
                    <a:pt x="166" y="483"/>
                  </a:cubicBezTo>
                  <a:cubicBezTo>
                    <a:pt x="118" y="484"/>
                    <a:pt x="118" y="484"/>
                    <a:pt x="118" y="484"/>
                  </a:cubicBezTo>
                  <a:cubicBezTo>
                    <a:pt x="104" y="485"/>
                    <a:pt x="90" y="480"/>
                    <a:pt x="81" y="470"/>
                  </a:cubicBezTo>
                  <a:cubicBezTo>
                    <a:pt x="71" y="460"/>
                    <a:pt x="65" y="446"/>
                    <a:pt x="66" y="432"/>
                  </a:cubicBezTo>
                  <a:cubicBezTo>
                    <a:pt x="67" y="384"/>
                    <a:pt x="67" y="384"/>
                    <a:pt x="67" y="384"/>
                  </a:cubicBezTo>
                  <a:cubicBezTo>
                    <a:pt x="68" y="369"/>
                    <a:pt x="62" y="355"/>
                    <a:pt x="51" y="345"/>
                  </a:cubicBezTo>
                  <a:cubicBezTo>
                    <a:pt x="16" y="312"/>
                    <a:pt x="16" y="312"/>
                    <a:pt x="16" y="312"/>
                  </a:cubicBezTo>
                  <a:cubicBezTo>
                    <a:pt x="6" y="303"/>
                    <a:pt x="0" y="289"/>
                    <a:pt x="0" y="275"/>
                  </a:cubicBezTo>
                  <a:cubicBezTo>
                    <a:pt x="0" y="261"/>
                    <a:pt x="6" y="248"/>
                    <a:pt x="16" y="238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62" y="195"/>
                    <a:pt x="68" y="181"/>
                    <a:pt x="67" y="167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04"/>
                    <a:pt x="71" y="91"/>
                    <a:pt x="81" y="81"/>
                  </a:cubicBezTo>
                  <a:cubicBezTo>
                    <a:pt x="90" y="71"/>
                    <a:pt x="104" y="66"/>
                    <a:pt x="118" y="66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81" y="68"/>
                    <a:pt x="195" y="62"/>
                    <a:pt x="205" y="52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48" y="6"/>
                    <a:pt x="261" y="0"/>
                    <a:pt x="275" y="0"/>
                  </a:cubicBezTo>
                  <a:cubicBezTo>
                    <a:pt x="289" y="0"/>
                    <a:pt x="302" y="6"/>
                    <a:pt x="312" y="16"/>
                  </a:cubicBezTo>
                  <a:cubicBezTo>
                    <a:pt x="345" y="52"/>
                    <a:pt x="345" y="52"/>
                    <a:pt x="345" y="52"/>
                  </a:cubicBezTo>
                  <a:cubicBezTo>
                    <a:pt x="355" y="62"/>
                    <a:pt x="369" y="68"/>
                    <a:pt x="383" y="68"/>
                  </a:cubicBezTo>
                  <a:lnTo>
                    <a:pt x="432" y="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849"/>
            <p:cNvSpPr>
              <a:spLocks noEditPoints="1"/>
            </p:cNvSpPr>
            <p:nvPr/>
          </p:nvSpPr>
          <p:spPr bwMode="auto">
            <a:xfrm>
              <a:off x="8904287" y="4854575"/>
              <a:ext cx="560917" cy="555625"/>
            </a:xfrm>
            <a:custGeom>
              <a:avLst/>
              <a:gdLst>
                <a:gd name="T0" fmla="*/ 52 w 106"/>
                <a:gd name="T1" fmla="*/ 73 h 105"/>
                <a:gd name="T2" fmla="*/ 54 w 106"/>
                <a:gd name="T3" fmla="*/ 73 h 105"/>
                <a:gd name="T4" fmla="*/ 61 w 106"/>
                <a:gd name="T5" fmla="*/ 68 h 105"/>
                <a:gd name="T6" fmla="*/ 45 w 106"/>
                <a:gd name="T7" fmla="*/ 68 h 105"/>
                <a:gd name="T8" fmla="*/ 52 w 106"/>
                <a:gd name="T9" fmla="*/ 73 h 105"/>
                <a:gd name="T10" fmla="*/ 37 w 106"/>
                <a:gd name="T11" fmla="*/ 63 h 105"/>
                <a:gd name="T12" fmla="*/ 69 w 106"/>
                <a:gd name="T13" fmla="*/ 63 h 105"/>
                <a:gd name="T14" fmla="*/ 76 w 106"/>
                <a:gd name="T15" fmla="*/ 58 h 105"/>
                <a:gd name="T16" fmla="*/ 30 w 106"/>
                <a:gd name="T17" fmla="*/ 58 h 105"/>
                <a:gd name="T18" fmla="*/ 37 w 106"/>
                <a:gd name="T19" fmla="*/ 63 h 105"/>
                <a:gd name="T20" fmla="*/ 103 w 106"/>
                <a:gd name="T21" fmla="*/ 33 h 105"/>
                <a:gd name="T22" fmla="*/ 57 w 106"/>
                <a:gd name="T23" fmla="*/ 2 h 105"/>
                <a:gd name="T24" fmla="*/ 49 w 106"/>
                <a:gd name="T25" fmla="*/ 2 h 105"/>
                <a:gd name="T26" fmla="*/ 3 w 106"/>
                <a:gd name="T27" fmla="*/ 33 h 105"/>
                <a:gd name="T28" fmla="*/ 0 w 106"/>
                <a:gd name="T29" fmla="*/ 38 h 105"/>
                <a:gd name="T30" fmla="*/ 0 w 106"/>
                <a:gd name="T31" fmla="*/ 98 h 105"/>
                <a:gd name="T32" fmla="*/ 7 w 106"/>
                <a:gd name="T33" fmla="*/ 105 h 105"/>
                <a:gd name="T34" fmla="*/ 99 w 106"/>
                <a:gd name="T35" fmla="*/ 105 h 105"/>
                <a:gd name="T36" fmla="*/ 106 w 106"/>
                <a:gd name="T37" fmla="*/ 98 h 105"/>
                <a:gd name="T38" fmla="*/ 106 w 106"/>
                <a:gd name="T39" fmla="*/ 38 h 105"/>
                <a:gd name="T40" fmla="*/ 103 w 106"/>
                <a:gd name="T41" fmla="*/ 33 h 105"/>
                <a:gd name="T42" fmla="*/ 99 w 106"/>
                <a:gd name="T43" fmla="*/ 48 h 105"/>
                <a:gd name="T44" fmla="*/ 53 w 106"/>
                <a:gd name="T45" fmla="*/ 79 h 105"/>
                <a:gd name="T46" fmla="*/ 7 w 106"/>
                <a:gd name="T47" fmla="*/ 48 h 105"/>
                <a:gd name="T48" fmla="*/ 7 w 106"/>
                <a:gd name="T49" fmla="*/ 41 h 105"/>
                <a:gd name="T50" fmla="*/ 10 w 106"/>
                <a:gd name="T51" fmla="*/ 38 h 105"/>
                <a:gd name="T52" fmla="*/ 96 w 106"/>
                <a:gd name="T53" fmla="*/ 38 h 105"/>
                <a:gd name="T54" fmla="*/ 99 w 106"/>
                <a:gd name="T55" fmla="*/ 41 h 105"/>
                <a:gd name="T56" fmla="*/ 99 w 106"/>
                <a:gd name="T57" fmla="*/ 48 h 105"/>
                <a:gd name="T58" fmla="*/ 21 w 106"/>
                <a:gd name="T59" fmla="*/ 52 h 105"/>
                <a:gd name="T60" fmla="*/ 23 w 106"/>
                <a:gd name="T61" fmla="*/ 53 h 105"/>
                <a:gd name="T62" fmla="*/ 83 w 106"/>
                <a:gd name="T63" fmla="*/ 53 h 105"/>
                <a:gd name="T64" fmla="*/ 84 w 106"/>
                <a:gd name="T65" fmla="*/ 52 h 105"/>
                <a:gd name="T66" fmla="*/ 84 w 106"/>
                <a:gd name="T67" fmla="*/ 48 h 105"/>
                <a:gd name="T68" fmla="*/ 21 w 106"/>
                <a:gd name="T69" fmla="*/ 48 h 105"/>
                <a:gd name="T70" fmla="*/ 21 w 106"/>
                <a:gd name="T71" fmla="*/ 5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6" h="105">
                  <a:moveTo>
                    <a:pt x="52" y="73"/>
                  </a:moveTo>
                  <a:cubicBezTo>
                    <a:pt x="54" y="73"/>
                    <a:pt x="54" y="73"/>
                    <a:pt x="54" y="73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45" y="68"/>
                    <a:pt x="45" y="68"/>
                    <a:pt x="45" y="68"/>
                  </a:cubicBezTo>
                  <a:lnTo>
                    <a:pt x="52" y="73"/>
                  </a:lnTo>
                  <a:close/>
                  <a:moveTo>
                    <a:pt x="37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30" y="58"/>
                    <a:pt x="30" y="58"/>
                    <a:pt x="30" y="58"/>
                  </a:cubicBezTo>
                  <a:lnTo>
                    <a:pt x="37" y="63"/>
                  </a:lnTo>
                  <a:close/>
                  <a:moveTo>
                    <a:pt x="103" y="33"/>
                  </a:moveTo>
                  <a:cubicBezTo>
                    <a:pt x="57" y="2"/>
                    <a:pt x="57" y="2"/>
                    <a:pt x="57" y="2"/>
                  </a:cubicBezTo>
                  <a:cubicBezTo>
                    <a:pt x="54" y="0"/>
                    <a:pt x="51" y="0"/>
                    <a:pt x="49" y="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6"/>
                    <a:pt x="0" y="3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2"/>
                    <a:pt x="3" y="105"/>
                    <a:pt x="7" y="105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103" y="105"/>
                    <a:pt x="106" y="102"/>
                    <a:pt x="106" y="9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6"/>
                    <a:pt x="105" y="34"/>
                    <a:pt x="103" y="33"/>
                  </a:cubicBezTo>
                  <a:close/>
                  <a:moveTo>
                    <a:pt x="99" y="48"/>
                  </a:moveTo>
                  <a:cubicBezTo>
                    <a:pt x="53" y="79"/>
                    <a:pt x="53" y="79"/>
                    <a:pt x="53" y="7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0"/>
                    <a:pt x="8" y="38"/>
                    <a:pt x="10" y="38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7" y="38"/>
                    <a:pt x="99" y="40"/>
                    <a:pt x="99" y="41"/>
                  </a:cubicBezTo>
                  <a:lnTo>
                    <a:pt x="99" y="48"/>
                  </a:lnTo>
                  <a:close/>
                  <a:moveTo>
                    <a:pt x="21" y="52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21" y="48"/>
                    <a:pt x="21" y="48"/>
                    <a:pt x="21" y="48"/>
                  </a:cubicBezTo>
                  <a:lnTo>
                    <a:pt x="21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96821" y="4267200"/>
            <a:ext cx="1746250" cy="1746250"/>
            <a:chOff x="4196821" y="4267200"/>
            <a:chExt cx="1746250" cy="1746250"/>
          </a:xfrm>
        </p:grpSpPr>
        <p:sp>
          <p:nvSpPr>
            <p:cNvPr id="52" name="Freeform 850"/>
            <p:cNvSpPr/>
            <p:nvPr/>
          </p:nvSpPr>
          <p:spPr bwMode="auto">
            <a:xfrm>
              <a:off x="4246034" y="4318001"/>
              <a:ext cx="1647825" cy="1647825"/>
            </a:xfrm>
            <a:custGeom>
              <a:avLst/>
              <a:gdLst>
                <a:gd name="T0" fmla="*/ 506 w 519"/>
                <a:gd name="T1" fmla="*/ 141 h 519"/>
                <a:gd name="T2" fmla="*/ 485 w 519"/>
                <a:gd name="T3" fmla="*/ 126 h 519"/>
                <a:gd name="T4" fmla="*/ 439 w 519"/>
                <a:gd name="T5" fmla="*/ 109 h 519"/>
                <a:gd name="T6" fmla="*/ 410 w 519"/>
                <a:gd name="T7" fmla="*/ 80 h 519"/>
                <a:gd name="T8" fmla="*/ 393 w 519"/>
                <a:gd name="T9" fmla="*/ 34 h 519"/>
                <a:gd name="T10" fmla="*/ 365 w 519"/>
                <a:gd name="T11" fmla="*/ 5 h 519"/>
                <a:gd name="T12" fmla="*/ 325 w 519"/>
                <a:gd name="T13" fmla="*/ 6 h 519"/>
                <a:gd name="T14" fmla="*/ 281 w 519"/>
                <a:gd name="T15" fmla="*/ 26 h 519"/>
                <a:gd name="T16" fmla="*/ 239 w 519"/>
                <a:gd name="T17" fmla="*/ 26 h 519"/>
                <a:gd name="T18" fmla="*/ 195 w 519"/>
                <a:gd name="T19" fmla="*/ 6 h 519"/>
                <a:gd name="T20" fmla="*/ 154 w 519"/>
                <a:gd name="T21" fmla="*/ 5 h 519"/>
                <a:gd name="T22" fmla="*/ 127 w 519"/>
                <a:gd name="T23" fmla="*/ 34 h 519"/>
                <a:gd name="T24" fmla="*/ 109 w 519"/>
                <a:gd name="T25" fmla="*/ 80 h 519"/>
                <a:gd name="T26" fmla="*/ 80 w 519"/>
                <a:gd name="T27" fmla="*/ 109 h 519"/>
                <a:gd name="T28" fmla="*/ 35 w 519"/>
                <a:gd name="T29" fmla="*/ 126 h 519"/>
                <a:gd name="T30" fmla="*/ 6 w 519"/>
                <a:gd name="T31" fmla="*/ 154 h 519"/>
                <a:gd name="T32" fmla="*/ 6 w 519"/>
                <a:gd name="T33" fmla="*/ 194 h 519"/>
                <a:gd name="T34" fmla="*/ 26 w 519"/>
                <a:gd name="T35" fmla="*/ 238 h 519"/>
                <a:gd name="T36" fmla="*/ 26 w 519"/>
                <a:gd name="T37" fmla="*/ 280 h 519"/>
                <a:gd name="T38" fmla="*/ 6 w 519"/>
                <a:gd name="T39" fmla="*/ 324 h 519"/>
                <a:gd name="T40" fmla="*/ 2 w 519"/>
                <a:gd name="T41" fmla="*/ 350 h 519"/>
                <a:gd name="T42" fmla="*/ 0 w 519"/>
                <a:gd name="T43" fmla="*/ 351 h 519"/>
                <a:gd name="T44" fmla="*/ 6 w 519"/>
                <a:gd name="T45" fmla="*/ 364 h 519"/>
                <a:gd name="T46" fmla="*/ 35 w 519"/>
                <a:gd name="T47" fmla="*/ 392 h 519"/>
                <a:gd name="T48" fmla="*/ 80 w 519"/>
                <a:gd name="T49" fmla="*/ 409 h 519"/>
                <a:gd name="T50" fmla="*/ 109 w 519"/>
                <a:gd name="T51" fmla="*/ 439 h 519"/>
                <a:gd name="T52" fmla="*/ 127 w 519"/>
                <a:gd name="T53" fmla="*/ 484 h 519"/>
                <a:gd name="T54" fmla="*/ 154 w 519"/>
                <a:gd name="T55" fmla="*/ 513 h 519"/>
                <a:gd name="T56" fmla="*/ 195 w 519"/>
                <a:gd name="T57" fmla="*/ 513 h 519"/>
                <a:gd name="T58" fmla="*/ 239 w 519"/>
                <a:gd name="T59" fmla="*/ 493 h 519"/>
                <a:gd name="T60" fmla="*/ 281 w 519"/>
                <a:gd name="T61" fmla="*/ 493 h 519"/>
                <a:gd name="T62" fmla="*/ 325 w 519"/>
                <a:gd name="T63" fmla="*/ 513 h 519"/>
                <a:gd name="T64" fmla="*/ 365 w 519"/>
                <a:gd name="T65" fmla="*/ 513 h 519"/>
                <a:gd name="T66" fmla="*/ 393 w 519"/>
                <a:gd name="T67" fmla="*/ 484 h 519"/>
                <a:gd name="T68" fmla="*/ 410 w 519"/>
                <a:gd name="T69" fmla="*/ 439 h 519"/>
                <a:gd name="T70" fmla="*/ 439 w 519"/>
                <a:gd name="T71" fmla="*/ 409 h 519"/>
                <a:gd name="T72" fmla="*/ 485 w 519"/>
                <a:gd name="T73" fmla="*/ 392 h 519"/>
                <a:gd name="T74" fmla="*/ 514 w 519"/>
                <a:gd name="T75" fmla="*/ 364 h 519"/>
                <a:gd name="T76" fmla="*/ 513 w 519"/>
                <a:gd name="T77" fmla="*/ 324 h 519"/>
                <a:gd name="T78" fmla="*/ 493 w 519"/>
                <a:gd name="T79" fmla="*/ 280 h 519"/>
                <a:gd name="T80" fmla="*/ 493 w 519"/>
                <a:gd name="T81" fmla="*/ 238 h 519"/>
                <a:gd name="T82" fmla="*/ 513 w 519"/>
                <a:gd name="T83" fmla="*/ 194 h 519"/>
                <a:gd name="T84" fmla="*/ 514 w 519"/>
                <a:gd name="T85" fmla="*/ 154 h 519"/>
                <a:gd name="T86" fmla="*/ 508 w 519"/>
                <a:gd name="T87" fmla="*/ 140 h 519"/>
                <a:gd name="T88" fmla="*/ 506 w 519"/>
                <a:gd name="T89" fmla="*/ 141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19">
                  <a:moveTo>
                    <a:pt x="506" y="141"/>
                  </a:moveTo>
                  <a:cubicBezTo>
                    <a:pt x="500" y="134"/>
                    <a:pt x="493" y="129"/>
                    <a:pt x="485" y="126"/>
                  </a:cubicBezTo>
                  <a:cubicBezTo>
                    <a:pt x="439" y="109"/>
                    <a:pt x="439" y="109"/>
                    <a:pt x="439" y="109"/>
                  </a:cubicBezTo>
                  <a:cubicBezTo>
                    <a:pt x="426" y="104"/>
                    <a:pt x="415" y="93"/>
                    <a:pt x="410" y="80"/>
                  </a:cubicBezTo>
                  <a:cubicBezTo>
                    <a:pt x="393" y="34"/>
                    <a:pt x="393" y="34"/>
                    <a:pt x="393" y="34"/>
                  </a:cubicBezTo>
                  <a:cubicBezTo>
                    <a:pt x="388" y="21"/>
                    <a:pt x="378" y="11"/>
                    <a:pt x="365" y="5"/>
                  </a:cubicBezTo>
                  <a:cubicBezTo>
                    <a:pt x="352" y="0"/>
                    <a:pt x="337" y="0"/>
                    <a:pt x="325" y="6"/>
                  </a:cubicBezTo>
                  <a:cubicBezTo>
                    <a:pt x="281" y="26"/>
                    <a:pt x="281" y="26"/>
                    <a:pt x="281" y="26"/>
                  </a:cubicBezTo>
                  <a:cubicBezTo>
                    <a:pt x="267" y="32"/>
                    <a:pt x="252" y="32"/>
                    <a:pt x="239" y="2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82" y="0"/>
                    <a:pt x="167" y="0"/>
                    <a:pt x="154" y="5"/>
                  </a:cubicBezTo>
                  <a:cubicBezTo>
                    <a:pt x="142" y="11"/>
                    <a:pt x="131" y="21"/>
                    <a:pt x="127" y="34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4" y="93"/>
                    <a:pt x="94" y="104"/>
                    <a:pt x="80" y="109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21" y="131"/>
                    <a:pt x="11" y="141"/>
                    <a:pt x="6" y="154"/>
                  </a:cubicBezTo>
                  <a:cubicBezTo>
                    <a:pt x="0" y="167"/>
                    <a:pt x="1" y="181"/>
                    <a:pt x="6" y="194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32" y="252"/>
                    <a:pt x="32" y="267"/>
                    <a:pt x="26" y="280"/>
                  </a:cubicBezTo>
                  <a:cubicBezTo>
                    <a:pt x="6" y="324"/>
                    <a:pt x="6" y="324"/>
                    <a:pt x="6" y="324"/>
                  </a:cubicBezTo>
                  <a:cubicBezTo>
                    <a:pt x="3" y="332"/>
                    <a:pt x="1" y="341"/>
                    <a:pt x="2" y="350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6" y="364"/>
                    <a:pt x="6" y="364"/>
                    <a:pt x="6" y="364"/>
                  </a:cubicBezTo>
                  <a:cubicBezTo>
                    <a:pt x="11" y="377"/>
                    <a:pt x="21" y="387"/>
                    <a:pt x="35" y="392"/>
                  </a:cubicBezTo>
                  <a:cubicBezTo>
                    <a:pt x="80" y="409"/>
                    <a:pt x="80" y="409"/>
                    <a:pt x="80" y="409"/>
                  </a:cubicBezTo>
                  <a:cubicBezTo>
                    <a:pt x="94" y="415"/>
                    <a:pt x="104" y="425"/>
                    <a:pt x="109" y="439"/>
                  </a:cubicBezTo>
                  <a:cubicBezTo>
                    <a:pt x="127" y="484"/>
                    <a:pt x="127" y="484"/>
                    <a:pt x="127" y="484"/>
                  </a:cubicBezTo>
                  <a:cubicBezTo>
                    <a:pt x="131" y="497"/>
                    <a:pt x="142" y="508"/>
                    <a:pt x="154" y="513"/>
                  </a:cubicBezTo>
                  <a:cubicBezTo>
                    <a:pt x="167" y="519"/>
                    <a:pt x="182" y="518"/>
                    <a:pt x="195" y="513"/>
                  </a:cubicBezTo>
                  <a:cubicBezTo>
                    <a:pt x="239" y="493"/>
                    <a:pt x="239" y="493"/>
                    <a:pt x="239" y="493"/>
                  </a:cubicBezTo>
                  <a:cubicBezTo>
                    <a:pt x="252" y="486"/>
                    <a:pt x="267" y="486"/>
                    <a:pt x="281" y="493"/>
                  </a:cubicBezTo>
                  <a:cubicBezTo>
                    <a:pt x="325" y="513"/>
                    <a:pt x="325" y="513"/>
                    <a:pt x="325" y="513"/>
                  </a:cubicBezTo>
                  <a:cubicBezTo>
                    <a:pt x="337" y="518"/>
                    <a:pt x="352" y="519"/>
                    <a:pt x="365" y="513"/>
                  </a:cubicBezTo>
                  <a:cubicBezTo>
                    <a:pt x="378" y="508"/>
                    <a:pt x="388" y="497"/>
                    <a:pt x="393" y="484"/>
                  </a:cubicBezTo>
                  <a:cubicBezTo>
                    <a:pt x="410" y="439"/>
                    <a:pt x="410" y="439"/>
                    <a:pt x="410" y="439"/>
                  </a:cubicBezTo>
                  <a:cubicBezTo>
                    <a:pt x="415" y="425"/>
                    <a:pt x="426" y="415"/>
                    <a:pt x="439" y="409"/>
                  </a:cubicBezTo>
                  <a:cubicBezTo>
                    <a:pt x="485" y="392"/>
                    <a:pt x="485" y="392"/>
                    <a:pt x="485" y="392"/>
                  </a:cubicBezTo>
                  <a:cubicBezTo>
                    <a:pt x="498" y="387"/>
                    <a:pt x="508" y="377"/>
                    <a:pt x="514" y="364"/>
                  </a:cubicBezTo>
                  <a:cubicBezTo>
                    <a:pt x="519" y="352"/>
                    <a:pt x="519" y="337"/>
                    <a:pt x="513" y="324"/>
                  </a:cubicBezTo>
                  <a:cubicBezTo>
                    <a:pt x="493" y="280"/>
                    <a:pt x="493" y="280"/>
                    <a:pt x="493" y="280"/>
                  </a:cubicBezTo>
                  <a:cubicBezTo>
                    <a:pt x="487" y="267"/>
                    <a:pt x="487" y="252"/>
                    <a:pt x="493" y="238"/>
                  </a:cubicBezTo>
                  <a:cubicBezTo>
                    <a:pt x="513" y="194"/>
                    <a:pt x="513" y="194"/>
                    <a:pt x="513" y="194"/>
                  </a:cubicBezTo>
                  <a:cubicBezTo>
                    <a:pt x="519" y="181"/>
                    <a:pt x="519" y="167"/>
                    <a:pt x="514" y="154"/>
                  </a:cubicBezTo>
                  <a:cubicBezTo>
                    <a:pt x="508" y="140"/>
                    <a:pt x="508" y="140"/>
                    <a:pt x="508" y="140"/>
                  </a:cubicBezTo>
                  <a:lnTo>
                    <a:pt x="506" y="141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Freeform 851"/>
            <p:cNvSpPr/>
            <p:nvPr/>
          </p:nvSpPr>
          <p:spPr bwMode="auto">
            <a:xfrm>
              <a:off x="4196821" y="4267200"/>
              <a:ext cx="1746250" cy="1746250"/>
            </a:xfrm>
            <a:custGeom>
              <a:avLst/>
              <a:gdLst>
                <a:gd name="T0" fmla="*/ 534 w 550"/>
                <a:gd name="T1" fmla="*/ 238 h 550"/>
                <a:gd name="T2" fmla="*/ 550 w 550"/>
                <a:gd name="T3" fmla="*/ 275 h 550"/>
                <a:gd name="T4" fmla="*/ 534 w 550"/>
                <a:gd name="T5" fmla="*/ 312 h 550"/>
                <a:gd name="T6" fmla="*/ 498 w 550"/>
                <a:gd name="T7" fmla="*/ 345 h 550"/>
                <a:gd name="T8" fmla="*/ 482 w 550"/>
                <a:gd name="T9" fmla="*/ 384 h 550"/>
                <a:gd name="T10" fmla="*/ 484 w 550"/>
                <a:gd name="T11" fmla="*/ 432 h 550"/>
                <a:gd name="T12" fmla="*/ 469 w 550"/>
                <a:gd name="T13" fmla="*/ 470 h 550"/>
                <a:gd name="T14" fmla="*/ 432 w 550"/>
                <a:gd name="T15" fmla="*/ 484 h 550"/>
                <a:gd name="T16" fmla="*/ 383 w 550"/>
                <a:gd name="T17" fmla="*/ 483 h 550"/>
                <a:gd name="T18" fmla="*/ 345 w 550"/>
                <a:gd name="T19" fmla="*/ 499 h 550"/>
                <a:gd name="T20" fmla="*/ 312 w 550"/>
                <a:gd name="T21" fmla="*/ 534 h 550"/>
                <a:gd name="T22" fmla="*/ 275 w 550"/>
                <a:gd name="T23" fmla="*/ 550 h 550"/>
                <a:gd name="T24" fmla="*/ 238 w 550"/>
                <a:gd name="T25" fmla="*/ 534 h 550"/>
                <a:gd name="T26" fmla="*/ 205 w 550"/>
                <a:gd name="T27" fmla="*/ 499 h 550"/>
                <a:gd name="T28" fmla="*/ 166 w 550"/>
                <a:gd name="T29" fmla="*/ 483 h 550"/>
                <a:gd name="T30" fmla="*/ 118 w 550"/>
                <a:gd name="T31" fmla="*/ 484 h 550"/>
                <a:gd name="T32" fmla="*/ 80 w 550"/>
                <a:gd name="T33" fmla="*/ 470 h 550"/>
                <a:gd name="T34" fmla="*/ 66 w 550"/>
                <a:gd name="T35" fmla="*/ 432 h 550"/>
                <a:gd name="T36" fmla="*/ 67 w 550"/>
                <a:gd name="T37" fmla="*/ 384 h 550"/>
                <a:gd name="T38" fmla="*/ 51 w 550"/>
                <a:gd name="T39" fmla="*/ 345 h 550"/>
                <a:gd name="T40" fmla="*/ 16 w 550"/>
                <a:gd name="T41" fmla="*/ 312 h 550"/>
                <a:gd name="T42" fmla="*/ 0 w 550"/>
                <a:gd name="T43" fmla="*/ 275 h 550"/>
                <a:gd name="T44" fmla="*/ 16 w 550"/>
                <a:gd name="T45" fmla="*/ 238 h 550"/>
                <a:gd name="T46" fmla="*/ 51 w 550"/>
                <a:gd name="T47" fmla="*/ 205 h 550"/>
                <a:gd name="T48" fmla="*/ 67 w 550"/>
                <a:gd name="T49" fmla="*/ 167 h 550"/>
                <a:gd name="T50" fmla="*/ 66 w 550"/>
                <a:gd name="T51" fmla="*/ 118 h 550"/>
                <a:gd name="T52" fmla="*/ 80 w 550"/>
                <a:gd name="T53" fmla="*/ 81 h 550"/>
                <a:gd name="T54" fmla="*/ 118 w 550"/>
                <a:gd name="T55" fmla="*/ 66 h 550"/>
                <a:gd name="T56" fmla="*/ 166 w 550"/>
                <a:gd name="T57" fmla="*/ 68 h 550"/>
                <a:gd name="T58" fmla="*/ 205 w 550"/>
                <a:gd name="T59" fmla="*/ 52 h 550"/>
                <a:gd name="T60" fmla="*/ 238 w 550"/>
                <a:gd name="T61" fmla="*/ 16 h 550"/>
                <a:gd name="T62" fmla="*/ 275 w 550"/>
                <a:gd name="T63" fmla="*/ 0 h 550"/>
                <a:gd name="T64" fmla="*/ 312 w 550"/>
                <a:gd name="T65" fmla="*/ 16 h 550"/>
                <a:gd name="T66" fmla="*/ 345 w 550"/>
                <a:gd name="T67" fmla="*/ 52 h 550"/>
                <a:gd name="T68" fmla="*/ 383 w 550"/>
                <a:gd name="T69" fmla="*/ 68 h 550"/>
                <a:gd name="T70" fmla="*/ 432 w 550"/>
                <a:gd name="T71" fmla="*/ 66 h 550"/>
                <a:gd name="T72" fmla="*/ 469 w 550"/>
                <a:gd name="T73" fmla="*/ 81 h 550"/>
                <a:gd name="T74" fmla="*/ 484 w 550"/>
                <a:gd name="T75" fmla="*/ 118 h 550"/>
                <a:gd name="T76" fmla="*/ 482 w 550"/>
                <a:gd name="T77" fmla="*/ 167 h 550"/>
                <a:gd name="T78" fmla="*/ 498 w 550"/>
                <a:gd name="T79" fmla="*/ 205 h 550"/>
                <a:gd name="T80" fmla="*/ 534 w 550"/>
                <a:gd name="T81" fmla="*/ 238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0" h="550">
                  <a:moveTo>
                    <a:pt x="534" y="238"/>
                  </a:moveTo>
                  <a:cubicBezTo>
                    <a:pt x="544" y="248"/>
                    <a:pt x="550" y="261"/>
                    <a:pt x="550" y="275"/>
                  </a:cubicBezTo>
                  <a:cubicBezTo>
                    <a:pt x="550" y="289"/>
                    <a:pt x="544" y="303"/>
                    <a:pt x="534" y="312"/>
                  </a:cubicBezTo>
                  <a:cubicBezTo>
                    <a:pt x="498" y="345"/>
                    <a:pt x="498" y="345"/>
                    <a:pt x="498" y="345"/>
                  </a:cubicBezTo>
                  <a:cubicBezTo>
                    <a:pt x="488" y="355"/>
                    <a:pt x="482" y="369"/>
                    <a:pt x="482" y="384"/>
                  </a:cubicBezTo>
                  <a:cubicBezTo>
                    <a:pt x="484" y="432"/>
                    <a:pt x="484" y="432"/>
                    <a:pt x="484" y="432"/>
                  </a:cubicBezTo>
                  <a:cubicBezTo>
                    <a:pt x="484" y="446"/>
                    <a:pt x="479" y="460"/>
                    <a:pt x="469" y="470"/>
                  </a:cubicBezTo>
                  <a:cubicBezTo>
                    <a:pt x="459" y="480"/>
                    <a:pt x="446" y="485"/>
                    <a:pt x="432" y="484"/>
                  </a:cubicBezTo>
                  <a:cubicBezTo>
                    <a:pt x="383" y="483"/>
                    <a:pt x="383" y="483"/>
                    <a:pt x="383" y="483"/>
                  </a:cubicBezTo>
                  <a:cubicBezTo>
                    <a:pt x="369" y="482"/>
                    <a:pt x="355" y="488"/>
                    <a:pt x="345" y="499"/>
                  </a:cubicBezTo>
                  <a:cubicBezTo>
                    <a:pt x="312" y="534"/>
                    <a:pt x="312" y="534"/>
                    <a:pt x="312" y="534"/>
                  </a:cubicBezTo>
                  <a:cubicBezTo>
                    <a:pt x="302" y="544"/>
                    <a:pt x="289" y="550"/>
                    <a:pt x="275" y="550"/>
                  </a:cubicBezTo>
                  <a:cubicBezTo>
                    <a:pt x="261" y="550"/>
                    <a:pt x="247" y="544"/>
                    <a:pt x="238" y="534"/>
                  </a:cubicBezTo>
                  <a:cubicBezTo>
                    <a:pt x="205" y="499"/>
                    <a:pt x="205" y="499"/>
                    <a:pt x="205" y="499"/>
                  </a:cubicBezTo>
                  <a:cubicBezTo>
                    <a:pt x="195" y="488"/>
                    <a:pt x="181" y="482"/>
                    <a:pt x="166" y="483"/>
                  </a:cubicBezTo>
                  <a:cubicBezTo>
                    <a:pt x="118" y="484"/>
                    <a:pt x="118" y="484"/>
                    <a:pt x="118" y="484"/>
                  </a:cubicBezTo>
                  <a:cubicBezTo>
                    <a:pt x="104" y="485"/>
                    <a:pt x="90" y="480"/>
                    <a:pt x="80" y="470"/>
                  </a:cubicBezTo>
                  <a:cubicBezTo>
                    <a:pt x="70" y="460"/>
                    <a:pt x="65" y="446"/>
                    <a:pt x="66" y="432"/>
                  </a:cubicBezTo>
                  <a:cubicBezTo>
                    <a:pt x="67" y="384"/>
                    <a:pt x="67" y="384"/>
                    <a:pt x="67" y="384"/>
                  </a:cubicBezTo>
                  <a:cubicBezTo>
                    <a:pt x="68" y="369"/>
                    <a:pt x="62" y="355"/>
                    <a:pt x="51" y="345"/>
                  </a:cubicBezTo>
                  <a:cubicBezTo>
                    <a:pt x="16" y="312"/>
                    <a:pt x="16" y="312"/>
                    <a:pt x="16" y="312"/>
                  </a:cubicBezTo>
                  <a:cubicBezTo>
                    <a:pt x="6" y="303"/>
                    <a:pt x="0" y="289"/>
                    <a:pt x="0" y="275"/>
                  </a:cubicBezTo>
                  <a:cubicBezTo>
                    <a:pt x="0" y="261"/>
                    <a:pt x="6" y="248"/>
                    <a:pt x="16" y="238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62" y="195"/>
                    <a:pt x="68" y="181"/>
                    <a:pt x="67" y="167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04"/>
                    <a:pt x="70" y="91"/>
                    <a:pt x="80" y="81"/>
                  </a:cubicBezTo>
                  <a:cubicBezTo>
                    <a:pt x="90" y="71"/>
                    <a:pt x="104" y="66"/>
                    <a:pt x="118" y="66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81" y="68"/>
                    <a:pt x="195" y="62"/>
                    <a:pt x="205" y="52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47" y="6"/>
                    <a:pt x="261" y="0"/>
                    <a:pt x="275" y="0"/>
                  </a:cubicBezTo>
                  <a:cubicBezTo>
                    <a:pt x="289" y="0"/>
                    <a:pt x="302" y="6"/>
                    <a:pt x="312" y="16"/>
                  </a:cubicBezTo>
                  <a:cubicBezTo>
                    <a:pt x="345" y="52"/>
                    <a:pt x="345" y="52"/>
                    <a:pt x="345" y="52"/>
                  </a:cubicBezTo>
                  <a:cubicBezTo>
                    <a:pt x="355" y="62"/>
                    <a:pt x="369" y="68"/>
                    <a:pt x="383" y="68"/>
                  </a:cubicBezTo>
                  <a:cubicBezTo>
                    <a:pt x="432" y="66"/>
                    <a:pt x="432" y="66"/>
                    <a:pt x="432" y="66"/>
                  </a:cubicBezTo>
                  <a:cubicBezTo>
                    <a:pt x="446" y="66"/>
                    <a:pt x="459" y="71"/>
                    <a:pt x="469" y="81"/>
                  </a:cubicBezTo>
                  <a:cubicBezTo>
                    <a:pt x="479" y="91"/>
                    <a:pt x="484" y="104"/>
                    <a:pt x="484" y="118"/>
                  </a:cubicBezTo>
                  <a:cubicBezTo>
                    <a:pt x="482" y="167"/>
                    <a:pt x="482" y="167"/>
                    <a:pt x="482" y="167"/>
                  </a:cubicBezTo>
                  <a:cubicBezTo>
                    <a:pt x="482" y="181"/>
                    <a:pt x="488" y="195"/>
                    <a:pt x="498" y="205"/>
                  </a:cubicBezTo>
                  <a:lnTo>
                    <a:pt x="534" y="23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852"/>
            <p:cNvSpPr>
              <a:spLocks noEditPoints="1"/>
            </p:cNvSpPr>
            <p:nvPr/>
          </p:nvSpPr>
          <p:spPr bwMode="auto">
            <a:xfrm>
              <a:off x="4779434" y="4752975"/>
              <a:ext cx="638524" cy="536575"/>
            </a:xfrm>
            <a:custGeom>
              <a:avLst/>
              <a:gdLst>
                <a:gd name="T0" fmla="*/ 42 w 119"/>
                <a:gd name="T1" fmla="*/ 65 h 100"/>
                <a:gd name="T2" fmla="*/ 42 w 119"/>
                <a:gd name="T3" fmla="*/ 100 h 100"/>
                <a:gd name="T4" fmla="*/ 69 w 119"/>
                <a:gd name="T5" fmla="*/ 100 h 100"/>
                <a:gd name="T6" fmla="*/ 69 w 119"/>
                <a:gd name="T7" fmla="*/ 69 h 100"/>
                <a:gd name="T8" fmla="*/ 57 w 119"/>
                <a:gd name="T9" fmla="*/ 80 h 100"/>
                <a:gd name="T10" fmla="*/ 42 w 119"/>
                <a:gd name="T11" fmla="*/ 65 h 100"/>
                <a:gd name="T12" fmla="*/ 5 w 119"/>
                <a:gd name="T13" fmla="*/ 96 h 100"/>
                <a:gd name="T14" fmla="*/ 10 w 119"/>
                <a:gd name="T15" fmla="*/ 100 h 100"/>
                <a:gd name="T16" fmla="*/ 32 w 119"/>
                <a:gd name="T17" fmla="*/ 100 h 100"/>
                <a:gd name="T18" fmla="*/ 32 w 119"/>
                <a:gd name="T19" fmla="*/ 55 h 100"/>
                <a:gd name="T20" fmla="*/ 5 w 119"/>
                <a:gd name="T21" fmla="*/ 81 h 100"/>
                <a:gd name="T22" fmla="*/ 5 w 119"/>
                <a:gd name="T23" fmla="*/ 96 h 100"/>
                <a:gd name="T24" fmla="*/ 79 w 119"/>
                <a:gd name="T25" fmla="*/ 58 h 100"/>
                <a:gd name="T26" fmla="*/ 79 w 119"/>
                <a:gd name="T27" fmla="*/ 100 h 100"/>
                <a:gd name="T28" fmla="*/ 101 w 119"/>
                <a:gd name="T29" fmla="*/ 100 h 100"/>
                <a:gd name="T30" fmla="*/ 105 w 119"/>
                <a:gd name="T31" fmla="*/ 96 h 100"/>
                <a:gd name="T32" fmla="*/ 105 w 119"/>
                <a:gd name="T33" fmla="*/ 55 h 100"/>
                <a:gd name="T34" fmla="*/ 105 w 119"/>
                <a:gd name="T35" fmla="*/ 32 h 100"/>
                <a:gd name="T36" fmla="*/ 83 w 119"/>
                <a:gd name="T37" fmla="*/ 55 h 100"/>
                <a:gd name="T38" fmla="*/ 79 w 119"/>
                <a:gd name="T39" fmla="*/ 58 h 100"/>
                <a:gd name="T40" fmla="*/ 95 w 119"/>
                <a:gd name="T41" fmla="*/ 2 h 100"/>
                <a:gd name="T42" fmla="*/ 91 w 119"/>
                <a:gd name="T43" fmla="*/ 7 h 100"/>
                <a:gd name="T44" fmla="*/ 96 w 119"/>
                <a:gd name="T45" fmla="*/ 11 h 100"/>
                <a:gd name="T46" fmla="*/ 101 w 119"/>
                <a:gd name="T47" fmla="*/ 11 h 100"/>
                <a:gd name="T48" fmla="*/ 57 w 119"/>
                <a:gd name="T49" fmla="*/ 55 h 100"/>
                <a:gd name="T50" fmla="*/ 32 w 119"/>
                <a:gd name="T51" fmla="*/ 29 h 100"/>
                <a:gd name="T52" fmla="*/ 2 w 119"/>
                <a:gd name="T53" fmla="*/ 59 h 100"/>
                <a:gd name="T54" fmla="*/ 2 w 119"/>
                <a:gd name="T55" fmla="*/ 65 h 100"/>
                <a:gd name="T56" fmla="*/ 9 w 119"/>
                <a:gd name="T57" fmla="*/ 65 h 100"/>
                <a:gd name="T58" fmla="*/ 32 w 119"/>
                <a:gd name="T59" fmla="*/ 42 h 100"/>
                <a:gd name="T60" fmla="*/ 57 w 119"/>
                <a:gd name="T61" fmla="*/ 68 h 100"/>
                <a:gd name="T62" fmla="*/ 108 w 119"/>
                <a:gd name="T63" fmla="*/ 18 h 100"/>
                <a:gd name="T64" fmla="*/ 107 w 119"/>
                <a:gd name="T65" fmla="*/ 23 h 100"/>
                <a:gd name="T66" fmla="*/ 111 w 119"/>
                <a:gd name="T67" fmla="*/ 28 h 100"/>
                <a:gd name="T68" fmla="*/ 112 w 119"/>
                <a:gd name="T69" fmla="*/ 28 h 100"/>
                <a:gd name="T70" fmla="*/ 117 w 119"/>
                <a:gd name="T71" fmla="*/ 24 h 100"/>
                <a:gd name="T72" fmla="*/ 119 w 119"/>
                <a:gd name="T73" fmla="*/ 0 h 100"/>
                <a:gd name="T74" fmla="*/ 95 w 119"/>
                <a:gd name="T75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9" h="100">
                  <a:moveTo>
                    <a:pt x="42" y="65"/>
                  </a:moveTo>
                  <a:cubicBezTo>
                    <a:pt x="42" y="100"/>
                    <a:pt x="42" y="100"/>
                    <a:pt x="42" y="100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57" y="80"/>
                    <a:pt x="57" y="80"/>
                    <a:pt x="57" y="80"/>
                  </a:cubicBezTo>
                  <a:lnTo>
                    <a:pt x="42" y="65"/>
                  </a:lnTo>
                  <a:close/>
                  <a:moveTo>
                    <a:pt x="5" y="96"/>
                  </a:moveTo>
                  <a:cubicBezTo>
                    <a:pt x="5" y="98"/>
                    <a:pt x="7" y="100"/>
                    <a:pt x="10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5" y="81"/>
                    <a:pt x="5" y="81"/>
                    <a:pt x="5" y="81"/>
                  </a:cubicBezTo>
                  <a:lnTo>
                    <a:pt x="5" y="96"/>
                  </a:lnTo>
                  <a:close/>
                  <a:moveTo>
                    <a:pt x="79" y="58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4" y="100"/>
                    <a:pt x="105" y="98"/>
                    <a:pt x="105" y="96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83" y="55"/>
                    <a:pt x="83" y="55"/>
                    <a:pt x="83" y="55"/>
                  </a:cubicBezTo>
                  <a:lnTo>
                    <a:pt x="79" y="58"/>
                  </a:lnTo>
                  <a:close/>
                  <a:moveTo>
                    <a:pt x="95" y="2"/>
                  </a:moveTo>
                  <a:cubicBezTo>
                    <a:pt x="92" y="2"/>
                    <a:pt x="90" y="4"/>
                    <a:pt x="91" y="7"/>
                  </a:cubicBezTo>
                  <a:cubicBezTo>
                    <a:pt x="91" y="10"/>
                    <a:pt x="93" y="12"/>
                    <a:pt x="96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1"/>
                    <a:pt x="0" y="64"/>
                    <a:pt x="2" y="65"/>
                  </a:cubicBezTo>
                  <a:cubicBezTo>
                    <a:pt x="4" y="67"/>
                    <a:pt x="7" y="67"/>
                    <a:pt x="9" y="65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5"/>
                    <a:pt x="109" y="28"/>
                    <a:pt x="111" y="28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4" y="28"/>
                    <a:pt x="116" y="26"/>
                    <a:pt x="117" y="24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95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48929" y="1908175"/>
            <a:ext cx="1746250" cy="1746250"/>
            <a:chOff x="6248929" y="1908175"/>
            <a:chExt cx="1746250" cy="1746250"/>
          </a:xfrm>
        </p:grpSpPr>
        <p:sp>
          <p:nvSpPr>
            <p:cNvPr id="55" name="Freeform 853"/>
            <p:cNvSpPr/>
            <p:nvPr/>
          </p:nvSpPr>
          <p:spPr bwMode="auto">
            <a:xfrm>
              <a:off x="6298143" y="1958975"/>
              <a:ext cx="1647825" cy="1644650"/>
            </a:xfrm>
            <a:custGeom>
              <a:avLst/>
              <a:gdLst>
                <a:gd name="T0" fmla="*/ 506 w 519"/>
                <a:gd name="T1" fmla="*/ 141 h 518"/>
                <a:gd name="T2" fmla="*/ 484 w 519"/>
                <a:gd name="T3" fmla="*/ 126 h 518"/>
                <a:gd name="T4" fmla="*/ 439 w 519"/>
                <a:gd name="T5" fmla="*/ 109 h 518"/>
                <a:gd name="T6" fmla="*/ 410 w 519"/>
                <a:gd name="T7" fmla="*/ 79 h 518"/>
                <a:gd name="T8" fmla="*/ 392 w 519"/>
                <a:gd name="T9" fmla="*/ 34 h 518"/>
                <a:gd name="T10" fmla="*/ 365 w 519"/>
                <a:gd name="T11" fmla="*/ 5 h 518"/>
                <a:gd name="T12" fmla="*/ 324 w 519"/>
                <a:gd name="T13" fmla="*/ 6 h 518"/>
                <a:gd name="T14" fmla="*/ 280 w 519"/>
                <a:gd name="T15" fmla="*/ 26 h 518"/>
                <a:gd name="T16" fmla="*/ 238 w 519"/>
                <a:gd name="T17" fmla="*/ 26 h 518"/>
                <a:gd name="T18" fmla="*/ 194 w 519"/>
                <a:gd name="T19" fmla="*/ 6 h 518"/>
                <a:gd name="T20" fmla="*/ 154 w 519"/>
                <a:gd name="T21" fmla="*/ 5 h 518"/>
                <a:gd name="T22" fmla="*/ 126 w 519"/>
                <a:gd name="T23" fmla="*/ 34 h 518"/>
                <a:gd name="T24" fmla="*/ 109 w 519"/>
                <a:gd name="T25" fmla="*/ 79 h 518"/>
                <a:gd name="T26" fmla="*/ 80 w 519"/>
                <a:gd name="T27" fmla="*/ 109 h 518"/>
                <a:gd name="T28" fmla="*/ 34 w 519"/>
                <a:gd name="T29" fmla="*/ 126 h 518"/>
                <a:gd name="T30" fmla="*/ 5 w 519"/>
                <a:gd name="T31" fmla="*/ 154 h 518"/>
                <a:gd name="T32" fmla="*/ 6 w 519"/>
                <a:gd name="T33" fmla="*/ 194 h 518"/>
                <a:gd name="T34" fmla="*/ 26 w 519"/>
                <a:gd name="T35" fmla="*/ 238 h 518"/>
                <a:gd name="T36" fmla="*/ 26 w 519"/>
                <a:gd name="T37" fmla="*/ 280 h 518"/>
                <a:gd name="T38" fmla="*/ 6 w 519"/>
                <a:gd name="T39" fmla="*/ 324 h 518"/>
                <a:gd name="T40" fmla="*/ 2 w 519"/>
                <a:gd name="T41" fmla="*/ 349 h 518"/>
                <a:gd name="T42" fmla="*/ 0 w 519"/>
                <a:gd name="T43" fmla="*/ 350 h 518"/>
                <a:gd name="T44" fmla="*/ 5 w 519"/>
                <a:gd name="T45" fmla="*/ 364 h 518"/>
                <a:gd name="T46" fmla="*/ 34 w 519"/>
                <a:gd name="T47" fmla="*/ 392 h 518"/>
                <a:gd name="T48" fmla="*/ 80 w 519"/>
                <a:gd name="T49" fmla="*/ 409 h 518"/>
                <a:gd name="T50" fmla="*/ 109 w 519"/>
                <a:gd name="T51" fmla="*/ 439 h 518"/>
                <a:gd name="T52" fmla="*/ 126 w 519"/>
                <a:gd name="T53" fmla="*/ 484 h 518"/>
                <a:gd name="T54" fmla="*/ 154 w 519"/>
                <a:gd name="T55" fmla="*/ 513 h 518"/>
                <a:gd name="T56" fmla="*/ 194 w 519"/>
                <a:gd name="T57" fmla="*/ 512 h 518"/>
                <a:gd name="T58" fmla="*/ 238 w 519"/>
                <a:gd name="T59" fmla="*/ 492 h 518"/>
                <a:gd name="T60" fmla="*/ 280 w 519"/>
                <a:gd name="T61" fmla="*/ 492 h 518"/>
                <a:gd name="T62" fmla="*/ 324 w 519"/>
                <a:gd name="T63" fmla="*/ 512 h 518"/>
                <a:gd name="T64" fmla="*/ 365 w 519"/>
                <a:gd name="T65" fmla="*/ 513 h 518"/>
                <a:gd name="T66" fmla="*/ 392 w 519"/>
                <a:gd name="T67" fmla="*/ 484 h 518"/>
                <a:gd name="T68" fmla="*/ 410 w 519"/>
                <a:gd name="T69" fmla="*/ 439 h 518"/>
                <a:gd name="T70" fmla="*/ 439 w 519"/>
                <a:gd name="T71" fmla="*/ 409 h 518"/>
                <a:gd name="T72" fmla="*/ 484 w 519"/>
                <a:gd name="T73" fmla="*/ 392 h 518"/>
                <a:gd name="T74" fmla="*/ 513 w 519"/>
                <a:gd name="T75" fmla="*/ 364 h 518"/>
                <a:gd name="T76" fmla="*/ 513 w 519"/>
                <a:gd name="T77" fmla="*/ 324 h 518"/>
                <a:gd name="T78" fmla="*/ 493 w 519"/>
                <a:gd name="T79" fmla="*/ 280 h 518"/>
                <a:gd name="T80" fmla="*/ 493 w 519"/>
                <a:gd name="T81" fmla="*/ 238 h 518"/>
                <a:gd name="T82" fmla="*/ 513 w 519"/>
                <a:gd name="T83" fmla="*/ 194 h 518"/>
                <a:gd name="T84" fmla="*/ 513 w 519"/>
                <a:gd name="T85" fmla="*/ 154 h 518"/>
                <a:gd name="T86" fmla="*/ 508 w 519"/>
                <a:gd name="T87" fmla="*/ 140 h 518"/>
                <a:gd name="T88" fmla="*/ 506 w 519"/>
                <a:gd name="T89" fmla="*/ 141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9" h="518">
                  <a:moveTo>
                    <a:pt x="506" y="141"/>
                  </a:moveTo>
                  <a:cubicBezTo>
                    <a:pt x="500" y="134"/>
                    <a:pt x="493" y="129"/>
                    <a:pt x="484" y="126"/>
                  </a:cubicBezTo>
                  <a:cubicBezTo>
                    <a:pt x="439" y="109"/>
                    <a:pt x="439" y="109"/>
                    <a:pt x="439" y="109"/>
                  </a:cubicBezTo>
                  <a:cubicBezTo>
                    <a:pt x="425" y="104"/>
                    <a:pt x="415" y="93"/>
                    <a:pt x="410" y="79"/>
                  </a:cubicBezTo>
                  <a:cubicBezTo>
                    <a:pt x="392" y="34"/>
                    <a:pt x="392" y="34"/>
                    <a:pt x="392" y="34"/>
                  </a:cubicBezTo>
                  <a:cubicBezTo>
                    <a:pt x="388" y="21"/>
                    <a:pt x="377" y="10"/>
                    <a:pt x="365" y="5"/>
                  </a:cubicBezTo>
                  <a:cubicBezTo>
                    <a:pt x="352" y="0"/>
                    <a:pt x="337" y="0"/>
                    <a:pt x="324" y="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67" y="32"/>
                    <a:pt x="252" y="32"/>
                    <a:pt x="238" y="26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82" y="0"/>
                    <a:pt x="167" y="0"/>
                    <a:pt x="154" y="5"/>
                  </a:cubicBezTo>
                  <a:cubicBezTo>
                    <a:pt x="141" y="10"/>
                    <a:pt x="131" y="21"/>
                    <a:pt x="126" y="34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4" y="93"/>
                    <a:pt x="93" y="104"/>
                    <a:pt x="80" y="109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21" y="131"/>
                    <a:pt x="11" y="141"/>
                    <a:pt x="5" y="154"/>
                  </a:cubicBezTo>
                  <a:cubicBezTo>
                    <a:pt x="0" y="167"/>
                    <a:pt x="0" y="181"/>
                    <a:pt x="6" y="194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32" y="251"/>
                    <a:pt x="32" y="267"/>
                    <a:pt x="26" y="280"/>
                  </a:cubicBezTo>
                  <a:cubicBezTo>
                    <a:pt x="6" y="324"/>
                    <a:pt x="6" y="324"/>
                    <a:pt x="6" y="324"/>
                  </a:cubicBezTo>
                  <a:cubicBezTo>
                    <a:pt x="2" y="332"/>
                    <a:pt x="1" y="341"/>
                    <a:pt x="2" y="349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64"/>
                    <a:pt x="5" y="364"/>
                    <a:pt x="5" y="364"/>
                  </a:cubicBezTo>
                  <a:cubicBezTo>
                    <a:pt x="11" y="377"/>
                    <a:pt x="21" y="387"/>
                    <a:pt x="34" y="392"/>
                  </a:cubicBezTo>
                  <a:cubicBezTo>
                    <a:pt x="80" y="409"/>
                    <a:pt x="80" y="409"/>
                    <a:pt x="80" y="409"/>
                  </a:cubicBezTo>
                  <a:cubicBezTo>
                    <a:pt x="93" y="414"/>
                    <a:pt x="104" y="425"/>
                    <a:pt x="109" y="439"/>
                  </a:cubicBezTo>
                  <a:cubicBezTo>
                    <a:pt x="126" y="484"/>
                    <a:pt x="126" y="484"/>
                    <a:pt x="126" y="484"/>
                  </a:cubicBezTo>
                  <a:cubicBezTo>
                    <a:pt x="131" y="497"/>
                    <a:pt x="141" y="508"/>
                    <a:pt x="154" y="513"/>
                  </a:cubicBezTo>
                  <a:cubicBezTo>
                    <a:pt x="167" y="518"/>
                    <a:pt x="182" y="518"/>
                    <a:pt x="194" y="512"/>
                  </a:cubicBezTo>
                  <a:cubicBezTo>
                    <a:pt x="238" y="492"/>
                    <a:pt x="238" y="492"/>
                    <a:pt x="238" y="492"/>
                  </a:cubicBezTo>
                  <a:cubicBezTo>
                    <a:pt x="252" y="486"/>
                    <a:pt x="267" y="486"/>
                    <a:pt x="280" y="492"/>
                  </a:cubicBezTo>
                  <a:cubicBezTo>
                    <a:pt x="324" y="512"/>
                    <a:pt x="324" y="512"/>
                    <a:pt x="324" y="512"/>
                  </a:cubicBezTo>
                  <a:cubicBezTo>
                    <a:pt x="337" y="518"/>
                    <a:pt x="352" y="518"/>
                    <a:pt x="365" y="513"/>
                  </a:cubicBezTo>
                  <a:cubicBezTo>
                    <a:pt x="377" y="508"/>
                    <a:pt x="388" y="497"/>
                    <a:pt x="392" y="484"/>
                  </a:cubicBezTo>
                  <a:cubicBezTo>
                    <a:pt x="410" y="439"/>
                    <a:pt x="410" y="439"/>
                    <a:pt x="410" y="439"/>
                  </a:cubicBezTo>
                  <a:cubicBezTo>
                    <a:pt x="415" y="425"/>
                    <a:pt x="425" y="414"/>
                    <a:pt x="439" y="409"/>
                  </a:cubicBezTo>
                  <a:cubicBezTo>
                    <a:pt x="484" y="392"/>
                    <a:pt x="484" y="392"/>
                    <a:pt x="484" y="392"/>
                  </a:cubicBezTo>
                  <a:cubicBezTo>
                    <a:pt x="498" y="387"/>
                    <a:pt x="508" y="377"/>
                    <a:pt x="513" y="364"/>
                  </a:cubicBezTo>
                  <a:cubicBezTo>
                    <a:pt x="519" y="351"/>
                    <a:pt x="518" y="337"/>
                    <a:pt x="513" y="324"/>
                  </a:cubicBezTo>
                  <a:cubicBezTo>
                    <a:pt x="493" y="280"/>
                    <a:pt x="493" y="280"/>
                    <a:pt x="493" y="280"/>
                  </a:cubicBezTo>
                  <a:cubicBezTo>
                    <a:pt x="487" y="267"/>
                    <a:pt x="487" y="251"/>
                    <a:pt x="493" y="238"/>
                  </a:cubicBezTo>
                  <a:cubicBezTo>
                    <a:pt x="513" y="194"/>
                    <a:pt x="513" y="194"/>
                    <a:pt x="513" y="194"/>
                  </a:cubicBezTo>
                  <a:cubicBezTo>
                    <a:pt x="518" y="181"/>
                    <a:pt x="519" y="167"/>
                    <a:pt x="513" y="154"/>
                  </a:cubicBezTo>
                  <a:cubicBezTo>
                    <a:pt x="508" y="140"/>
                    <a:pt x="508" y="140"/>
                    <a:pt x="508" y="140"/>
                  </a:cubicBezTo>
                  <a:lnTo>
                    <a:pt x="506" y="141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854"/>
            <p:cNvSpPr/>
            <p:nvPr/>
          </p:nvSpPr>
          <p:spPr bwMode="auto">
            <a:xfrm>
              <a:off x="6248929" y="1908175"/>
              <a:ext cx="1746250" cy="1746250"/>
            </a:xfrm>
            <a:custGeom>
              <a:avLst/>
              <a:gdLst>
                <a:gd name="T0" fmla="*/ 432 w 550"/>
                <a:gd name="T1" fmla="*/ 66 h 550"/>
                <a:gd name="T2" fmla="*/ 470 w 550"/>
                <a:gd name="T3" fmla="*/ 80 h 550"/>
                <a:gd name="T4" fmla="*/ 484 w 550"/>
                <a:gd name="T5" fmla="*/ 118 h 550"/>
                <a:gd name="T6" fmla="*/ 483 w 550"/>
                <a:gd name="T7" fmla="*/ 166 h 550"/>
                <a:gd name="T8" fmla="*/ 499 w 550"/>
                <a:gd name="T9" fmla="*/ 205 h 550"/>
                <a:gd name="T10" fmla="*/ 534 w 550"/>
                <a:gd name="T11" fmla="*/ 238 h 550"/>
                <a:gd name="T12" fmla="*/ 550 w 550"/>
                <a:gd name="T13" fmla="*/ 275 h 550"/>
                <a:gd name="T14" fmla="*/ 534 w 550"/>
                <a:gd name="T15" fmla="*/ 312 h 550"/>
                <a:gd name="T16" fmla="*/ 499 w 550"/>
                <a:gd name="T17" fmla="*/ 345 h 550"/>
                <a:gd name="T18" fmla="*/ 483 w 550"/>
                <a:gd name="T19" fmla="*/ 383 h 550"/>
                <a:gd name="T20" fmla="*/ 484 w 550"/>
                <a:gd name="T21" fmla="*/ 432 h 550"/>
                <a:gd name="T22" fmla="*/ 470 w 550"/>
                <a:gd name="T23" fmla="*/ 469 h 550"/>
                <a:gd name="T24" fmla="*/ 432 w 550"/>
                <a:gd name="T25" fmla="*/ 484 h 550"/>
                <a:gd name="T26" fmla="*/ 384 w 550"/>
                <a:gd name="T27" fmla="*/ 482 h 550"/>
                <a:gd name="T28" fmla="*/ 345 w 550"/>
                <a:gd name="T29" fmla="*/ 498 h 550"/>
                <a:gd name="T30" fmla="*/ 312 w 550"/>
                <a:gd name="T31" fmla="*/ 534 h 550"/>
                <a:gd name="T32" fmla="*/ 275 w 550"/>
                <a:gd name="T33" fmla="*/ 550 h 550"/>
                <a:gd name="T34" fmla="*/ 238 w 550"/>
                <a:gd name="T35" fmla="*/ 534 h 550"/>
                <a:gd name="T36" fmla="*/ 205 w 550"/>
                <a:gd name="T37" fmla="*/ 498 h 550"/>
                <a:gd name="T38" fmla="*/ 167 w 550"/>
                <a:gd name="T39" fmla="*/ 482 h 550"/>
                <a:gd name="T40" fmla="*/ 118 w 550"/>
                <a:gd name="T41" fmla="*/ 484 h 550"/>
                <a:gd name="T42" fmla="*/ 81 w 550"/>
                <a:gd name="T43" fmla="*/ 469 h 550"/>
                <a:gd name="T44" fmla="*/ 66 w 550"/>
                <a:gd name="T45" fmla="*/ 432 h 550"/>
                <a:gd name="T46" fmla="*/ 68 w 550"/>
                <a:gd name="T47" fmla="*/ 383 h 550"/>
                <a:gd name="T48" fmla="*/ 52 w 550"/>
                <a:gd name="T49" fmla="*/ 345 h 550"/>
                <a:gd name="T50" fmla="*/ 16 w 550"/>
                <a:gd name="T51" fmla="*/ 312 h 550"/>
                <a:gd name="T52" fmla="*/ 0 w 550"/>
                <a:gd name="T53" fmla="*/ 275 h 550"/>
                <a:gd name="T54" fmla="*/ 16 w 550"/>
                <a:gd name="T55" fmla="*/ 238 h 550"/>
                <a:gd name="T56" fmla="*/ 52 w 550"/>
                <a:gd name="T57" fmla="*/ 205 h 550"/>
                <a:gd name="T58" fmla="*/ 68 w 550"/>
                <a:gd name="T59" fmla="*/ 166 h 550"/>
                <a:gd name="T60" fmla="*/ 66 w 550"/>
                <a:gd name="T61" fmla="*/ 118 h 550"/>
                <a:gd name="T62" fmla="*/ 81 w 550"/>
                <a:gd name="T63" fmla="*/ 80 h 550"/>
                <a:gd name="T64" fmla="*/ 118 w 550"/>
                <a:gd name="T65" fmla="*/ 66 h 550"/>
                <a:gd name="T66" fmla="*/ 167 w 550"/>
                <a:gd name="T67" fmla="*/ 67 h 550"/>
                <a:gd name="T68" fmla="*/ 205 w 550"/>
                <a:gd name="T69" fmla="*/ 51 h 550"/>
                <a:gd name="T70" fmla="*/ 238 w 550"/>
                <a:gd name="T71" fmla="*/ 16 h 550"/>
                <a:gd name="T72" fmla="*/ 275 w 550"/>
                <a:gd name="T73" fmla="*/ 0 h 550"/>
                <a:gd name="T74" fmla="*/ 312 w 550"/>
                <a:gd name="T75" fmla="*/ 16 h 550"/>
                <a:gd name="T76" fmla="*/ 345 w 550"/>
                <a:gd name="T77" fmla="*/ 51 h 550"/>
                <a:gd name="T78" fmla="*/ 384 w 550"/>
                <a:gd name="T79" fmla="*/ 67 h 550"/>
                <a:gd name="T80" fmla="*/ 432 w 550"/>
                <a:gd name="T81" fmla="*/ 66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0" h="550">
                  <a:moveTo>
                    <a:pt x="432" y="66"/>
                  </a:moveTo>
                  <a:cubicBezTo>
                    <a:pt x="446" y="65"/>
                    <a:pt x="460" y="71"/>
                    <a:pt x="470" y="80"/>
                  </a:cubicBezTo>
                  <a:cubicBezTo>
                    <a:pt x="480" y="90"/>
                    <a:pt x="485" y="104"/>
                    <a:pt x="484" y="118"/>
                  </a:cubicBezTo>
                  <a:cubicBezTo>
                    <a:pt x="483" y="166"/>
                    <a:pt x="483" y="166"/>
                    <a:pt x="483" y="166"/>
                  </a:cubicBezTo>
                  <a:cubicBezTo>
                    <a:pt x="482" y="181"/>
                    <a:pt x="488" y="195"/>
                    <a:pt x="499" y="205"/>
                  </a:cubicBezTo>
                  <a:cubicBezTo>
                    <a:pt x="534" y="238"/>
                    <a:pt x="534" y="238"/>
                    <a:pt x="534" y="238"/>
                  </a:cubicBezTo>
                  <a:cubicBezTo>
                    <a:pt x="544" y="248"/>
                    <a:pt x="550" y="261"/>
                    <a:pt x="550" y="275"/>
                  </a:cubicBezTo>
                  <a:cubicBezTo>
                    <a:pt x="550" y="289"/>
                    <a:pt x="544" y="302"/>
                    <a:pt x="534" y="312"/>
                  </a:cubicBezTo>
                  <a:cubicBezTo>
                    <a:pt x="499" y="345"/>
                    <a:pt x="499" y="345"/>
                    <a:pt x="499" y="345"/>
                  </a:cubicBezTo>
                  <a:cubicBezTo>
                    <a:pt x="488" y="355"/>
                    <a:pt x="482" y="369"/>
                    <a:pt x="483" y="383"/>
                  </a:cubicBezTo>
                  <a:cubicBezTo>
                    <a:pt x="484" y="432"/>
                    <a:pt x="484" y="432"/>
                    <a:pt x="484" y="432"/>
                  </a:cubicBezTo>
                  <a:cubicBezTo>
                    <a:pt x="485" y="446"/>
                    <a:pt x="480" y="459"/>
                    <a:pt x="470" y="469"/>
                  </a:cubicBezTo>
                  <a:cubicBezTo>
                    <a:pt x="460" y="479"/>
                    <a:pt x="446" y="485"/>
                    <a:pt x="432" y="484"/>
                  </a:cubicBezTo>
                  <a:cubicBezTo>
                    <a:pt x="384" y="482"/>
                    <a:pt x="384" y="482"/>
                    <a:pt x="384" y="482"/>
                  </a:cubicBezTo>
                  <a:cubicBezTo>
                    <a:pt x="369" y="482"/>
                    <a:pt x="355" y="488"/>
                    <a:pt x="345" y="498"/>
                  </a:cubicBezTo>
                  <a:cubicBezTo>
                    <a:pt x="312" y="534"/>
                    <a:pt x="312" y="534"/>
                    <a:pt x="312" y="534"/>
                  </a:cubicBezTo>
                  <a:cubicBezTo>
                    <a:pt x="303" y="544"/>
                    <a:pt x="289" y="550"/>
                    <a:pt x="275" y="550"/>
                  </a:cubicBezTo>
                  <a:cubicBezTo>
                    <a:pt x="261" y="550"/>
                    <a:pt x="248" y="544"/>
                    <a:pt x="238" y="534"/>
                  </a:cubicBezTo>
                  <a:cubicBezTo>
                    <a:pt x="205" y="498"/>
                    <a:pt x="205" y="498"/>
                    <a:pt x="205" y="498"/>
                  </a:cubicBezTo>
                  <a:cubicBezTo>
                    <a:pt x="195" y="488"/>
                    <a:pt x="181" y="482"/>
                    <a:pt x="167" y="482"/>
                  </a:cubicBezTo>
                  <a:cubicBezTo>
                    <a:pt x="118" y="484"/>
                    <a:pt x="118" y="484"/>
                    <a:pt x="118" y="484"/>
                  </a:cubicBezTo>
                  <a:cubicBezTo>
                    <a:pt x="104" y="485"/>
                    <a:pt x="91" y="479"/>
                    <a:pt x="81" y="469"/>
                  </a:cubicBezTo>
                  <a:cubicBezTo>
                    <a:pt x="71" y="459"/>
                    <a:pt x="66" y="446"/>
                    <a:pt x="66" y="432"/>
                  </a:cubicBezTo>
                  <a:cubicBezTo>
                    <a:pt x="68" y="383"/>
                    <a:pt x="68" y="383"/>
                    <a:pt x="68" y="383"/>
                  </a:cubicBezTo>
                  <a:cubicBezTo>
                    <a:pt x="68" y="369"/>
                    <a:pt x="62" y="355"/>
                    <a:pt x="52" y="345"/>
                  </a:cubicBezTo>
                  <a:cubicBezTo>
                    <a:pt x="16" y="312"/>
                    <a:pt x="16" y="312"/>
                    <a:pt x="16" y="312"/>
                  </a:cubicBezTo>
                  <a:cubicBezTo>
                    <a:pt x="6" y="302"/>
                    <a:pt x="0" y="289"/>
                    <a:pt x="0" y="275"/>
                  </a:cubicBezTo>
                  <a:cubicBezTo>
                    <a:pt x="0" y="261"/>
                    <a:pt x="6" y="248"/>
                    <a:pt x="16" y="238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62" y="195"/>
                    <a:pt x="68" y="181"/>
                    <a:pt x="68" y="16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04"/>
                    <a:pt x="71" y="90"/>
                    <a:pt x="81" y="80"/>
                  </a:cubicBezTo>
                  <a:cubicBezTo>
                    <a:pt x="91" y="71"/>
                    <a:pt x="104" y="65"/>
                    <a:pt x="118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81" y="68"/>
                    <a:pt x="195" y="62"/>
                    <a:pt x="205" y="51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48" y="6"/>
                    <a:pt x="261" y="0"/>
                    <a:pt x="275" y="0"/>
                  </a:cubicBezTo>
                  <a:cubicBezTo>
                    <a:pt x="289" y="0"/>
                    <a:pt x="303" y="6"/>
                    <a:pt x="312" y="16"/>
                  </a:cubicBezTo>
                  <a:cubicBezTo>
                    <a:pt x="345" y="51"/>
                    <a:pt x="345" y="51"/>
                    <a:pt x="345" y="51"/>
                  </a:cubicBezTo>
                  <a:cubicBezTo>
                    <a:pt x="355" y="62"/>
                    <a:pt x="369" y="68"/>
                    <a:pt x="384" y="67"/>
                  </a:cubicBezTo>
                  <a:lnTo>
                    <a:pt x="432" y="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855"/>
            <p:cNvSpPr>
              <a:spLocks noEditPoints="1"/>
            </p:cNvSpPr>
            <p:nvPr/>
          </p:nvSpPr>
          <p:spPr bwMode="auto">
            <a:xfrm>
              <a:off x="6877843" y="2408005"/>
              <a:ext cx="488421" cy="613240"/>
            </a:xfrm>
            <a:custGeom>
              <a:avLst/>
              <a:gdLst>
                <a:gd name="T0" fmla="*/ 130 w 180"/>
                <a:gd name="T1" fmla="*/ 36 h 226"/>
                <a:gd name="T2" fmla="*/ 32 w 180"/>
                <a:gd name="T3" fmla="*/ 36 h 226"/>
                <a:gd name="T4" fmla="*/ 32 w 180"/>
                <a:gd name="T5" fmla="*/ 50 h 226"/>
                <a:gd name="T6" fmla="*/ 130 w 180"/>
                <a:gd name="T7" fmla="*/ 50 h 226"/>
                <a:gd name="T8" fmla="*/ 130 w 180"/>
                <a:gd name="T9" fmla="*/ 36 h 226"/>
                <a:gd name="T10" fmla="*/ 130 w 180"/>
                <a:gd name="T11" fmla="*/ 64 h 226"/>
                <a:gd name="T12" fmla="*/ 32 w 180"/>
                <a:gd name="T13" fmla="*/ 64 h 226"/>
                <a:gd name="T14" fmla="*/ 32 w 180"/>
                <a:gd name="T15" fmla="*/ 78 h 226"/>
                <a:gd name="T16" fmla="*/ 130 w 180"/>
                <a:gd name="T17" fmla="*/ 78 h 226"/>
                <a:gd name="T18" fmla="*/ 130 w 180"/>
                <a:gd name="T19" fmla="*/ 64 h 226"/>
                <a:gd name="T20" fmla="*/ 130 w 180"/>
                <a:gd name="T21" fmla="*/ 92 h 226"/>
                <a:gd name="T22" fmla="*/ 32 w 180"/>
                <a:gd name="T23" fmla="*/ 92 h 226"/>
                <a:gd name="T24" fmla="*/ 32 w 180"/>
                <a:gd name="T25" fmla="*/ 106 h 226"/>
                <a:gd name="T26" fmla="*/ 130 w 180"/>
                <a:gd name="T27" fmla="*/ 106 h 226"/>
                <a:gd name="T28" fmla="*/ 130 w 180"/>
                <a:gd name="T29" fmla="*/ 92 h 226"/>
                <a:gd name="T30" fmla="*/ 32 w 180"/>
                <a:gd name="T31" fmla="*/ 134 h 226"/>
                <a:gd name="T32" fmla="*/ 80 w 180"/>
                <a:gd name="T33" fmla="*/ 134 h 226"/>
                <a:gd name="T34" fmla="*/ 80 w 180"/>
                <a:gd name="T35" fmla="*/ 120 h 226"/>
                <a:gd name="T36" fmla="*/ 32 w 180"/>
                <a:gd name="T37" fmla="*/ 120 h 226"/>
                <a:gd name="T38" fmla="*/ 32 w 180"/>
                <a:gd name="T39" fmla="*/ 134 h 226"/>
                <a:gd name="T40" fmla="*/ 160 w 180"/>
                <a:gd name="T41" fmla="*/ 20 h 226"/>
                <a:gd name="T42" fmla="*/ 160 w 180"/>
                <a:gd name="T43" fmla="*/ 0 h 226"/>
                <a:gd name="T44" fmla="*/ 0 w 180"/>
                <a:gd name="T45" fmla="*/ 0 h 226"/>
                <a:gd name="T46" fmla="*/ 0 w 180"/>
                <a:gd name="T47" fmla="*/ 206 h 226"/>
                <a:gd name="T48" fmla="*/ 20 w 180"/>
                <a:gd name="T49" fmla="*/ 206 h 226"/>
                <a:gd name="T50" fmla="*/ 20 w 180"/>
                <a:gd name="T51" fmla="*/ 226 h 226"/>
                <a:gd name="T52" fmla="*/ 180 w 180"/>
                <a:gd name="T53" fmla="*/ 226 h 226"/>
                <a:gd name="T54" fmla="*/ 180 w 180"/>
                <a:gd name="T55" fmla="*/ 20 h 226"/>
                <a:gd name="T56" fmla="*/ 160 w 180"/>
                <a:gd name="T57" fmla="*/ 20 h 226"/>
                <a:gd name="T58" fmla="*/ 12 w 180"/>
                <a:gd name="T59" fmla="*/ 194 h 226"/>
                <a:gd name="T60" fmla="*/ 12 w 180"/>
                <a:gd name="T61" fmla="*/ 10 h 226"/>
                <a:gd name="T62" fmla="*/ 150 w 180"/>
                <a:gd name="T63" fmla="*/ 10 h 226"/>
                <a:gd name="T64" fmla="*/ 150 w 180"/>
                <a:gd name="T65" fmla="*/ 148 h 226"/>
                <a:gd name="T66" fmla="*/ 102 w 180"/>
                <a:gd name="T67" fmla="*/ 148 h 226"/>
                <a:gd name="T68" fmla="*/ 102 w 180"/>
                <a:gd name="T69" fmla="*/ 194 h 226"/>
                <a:gd name="T70" fmla="*/ 12 w 180"/>
                <a:gd name="T71" fmla="*/ 194 h 226"/>
                <a:gd name="T72" fmla="*/ 170 w 180"/>
                <a:gd name="T73" fmla="*/ 214 h 226"/>
                <a:gd name="T74" fmla="*/ 32 w 180"/>
                <a:gd name="T75" fmla="*/ 214 h 226"/>
                <a:gd name="T76" fmla="*/ 32 w 180"/>
                <a:gd name="T77" fmla="*/ 206 h 226"/>
                <a:gd name="T78" fmla="*/ 108 w 180"/>
                <a:gd name="T79" fmla="*/ 206 h 226"/>
                <a:gd name="T80" fmla="*/ 160 w 180"/>
                <a:gd name="T81" fmla="*/ 154 h 226"/>
                <a:gd name="T82" fmla="*/ 160 w 180"/>
                <a:gd name="T83" fmla="*/ 30 h 226"/>
                <a:gd name="T84" fmla="*/ 170 w 180"/>
                <a:gd name="T85" fmla="*/ 30 h 226"/>
                <a:gd name="T86" fmla="*/ 170 w 180"/>
                <a:gd name="T87" fmla="*/ 21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0" h="226">
                  <a:moveTo>
                    <a:pt x="130" y="36"/>
                  </a:moveTo>
                  <a:lnTo>
                    <a:pt x="32" y="36"/>
                  </a:lnTo>
                  <a:lnTo>
                    <a:pt x="32" y="50"/>
                  </a:lnTo>
                  <a:lnTo>
                    <a:pt x="130" y="50"/>
                  </a:lnTo>
                  <a:lnTo>
                    <a:pt x="130" y="36"/>
                  </a:lnTo>
                  <a:close/>
                  <a:moveTo>
                    <a:pt x="130" y="64"/>
                  </a:moveTo>
                  <a:lnTo>
                    <a:pt x="32" y="64"/>
                  </a:lnTo>
                  <a:lnTo>
                    <a:pt x="32" y="78"/>
                  </a:lnTo>
                  <a:lnTo>
                    <a:pt x="130" y="78"/>
                  </a:lnTo>
                  <a:lnTo>
                    <a:pt x="130" y="64"/>
                  </a:lnTo>
                  <a:close/>
                  <a:moveTo>
                    <a:pt x="130" y="92"/>
                  </a:moveTo>
                  <a:lnTo>
                    <a:pt x="32" y="92"/>
                  </a:lnTo>
                  <a:lnTo>
                    <a:pt x="32" y="106"/>
                  </a:lnTo>
                  <a:lnTo>
                    <a:pt x="130" y="106"/>
                  </a:lnTo>
                  <a:lnTo>
                    <a:pt x="130" y="92"/>
                  </a:lnTo>
                  <a:close/>
                  <a:moveTo>
                    <a:pt x="32" y="134"/>
                  </a:moveTo>
                  <a:lnTo>
                    <a:pt x="80" y="134"/>
                  </a:lnTo>
                  <a:lnTo>
                    <a:pt x="80" y="120"/>
                  </a:lnTo>
                  <a:lnTo>
                    <a:pt x="32" y="120"/>
                  </a:lnTo>
                  <a:lnTo>
                    <a:pt x="32" y="134"/>
                  </a:lnTo>
                  <a:close/>
                  <a:moveTo>
                    <a:pt x="160" y="20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06"/>
                  </a:lnTo>
                  <a:lnTo>
                    <a:pt x="20" y="206"/>
                  </a:lnTo>
                  <a:lnTo>
                    <a:pt x="20" y="226"/>
                  </a:lnTo>
                  <a:lnTo>
                    <a:pt x="180" y="226"/>
                  </a:lnTo>
                  <a:lnTo>
                    <a:pt x="180" y="20"/>
                  </a:lnTo>
                  <a:lnTo>
                    <a:pt x="160" y="20"/>
                  </a:lnTo>
                  <a:close/>
                  <a:moveTo>
                    <a:pt x="12" y="194"/>
                  </a:moveTo>
                  <a:lnTo>
                    <a:pt x="12" y="10"/>
                  </a:lnTo>
                  <a:lnTo>
                    <a:pt x="150" y="10"/>
                  </a:lnTo>
                  <a:lnTo>
                    <a:pt x="150" y="148"/>
                  </a:lnTo>
                  <a:lnTo>
                    <a:pt x="102" y="148"/>
                  </a:lnTo>
                  <a:lnTo>
                    <a:pt x="102" y="194"/>
                  </a:lnTo>
                  <a:lnTo>
                    <a:pt x="12" y="194"/>
                  </a:lnTo>
                  <a:close/>
                  <a:moveTo>
                    <a:pt x="170" y="214"/>
                  </a:moveTo>
                  <a:lnTo>
                    <a:pt x="32" y="214"/>
                  </a:lnTo>
                  <a:lnTo>
                    <a:pt x="32" y="206"/>
                  </a:lnTo>
                  <a:lnTo>
                    <a:pt x="108" y="206"/>
                  </a:lnTo>
                  <a:lnTo>
                    <a:pt x="160" y="154"/>
                  </a:lnTo>
                  <a:lnTo>
                    <a:pt x="160" y="30"/>
                  </a:lnTo>
                  <a:lnTo>
                    <a:pt x="170" y="30"/>
                  </a:lnTo>
                  <a:lnTo>
                    <a:pt x="170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400463" y="4052655"/>
            <a:ext cx="1912821" cy="10733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2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61" name="矩形 60"/>
          <p:cNvSpPr/>
          <p:nvPr/>
        </p:nvSpPr>
        <p:spPr>
          <a:xfrm>
            <a:off x="8452571" y="2969670"/>
            <a:ext cx="1901367" cy="10733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62" name="矩形 61"/>
          <p:cNvSpPr/>
          <p:nvPr/>
        </p:nvSpPr>
        <p:spPr>
          <a:xfrm>
            <a:off x="2050697" y="3954463"/>
            <a:ext cx="1912821" cy="10733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63" name="矩形 62"/>
          <p:cNvSpPr/>
          <p:nvPr/>
        </p:nvSpPr>
        <p:spPr>
          <a:xfrm>
            <a:off x="4178356" y="2994193"/>
            <a:ext cx="1912821" cy="10733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random/>
      </p:transition>
    </mc:Choice>
    <mc:Fallback xmlns="">
      <p:transition spd="slow" advClick="0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60" grpId="0"/>
      <p:bldP spid="61" grpId="0"/>
      <p:bldP spid="62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2021200" y="2135716"/>
            <a:ext cx="2013772" cy="2263365"/>
            <a:chOff x="1803485" y="2397226"/>
            <a:chExt cx="3510424" cy="3489825"/>
          </a:xfrm>
        </p:grpSpPr>
        <p:grpSp>
          <p:nvGrpSpPr>
            <p:cNvPr id="5" name="Group 27"/>
            <p:cNvGrpSpPr/>
            <p:nvPr/>
          </p:nvGrpSpPr>
          <p:grpSpPr>
            <a:xfrm rot="10800000">
              <a:off x="1803485" y="2399592"/>
              <a:ext cx="1755213" cy="3487459"/>
              <a:chOff x="4952858" y="1717675"/>
              <a:chExt cx="1016001" cy="2339975"/>
            </a:xfrm>
          </p:grpSpPr>
          <p:grpSp>
            <p:nvGrpSpPr>
              <p:cNvPr id="6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8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6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4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9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2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0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0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8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2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4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3" name="Group 35"/>
              <p:cNvGrpSpPr/>
              <p:nvPr userDrawn="1"/>
            </p:nvGrpSpPr>
            <p:grpSpPr>
              <a:xfrm>
                <a:off x="4952858" y="2012950"/>
                <a:ext cx="1016001" cy="584200"/>
                <a:chOff x="3413126" y="2012950"/>
                <a:chExt cx="1016001" cy="584200"/>
              </a:xfrm>
            </p:grpSpPr>
            <p:sp>
              <p:nvSpPr>
                <p:cNvPr id="20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1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" name="Freeform 71"/>
                <p:cNvSpPr/>
                <p:nvPr userDrawn="1"/>
              </p:nvSpPr>
              <p:spPr bwMode="auto">
                <a:xfrm>
                  <a:off x="3921127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5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 dirty="0"/>
                </a:p>
              </p:txBody>
            </p:sp>
            <p:sp>
              <p:nvSpPr>
                <p:cNvPr id="16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07" name="Group 27"/>
            <p:cNvGrpSpPr/>
            <p:nvPr/>
          </p:nvGrpSpPr>
          <p:grpSpPr>
            <a:xfrm rot="10800000" flipH="1">
              <a:off x="3558696" y="2397226"/>
              <a:ext cx="1755213" cy="3487459"/>
              <a:chOff x="4952858" y="1717675"/>
              <a:chExt cx="1016001" cy="2339975"/>
            </a:xfrm>
          </p:grpSpPr>
          <p:grpSp>
            <p:nvGrpSpPr>
              <p:cNvPr id="108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37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8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9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40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09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35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6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0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33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4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1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131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2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2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29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0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3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27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8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4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23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4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5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6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5" name="Group 35"/>
              <p:cNvGrpSpPr/>
              <p:nvPr userDrawn="1"/>
            </p:nvGrpSpPr>
            <p:grpSpPr>
              <a:xfrm>
                <a:off x="4952858" y="2012950"/>
                <a:ext cx="1016001" cy="584200"/>
                <a:chOff x="3413126" y="2012950"/>
                <a:chExt cx="1016001" cy="584200"/>
              </a:xfrm>
            </p:grpSpPr>
            <p:sp>
              <p:nvSpPr>
                <p:cNvPr id="119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0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1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2" name="Freeform 71"/>
                <p:cNvSpPr/>
                <p:nvPr userDrawn="1"/>
              </p:nvSpPr>
              <p:spPr bwMode="auto">
                <a:xfrm>
                  <a:off x="3921127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6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17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 dirty="0"/>
                </a:p>
              </p:txBody>
            </p:sp>
            <p:sp>
              <p:nvSpPr>
                <p:cNvPr id="118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</p:grpSp>
      <p:sp>
        <p:nvSpPr>
          <p:cNvPr id="42" name="文本框 41"/>
          <p:cNvSpPr txBox="1"/>
          <p:nvPr/>
        </p:nvSpPr>
        <p:spPr>
          <a:xfrm>
            <a:off x="2056658" y="2694914"/>
            <a:ext cx="1942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66" name="文本框 565"/>
          <p:cNvSpPr txBox="1"/>
          <p:nvPr/>
        </p:nvSpPr>
        <p:spPr>
          <a:xfrm>
            <a:off x="6370189" y="1228801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7" name="文本框 566"/>
          <p:cNvSpPr txBox="1"/>
          <p:nvPr/>
        </p:nvSpPr>
        <p:spPr>
          <a:xfrm>
            <a:off x="6370189" y="2535137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8" name="文本框 567"/>
          <p:cNvSpPr txBox="1"/>
          <p:nvPr/>
        </p:nvSpPr>
        <p:spPr>
          <a:xfrm>
            <a:off x="6370189" y="3796703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9" name="文本框 568"/>
          <p:cNvSpPr txBox="1"/>
          <p:nvPr/>
        </p:nvSpPr>
        <p:spPr>
          <a:xfrm>
            <a:off x="6370189" y="5053604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2" name="组合 351"/>
          <p:cNvGrpSpPr/>
          <p:nvPr/>
        </p:nvGrpSpPr>
        <p:grpSpPr>
          <a:xfrm>
            <a:off x="5323843" y="1059990"/>
            <a:ext cx="802940" cy="902166"/>
            <a:chOff x="6264611" y="1234162"/>
            <a:chExt cx="802940" cy="902166"/>
          </a:xfrm>
        </p:grpSpPr>
        <p:grpSp>
          <p:nvGrpSpPr>
            <p:cNvPr id="141" name="组合 140"/>
            <p:cNvGrpSpPr/>
            <p:nvPr/>
          </p:nvGrpSpPr>
          <p:grpSpPr>
            <a:xfrm>
              <a:off x="6264871" y="1234162"/>
              <a:ext cx="802680" cy="902166"/>
              <a:chOff x="1803485" y="2397226"/>
              <a:chExt cx="3510424" cy="3489825"/>
            </a:xfrm>
          </p:grpSpPr>
          <p:grpSp>
            <p:nvGrpSpPr>
              <p:cNvPr id="142" name="Group 27"/>
              <p:cNvGrpSpPr/>
              <p:nvPr/>
            </p:nvGrpSpPr>
            <p:grpSpPr>
              <a:xfrm rot="10800000">
                <a:off x="1803485" y="2399592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177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206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7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8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9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78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204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5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79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202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3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0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200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201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1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198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9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2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196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7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3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192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3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4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5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4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188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89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0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91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85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186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187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  <p:grpSp>
            <p:nvGrpSpPr>
              <p:cNvPr id="143" name="Group 27"/>
              <p:cNvGrpSpPr/>
              <p:nvPr/>
            </p:nvGrpSpPr>
            <p:grpSpPr>
              <a:xfrm rot="10800000" flipH="1">
                <a:off x="3558696" y="2397226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144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173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74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75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76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45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171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72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46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169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70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47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167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8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48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165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6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49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163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4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50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159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0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1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62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51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155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56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57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158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152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153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154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</p:grpSp>
        <p:sp>
          <p:nvSpPr>
            <p:cNvPr id="210" name="文本框 209"/>
            <p:cNvSpPr txBox="1"/>
            <p:nvPr/>
          </p:nvSpPr>
          <p:spPr>
            <a:xfrm>
              <a:off x="6264611" y="1380905"/>
              <a:ext cx="802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5323843" y="2315805"/>
            <a:ext cx="802940" cy="902166"/>
            <a:chOff x="6264611" y="1234162"/>
            <a:chExt cx="802940" cy="902166"/>
          </a:xfrm>
        </p:grpSpPr>
        <p:grpSp>
          <p:nvGrpSpPr>
            <p:cNvPr id="354" name="组合 353"/>
            <p:cNvGrpSpPr/>
            <p:nvPr/>
          </p:nvGrpSpPr>
          <p:grpSpPr>
            <a:xfrm>
              <a:off x="6264871" y="1234162"/>
              <a:ext cx="802680" cy="902166"/>
              <a:chOff x="1803485" y="2397226"/>
              <a:chExt cx="3510424" cy="3489825"/>
            </a:xfrm>
          </p:grpSpPr>
          <p:grpSp>
            <p:nvGrpSpPr>
              <p:cNvPr id="356" name="Group 27"/>
              <p:cNvGrpSpPr/>
              <p:nvPr/>
            </p:nvGrpSpPr>
            <p:grpSpPr>
              <a:xfrm rot="10800000">
                <a:off x="1803485" y="2399592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391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420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21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22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23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2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418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19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3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416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17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4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414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15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5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412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13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6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410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11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7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406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7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8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9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8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402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3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4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05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99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400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401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  <p:grpSp>
            <p:nvGrpSpPr>
              <p:cNvPr id="357" name="Group 27"/>
              <p:cNvGrpSpPr/>
              <p:nvPr/>
            </p:nvGrpSpPr>
            <p:grpSpPr>
              <a:xfrm rot="10800000" flipH="1">
                <a:off x="3558696" y="2397226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358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387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8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9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90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59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385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6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0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383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4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1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381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2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2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379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80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3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377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8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4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373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4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5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6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5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369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0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1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372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366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367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368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</p:grpSp>
        <p:sp>
          <p:nvSpPr>
            <p:cNvPr id="355" name="文本框 354"/>
            <p:cNvSpPr txBox="1"/>
            <p:nvPr/>
          </p:nvSpPr>
          <p:spPr>
            <a:xfrm>
              <a:off x="6264611" y="1380905"/>
              <a:ext cx="802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4" name="组合 423"/>
          <p:cNvGrpSpPr/>
          <p:nvPr/>
        </p:nvGrpSpPr>
        <p:grpSpPr>
          <a:xfrm>
            <a:off x="5323843" y="4827436"/>
            <a:ext cx="802940" cy="902166"/>
            <a:chOff x="6264611" y="1234162"/>
            <a:chExt cx="802940" cy="902166"/>
          </a:xfrm>
        </p:grpSpPr>
        <p:grpSp>
          <p:nvGrpSpPr>
            <p:cNvPr id="425" name="组合 424"/>
            <p:cNvGrpSpPr/>
            <p:nvPr/>
          </p:nvGrpSpPr>
          <p:grpSpPr>
            <a:xfrm>
              <a:off x="6264871" y="1234162"/>
              <a:ext cx="802680" cy="902166"/>
              <a:chOff x="1803485" y="2397226"/>
              <a:chExt cx="3510424" cy="3489825"/>
            </a:xfrm>
          </p:grpSpPr>
          <p:grpSp>
            <p:nvGrpSpPr>
              <p:cNvPr id="427" name="Group 27"/>
              <p:cNvGrpSpPr/>
              <p:nvPr/>
            </p:nvGrpSpPr>
            <p:grpSpPr>
              <a:xfrm rot="10800000">
                <a:off x="1803485" y="2399592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462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491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92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93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94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3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489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90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4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487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88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5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485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86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6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483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84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7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481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82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8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477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78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79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80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69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473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74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75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76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70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471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472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  <p:grpSp>
            <p:nvGrpSpPr>
              <p:cNvPr id="428" name="Group 27"/>
              <p:cNvGrpSpPr/>
              <p:nvPr/>
            </p:nvGrpSpPr>
            <p:grpSpPr>
              <a:xfrm rot="10800000" flipH="1">
                <a:off x="3558696" y="2397226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429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458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59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60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61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0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456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57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1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454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55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2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452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53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3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450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51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4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448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9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5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444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5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6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7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6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440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1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2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443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437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438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439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</p:grpSp>
        <p:sp>
          <p:nvSpPr>
            <p:cNvPr id="426" name="文本框 425"/>
            <p:cNvSpPr txBox="1"/>
            <p:nvPr/>
          </p:nvSpPr>
          <p:spPr>
            <a:xfrm>
              <a:off x="6264611" y="1380905"/>
              <a:ext cx="802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5" name="组合 494"/>
          <p:cNvGrpSpPr/>
          <p:nvPr/>
        </p:nvGrpSpPr>
        <p:grpSpPr>
          <a:xfrm>
            <a:off x="5323843" y="3571620"/>
            <a:ext cx="802940" cy="902166"/>
            <a:chOff x="6264611" y="1234162"/>
            <a:chExt cx="802940" cy="902166"/>
          </a:xfrm>
        </p:grpSpPr>
        <p:grpSp>
          <p:nvGrpSpPr>
            <p:cNvPr id="496" name="组合 495"/>
            <p:cNvGrpSpPr/>
            <p:nvPr/>
          </p:nvGrpSpPr>
          <p:grpSpPr>
            <a:xfrm>
              <a:off x="6264871" y="1234162"/>
              <a:ext cx="802680" cy="902166"/>
              <a:chOff x="1803485" y="2397226"/>
              <a:chExt cx="3510424" cy="3489825"/>
            </a:xfrm>
          </p:grpSpPr>
          <p:grpSp>
            <p:nvGrpSpPr>
              <p:cNvPr id="498" name="Group 27"/>
              <p:cNvGrpSpPr/>
              <p:nvPr/>
            </p:nvGrpSpPr>
            <p:grpSpPr>
              <a:xfrm rot="10800000">
                <a:off x="1803485" y="2399592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533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562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63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64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65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4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560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61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5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558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9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6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556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7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7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554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5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8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552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3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39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548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49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0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51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40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544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45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46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47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41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542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543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  <p:grpSp>
            <p:nvGrpSpPr>
              <p:cNvPr id="499" name="Group 27"/>
              <p:cNvGrpSpPr/>
              <p:nvPr/>
            </p:nvGrpSpPr>
            <p:grpSpPr>
              <a:xfrm rot="10800000" flipH="1">
                <a:off x="3558696" y="2397226"/>
                <a:ext cx="1755213" cy="3487459"/>
                <a:chOff x="4952858" y="1717675"/>
                <a:chExt cx="1016001" cy="2339975"/>
              </a:xfrm>
            </p:grpSpPr>
            <p:grpSp>
              <p:nvGrpSpPr>
                <p:cNvPr id="500" name="Group 28"/>
                <p:cNvGrpSpPr/>
                <p:nvPr userDrawn="1"/>
              </p:nvGrpSpPr>
              <p:grpSpPr>
                <a:xfrm>
                  <a:off x="4952858" y="3181350"/>
                  <a:ext cx="1016000" cy="584200"/>
                  <a:chOff x="3413126" y="3181350"/>
                  <a:chExt cx="1016000" cy="584200"/>
                </a:xfrm>
              </p:grpSpPr>
              <p:sp>
                <p:nvSpPr>
                  <p:cNvPr id="529" name="Freeform 35"/>
                  <p:cNvSpPr/>
                  <p:nvPr userDrawn="1"/>
                </p:nvSpPr>
                <p:spPr bwMode="auto">
                  <a:xfrm>
                    <a:off x="3921126" y="34734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30" name="Freeform 38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31" name="Freeform 39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222 w 320"/>
                      <a:gd name="T9" fmla="*/ 58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222" y="58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32" name="Freeform 4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3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1" name="Group 29"/>
                <p:cNvGrpSpPr/>
                <p:nvPr userDrawn="1"/>
              </p:nvGrpSpPr>
              <p:grpSpPr>
                <a:xfrm>
                  <a:off x="4952858" y="2889250"/>
                  <a:ext cx="508000" cy="584200"/>
                  <a:chOff x="3413126" y="2889250"/>
                  <a:chExt cx="508000" cy="584200"/>
                </a:xfrm>
              </p:grpSpPr>
              <p:sp>
                <p:nvSpPr>
                  <p:cNvPr id="527" name="Freeform 42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78 w 320"/>
                      <a:gd name="T3" fmla="*/ 44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78" y="44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28" name="Freeform 43"/>
                  <p:cNvSpPr/>
                  <p:nvPr userDrawn="1"/>
                </p:nvSpPr>
                <p:spPr bwMode="auto">
                  <a:xfrm>
                    <a:off x="3413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0 w 320"/>
                      <a:gd name="T7" fmla="*/ 184 h 184"/>
                      <a:gd name="T8" fmla="*/ 222 w 320"/>
                      <a:gd name="T9" fmla="*/ 58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22" y="58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2" name="Group 30"/>
                <p:cNvGrpSpPr/>
                <p:nvPr userDrawn="1"/>
              </p:nvGrpSpPr>
              <p:grpSpPr>
                <a:xfrm>
                  <a:off x="4952858" y="2305050"/>
                  <a:ext cx="508000" cy="584200"/>
                  <a:chOff x="3413126" y="2305050"/>
                  <a:chExt cx="508000" cy="584200"/>
                </a:xfrm>
              </p:grpSpPr>
              <p:sp>
                <p:nvSpPr>
                  <p:cNvPr id="525" name="Freeform 47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256 w 320"/>
                      <a:gd name="T3" fmla="*/ 148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32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256" y="148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26" name="Freeform 4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7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3" name="Group 31"/>
                <p:cNvGrpSpPr/>
                <p:nvPr userDrawn="1"/>
              </p:nvGrpSpPr>
              <p:grpSpPr>
                <a:xfrm>
                  <a:off x="5460858" y="2889250"/>
                  <a:ext cx="508000" cy="584200"/>
                  <a:chOff x="3921126" y="2889250"/>
                  <a:chExt cx="508000" cy="584200"/>
                </a:xfrm>
              </p:grpSpPr>
              <p:sp>
                <p:nvSpPr>
                  <p:cNvPr id="523" name="Freeform 49"/>
                  <p:cNvSpPr/>
                  <p:nvPr userDrawn="1"/>
                </p:nvSpPr>
                <p:spPr bwMode="auto">
                  <a:xfrm>
                    <a:off x="3921126" y="31813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320 w 320"/>
                      <a:gd name="T7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24" name="Freeform 50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4" name="Group 32"/>
                <p:cNvGrpSpPr/>
                <p:nvPr userDrawn="1"/>
              </p:nvGrpSpPr>
              <p:grpSpPr>
                <a:xfrm>
                  <a:off x="4952858" y="3473450"/>
                  <a:ext cx="508000" cy="584200"/>
                  <a:chOff x="3413126" y="3473450"/>
                  <a:chExt cx="508000" cy="584200"/>
                </a:xfrm>
              </p:grpSpPr>
              <p:sp>
                <p:nvSpPr>
                  <p:cNvPr id="521" name="Freeform 51"/>
                  <p:cNvSpPr/>
                  <p:nvPr userDrawn="1"/>
                </p:nvSpPr>
                <p:spPr bwMode="auto">
                  <a:xfrm>
                    <a:off x="3413126" y="3473450"/>
                    <a:ext cx="508000" cy="292100"/>
                  </a:xfrm>
                  <a:custGeom>
                    <a:avLst/>
                    <a:gdLst>
                      <a:gd name="T0" fmla="*/ 260 w 320"/>
                      <a:gd name="T1" fmla="*/ 150 h 184"/>
                      <a:gd name="T2" fmla="*/ 0 w 320"/>
                      <a:gd name="T3" fmla="*/ 0 h 184"/>
                      <a:gd name="T4" fmla="*/ 0 w 320"/>
                      <a:gd name="T5" fmla="*/ 184 h 184"/>
                      <a:gd name="T6" fmla="*/ 320 w 320"/>
                      <a:gd name="T7" fmla="*/ 184 h 184"/>
                      <a:gd name="T8" fmla="*/ 260 w 320"/>
                      <a:gd name="T9" fmla="*/ 15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260" y="150"/>
                        </a:move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260" y="1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22" name="Freeform 52"/>
                  <p:cNvSpPr/>
                  <p:nvPr userDrawn="1"/>
                </p:nvSpPr>
                <p:spPr bwMode="auto">
                  <a:xfrm>
                    <a:off x="3413126" y="37655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320 w 320"/>
                      <a:gd name="T7" fmla="*/ 0 h 184"/>
                      <a:gd name="T8" fmla="*/ 0 w 320"/>
                      <a:gd name="T9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2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5" name="Group 33"/>
                <p:cNvGrpSpPr/>
                <p:nvPr userDrawn="1"/>
              </p:nvGrpSpPr>
              <p:grpSpPr>
                <a:xfrm>
                  <a:off x="5460858" y="2305050"/>
                  <a:ext cx="508000" cy="584200"/>
                  <a:chOff x="3921126" y="2305050"/>
                  <a:chExt cx="508000" cy="584200"/>
                </a:xfrm>
              </p:grpSpPr>
              <p:sp>
                <p:nvSpPr>
                  <p:cNvPr id="519" name="Freeform 55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20" name="Freeform 56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8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6" name="Group 34"/>
                <p:cNvGrpSpPr/>
                <p:nvPr userDrawn="1"/>
              </p:nvGrpSpPr>
              <p:grpSpPr>
                <a:xfrm>
                  <a:off x="4952858" y="2597150"/>
                  <a:ext cx="1016000" cy="584200"/>
                  <a:chOff x="3413126" y="2597150"/>
                  <a:chExt cx="1016000" cy="584200"/>
                </a:xfrm>
              </p:grpSpPr>
              <p:sp>
                <p:nvSpPr>
                  <p:cNvPr id="515" name="Freeform 58"/>
                  <p:cNvSpPr/>
                  <p:nvPr userDrawn="1"/>
                </p:nvSpPr>
                <p:spPr bwMode="auto">
                  <a:xfrm>
                    <a:off x="3413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6" name="Freeform 59"/>
                  <p:cNvSpPr/>
                  <p:nvPr userDrawn="1"/>
                </p:nvSpPr>
                <p:spPr bwMode="auto">
                  <a:xfrm>
                    <a:off x="3921126" y="28892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7" name="Freeform 60"/>
                  <p:cNvSpPr/>
                  <p:nvPr userDrawn="1"/>
                </p:nvSpPr>
                <p:spPr bwMode="auto">
                  <a:xfrm>
                    <a:off x="3413126" y="2889250"/>
                    <a:ext cx="508000" cy="292100"/>
                  </a:xfrm>
                  <a:custGeom>
                    <a:avLst/>
                    <a:gdLst>
                      <a:gd name="T0" fmla="*/ 78 w 320"/>
                      <a:gd name="T1" fmla="*/ 44 h 184"/>
                      <a:gd name="T2" fmla="*/ 320 w 320"/>
                      <a:gd name="T3" fmla="*/ 184 h 184"/>
                      <a:gd name="T4" fmla="*/ 320 w 320"/>
                      <a:gd name="T5" fmla="*/ 0 h 184"/>
                      <a:gd name="T6" fmla="*/ 0 w 320"/>
                      <a:gd name="T7" fmla="*/ 0 h 184"/>
                      <a:gd name="T8" fmla="*/ 78 w 320"/>
                      <a:gd name="T9" fmla="*/ 4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78" y="44"/>
                        </a:moveTo>
                        <a:lnTo>
                          <a:pt x="320" y="184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78" y="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8" name="Freeform 62"/>
                  <p:cNvSpPr/>
                  <p:nvPr userDrawn="1"/>
                </p:nvSpPr>
                <p:spPr bwMode="auto">
                  <a:xfrm>
                    <a:off x="3921126" y="25971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0 h 184"/>
                      <a:gd name="T2" fmla="*/ 0 w 320"/>
                      <a:gd name="T3" fmla="*/ 184 h 184"/>
                      <a:gd name="T4" fmla="*/ 320 w 320"/>
                      <a:gd name="T5" fmla="*/ 184 h 184"/>
                      <a:gd name="T6" fmla="*/ 320 w 320"/>
                      <a:gd name="T7" fmla="*/ 184 h 184"/>
                      <a:gd name="T8" fmla="*/ 0 w 320"/>
                      <a:gd name="T9" fmla="*/ 0 h 184"/>
                      <a:gd name="T10" fmla="*/ 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320" y="184"/>
                        </a:ln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6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7" name="Group 35"/>
                <p:cNvGrpSpPr/>
                <p:nvPr userDrawn="1"/>
              </p:nvGrpSpPr>
              <p:grpSpPr>
                <a:xfrm>
                  <a:off x="4952858" y="2012950"/>
                  <a:ext cx="1016001" cy="584200"/>
                  <a:chOff x="3413126" y="2012950"/>
                  <a:chExt cx="1016001" cy="584200"/>
                </a:xfrm>
              </p:grpSpPr>
              <p:sp>
                <p:nvSpPr>
                  <p:cNvPr id="511" name="Freeform 65"/>
                  <p:cNvSpPr/>
                  <p:nvPr userDrawn="1"/>
                </p:nvSpPr>
                <p:spPr bwMode="auto">
                  <a:xfrm>
                    <a:off x="3413126" y="23050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0 h 184"/>
                      <a:gd name="T2" fmla="*/ 0 w 320"/>
                      <a:gd name="T3" fmla="*/ 0 h 184"/>
                      <a:gd name="T4" fmla="*/ 0 w 320"/>
                      <a:gd name="T5" fmla="*/ 0 h 184"/>
                      <a:gd name="T6" fmla="*/ 256 w 320"/>
                      <a:gd name="T7" fmla="*/ 148 h 184"/>
                      <a:gd name="T8" fmla="*/ 320 w 320"/>
                      <a:gd name="T9" fmla="*/ 184 h 184"/>
                      <a:gd name="T10" fmla="*/ 320 w 320"/>
                      <a:gd name="T11" fmla="*/ 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0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256" y="148"/>
                        </a:lnTo>
                        <a:lnTo>
                          <a:pt x="320" y="184"/>
                        </a:lnTo>
                        <a:lnTo>
                          <a:pt x="32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2" name="Freeform 66"/>
                  <p:cNvSpPr/>
                  <p:nvPr userDrawn="1"/>
                </p:nvSpPr>
                <p:spPr bwMode="auto">
                  <a:xfrm>
                    <a:off x="3921126" y="23050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0 w 320"/>
                      <a:gd name="T3" fmla="*/ 184 h 184"/>
                      <a:gd name="T4" fmla="*/ 0 w 320"/>
                      <a:gd name="T5" fmla="*/ 184 h 184"/>
                      <a:gd name="T6" fmla="*/ 320 w 320"/>
                      <a:gd name="T7" fmla="*/ 0 h 184"/>
                      <a:gd name="T8" fmla="*/ 320 w 320"/>
                      <a:gd name="T9" fmla="*/ 0 h 184"/>
                      <a:gd name="T10" fmla="*/ 0 w 320"/>
                      <a:gd name="T11" fmla="*/ 0 h 184"/>
                      <a:gd name="T12" fmla="*/ 0 w 320"/>
                      <a:gd name="T13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3" name="Freeform 67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320 w 320"/>
                      <a:gd name="T1" fmla="*/ 184 h 184"/>
                      <a:gd name="T2" fmla="*/ 320 w 320"/>
                      <a:gd name="T3" fmla="*/ 0 h 184"/>
                      <a:gd name="T4" fmla="*/ 320 w 320"/>
                      <a:gd name="T5" fmla="*/ 0 h 184"/>
                      <a:gd name="T6" fmla="*/ 216 w 320"/>
                      <a:gd name="T7" fmla="*/ 60 h 184"/>
                      <a:gd name="T8" fmla="*/ 0 w 320"/>
                      <a:gd name="T9" fmla="*/ 184 h 184"/>
                      <a:gd name="T10" fmla="*/ 320 w 320"/>
                      <a:gd name="T11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320" y="184"/>
                        </a:moveTo>
                        <a:lnTo>
                          <a:pt x="320" y="0"/>
                        </a:lnTo>
                        <a:lnTo>
                          <a:pt x="320" y="0"/>
                        </a:lnTo>
                        <a:lnTo>
                          <a:pt x="216" y="60"/>
                        </a:lnTo>
                        <a:lnTo>
                          <a:pt x="0" y="184"/>
                        </a:lnTo>
                        <a:lnTo>
                          <a:pt x="32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  <p:sp>
                <p:nvSpPr>
                  <p:cNvPr id="514" name="Freeform 71"/>
                  <p:cNvSpPr/>
                  <p:nvPr userDrawn="1"/>
                </p:nvSpPr>
                <p:spPr bwMode="auto">
                  <a:xfrm>
                    <a:off x="3921127" y="2012950"/>
                    <a:ext cx="508000" cy="292100"/>
                  </a:xfrm>
                  <a:custGeom>
                    <a:avLst/>
                    <a:gdLst>
                      <a:gd name="T0" fmla="*/ 0 w 320"/>
                      <a:gd name="T1" fmla="*/ 184 h 184"/>
                      <a:gd name="T2" fmla="*/ 320 w 320"/>
                      <a:gd name="T3" fmla="*/ 184 h 184"/>
                      <a:gd name="T4" fmla="*/ 0 w 320"/>
                      <a:gd name="T5" fmla="*/ 0 h 184"/>
                      <a:gd name="T6" fmla="*/ 0 w 320"/>
                      <a:gd name="T7" fmla="*/ 0 h 184"/>
                      <a:gd name="T8" fmla="*/ 0 w 320"/>
                      <a:gd name="T9" fmla="*/ 184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4">
                        <a:moveTo>
                          <a:pt x="0" y="184"/>
                        </a:moveTo>
                        <a:lnTo>
                          <a:pt x="320" y="18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9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  <p:grpSp>
              <p:nvGrpSpPr>
                <p:cNvPr id="508" name="Group 36"/>
                <p:cNvGrpSpPr/>
                <p:nvPr userDrawn="1"/>
              </p:nvGrpSpPr>
              <p:grpSpPr>
                <a:xfrm>
                  <a:off x="4952858" y="1717675"/>
                  <a:ext cx="508000" cy="587375"/>
                  <a:chOff x="3413126" y="1717675"/>
                  <a:chExt cx="508000" cy="587375"/>
                </a:xfrm>
              </p:grpSpPr>
              <p:sp>
                <p:nvSpPr>
                  <p:cNvPr id="509" name="Freeform 74"/>
                  <p:cNvSpPr/>
                  <p:nvPr userDrawn="1"/>
                </p:nvSpPr>
                <p:spPr bwMode="auto">
                  <a:xfrm>
                    <a:off x="3413126" y="2012950"/>
                    <a:ext cx="508000" cy="292100"/>
                  </a:xfrm>
                  <a:custGeom>
                    <a:avLst/>
                    <a:gdLst>
                      <a:gd name="T0" fmla="*/ 216 w 320"/>
                      <a:gd name="T1" fmla="*/ 60 h 184"/>
                      <a:gd name="T2" fmla="*/ 320 w 320"/>
                      <a:gd name="T3" fmla="*/ 0 h 184"/>
                      <a:gd name="T4" fmla="*/ 0 w 320"/>
                      <a:gd name="T5" fmla="*/ 0 h 184"/>
                      <a:gd name="T6" fmla="*/ 0 w 320"/>
                      <a:gd name="T7" fmla="*/ 184 h 184"/>
                      <a:gd name="T8" fmla="*/ 0 w 320"/>
                      <a:gd name="T9" fmla="*/ 184 h 184"/>
                      <a:gd name="T10" fmla="*/ 216 w 320"/>
                      <a:gd name="T11" fmla="*/ 60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" h="184">
                        <a:moveTo>
                          <a:pt x="216" y="60"/>
                        </a:moveTo>
                        <a:lnTo>
                          <a:pt x="320" y="0"/>
                        </a:lnTo>
                        <a:lnTo>
                          <a:pt x="0" y="0"/>
                        </a:lnTo>
                        <a:lnTo>
                          <a:pt x="0" y="184"/>
                        </a:lnTo>
                        <a:lnTo>
                          <a:pt x="0" y="184"/>
                        </a:lnTo>
                        <a:lnTo>
                          <a:pt x="216" y="6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 dirty="0"/>
                  </a:p>
                </p:txBody>
              </p:sp>
              <p:sp>
                <p:nvSpPr>
                  <p:cNvPr id="510" name="Freeform 75"/>
                  <p:cNvSpPr/>
                  <p:nvPr userDrawn="1"/>
                </p:nvSpPr>
                <p:spPr bwMode="auto">
                  <a:xfrm>
                    <a:off x="3413126" y="1717675"/>
                    <a:ext cx="508000" cy="295275"/>
                  </a:xfrm>
                  <a:custGeom>
                    <a:avLst/>
                    <a:gdLst>
                      <a:gd name="T0" fmla="*/ 320 w 320"/>
                      <a:gd name="T1" fmla="*/ 186 h 186"/>
                      <a:gd name="T2" fmla="*/ 0 w 320"/>
                      <a:gd name="T3" fmla="*/ 0 h 186"/>
                      <a:gd name="T4" fmla="*/ 0 w 320"/>
                      <a:gd name="T5" fmla="*/ 186 h 186"/>
                      <a:gd name="T6" fmla="*/ 320 w 320"/>
                      <a:gd name="T7" fmla="*/ 186 h 186"/>
                      <a:gd name="T8" fmla="*/ 320 w 320"/>
                      <a:gd name="T9" fmla="*/ 186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0" h="186">
                        <a:moveTo>
                          <a:pt x="320" y="186"/>
                        </a:moveTo>
                        <a:lnTo>
                          <a:pt x="0" y="0"/>
                        </a:lnTo>
                        <a:lnTo>
                          <a:pt x="0" y="186"/>
                        </a:lnTo>
                        <a:lnTo>
                          <a:pt x="320" y="186"/>
                        </a:lnTo>
                        <a:lnTo>
                          <a:pt x="320" y="18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noAutofit/>
                  </a:bodyPr>
                  <a:lstStyle/>
                  <a:p>
                    <a:pPr lvl="0"/>
                    <a:endParaRPr lang="en-US" sz="1800"/>
                  </a:p>
                </p:txBody>
              </p:sp>
            </p:grpSp>
          </p:grpSp>
        </p:grpSp>
        <p:sp>
          <p:nvSpPr>
            <p:cNvPr id="497" name="文本框 496"/>
            <p:cNvSpPr txBox="1"/>
            <p:nvPr/>
          </p:nvSpPr>
          <p:spPr>
            <a:xfrm>
              <a:off x="6264611" y="1380905"/>
              <a:ext cx="8029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8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34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50"/>
                            </p:stCondLst>
                            <p:childTnLst>
                              <p:par>
                                <p:cTn id="5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0" decel="1000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50"/>
                            </p:stCondLst>
                            <p:childTnLst>
                              <p:par>
                                <p:cTn id="68" presetID="34" presetClass="emph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0" decel="100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2" grpId="2"/>
      <p:bldP spid="42" grpId="3"/>
      <p:bldP spid="42" grpId="4"/>
      <p:bldP spid="566" grpId="0"/>
      <p:bldP spid="567" grpId="0"/>
      <p:bldP spid="568" grpId="0"/>
      <p:bldP spid="5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81378" y="2159746"/>
            <a:ext cx="4978695" cy="7993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r>
              <a:rPr lang="en-US" altLang="zh-CN" sz="4000" dirty="0">
                <a:ea typeface="微软雅黑" panose="020B0503020204020204" pitchFamily="34" charset="-122"/>
              </a:rPr>
              <a:t/>
            </a:r>
            <a:br>
              <a:rPr lang="en-US" altLang="zh-CN" sz="4000" dirty="0">
                <a:ea typeface="微软雅黑" panose="020B0503020204020204" pitchFamily="34" charset="-122"/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Section Break Title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0" y="0"/>
            <a:ext cx="2878667" cy="2495550"/>
            <a:chOff x="1588" y="4134014"/>
            <a:chExt cx="1016000" cy="1168400"/>
          </a:xfrm>
        </p:grpSpPr>
        <p:grpSp>
          <p:nvGrpSpPr>
            <p:cNvPr id="5" name="Group 41"/>
            <p:cNvGrpSpPr/>
            <p:nvPr userDrawn="1"/>
          </p:nvGrpSpPr>
          <p:grpSpPr>
            <a:xfrm>
              <a:off x="1588" y="4426114"/>
              <a:ext cx="1016000" cy="584200"/>
              <a:chOff x="3413126" y="3181350"/>
              <a:chExt cx="1016000" cy="584200"/>
            </a:xfrm>
          </p:grpSpPr>
          <p:sp>
            <p:nvSpPr>
              <p:cNvPr id="19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0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1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2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8" name="Group 42"/>
            <p:cNvGrpSpPr/>
            <p:nvPr userDrawn="1"/>
          </p:nvGrpSpPr>
          <p:grpSpPr>
            <a:xfrm>
              <a:off x="1588" y="4134014"/>
              <a:ext cx="508000" cy="584200"/>
              <a:chOff x="3413126" y="2889250"/>
              <a:chExt cx="508000" cy="584200"/>
            </a:xfrm>
          </p:grpSpPr>
          <p:sp>
            <p:nvSpPr>
              <p:cNvPr id="17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8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9" name="Group 43"/>
            <p:cNvGrpSpPr/>
            <p:nvPr userDrawn="1"/>
          </p:nvGrpSpPr>
          <p:grpSpPr>
            <a:xfrm>
              <a:off x="509588" y="4134014"/>
              <a:ext cx="508000" cy="584200"/>
              <a:chOff x="3921126" y="2889250"/>
              <a:chExt cx="508000" cy="584200"/>
            </a:xfrm>
          </p:grpSpPr>
          <p:sp>
            <p:nvSpPr>
              <p:cNvPr id="15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6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0" name="Group 44"/>
            <p:cNvGrpSpPr/>
            <p:nvPr userDrawn="1"/>
          </p:nvGrpSpPr>
          <p:grpSpPr>
            <a:xfrm>
              <a:off x="1588" y="4718214"/>
              <a:ext cx="508000" cy="584200"/>
              <a:chOff x="3413126" y="3473450"/>
              <a:chExt cx="508000" cy="584200"/>
            </a:xfrm>
          </p:grpSpPr>
          <p:sp>
            <p:nvSpPr>
              <p:cNvPr id="13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4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11" name="Freeform 59"/>
            <p:cNvSpPr/>
            <p:nvPr userDrawn="1"/>
          </p:nvSpPr>
          <p:spPr bwMode="auto">
            <a:xfrm>
              <a:off x="509588" y="41340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0 w 320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12" name="Freeform 60"/>
            <p:cNvSpPr/>
            <p:nvPr userDrawn="1"/>
          </p:nvSpPr>
          <p:spPr bwMode="auto">
            <a:xfrm>
              <a:off x="1588" y="4134014"/>
              <a:ext cx="508000" cy="292100"/>
            </a:xfrm>
            <a:custGeom>
              <a:avLst/>
              <a:gdLst>
                <a:gd name="T0" fmla="*/ 78 w 320"/>
                <a:gd name="T1" fmla="*/ 44 h 184"/>
                <a:gd name="T2" fmla="*/ 32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78 w 320"/>
                <a:gd name="T9" fmla="*/ 4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78" y="44"/>
                  </a:moveTo>
                  <a:lnTo>
                    <a:pt x="32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78" y="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9313335" y="4362450"/>
            <a:ext cx="2878667" cy="2495550"/>
            <a:chOff x="1588" y="2962439"/>
            <a:chExt cx="1016000" cy="1171575"/>
          </a:xfrm>
        </p:grpSpPr>
        <p:grpSp>
          <p:nvGrpSpPr>
            <p:cNvPr id="24" name="Group 23"/>
            <p:cNvGrpSpPr/>
            <p:nvPr userDrawn="1"/>
          </p:nvGrpSpPr>
          <p:grpSpPr>
            <a:xfrm>
              <a:off x="1588" y="3549814"/>
              <a:ext cx="508000" cy="584200"/>
              <a:chOff x="3413126" y="2305050"/>
              <a:chExt cx="508000" cy="584200"/>
            </a:xfrm>
          </p:grpSpPr>
          <p:sp>
            <p:nvSpPr>
              <p:cNvPr id="38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9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5" name="Group 24"/>
            <p:cNvGrpSpPr/>
            <p:nvPr userDrawn="1"/>
          </p:nvGrpSpPr>
          <p:grpSpPr>
            <a:xfrm>
              <a:off x="509588" y="3549814"/>
              <a:ext cx="508000" cy="584200"/>
              <a:chOff x="3921126" y="2305050"/>
              <a:chExt cx="508000" cy="584200"/>
            </a:xfrm>
          </p:grpSpPr>
          <p:sp>
            <p:nvSpPr>
              <p:cNvPr id="36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7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26" name="Freeform 58"/>
            <p:cNvSpPr/>
            <p:nvPr userDrawn="1"/>
          </p:nvSpPr>
          <p:spPr bwMode="auto">
            <a:xfrm>
              <a:off x="1588" y="38419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0 h 184"/>
                <a:gd name="T8" fmla="*/ 320 w 320"/>
                <a:gd name="T9" fmla="*/ 0 h 184"/>
                <a:gd name="T10" fmla="*/ 0 w 32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27" name="Freeform 62"/>
            <p:cNvSpPr/>
            <p:nvPr userDrawn="1"/>
          </p:nvSpPr>
          <p:spPr bwMode="auto">
            <a:xfrm>
              <a:off x="509588" y="3841914"/>
              <a:ext cx="508000" cy="292100"/>
            </a:xfrm>
            <a:custGeom>
              <a:avLst/>
              <a:gdLst>
                <a:gd name="T0" fmla="*/ 0 w 320"/>
                <a:gd name="T1" fmla="*/ 0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184 h 184"/>
                <a:gd name="T8" fmla="*/ 0 w 320"/>
                <a:gd name="T9" fmla="*/ 0 h 184"/>
                <a:gd name="T10" fmla="*/ 0 w 320"/>
                <a:gd name="T1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0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>
              <a:off x="1588" y="3257714"/>
              <a:ext cx="1016000" cy="584200"/>
              <a:chOff x="3413126" y="2012950"/>
              <a:chExt cx="1016000" cy="584200"/>
            </a:xfrm>
          </p:grpSpPr>
          <p:sp>
            <p:nvSpPr>
              <p:cNvPr id="32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3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4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5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1588" y="2962439"/>
              <a:ext cx="508000" cy="587375"/>
              <a:chOff x="3413126" y="1717675"/>
              <a:chExt cx="508000" cy="587375"/>
            </a:xfrm>
          </p:grpSpPr>
          <p:sp>
            <p:nvSpPr>
              <p:cNvPr id="30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1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4877710" y="3247165"/>
            <a:ext cx="4386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890995" y="3099281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90995" y="1871662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5"/>
          <p:cNvSpPr txBox="1">
            <a:spLocks/>
          </p:cNvSpPr>
          <p:nvPr/>
        </p:nvSpPr>
        <p:spPr>
          <a:xfrm>
            <a:off x="3564486" y="2132183"/>
            <a:ext cx="1185926" cy="8135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488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5000">
        <p15:prstTrans prst="origami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 tmFilter="0,0; .5, 1; 1, 1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25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 tmFilter="0,0; .5, 1; 1, 1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7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 tmFilter="0,0; .5, 1; 1, 1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uiExpand="1" build="p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8579544" y="2093202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6" name="矩形 65"/>
          <p:cNvSpPr/>
          <p:nvPr/>
        </p:nvSpPr>
        <p:spPr>
          <a:xfrm>
            <a:off x="8661402" y="3425765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6"/>
                </a:solidFill>
              </a:rPr>
              <a:t>点击此处添加文字</a:t>
            </a:r>
            <a:endParaRPr lang="en-US" altLang="zh-CN" sz="1400" b="1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7" name="矩形 66"/>
          <p:cNvSpPr/>
          <p:nvPr/>
        </p:nvSpPr>
        <p:spPr>
          <a:xfrm>
            <a:off x="8079583" y="4653357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5"/>
                </a:solidFill>
              </a:rPr>
              <a:t>点击此处添加文字</a:t>
            </a:r>
            <a:endParaRPr lang="en-US" altLang="zh-CN" sz="14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8" name="矩形 67"/>
          <p:cNvSpPr/>
          <p:nvPr/>
        </p:nvSpPr>
        <p:spPr>
          <a:xfrm>
            <a:off x="2229819" y="4653357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69" name="矩形 68"/>
          <p:cNvSpPr/>
          <p:nvPr/>
        </p:nvSpPr>
        <p:spPr>
          <a:xfrm>
            <a:off x="1562278" y="3404963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/>
                </a:solidFill>
              </a:rPr>
              <a:t>点击此处添加文字</a:t>
            </a:r>
            <a:endParaRPr lang="en-US" altLang="zh-CN" sz="14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70" name="矩形 69"/>
          <p:cNvSpPr/>
          <p:nvPr/>
        </p:nvSpPr>
        <p:spPr>
          <a:xfrm>
            <a:off x="1750438" y="2198915"/>
            <a:ext cx="2727085" cy="911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grpSp>
        <p:nvGrpSpPr>
          <p:cNvPr id="36" name="组合 35"/>
          <p:cNvGrpSpPr/>
          <p:nvPr/>
        </p:nvGrpSpPr>
        <p:grpSpPr>
          <a:xfrm>
            <a:off x="4679952" y="1809750"/>
            <a:ext cx="2832100" cy="4318001"/>
            <a:chOff x="4679952" y="1809750"/>
            <a:chExt cx="2832100" cy="4318001"/>
          </a:xfrm>
        </p:grpSpPr>
        <p:sp>
          <p:nvSpPr>
            <p:cNvPr id="6" name="Freeform 146"/>
            <p:cNvSpPr>
              <a:spLocks noEditPoints="1"/>
            </p:cNvSpPr>
            <p:nvPr/>
          </p:nvSpPr>
          <p:spPr bwMode="auto">
            <a:xfrm>
              <a:off x="6137276" y="1809750"/>
              <a:ext cx="1320800" cy="1130300"/>
            </a:xfrm>
            <a:custGeom>
              <a:avLst/>
              <a:gdLst>
                <a:gd name="T0" fmla="*/ 12 w 416"/>
                <a:gd name="T1" fmla="*/ 13 h 356"/>
                <a:gd name="T2" fmla="*/ 286 w 416"/>
                <a:gd name="T3" fmla="*/ 138 h 356"/>
                <a:gd name="T4" fmla="*/ 401 w 416"/>
                <a:gd name="T5" fmla="*/ 344 h 356"/>
                <a:gd name="T6" fmla="*/ 302 w 416"/>
                <a:gd name="T7" fmla="*/ 344 h 356"/>
                <a:gd name="T8" fmla="*/ 218 w 416"/>
                <a:gd name="T9" fmla="*/ 206 h 356"/>
                <a:gd name="T10" fmla="*/ 12 w 416"/>
                <a:gd name="T11" fmla="*/ 109 h 356"/>
                <a:gd name="T12" fmla="*/ 12 w 416"/>
                <a:gd name="T13" fmla="*/ 13 h 356"/>
                <a:gd name="T14" fmla="*/ 0 w 416"/>
                <a:gd name="T15" fmla="*/ 0 h 356"/>
                <a:gd name="T16" fmla="*/ 0 w 416"/>
                <a:gd name="T17" fmla="*/ 120 h 356"/>
                <a:gd name="T18" fmla="*/ 210 w 416"/>
                <a:gd name="T19" fmla="*/ 215 h 356"/>
                <a:gd name="T20" fmla="*/ 293 w 416"/>
                <a:gd name="T21" fmla="*/ 356 h 356"/>
                <a:gd name="T22" fmla="*/ 416 w 416"/>
                <a:gd name="T23" fmla="*/ 356 h 356"/>
                <a:gd name="T24" fmla="*/ 295 w 416"/>
                <a:gd name="T25" fmla="*/ 130 h 356"/>
                <a:gd name="T26" fmla="*/ 0 w 416"/>
                <a:gd name="T2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6" h="356">
                  <a:moveTo>
                    <a:pt x="12" y="13"/>
                  </a:moveTo>
                  <a:cubicBezTo>
                    <a:pt x="116" y="21"/>
                    <a:pt x="212" y="65"/>
                    <a:pt x="286" y="138"/>
                  </a:cubicBezTo>
                  <a:cubicBezTo>
                    <a:pt x="343" y="196"/>
                    <a:pt x="383" y="266"/>
                    <a:pt x="401" y="344"/>
                  </a:cubicBezTo>
                  <a:cubicBezTo>
                    <a:pt x="302" y="344"/>
                    <a:pt x="302" y="344"/>
                    <a:pt x="302" y="344"/>
                  </a:cubicBezTo>
                  <a:cubicBezTo>
                    <a:pt x="286" y="292"/>
                    <a:pt x="257" y="245"/>
                    <a:pt x="218" y="206"/>
                  </a:cubicBezTo>
                  <a:cubicBezTo>
                    <a:pt x="163" y="151"/>
                    <a:pt x="90" y="117"/>
                    <a:pt x="12" y="109"/>
                  </a:cubicBezTo>
                  <a:cubicBezTo>
                    <a:pt x="12" y="13"/>
                    <a:pt x="12" y="13"/>
                    <a:pt x="12" y="13"/>
                  </a:cubicBezTo>
                  <a:moveTo>
                    <a:pt x="0" y="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79" y="125"/>
                    <a:pt x="153" y="158"/>
                    <a:pt x="210" y="215"/>
                  </a:cubicBezTo>
                  <a:cubicBezTo>
                    <a:pt x="250" y="254"/>
                    <a:pt x="278" y="303"/>
                    <a:pt x="293" y="356"/>
                  </a:cubicBezTo>
                  <a:cubicBezTo>
                    <a:pt x="416" y="356"/>
                    <a:pt x="416" y="356"/>
                    <a:pt x="416" y="356"/>
                  </a:cubicBezTo>
                  <a:cubicBezTo>
                    <a:pt x="400" y="273"/>
                    <a:pt x="359" y="194"/>
                    <a:pt x="295" y="130"/>
                  </a:cubicBezTo>
                  <a:cubicBezTo>
                    <a:pt x="213" y="48"/>
                    <a:pt x="107" y="5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147"/>
            <p:cNvSpPr>
              <a:spLocks noEditPoints="1"/>
            </p:cNvSpPr>
            <p:nvPr/>
          </p:nvSpPr>
          <p:spPr bwMode="auto">
            <a:xfrm>
              <a:off x="6137277" y="4241801"/>
              <a:ext cx="936625" cy="1133475"/>
            </a:xfrm>
            <a:custGeom>
              <a:avLst/>
              <a:gdLst>
                <a:gd name="T0" fmla="*/ 272 w 295"/>
                <a:gd name="T1" fmla="*/ 12 h 357"/>
                <a:gd name="T2" fmla="*/ 212 w 295"/>
                <a:gd name="T3" fmla="*/ 116 h 357"/>
                <a:gd name="T4" fmla="*/ 210 w 295"/>
                <a:gd name="T5" fmla="*/ 120 h 357"/>
                <a:gd name="T6" fmla="*/ 210 w 295"/>
                <a:gd name="T7" fmla="*/ 121 h 357"/>
                <a:gd name="T8" fmla="*/ 209 w 295"/>
                <a:gd name="T9" fmla="*/ 122 h 357"/>
                <a:gd name="T10" fmla="*/ 209 w 295"/>
                <a:gd name="T11" fmla="*/ 124 h 357"/>
                <a:gd name="T12" fmla="*/ 208 w 295"/>
                <a:gd name="T13" fmla="*/ 124 h 357"/>
                <a:gd name="T14" fmla="*/ 208 w 295"/>
                <a:gd name="T15" fmla="*/ 124 h 357"/>
                <a:gd name="T16" fmla="*/ 169 w 295"/>
                <a:gd name="T17" fmla="*/ 299 h 357"/>
                <a:gd name="T18" fmla="*/ 164 w 295"/>
                <a:gd name="T19" fmla="*/ 317 h 357"/>
                <a:gd name="T20" fmla="*/ 117 w 295"/>
                <a:gd name="T21" fmla="*/ 345 h 357"/>
                <a:gd name="T22" fmla="*/ 12 w 295"/>
                <a:gd name="T23" fmla="*/ 345 h 357"/>
                <a:gd name="T24" fmla="*/ 12 w 295"/>
                <a:gd name="T25" fmla="*/ 249 h 357"/>
                <a:gd name="T26" fmla="*/ 69 w 295"/>
                <a:gd name="T27" fmla="*/ 249 h 357"/>
                <a:gd name="T28" fmla="*/ 79 w 295"/>
                <a:gd name="T29" fmla="*/ 249 h 357"/>
                <a:gd name="T30" fmla="*/ 81 w 295"/>
                <a:gd name="T31" fmla="*/ 239 h 357"/>
                <a:gd name="T32" fmla="*/ 120 w 295"/>
                <a:gd name="T33" fmla="*/ 87 h 357"/>
                <a:gd name="T34" fmla="*/ 158 w 295"/>
                <a:gd name="T35" fmla="*/ 12 h 357"/>
                <a:gd name="T36" fmla="*/ 272 w 295"/>
                <a:gd name="T37" fmla="*/ 12 h 357"/>
                <a:gd name="T38" fmla="*/ 295 w 295"/>
                <a:gd name="T39" fmla="*/ 0 h 357"/>
                <a:gd name="T40" fmla="*/ 151 w 295"/>
                <a:gd name="T41" fmla="*/ 0 h 357"/>
                <a:gd name="T42" fmla="*/ 109 w 295"/>
                <a:gd name="T43" fmla="*/ 83 h 357"/>
                <a:gd name="T44" fmla="*/ 69 w 295"/>
                <a:gd name="T45" fmla="*/ 237 h 357"/>
                <a:gd name="T46" fmla="*/ 0 w 295"/>
                <a:gd name="T47" fmla="*/ 237 h 357"/>
                <a:gd name="T48" fmla="*/ 0 w 295"/>
                <a:gd name="T49" fmla="*/ 357 h 357"/>
                <a:gd name="T50" fmla="*/ 117 w 295"/>
                <a:gd name="T51" fmla="*/ 357 h 357"/>
                <a:gd name="T52" fmla="*/ 174 w 295"/>
                <a:gd name="T53" fmla="*/ 323 h 357"/>
                <a:gd name="T54" fmla="*/ 181 w 295"/>
                <a:gd name="T55" fmla="*/ 300 h 357"/>
                <a:gd name="T56" fmla="*/ 220 w 295"/>
                <a:gd name="T57" fmla="*/ 129 h 357"/>
                <a:gd name="T58" fmla="*/ 220 w 295"/>
                <a:gd name="T59" fmla="*/ 129 h 357"/>
                <a:gd name="T60" fmla="*/ 220 w 295"/>
                <a:gd name="T61" fmla="*/ 129 h 357"/>
                <a:gd name="T62" fmla="*/ 221 w 295"/>
                <a:gd name="T63" fmla="*/ 126 h 357"/>
                <a:gd name="T64" fmla="*/ 223 w 295"/>
                <a:gd name="T65" fmla="*/ 121 h 357"/>
                <a:gd name="T66" fmla="*/ 295 w 295"/>
                <a:gd name="T6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5" h="357">
                  <a:moveTo>
                    <a:pt x="272" y="12"/>
                  </a:moveTo>
                  <a:cubicBezTo>
                    <a:pt x="252" y="42"/>
                    <a:pt x="228" y="80"/>
                    <a:pt x="212" y="116"/>
                  </a:cubicBezTo>
                  <a:cubicBezTo>
                    <a:pt x="211" y="117"/>
                    <a:pt x="211" y="118"/>
                    <a:pt x="210" y="120"/>
                  </a:cubicBezTo>
                  <a:cubicBezTo>
                    <a:pt x="210" y="121"/>
                    <a:pt x="210" y="121"/>
                    <a:pt x="210" y="121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09" y="123"/>
                    <a:pt x="209" y="123"/>
                    <a:pt x="209" y="124"/>
                  </a:cubicBezTo>
                  <a:cubicBezTo>
                    <a:pt x="208" y="124"/>
                    <a:pt x="208" y="124"/>
                    <a:pt x="208" y="124"/>
                  </a:cubicBezTo>
                  <a:cubicBezTo>
                    <a:pt x="208" y="124"/>
                    <a:pt x="208" y="124"/>
                    <a:pt x="208" y="124"/>
                  </a:cubicBezTo>
                  <a:cubicBezTo>
                    <a:pt x="187" y="176"/>
                    <a:pt x="175" y="248"/>
                    <a:pt x="169" y="299"/>
                  </a:cubicBezTo>
                  <a:cubicBezTo>
                    <a:pt x="169" y="305"/>
                    <a:pt x="167" y="312"/>
                    <a:pt x="164" y="317"/>
                  </a:cubicBezTo>
                  <a:cubicBezTo>
                    <a:pt x="155" y="335"/>
                    <a:pt x="137" y="345"/>
                    <a:pt x="117" y="345"/>
                  </a:cubicBezTo>
                  <a:cubicBezTo>
                    <a:pt x="12" y="345"/>
                    <a:pt x="12" y="345"/>
                    <a:pt x="12" y="345"/>
                  </a:cubicBezTo>
                  <a:cubicBezTo>
                    <a:pt x="12" y="249"/>
                    <a:pt x="12" y="249"/>
                    <a:pt x="12" y="249"/>
                  </a:cubicBezTo>
                  <a:cubicBezTo>
                    <a:pt x="69" y="249"/>
                    <a:pt x="69" y="249"/>
                    <a:pt x="69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81" y="239"/>
                    <a:pt x="81" y="239"/>
                    <a:pt x="81" y="239"/>
                  </a:cubicBezTo>
                  <a:cubicBezTo>
                    <a:pt x="90" y="178"/>
                    <a:pt x="103" y="127"/>
                    <a:pt x="120" y="87"/>
                  </a:cubicBezTo>
                  <a:cubicBezTo>
                    <a:pt x="129" y="64"/>
                    <a:pt x="142" y="39"/>
                    <a:pt x="158" y="12"/>
                  </a:cubicBezTo>
                  <a:cubicBezTo>
                    <a:pt x="272" y="12"/>
                    <a:pt x="272" y="12"/>
                    <a:pt x="272" y="12"/>
                  </a:cubicBezTo>
                  <a:moveTo>
                    <a:pt x="29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35" y="27"/>
                    <a:pt x="120" y="55"/>
                    <a:pt x="109" y="83"/>
                  </a:cubicBezTo>
                  <a:cubicBezTo>
                    <a:pt x="92" y="123"/>
                    <a:pt x="79" y="175"/>
                    <a:pt x="69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117" y="357"/>
                    <a:pt x="117" y="357"/>
                    <a:pt x="117" y="357"/>
                  </a:cubicBezTo>
                  <a:cubicBezTo>
                    <a:pt x="142" y="357"/>
                    <a:pt x="163" y="344"/>
                    <a:pt x="174" y="323"/>
                  </a:cubicBezTo>
                  <a:cubicBezTo>
                    <a:pt x="178" y="316"/>
                    <a:pt x="180" y="308"/>
                    <a:pt x="181" y="300"/>
                  </a:cubicBezTo>
                  <a:cubicBezTo>
                    <a:pt x="187" y="251"/>
                    <a:pt x="199" y="179"/>
                    <a:pt x="220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8"/>
                    <a:pt x="220" y="127"/>
                    <a:pt x="221" y="126"/>
                  </a:cubicBezTo>
                  <a:cubicBezTo>
                    <a:pt x="222" y="124"/>
                    <a:pt x="222" y="122"/>
                    <a:pt x="223" y="121"/>
                  </a:cubicBezTo>
                  <a:cubicBezTo>
                    <a:pt x="242" y="79"/>
                    <a:pt x="271" y="34"/>
                    <a:pt x="29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48"/>
            <p:cNvSpPr>
              <a:spLocks noEditPoints="1"/>
            </p:cNvSpPr>
            <p:nvPr/>
          </p:nvSpPr>
          <p:spPr bwMode="auto">
            <a:xfrm>
              <a:off x="6670677" y="3025776"/>
              <a:ext cx="841375" cy="1133475"/>
            </a:xfrm>
            <a:custGeom>
              <a:avLst/>
              <a:gdLst>
                <a:gd name="T0" fmla="*/ 242 w 265"/>
                <a:gd name="T1" fmla="*/ 12 h 357"/>
                <a:gd name="T2" fmla="*/ 201 w 265"/>
                <a:gd name="T3" fmla="*/ 252 h 357"/>
                <a:gd name="T4" fmla="*/ 201 w 265"/>
                <a:gd name="T5" fmla="*/ 253 h 357"/>
                <a:gd name="T6" fmla="*/ 200 w 265"/>
                <a:gd name="T7" fmla="*/ 254 h 357"/>
                <a:gd name="T8" fmla="*/ 192 w 265"/>
                <a:gd name="T9" fmla="*/ 269 h 357"/>
                <a:gd name="T10" fmla="*/ 192 w 265"/>
                <a:gd name="T11" fmla="*/ 270 h 357"/>
                <a:gd name="T12" fmla="*/ 191 w 265"/>
                <a:gd name="T13" fmla="*/ 272 h 357"/>
                <a:gd name="T14" fmla="*/ 183 w 265"/>
                <a:gd name="T15" fmla="*/ 286 h 357"/>
                <a:gd name="T16" fmla="*/ 181 w 265"/>
                <a:gd name="T17" fmla="*/ 289 h 357"/>
                <a:gd name="T18" fmla="*/ 181 w 265"/>
                <a:gd name="T19" fmla="*/ 289 h 357"/>
                <a:gd name="T20" fmla="*/ 172 w 265"/>
                <a:gd name="T21" fmla="*/ 303 h 357"/>
                <a:gd name="T22" fmla="*/ 171 w 265"/>
                <a:gd name="T23" fmla="*/ 304 h 357"/>
                <a:gd name="T24" fmla="*/ 170 w 265"/>
                <a:gd name="T25" fmla="*/ 306 h 357"/>
                <a:gd name="T26" fmla="*/ 161 w 265"/>
                <a:gd name="T27" fmla="*/ 318 h 357"/>
                <a:gd name="T28" fmla="*/ 160 w 265"/>
                <a:gd name="T29" fmla="*/ 319 h 357"/>
                <a:gd name="T30" fmla="*/ 160 w 265"/>
                <a:gd name="T31" fmla="*/ 320 h 357"/>
                <a:gd name="T32" fmla="*/ 140 w 265"/>
                <a:gd name="T33" fmla="*/ 345 h 357"/>
                <a:gd name="T34" fmla="*/ 22 w 265"/>
                <a:gd name="T35" fmla="*/ 345 h 357"/>
                <a:gd name="T36" fmla="*/ 84 w 265"/>
                <a:gd name="T37" fmla="*/ 261 h 357"/>
                <a:gd name="T38" fmla="*/ 84 w 265"/>
                <a:gd name="T39" fmla="*/ 261 h 357"/>
                <a:gd name="T40" fmla="*/ 84 w 265"/>
                <a:gd name="T41" fmla="*/ 260 h 357"/>
                <a:gd name="T42" fmla="*/ 148 w 265"/>
                <a:gd name="T43" fmla="*/ 38 h 357"/>
                <a:gd name="T44" fmla="*/ 145 w 265"/>
                <a:gd name="T45" fmla="*/ 12 h 357"/>
                <a:gd name="T46" fmla="*/ 242 w 265"/>
                <a:gd name="T47" fmla="*/ 12 h 357"/>
                <a:gd name="T48" fmla="*/ 253 w 265"/>
                <a:gd name="T49" fmla="*/ 0 h 357"/>
                <a:gd name="T50" fmla="*/ 131 w 265"/>
                <a:gd name="T51" fmla="*/ 0 h 357"/>
                <a:gd name="T52" fmla="*/ 136 w 265"/>
                <a:gd name="T53" fmla="*/ 39 h 357"/>
                <a:gd name="T54" fmla="*/ 75 w 265"/>
                <a:gd name="T55" fmla="*/ 253 h 357"/>
                <a:gd name="T56" fmla="*/ 0 w 265"/>
                <a:gd name="T57" fmla="*/ 357 h 357"/>
                <a:gd name="T58" fmla="*/ 146 w 265"/>
                <a:gd name="T59" fmla="*/ 357 h 357"/>
                <a:gd name="T60" fmla="*/ 170 w 265"/>
                <a:gd name="T61" fmla="*/ 327 h 357"/>
                <a:gd name="T62" fmla="*/ 171 w 265"/>
                <a:gd name="T63" fmla="*/ 325 h 357"/>
                <a:gd name="T64" fmla="*/ 180 w 265"/>
                <a:gd name="T65" fmla="*/ 313 h 357"/>
                <a:gd name="T66" fmla="*/ 182 w 265"/>
                <a:gd name="T67" fmla="*/ 309 h 357"/>
                <a:gd name="T68" fmla="*/ 191 w 265"/>
                <a:gd name="T69" fmla="*/ 295 h 357"/>
                <a:gd name="T70" fmla="*/ 193 w 265"/>
                <a:gd name="T71" fmla="*/ 292 h 357"/>
                <a:gd name="T72" fmla="*/ 201 w 265"/>
                <a:gd name="T73" fmla="*/ 278 h 357"/>
                <a:gd name="T74" fmla="*/ 203 w 265"/>
                <a:gd name="T75" fmla="*/ 275 h 357"/>
                <a:gd name="T76" fmla="*/ 211 w 265"/>
                <a:gd name="T77" fmla="*/ 259 h 357"/>
                <a:gd name="T78" fmla="*/ 212 w 265"/>
                <a:gd name="T79" fmla="*/ 257 h 357"/>
                <a:gd name="T80" fmla="*/ 253 w 265"/>
                <a:gd name="T8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5" h="357">
                  <a:moveTo>
                    <a:pt x="242" y="12"/>
                  </a:moveTo>
                  <a:cubicBezTo>
                    <a:pt x="252" y="95"/>
                    <a:pt x="238" y="178"/>
                    <a:pt x="201" y="252"/>
                  </a:cubicBezTo>
                  <a:cubicBezTo>
                    <a:pt x="201" y="253"/>
                    <a:pt x="201" y="253"/>
                    <a:pt x="201" y="253"/>
                  </a:cubicBezTo>
                  <a:cubicBezTo>
                    <a:pt x="200" y="254"/>
                    <a:pt x="200" y="254"/>
                    <a:pt x="200" y="254"/>
                  </a:cubicBezTo>
                  <a:cubicBezTo>
                    <a:pt x="198" y="259"/>
                    <a:pt x="195" y="264"/>
                    <a:pt x="192" y="269"/>
                  </a:cubicBezTo>
                  <a:cubicBezTo>
                    <a:pt x="192" y="270"/>
                    <a:pt x="192" y="270"/>
                    <a:pt x="192" y="270"/>
                  </a:cubicBezTo>
                  <a:cubicBezTo>
                    <a:pt x="191" y="272"/>
                    <a:pt x="191" y="272"/>
                    <a:pt x="191" y="272"/>
                  </a:cubicBezTo>
                  <a:cubicBezTo>
                    <a:pt x="188" y="276"/>
                    <a:pt x="186" y="281"/>
                    <a:pt x="183" y="286"/>
                  </a:cubicBezTo>
                  <a:cubicBezTo>
                    <a:pt x="182" y="287"/>
                    <a:pt x="182" y="288"/>
                    <a:pt x="181" y="289"/>
                  </a:cubicBezTo>
                  <a:cubicBezTo>
                    <a:pt x="181" y="289"/>
                    <a:pt x="181" y="289"/>
                    <a:pt x="181" y="289"/>
                  </a:cubicBezTo>
                  <a:cubicBezTo>
                    <a:pt x="178" y="294"/>
                    <a:pt x="175" y="298"/>
                    <a:pt x="172" y="303"/>
                  </a:cubicBezTo>
                  <a:cubicBezTo>
                    <a:pt x="172" y="303"/>
                    <a:pt x="171" y="304"/>
                    <a:pt x="171" y="304"/>
                  </a:cubicBezTo>
                  <a:cubicBezTo>
                    <a:pt x="170" y="306"/>
                    <a:pt x="170" y="306"/>
                    <a:pt x="170" y="306"/>
                  </a:cubicBezTo>
                  <a:cubicBezTo>
                    <a:pt x="167" y="310"/>
                    <a:pt x="164" y="314"/>
                    <a:pt x="161" y="318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60" y="320"/>
                    <a:pt x="160" y="320"/>
                    <a:pt x="160" y="320"/>
                  </a:cubicBezTo>
                  <a:cubicBezTo>
                    <a:pt x="159" y="321"/>
                    <a:pt x="151" y="331"/>
                    <a:pt x="140" y="345"/>
                  </a:cubicBezTo>
                  <a:cubicBezTo>
                    <a:pt x="22" y="345"/>
                    <a:pt x="22" y="345"/>
                    <a:pt x="22" y="345"/>
                  </a:cubicBezTo>
                  <a:cubicBezTo>
                    <a:pt x="50" y="303"/>
                    <a:pt x="76" y="271"/>
                    <a:pt x="84" y="261"/>
                  </a:cubicBezTo>
                  <a:cubicBezTo>
                    <a:pt x="84" y="261"/>
                    <a:pt x="84" y="261"/>
                    <a:pt x="84" y="261"/>
                  </a:cubicBezTo>
                  <a:cubicBezTo>
                    <a:pt x="84" y="260"/>
                    <a:pt x="84" y="260"/>
                    <a:pt x="84" y="260"/>
                  </a:cubicBezTo>
                  <a:cubicBezTo>
                    <a:pt x="131" y="197"/>
                    <a:pt x="154" y="118"/>
                    <a:pt x="148" y="38"/>
                  </a:cubicBezTo>
                  <a:cubicBezTo>
                    <a:pt x="148" y="30"/>
                    <a:pt x="147" y="21"/>
                    <a:pt x="145" y="12"/>
                  </a:cubicBezTo>
                  <a:cubicBezTo>
                    <a:pt x="242" y="12"/>
                    <a:pt x="242" y="12"/>
                    <a:pt x="242" y="12"/>
                  </a:cubicBezTo>
                  <a:moveTo>
                    <a:pt x="253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4" y="13"/>
                    <a:pt x="135" y="26"/>
                    <a:pt x="136" y="39"/>
                  </a:cubicBezTo>
                  <a:cubicBezTo>
                    <a:pt x="142" y="116"/>
                    <a:pt x="120" y="192"/>
                    <a:pt x="75" y="253"/>
                  </a:cubicBezTo>
                  <a:cubicBezTo>
                    <a:pt x="65" y="266"/>
                    <a:pt x="32" y="306"/>
                    <a:pt x="0" y="357"/>
                  </a:cubicBezTo>
                  <a:cubicBezTo>
                    <a:pt x="146" y="357"/>
                    <a:pt x="146" y="357"/>
                    <a:pt x="146" y="357"/>
                  </a:cubicBezTo>
                  <a:cubicBezTo>
                    <a:pt x="160" y="338"/>
                    <a:pt x="170" y="327"/>
                    <a:pt x="170" y="327"/>
                  </a:cubicBezTo>
                  <a:cubicBezTo>
                    <a:pt x="170" y="326"/>
                    <a:pt x="170" y="326"/>
                    <a:pt x="171" y="325"/>
                  </a:cubicBezTo>
                  <a:cubicBezTo>
                    <a:pt x="174" y="321"/>
                    <a:pt x="177" y="317"/>
                    <a:pt x="180" y="313"/>
                  </a:cubicBezTo>
                  <a:cubicBezTo>
                    <a:pt x="180" y="312"/>
                    <a:pt x="181" y="311"/>
                    <a:pt x="182" y="309"/>
                  </a:cubicBezTo>
                  <a:cubicBezTo>
                    <a:pt x="185" y="305"/>
                    <a:pt x="188" y="300"/>
                    <a:pt x="191" y="295"/>
                  </a:cubicBezTo>
                  <a:cubicBezTo>
                    <a:pt x="192" y="294"/>
                    <a:pt x="192" y="293"/>
                    <a:pt x="193" y="292"/>
                  </a:cubicBezTo>
                  <a:cubicBezTo>
                    <a:pt x="196" y="287"/>
                    <a:pt x="199" y="282"/>
                    <a:pt x="201" y="278"/>
                  </a:cubicBezTo>
                  <a:cubicBezTo>
                    <a:pt x="202" y="277"/>
                    <a:pt x="202" y="276"/>
                    <a:pt x="203" y="275"/>
                  </a:cubicBezTo>
                  <a:cubicBezTo>
                    <a:pt x="206" y="270"/>
                    <a:pt x="208" y="264"/>
                    <a:pt x="211" y="259"/>
                  </a:cubicBezTo>
                  <a:cubicBezTo>
                    <a:pt x="211" y="259"/>
                    <a:pt x="212" y="258"/>
                    <a:pt x="212" y="257"/>
                  </a:cubicBezTo>
                  <a:cubicBezTo>
                    <a:pt x="251" y="177"/>
                    <a:pt x="265" y="87"/>
                    <a:pt x="25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149"/>
            <p:cNvSpPr>
              <a:spLocks noEditPoints="1"/>
            </p:cNvSpPr>
            <p:nvPr/>
          </p:nvSpPr>
          <p:spPr bwMode="auto">
            <a:xfrm>
              <a:off x="4733926" y="1809750"/>
              <a:ext cx="1320800" cy="1130300"/>
            </a:xfrm>
            <a:custGeom>
              <a:avLst/>
              <a:gdLst>
                <a:gd name="T0" fmla="*/ 404 w 416"/>
                <a:gd name="T1" fmla="*/ 13 h 356"/>
                <a:gd name="T2" fmla="*/ 404 w 416"/>
                <a:gd name="T3" fmla="*/ 109 h 356"/>
                <a:gd name="T4" fmla="*/ 198 w 416"/>
                <a:gd name="T5" fmla="*/ 206 h 356"/>
                <a:gd name="T6" fmla="*/ 114 w 416"/>
                <a:gd name="T7" fmla="*/ 344 h 356"/>
                <a:gd name="T8" fmla="*/ 15 w 416"/>
                <a:gd name="T9" fmla="*/ 344 h 356"/>
                <a:gd name="T10" fmla="*/ 130 w 416"/>
                <a:gd name="T11" fmla="*/ 139 h 356"/>
                <a:gd name="T12" fmla="*/ 404 w 416"/>
                <a:gd name="T13" fmla="*/ 13 h 356"/>
                <a:gd name="T14" fmla="*/ 416 w 416"/>
                <a:gd name="T15" fmla="*/ 0 h 356"/>
                <a:gd name="T16" fmla="*/ 121 w 416"/>
                <a:gd name="T17" fmla="*/ 130 h 356"/>
                <a:gd name="T18" fmla="*/ 0 w 416"/>
                <a:gd name="T19" fmla="*/ 356 h 356"/>
                <a:gd name="T20" fmla="*/ 123 w 416"/>
                <a:gd name="T21" fmla="*/ 356 h 356"/>
                <a:gd name="T22" fmla="*/ 206 w 416"/>
                <a:gd name="T23" fmla="*/ 215 h 356"/>
                <a:gd name="T24" fmla="*/ 416 w 416"/>
                <a:gd name="T25" fmla="*/ 120 h 356"/>
                <a:gd name="T26" fmla="*/ 416 w 416"/>
                <a:gd name="T2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6" h="356">
                  <a:moveTo>
                    <a:pt x="404" y="13"/>
                  </a:moveTo>
                  <a:cubicBezTo>
                    <a:pt x="404" y="109"/>
                    <a:pt x="404" y="109"/>
                    <a:pt x="404" y="109"/>
                  </a:cubicBezTo>
                  <a:cubicBezTo>
                    <a:pt x="326" y="117"/>
                    <a:pt x="253" y="151"/>
                    <a:pt x="198" y="206"/>
                  </a:cubicBezTo>
                  <a:cubicBezTo>
                    <a:pt x="159" y="245"/>
                    <a:pt x="130" y="292"/>
                    <a:pt x="114" y="344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33" y="266"/>
                    <a:pt x="73" y="196"/>
                    <a:pt x="130" y="139"/>
                  </a:cubicBezTo>
                  <a:cubicBezTo>
                    <a:pt x="204" y="65"/>
                    <a:pt x="300" y="21"/>
                    <a:pt x="404" y="13"/>
                  </a:cubicBezTo>
                  <a:moveTo>
                    <a:pt x="416" y="0"/>
                  </a:moveTo>
                  <a:cubicBezTo>
                    <a:pt x="309" y="5"/>
                    <a:pt x="203" y="48"/>
                    <a:pt x="121" y="130"/>
                  </a:cubicBezTo>
                  <a:cubicBezTo>
                    <a:pt x="57" y="194"/>
                    <a:pt x="16" y="273"/>
                    <a:pt x="0" y="356"/>
                  </a:cubicBezTo>
                  <a:cubicBezTo>
                    <a:pt x="123" y="356"/>
                    <a:pt x="123" y="356"/>
                    <a:pt x="123" y="356"/>
                  </a:cubicBezTo>
                  <a:cubicBezTo>
                    <a:pt x="138" y="303"/>
                    <a:pt x="167" y="254"/>
                    <a:pt x="206" y="215"/>
                  </a:cubicBezTo>
                  <a:cubicBezTo>
                    <a:pt x="263" y="158"/>
                    <a:pt x="337" y="125"/>
                    <a:pt x="416" y="120"/>
                  </a:cubicBezTo>
                  <a:cubicBezTo>
                    <a:pt x="416" y="0"/>
                    <a:pt x="416" y="0"/>
                    <a:pt x="4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150"/>
            <p:cNvSpPr>
              <a:spLocks noEditPoints="1"/>
            </p:cNvSpPr>
            <p:nvPr/>
          </p:nvSpPr>
          <p:spPr bwMode="auto">
            <a:xfrm>
              <a:off x="5118102" y="4241801"/>
              <a:ext cx="936625" cy="1133475"/>
            </a:xfrm>
            <a:custGeom>
              <a:avLst/>
              <a:gdLst>
                <a:gd name="T0" fmla="*/ 137 w 295"/>
                <a:gd name="T1" fmla="*/ 12 h 357"/>
                <a:gd name="T2" fmla="*/ 175 w 295"/>
                <a:gd name="T3" fmla="*/ 87 h 357"/>
                <a:gd name="T4" fmla="*/ 214 w 295"/>
                <a:gd name="T5" fmla="*/ 239 h 357"/>
                <a:gd name="T6" fmla="*/ 216 w 295"/>
                <a:gd name="T7" fmla="*/ 249 h 357"/>
                <a:gd name="T8" fmla="*/ 226 w 295"/>
                <a:gd name="T9" fmla="*/ 249 h 357"/>
                <a:gd name="T10" fmla="*/ 283 w 295"/>
                <a:gd name="T11" fmla="*/ 249 h 357"/>
                <a:gd name="T12" fmla="*/ 283 w 295"/>
                <a:gd name="T13" fmla="*/ 345 h 357"/>
                <a:gd name="T14" fmla="*/ 178 w 295"/>
                <a:gd name="T15" fmla="*/ 345 h 357"/>
                <a:gd name="T16" fmla="*/ 131 w 295"/>
                <a:gd name="T17" fmla="*/ 317 h 357"/>
                <a:gd name="T18" fmla="*/ 126 w 295"/>
                <a:gd name="T19" fmla="*/ 299 h 357"/>
                <a:gd name="T20" fmla="*/ 87 w 295"/>
                <a:gd name="T21" fmla="*/ 124 h 357"/>
                <a:gd name="T22" fmla="*/ 87 w 295"/>
                <a:gd name="T23" fmla="*/ 124 h 357"/>
                <a:gd name="T24" fmla="*/ 86 w 295"/>
                <a:gd name="T25" fmla="*/ 124 h 357"/>
                <a:gd name="T26" fmla="*/ 86 w 295"/>
                <a:gd name="T27" fmla="*/ 122 h 357"/>
                <a:gd name="T28" fmla="*/ 85 w 295"/>
                <a:gd name="T29" fmla="*/ 121 h 357"/>
                <a:gd name="T30" fmla="*/ 85 w 295"/>
                <a:gd name="T31" fmla="*/ 120 h 357"/>
                <a:gd name="T32" fmla="*/ 83 w 295"/>
                <a:gd name="T33" fmla="*/ 116 h 357"/>
                <a:gd name="T34" fmla="*/ 23 w 295"/>
                <a:gd name="T35" fmla="*/ 12 h 357"/>
                <a:gd name="T36" fmla="*/ 137 w 295"/>
                <a:gd name="T37" fmla="*/ 12 h 357"/>
                <a:gd name="T38" fmla="*/ 144 w 295"/>
                <a:gd name="T39" fmla="*/ 0 h 357"/>
                <a:gd name="T40" fmla="*/ 0 w 295"/>
                <a:gd name="T41" fmla="*/ 0 h 357"/>
                <a:gd name="T42" fmla="*/ 72 w 295"/>
                <a:gd name="T43" fmla="*/ 121 h 357"/>
                <a:gd name="T44" fmla="*/ 74 w 295"/>
                <a:gd name="T45" fmla="*/ 126 h 357"/>
                <a:gd name="T46" fmla="*/ 75 w 295"/>
                <a:gd name="T47" fmla="*/ 129 h 357"/>
                <a:gd name="T48" fmla="*/ 75 w 295"/>
                <a:gd name="T49" fmla="*/ 129 h 357"/>
                <a:gd name="T50" fmla="*/ 76 w 295"/>
                <a:gd name="T51" fmla="*/ 129 h 357"/>
                <a:gd name="T52" fmla="*/ 114 w 295"/>
                <a:gd name="T53" fmla="*/ 300 h 357"/>
                <a:gd name="T54" fmla="*/ 121 w 295"/>
                <a:gd name="T55" fmla="*/ 323 h 357"/>
                <a:gd name="T56" fmla="*/ 178 w 295"/>
                <a:gd name="T57" fmla="*/ 357 h 357"/>
                <a:gd name="T58" fmla="*/ 295 w 295"/>
                <a:gd name="T59" fmla="*/ 357 h 357"/>
                <a:gd name="T60" fmla="*/ 295 w 295"/>
                <a:gd name="T61" fmla="*/ 237 h 357"/>
                <a:gd name="T62" fmla="*/ 226 w 295"/>
                <a:gd name="T63" fmla="*/ 237 h 357"/>
                <a:gd name="T64" fmla="*/ 186 w 295"/>
                <a:gd name="T65" fmla="*/ 83 h 357"/>
                <a:gd name="T66" fmla="*/ 144 w 295"/>
                <a:gd name="T67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5" h="357">
                  <a:moveTo>
                    <a:pt x="137" y="12"/>
                  </a:moveTo>
                  <a:cubicBezTo>
                    <a:pt x="153" y="39"/>
                    <a:pt x="166" y="64"/>
                    <a:pt x="175" y="87"/>
                  </a:cubicBezTo>
                  <a:cubicBezTo>
                    <a:pt x="192" y="127"/>
                    <a:pt x="205" y="178"/>
                    <a:pt x="214" y="239"/>
                  </a:cubicBezTo>
                  <a:cubicBezTo>
                    <a:pt x="216" y="249"/>
                    <a:pt x="216" y="249"/>
                    <a:pt x="216" y="249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83" y="249"/>
                    <a:pt x="283" y="249"/>
                    <a:pt x="283" y="249"/>
                  </a:cubicBezTo>
                  <a:cubicBezTo>
                    <a:pt x="283" y="345"/>
                    <a:pt x="283" y="345"/>
                    <a:pt x="283" y="345"/>
                  </a:cubicBezTo>
                  <a:cubicBezTo>
                    <a:pt x="178" y="345"/>
                    <a:pt x="178" y="345"/>
                    <a:pt x="178" y="345"/>
                  </a:cubicBezTo>
                  <a:cubicBezTo>
                    <a:pt x="158" y="345"/>
                    <a:pt x="140" y="335"/>
                    <a:pt x="131" y="317"/>
                  </a:cubicBezTo>
                  <a:cubicBezTo>
                    <a:pt x="128" y="312"/>
                    <a:pt x="126" y="305"/>
                    <a:pt x="126" y="299"/>
                  </a:cubicBezTo>
                  <a:cubicBezTo>
                    <a:pt x="120" y="248"/>
                    <a:pt x="108" y="176"/>
                    <a:pt x="87" y="12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6" y="123"/>
                    <a:pt x="86" y="123"/>
                    <a:pt x="86" y="122"/>
                  </a:cubicBezTo>
                  <a:cubicBezTo>
                    <a:pt x="85" y="121"/>
                    <a:pt x="85" y="121"/>
                    <a:pt x="85" y="121"/>
                  </a:cubicBezTo>
                  <a:cubicBezTo>
                    <a:pt x="85" y="120"/>
                    <a:pt x="85" y="120"/>
                    <a:pt x="85" y="120"/>
                  </a:cubicBezTo>
                  <a:cubicBezTo>
                    <a:pt x="84" y="118"/>
                    <a:pt x="84" y="117"/>
                    <a:pt x="83" y="116"/>
                  </a:cubicBezTo>
                  <a:cubicBezTo>
                    <a:pt x="67" y="80"/>
                    <a:pt x="44" y="42"/>
                    <a:pt x="23" y="12"/>
                  </a:cubicBezTo>
                  <a:cubicBezTo>
                    <a:pt x="137" y="12"/>
                    <a:pt x="137" y="12"/>
                    <a:pt x="137" y="12"/>
                  </a:cubicBezTo>
                  <a:moveTo>
                    <a:pt x="1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4"/>
                    <a:pt x="53" y="79"/>
                    <a:pt x="72" y="121"/>
                  </a:cubicBezTo>
                  <a:cubicBezTo>
                    <a:pt x="73" y="122"/>
                    <a:pt x="74" y="124"/>
                    <a:pt x="74" y="126"/>
                  </a:cubicBezTo>
                  <a:cubicBezTo>
                    <a:pt x="75" y="127"/>
                    <a:pt x="75" y="128"/>
                    <a:pt x="75" y="129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5" y="129"/>
                    <a:pt x="75" y="129"/>
                    <a:pt x="76" y="129"/>
                  </a:cubicBezTo>
                  <a:cubicBezTo>
                    <a:pt x="96" y="179"/>
                    <a:pt x="108" y="251"/>
                    <a:pt x="114" y="300"/>
                  </a:cubicBezTo>
                  <a:cubicBezTo>
                    <a:pt x="115" y="308"/>
                    <a:pt x="117" y="316"/>
                    <a:pt x="121" y="323"/>
                  </a:cubicBezTo>
                  <a:cubicBezTo>
                    <a:pt x="132" y="344"/>
                    <a:pt x="153" y="357"/>
                    <a:pt x="178" y="357"/>
                  </a:cubicBezTo>
                  <a:cubicBezTo>
                    <a:pt x="295" y="357"/>
                    <a:pt x="295" y="357"/>
                    <a:pt x="295" y="357"/>
                  </a:cubicBezTo>
                  <a:cubicBezTo>
                    <a:pt x="295" y="237"/>
                    <a:pt x="295" y="237"/>
                    <a:pt x="295" y="237"/>
                  </a:cubicBezTo>
                  <a:cubicBezTo>
                    <a:pt x="226" y="237"/>
                    <a:pt x="226" y="237"/>
                    <a:pt x="226" y="237"/>
                  </a:cubicBezTo>
                  <a:cubicBezTo>
                    <a:pt x="216" y="175"/>
                    <a:pt x="203" y="123"/>
                    <a:pt x="186" y="83"/>
                  </a:cubicBezTo>
                  <a:cubicBezTo>
                    <a:pt x="175" y="55"/>
                    <a:pt x="160" y="27"/>
                    <a:pt x="1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51"/>
            <p:cNvSpPr>
              <a:spLocks noEditPoints="1"/>
            </p:cNvSpPr>
            <p:nvPr/>
          </p:nvSpPr>
          <p:spPr bwMode="auto">
            <a:xfrm>
              <a:off x="4679952" y="3025776"/>
              <a:ext cx="841375" cy="1133475"/>
            </a:xfrm>
            <a:custGeom>
              <a:avLst/>
              <a:gdLst>
                <a:gd name="T0" fmla="*/ 120 w 265"/>
                <a:gd name="T1" fmla="*/ 12 h 357"/>
                <a:gd name="T2" fmla="*/ 117 w 265"/>
                <a:gd name="T3" fmla="*/ 38 h 357"/>
                <a:gd name="T4" fmla="*/ 181 w 265"/>
                <a:gd name="T5" fmla="*/ 260 h 357"/>
                <a:gd name="T6" fmla="*/ 181 w 265"/>
                <a:gd name="T7" fmla="*/ 261 h 357"/>
                <a:gd name="T8" fmla="*/ 181 w 265"/>
                <a:gd name="T9" fmla="*/ 261 h 357"/>
                <a:gd name="T10" fmla="*/ 243 w 265"/>
                <a:gd name="T11" fmla="*/ 345 h 357"/>
                <a:gd name="T12" fmla="*/ 125 w 265"/>
                <a:gd name="T13" fmla="*/ 345 h 357"/>
                <a:gd name="T14" fmla="*/ 105 w 265"/>
                <a:gd name="T15" fmla="*/ 320 h 357"/>
                <a:gd name="T16" fmla="*/ 105 w 265"/>
                <a:gd name="T17" fmla="*/ 319 h 357"/>
                <a:gd name="T18" fmla="*/ 104 w 265"/>
                <a:gd name="T19" fmla="*/ 318 h 357"/>
                <a:gd name="T20" fmla="*/ 95 w 265"/>
                <a:gd name="T21" fmla="*/ 306 h 357"/>
                <a:gd name="T22" fmla="*/ 94 w 265"/>
                <a:gd name="T23" fmla="*/ 304 h 357"/>
                <a:gd name="T24" fmla="*/ 93 w 265"/>
                <a:gd name="T25" fmla="*/ 303 h 357"/>
                <a:gd name="T26" fmla="*/ 84 w 265"/>
                <a:gd name="T27" fmla="*/ 289 h 357"/>
                <a:gd name="T28" fmla="*/ 84 w 265"/>
                <a:gd name="T29" fmla="*/ 289 h 357"/>
                <a:gd name="T30" fmla="*/ 82 w 265"/>
                <a:gd name="T31" fmla="*/ 286 h 357"/>
                <a:gd name="T32" fmla="*/ 74 w 265"/>
                <a:gd name="T33" fmla="*/ 272 h 357"/>
                <a:gd name="T34" fmla="*/ 73 w 265"/>
                <a:gd name="T35" fmla="*/ 270 h 357"/>
                <a:gd name="T36" fmla="*/ 73 w 265"/>
                <a:gd name="T37" fmla="*/ 269 h 357"/>
                <a:gd name="T38" fmla="*/ 65 w 265"/>
                <a:gd name="T39" fmla="*/ 254 h 357"/>
                <a:gd name="T40" fmla="*/ 64 w 265"/>
                <a:gd name="T41" fmla="*/ 253 h 357"/>
                <a:gd name="T42" fmla="*/ 64 w 265"/>
                <a:gd name="T43" fmla="*/ 252 h 357"/>
                <a:gd name="T44" fmla="*/ 23 w 265"/>
                <a:gd name="T45" fmla="*/ 12 h 357"/>
                <a:gd name="T46" fmla="*/ 120 w 265"/>
                <a:gd name="T47" fmla="*/ 12 h 357"/>
                <a:gd name="T48" fmla="*/ 134 w 265"/>
                <a:gd name="T49" fmla="*/ 0 h 357"/>
                <a:gd name="T50" fmla="*/ 12 w 265"/>
                <a:gd name="T51" fmla="*/ 0 h 357"/>
                <a:gd name="T52" fmla="*/ 53 w 265"/>
                <a:gd name="T53" fmla="*/ 257 h 357"/>
                <a:gd name="T54" fmla="*/ 54 w 265"/>
                <a:gd name="T55" fmla="*/ 259 h 357"/>
                <a:gd name="T56" fmla="*/ 62 w 265"/>
                <a:gd name="T57" fmla="*/ 275 h 357"/>
                <a:gd name="T58" fmla="*/ 64 w 265"/>
                <a:gd name="T59" fmla="*/ 278 h 357"/>
                <a:gd name="T60" fmla="*/ 72 w 265"/>
                <a:gd name="T61" fmla="*/ 292 h 357"/>
                <a:gd name="T62" fmla="*/ 74 w 265"/>
                <a:gd name="T63" fmla="*/ 295 h 357"/>
                <a:gd name="T64" fmla="*/ 83 w 265"/>
                <a:gd name="T65" fmla="*/ 309 h 357"/>
                <a:gd name="T66" fmla="*/ 85 w 265"/>
                <a:gd name="T67" fmla="*/ 313 h 357"/>
                <a:gd name="T68" fmla="*/ 94 w 265"/>
                <a:gd name="T69" fmla="*/ 325 h 357"/>
                <a:gd name="T70" fmla="*/ 95 w 265"/>
                <a:gd name="T71" fmla="*/ 327 h 357"/>
                <a:gd name="T72" fmla="*/ 119 w 265"/>
                <a:gd name="T73" fmla="*/ 357 h 357"/>
                <a:gd name="T74" fmla="*/ 265 w 265"/>
                <a:gd name="T75" fmla="*/ 357 h 357"/>
                <a:gd name="T76" fmla="*/ 190 w 265"/>
                <a:gd name="T77" fmla="*/ 253 h 357"/>
                <a:gd name="T78" fmla="*/ 129 w 265"/>
                <a:gd name="T79" fmla="*/ 39 h 357"/>
                <a:gd name="T80" fmla="*/ 134 w 265"/>
                <a:gd name="T8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5" h="357">
                  <a:moveTo>
                    <a:pt x="120" y="12"/>
                  </a:moveTo>
                  <a:cubicBezTo>
                    <a:pt x="118" y="21"/>
                    <a:pt x="117" y="30"/>
                    <a:pt x="117" y="38"/>
                  </a:cubicBezTo>
                  <a:cubicBezTo>
                    <a:pt x="111" y="118"/>
                    <a:pt x="134" y="197"/>
                    <a:pt x="181" y="260"/>
                  </a:cubicBezTo>
                  <a:cubicBezTo>
                    <a:pt x="181" y="261"/>
                    <a:pt x="181" y="261"/>
                    <a:pt x="181" y="261"/>
                  </a:cubicBezTo>
                  <a:cubicBezTo>
                    <a:pt x="181" y="261"/>
                    <a:pt x="181" y="261"/>
                    <a:pt x="181" y="261"/>
                  </a:cubicBezTo>
                  <a:cubicBezTo>
                    <a:pt x="189" y="271"/>
                    <a:pt x="215" y="303"/>
                    <a:pt x="243" y="345"/>
                  </a:cubicBezTo>
                  <a:cubicBezTo>
                    <a:pt x="125" y="345"/>
                    <a:pt x="125" y="345"/>
                    <a:pt x="125" y="345"/>
                  </a:cubicBezTo>
                  <a:cubicBezTo>
                    <a:pt x="114" y="331"/>
                    <a:pt x="106" y="321"/>
                    <a:pt x="105" y="320"/>
                  </a:cubicBezTo>
                  <a:cubicBezTo>
                    <a:pt x="105" y="319"/>
                    <a:pt x="105" y="319"/>
                    <a:pt x="105" y="319"/>
                  </a:cubicBezTo>
                  <a:cubicBezTo>
                    <a:pt x="104" y="318"/>
                    <a:pt x="104" y="318"/>
                    <a:pt x="104" y="318"/>
                  </a:cubicBezTo>
                  <a:cubicBezTo>
                    <a:pt x="101" y="314"/>
                    <a:pt x="98" y="310"/>
                    <a:pt x="95" y="306"/>
                  </a:cubicBezTo>
                  <a:cubicBezTo>
                    <a:pt x="94" y="304"/>
                    <a:pt x="94" y="304"/>
                    <a:pt x="94" y="304"/>
                  </a:cubicBezTo>
                  <a:cubicBezTo>
                    <a:pt x="94" y="304"/>
                    <a:pt x="94" y="303"/>
                    <a:pt x="93" y="303"/>
                  </a:cubicBezTo>
                  <a:cubicBezTo>
                    <a:pt x="90" y="298"/>
                    <a:pt x="87" y="294"/>
                    <a:pt x="84" y="289"/>
                  </a:cubicBezTo>
                  <a:cubicBezTo>
                    <a:pt x="84" y="289"/>
                    <a:pt x="84" y="289"/>
                    <a:pt x="84" y="289"/>
                  </a:cubicBezTo>
                  <a:cubicBezTo>
                    <a:pt x="84" y="288"/>
                    <a:pt x="83" y="287"/>
                    <a:pt x="82" y="286"/>
                  </a:cubicBezTo>
                  <a:cubicBezTo>
                    <a:pt x="80" y="281"/>
                    <a:pt x="77" y="276"/>
                    <a:pt x="74" y="272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0" y="264"/>
                    <a:pt x="67" y="259"/>
                    <a:pt x="65" y="254"/>
                  </a:cubicBezTo>
                  <a:cubicBezTo>
                    <a:pt x="64" y="253"/>
                    <a:pt x="64" y="253"/>
                    <a:pt x="64" y="253"/>
                  </a:cubicBezTo>
                  <a:cubicBezTo>
                    <a:pt x="64" y="252"/>
                    <a:pt x="64" y="252"/>
                    <a:pt x="64" y="252"/>
                  </a:cubicBezTo>
                  <a:cubicBezTo>
                    <a:pt x="28" y="178"/>
                    <a:pt x="13" y="95"/>
                    <a:pt x="23" y="12"/>
                  </a:cubicBezTo>
                  <a:cubicBezTo>
                    <a:pt x="120" y="12"/>
                    <a:pt x="120" y="12"/>
                    <a:pt x="120" y="12"/>
                  </a:cubicBezTo>
                  <a:moveTo>
                    <a:pt x="13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87"/>
                    <a:pt x="14" y="177"/>
                    <a:pt x="53" y="257"/>
                  </a:cubicBezTo>
                  <a:cubicBezTo>
                    <a:pt x="54" y="258"/>
                    <a:pt x="54" y="259"/>
                    <a:pt x="54" y="259"/>
                  </a:cubicBezTo>
                  <a:cubicBezTo>
                    <a:pt x="57" y="264"/>
                    <a:pt x="59" y="270"/>
                    <a:pt x="62" y="275"/>
                  </a:cubicBezTo>
                  <a:cubicBezTo>
                    <a:pt x="63" y="276"/>
                    <a:pt x="63" y="277"/>
                    <a:pt x="64" y="278"/>
                  </a:cubicBezTo>
                  <a:cubicBezTo>
                    <a:pt x="66" y="282"/>
                    <a:pt x="69" y="287"/>
                    <a:pt x="72" y="292"/>
                  </a:cubicBezTo>
                  <a:cubicBezTo>
                    <a:pt x="73" y="293"/>
                    <a:pt x="73" y="294"/>
                    <a:pt x="74" y="295"/>
                  </a:cubicBezTo>
                  <a:cubicBezTo>
                    <a:pt x="77" y="300"/>
                    <a:pt x="80" y="305"/>
                    <a:pt x="83" y="309"/>
                  </a:cubicBezTo>
                  <a:cubicBezTo>
                    <a:pt x="84" y="311"/>
                    <a:pt x="85" y="312"/>
                    <a:pt x="85" y="313"/>
                  </a:cubicBezTo>
                  <a:cubicBezTo>
                    <a:pt x="88" y="317"/>
                    <a:pt x="91" y="321"/>
                    <a:pt x="94" y="325"/>
                  </a:cubicBezTo>
                  <a:cubicBezTo>
                    <a:pt x="95" y="326"/>
                    <a:pt x="95" y="326"/>
                    <a:pt x="95" y="327"/>
                  </a:cubicBezTo>
                  <a:cubicBezTo>
                    <a:pt x="95" y="327"/>
                    <a:pt x="105" y="338"/>
                    <a:pt x="119" y="357"/>
                  </a:cubicBezTo>
                  <a:cubicBezTo>
                    <a:pt x="265" y="357"/>
                    <a:pt x="265" y="357"/>
                    <a:pt x="265" y="357"/>
                  </a:cubicBezTo>
                  <a:cubicBezTo>
                    <a:pt x="233" y="306"/>
                    <a:pt x="200" y="266"/>
                    <a:pt x="190" y="253"/>
                  </a:cubicBezTo>
                  <a:cubicBezTo>
                    <a:pt x="145" y="192"/>
                    <a:pt x="124" y="116"/>
                    <a:pt x="129" y="39"/>
                  </a:cubicBezTo>
                  <a:cubicBezTo>
                    <a:pt x="130" y="26"/>
                    <a:pt x="131" y="13"/>
                    <a:pt x="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568951" y="5514976"/>
              <a:ext cx="1054100" cy="612775"/>
              <a:chOff x="4044951" y="5514975"/>
              <a:chExt cx="1054100" cy="612775"/>
            </a:xfrm>
            <a:solidFill>
              <a:schemeClr val="tx1">
                <a:lumMod val="65000"/>
                <a:lumOff val="35000"/>
                <a:alpha val="50000"/>
              </a:schemeClr>
            </a:solidFill>
          </p:grpSpPr>
          <p:sp>
            <p:nvSpPr>
              <p:cNvPr id="13" name="Freeform 152"/>
              <p:cNvSpPr/>
              <p:nvPr/>
            </p:nvSpPr>
            <p:spPr bwMode="auto">
              <a:xfrm>
                <a:off x="4044951" y="5514975"/>
                <a:ext cx="1054100" cy="133350"/>
              </a:xfrm>
              <a:custGeom>
                <a:avLst/>
                <a:gdLst>
                  <a:gd name="T0" fmla="*/ 21 w 332"/>
                  <a:gd name="T1" fmla="*/ 42 h 42"/>
                  <a:gd name="T2" fmla="*/ 0 w 332"/>
                  <a:gd name="T3" fmla="*/ 21 h 42"/>
                  <a:gd name="T4" fmla="*/ 21 w 332"/>
                  <a:gd name="T5" fmla="*/ 0 h 42"/>
                  <a:gd name="T6" fmla="*/ 311 w 332"/>
                  <a:gd name="T7" fmla="*/ 0 h 42"/>
                  <a:gd name="T8" fmla="*/ 332 w 332"/>
                  <a:gd name="T9" fmla="*/ 21 h 42"/>
                  <a:gd name="T10" fmla="*/ 311 w 332"/>
                  <a:gd name="T11" fmla="*/ 42 h 42"/>
                  <a:gd name="T12" fmla="*/ 21 w 332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2" h="42">
                    <a:moveTo>
                      <a:pt x="21" y="42"/>
                    </a:moveTo>
                    <a:cubicBezTo>
                      <a:pt x="9" y="42"/>
                      <a:pt x="0" y="32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3" y="0"/>
                      <a:pt x="332" y="9"/>
                      <a:pt x="332" y="21"/>
                    </a:cubicBezTo>
                    <a:cubicBezTo>
                      <a:pt x="332" y="32"/>
                      <a:pt x="323" y="42"/>
                      <a:pt x="311" y="42"/>
                    </a:cubicBezTo>
                    <a:lnTo>
                      <a:pt x="21" y="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153"/>
              <p:cNvSpPr/>
              <p:nvPr/>
            </p:nvSpPr>
            <p:spPr bwMode="auto">
              <a:xfrm>
                <a:off x="4044951" y="5753100"/>
                <a:ext cx="1054100" cy="136525"/>
              </a:xfrm>
              <a:custGeom>
                <a:avLst/>
                <a:gdLst>
                  <a:gd name="T0" fmla="*/ 311 w 332"/>
                  <a:gd name="T1" fmla="*/ 43 h 43"/>
                  <a:gd name="T2" fmla="*/ 21 w 332"/>
                  <a:gd name="T3" fmla="*/ 43 h 43"/>
                  <a:gd name="T4" fmla="*/ 0 w 332"/>
                  <a:gd name="T5" fmla="*/ 21 h 43"/>
                  <a:gd name="T6" fmla="*/ 21 w 332"/>
                  <a:gd name="T7" fmla="*/ 0 h 43"/>
                  <a:gd name="T8" fmla="*/ 311 w 332"/>
                  <a:gd name="T9" fmla="*/ 0 h 43"/>
                  <a:gd name="T10" fmla="*/ 332 w 332"/>
                  <a:gd name="T11" fmla="*/ 21 h 43"/>
                  <a:gd name="T12" fmla="*/ 311 w 332"/>
                  <a:gd name="T1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2" h="43">
                    <a:moveTo>
                      <a:pt x="311" y="43"/>
                    </a:moveTo>
                    <a:cubicBezTo>
                      <a:pt x="21" y="43"/>
                      <a:pt x="21" y="43"/>
                      <a:pt x="21" y="43"/>
                    </a:cubicBez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3" y="0"/>
                      <a:pt x="332" y="10"/>
                      <a:pt x="332" y="21"/>
                    </a:cubicBezTo>
                    <a:cubicBezTo>
                      <a:pt x="332" y="33"/>
                      <a:pt x="323" y="43"/>
                      <a:pt x="311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154"/>
              <p:cNvSpPr/>
              <p:nvPr/>
            </p:nvSpPr>
            <p:spPr bwMode="auto">
              <a:xfrm>
                <a:off x="4225926" y="5994400"/>
                <a:ext cx="692150" cy="133350"/>
              </a:xfrm>
              <a:custGeom>
                <a:avLst/>
                <a:gdLst>
                  <a:gd name="T0" fmla="*/ 197 w 218"/>
                  <a:gd name="T1" fmla="*/ 42 h 42"/>
                  <a:gd name="T2" fmla="*/ 21 w 218"/>
                  <a:gd name="T3" fmla="*/ 42 h 42"/>
                  <a:gd name="T4" fmla="*/ 0 w 218"/>
                  <a:gd name="T5" fmla="*/ 21 h 42"/>
                  <a:gd name="T6" fmla="*/ 21 w 218"/>
                  <a:gd name="T7" fmla="*/ 0 h 42"/>
                  <a:gd name="T8" fmla="*/ 197 w 218"/>
                  <a:gd name="T9" fmla="*/ 0 h 42"/>
                  <a:gd name="T10" fmla="*/ 218 w 218"/>
                  <a:gd name="T11" fmla="*/ 21 h 42"/>
                  <a:gd name="T12" fmla="*/ 197 w 218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42">
                    <a:moveTo>
                      <a:pt x="197" y="42"/>
                    </a:moveTo>
                    <a:cubicBezTo>
                      <a:pt x="21" y="42"/>
                      <a:pt x="21" y="42"/>
                      <a:pt x="21" y="42"/>
                    </a:cubicBezTo>
                    <a:cubicBezTo>
                      <a:pt x="9" y="42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9" y="0"/>
                      <a:pt x="218" y="10"/>
                      <a:pt x="218" y="21"/>
                    </a:cubicBezTo>
                    <a:cubicBezTo>
                      <a:pt x="218" y="33"/>
                      <a:pt x="209" y="42"/>
                      <a:pt x="197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730751" y="2105025"/>
            <a:ext cx="539750" cy="539750"/>
            <a:chOff x="4730751" y="2105025"/>
            <a:chExt cx="539750" cy="539750"/>
          </a:xfrm>
        </p:grpSpPr>
        <p:sp>
          <p:nvSpPr>
            <p:cNvPr id="16" name="Oval 156"/>
            <p:cNvSpPr>
              <a:spLocks noChangeArrowheads="1"/>
            </p:cNvSpPr>
            <p:nvPr/>
          </p:nvSpPr>
          <p:spPr bwMode="auto">
            <a:xfrm>
              <a:off x="4730751" y="2105025"/>
              <a:ext cx="539750" cy="539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57"/>
            <p:cNvSpPr>
              <a:spLocks noEditPoints="1"/>
            </p:cNvSpPr>
            <p:nvPr/>
          </p:nvSpPr>
          <p:spPr bwMode="auto">
            <a:xfrm>
              <a:off x="4870452" y="2193925"/>
              <a:ext cx="250825" cy="361950"/>
            </a:xfrm>
            <a:custGeom>
              <a:avLst/>
              <a:gdLst>
                <a:gd name="T0" fmla="*/ 21 w 79"/>
                <a:gd name="T1" fmla="*/ 88 h 114"/>
                <a:gd name="T2" fmla="*/ 22 w 79"/>
                <a:gd name="T3" fmla="*/ 94 h 114"/>
                <a:gd name="T4" fmla="*/ 40 w 79"/>
                <a:gd name="T5" fmla="*/ 97 h 114"/>
                <a:gd name="T6" fmla="*/ 57 w 79"/>
                <a:gd name="T7" fmla="*/ 94 h 114"/>
                <a:gd name="T8" fmla="*/ 58 w 79"/>
                <a:gd name="T9" fmla="*/ 88 h 114"/>
                <a:gd name="T10" fmla="*/ 40 w 79"/>
                <a:gd name="T11" fmla="*/ 91 h 114"/>
                <a:gd name="T12" fmla="*/ 21 w 79"/>
                <a:gd name="T13" fmla="*/ 88 h 114"/>
                <a:gd name="T14" fmla="*/ 23 w 79"/>
                <a:gd name="T15" fmla="*/ 99 h 114"/>
                <a:gd name="T16" fmla="*/ 24 w 79"/>
                <a:gd name="T17" fmla="*/ 105 h 114"/>
                <a:gd name="T18" fmla="*/ 29 w 79"/>
                <a:gd name="T19" fmla="*/ 108 h 114"/>
                <a:gd name="T20" fmla="*/ 30 w 79"/>
                <a:gd name="T21" fmla="*/ 111 h 114"/>
                <a:gd name="T22" fmla="*/ 40 w 79"/>
                <a:gd name="T23" fmla="*/ 114 h 114"/>
                <a:gd name="T24" fmla="*/ 50 w 79"/>
                <a:gd name="T25" fmla="*/ 111 h 114"/>
                <a:gd name="T26" fmla="*/ 50 w 79"/>
                <a:gd name="T27" fmla="*/ 108 h 114"/>
                <a:gd name="T28" fmla="*/ 55 w 79"/>
                <a:gd name="T29" fmla="*/ 105 h 114"/>
                <a:gd name="T30" fmla="*/ 56 w 79"/>
                <a:gd name="T31" fmla="*/ 99 h 114"/>
                <a:gd name="T32" fmla="*/ 40 w 79"/>
                <a:gd name="T33" fmla="*/ 102 h 114"/>
                <a:gd name="T34" fmla="*/ 23 w 79"/>
                <a:gd name="T35" fmla="*/ 99 h 114"/>
                <a:gd name="T36" fmla="*/ 40 w 79"/>
                <a:gd name="T37" fmla="*/ 16 h 114"/>
                <a:gd name="T38" fmla="*/ 42 w 79"/>
                <a:gd name="T39" fmla="*/ 14 h 114"/>
                <a:gd name="T40" fmla="*/ 40 w 79"/>
                <a:gd name="T41" fmla="*/ 12 h 114"/>
                <a:gd name="T42" fmla="*/ 12 w 79"/>
                <a:gd name="T43" fmla="*/ 39 h 114"/>
                <a:gd name="T44" fmla="*/ 14 w 79"/>
                <a:gd name="T45" fmla="*/ 41 h 114"/>
                <a:gd name="T46" fmla="*/ 16 w 79"/>
                <a:gd name="T47" fmla="*/ 39 h 114"/>
                <a:gd name="T48" fmla="*/ 40 w 79"/>
                <a:gd name="T49" fmla="*/ 16 h 114"/>
                <a:gd name="T50" fmla="*/ 40 w 79"/>
                <a:gd name="T51" fmla="*/ 0 h 114"/>
                <a:gd name="T52" fmla="*/ 0 w 79"/>
                <a:gd name="T53" fmla="*/ 39 h 114"/>
                <a:gd name="T54" fmla="*/ 19 w 79"/>
                <a:gd name="T55" fmla="*/ 73 h 114"/>
                <a:gd name="T56" fmla="*/ 21 w 79"/>
                <a:gd name="T57" fmla="*/ 83 h 114"/>
                <a:gd name="T58" fmla="*/ 40 w 79"/>
                <a:gd name="T59" fmla="*/ 86 h 114"/>
                <a:gd name="T60" fmla="*/ 59 w 79"/>
                <a:gd name="T61" fmla="*/ 83 h 114"/>
                <a:gd name="T62" fmla="*/ 60 w 79"/>
                <a:gd name="T63" fmla="*/ 73 h 114"/>
                <a:gd name="T64" fmla="*/ 79 w 79"/>
                <a:gd name="T65" fmla="*/ 39 h 114"/>
                <a:gd name="T66" fmla="*/ 40 w 79"/>
                <a:gd name="T67" fmla="*/ 0 h 114"/>
                <a:gd name="T68" fmla="*/ 54 w 79"/>
                <a:gd name="T69" fmla="*/ 68 h 114"/>
                <a:gd name="T70" fmla="*/ 53 w 79"/>
                <a:gd name="T71" fmla="*/ 77 h 114"/>
                <a:gd name="T72" fmla="*/ 40 w 79"/>
                <a:gd name="T73" fmla="*/ 80 h 114"/>
                <a:gd name="T74" fmla="*/ 26 w 79"/>
                <a:gd name="T75" fmla="*/ 77 h 114"/>
                <a:gd name="T76" fmla="*/ 25 w 79"/>
                <a:gd name="T77" fmla="*/ 68 h 114"/>
                <a:gd name="T78" fmla="*/ 7 w 79"/>
                <a:gd name="T79" fmla="*/ 39 h 114"/>
                <a:gd name="T80" fmla="*/ 40 w 79"/>
                <a:gd name="T81" fmla="*/ 7 h 114"/>
                <a:gd name="T82" fmla="*/ 72 w 79"/>
                <a:gd name="T83" fmla="*/ 39 h 114"/>
                <a:gd name="T84" fmla="*/ 54 w 79"/>
                <a:gd name="T85" fmla="*/ 68 h 114"/>
                <a:gd name="T86" fmla="*/ 48 w 79"/>
                <a:gd name="T87" fmla="*/ 54 h 114"/>
                <a:gd name="T88" fmla="*/ 40 w 79"/>
                <a:gd name="T89" fmla="*/ 38 h 114"/>
                <a:gd name="T90" fmla="*/ 31 w 79"/>
                <a:gd name="T91" fmla="*/ 54 h 114"/>
                <a:gd name="T92" fmla="*/ 27 w 79"/>
                <a:gd name="T93" fmla="*/ 46 h 114"/>
                <a:gd name="T94" fmla="*/ 22 w 79"/>
                <a:gd name="T95" fmla="*/ 49 h 114"/>
                <a:gd name="T96" fmla="*/ 30 w 79"/>
                <a:gd name="T97" fmla="*/ 67 h 114"/>
                <a:gd name="T98" fmla="*/ 40 w 79"/>
                <a:gd name="T99" fmla="*/ 51 h 114"/>
                <a:gd name="T100" fmla="*/ 49 w 79"/>
                <a:gd name="T101" fmla="*/ 67 h 114"/>
                <a:gd name="T102" fmla="*/ 58 w 79"/>
                <a:gd name="T103" fmla="*/ 49 h 114"/>
                <a:gd name="T104" fmla="*/ 52 w 79"/>
                <a:gd name="T105" fmla="*/ 46 h 114"/>
                <a:gd name="T106" fmla="*/ 48 w 79"/>
                <a:gd name="T107" fmla="*/ 5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" h="114">
                  <a:moveTo>
                    <a:pt x="21" y="88"/>
                  </a:moveTo>
                  <a:cubicBezTo>
                    <a:pt x="22" y="94"/>
                    <a:pt x="22" y="94"/>
                    <a:pt x="22" y="94"/>
                  </a:cubicBezTo>
                  <a:cubicBezTo>
                    <a:pt x="27" y="96"/>
                    <a:pt x="33" y="97"/>
                    <a:pt x="40" y="97"/>
                  </a:cubicBezTo>
                  <a:cubicBezTo>
                    <a:pt x="46" y="97"/>
                    <a:pt x="52" y="96"/>
                    <a:pt x="57" y="94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2" y="90"/>
                    <a:pt x="46" y="91"/>
                    <a:pt x="40" y="91"/>
                  </a:cubicBezTo>
                  <a:cubicBezTo>
                    <a:pt x="33" y="91"/>
                    <a:pt x="27" y="90"/>
                    <a:pt x="21" y="88"/>
                  </a:cubicBezTo>
                  <a:close/>
                  <a:moveTo>
                    <a:pt x="23" y="99"/>
                  </a:moveTo>
                  <a:cubicBezTo>
                    <a:pt x="24" y="105"/>
                    <a:pt x="24" y="105"/>
                    <a:pt x="24" y="105"/>
                  </a:cubicBezTo>
                  <a:cubicBezTo>
                    <a:pt x="24" y="105"/>
                    <a:pt x="25" y="107"/>
                    <a:pt x="29" y="10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32" y="114"/>
                    <a:pt x="40" y="114"/>
                  </a:cubicBezTo>
                  <a:cubicBezTo>
                    <a:pt x="47" y="114"/>
                    <a:pt x="50" y="111"/>
                    <a:pt x="50" y="111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4" y="107"/>
                    <a:pt x="55" y="105"/>
                    <a:pt x="55" y="105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1" y="101"/>
                    <a:pt x="46" y="102"/>
                    <a:pt x="40" y="102"/>
                  </a:cubicBezTo>
                  <a:cubicBezTo>
                    <a:pt x="34" y="102"/>
                    <a:pt x="28" y="101"/>
                    <a:pt x="23" y="99"/>
                  </a:cubicBezTo>
                  <a:close/>
                  <a:moveTo>
                    <a:pt x="40" y="16"/>
                  </a:moveTo>
                  <a:cubicBezTo>
                    <a:pt x="41" y="16"/>
                    <a:pt x="42" y="15"/>
                    <a:pt x="42" y="14"/>
                  </a:cubicBezTo>
                  <a:cubicBezTo>
                    <a:pt x="42" y="13"/>
                    <a:pt x="41" y="12"/>
                    <a:pt x="40" y="12"/>
                  </a:cubicBezTo>
                  <a:cubicBezTo>
                    <a:pt x="25" y="12"/>
                    <a:pt x="12" y="24"/>
                    <a:pt x="12" y="39"/>
                  </a:cubicBezTo>
                  <a:cubicBezTo>
                    <a:pt x="12" y="40"/>
                    <a:pt x="13" y="41"/>
                    <a:pt x="14" y="41"/>
                  </a:cubicBezTo>
                  <a:cubicBezTo>
                    <a:pt x="16" y="41"/>
                    <a:pt x="16" y="40"/>
                    <a:pt x="16" y="39"/>
                  </a:cubicBezTo>
                  <a:cubicBezTo>
                    <a:pt x="16" y="26"/>
                    <a:pt x="27" y="16"/>
                    <a:pt x="40" y="16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53"/>
                    <a:pt x="8" y="66"/>
                    <a:pt x="19" y="73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6" y="85"/>
                    <a:pt x="33" y="86"/>
                    <a:pt x="40" y="86"/>
                  </a:cubicBezTo>
                  <a:cubicBezTo>
                    <a:pt x="47" y="86"/>
                    <a:pt x="53" y="85"/>
                    <a:pt x="59" y="8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71" y="66"/>
                    <a:pt x="79" y="53"/>
                    <a:pt x="79" y="39"/>
                  </a:cubicBezTo>
                  <a:cubicBezTo>
                    <a:pt x="79" y="18"/>
                    <a:pt x="61" y="0"/>
                    <a:pt x="40" y="0"/>
                  </a:cubicBezTo>
                  <a:close/>
                  <a:moveTo>
                    <a:pt x="54" y="68"/>
                  </a:moveTo>
                  <a:cubicBezTo>
                    <a:pt x="53" y="77"/>
                    <a:pt x="53" y="77"/>
                    <a:pt x="53" y="77"/>
                  </a:cubicBezTo>
                  <a:cubicBezTo>
                    <a:pt x="53" y="77"/>
                    <a:pt x="50" y="80"/>
                    <a:pt x="40" y="80"/>
                  </a:cubicBezTo>
                  <a:cubicBezTo>
                    <a:pt x="30" y="80"/>
                    <a:pt x="26" y="77"/>
                    <a:pt x="26" y="77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15" y="63"/>
                    <a:pt x="7" y="52"/>
                    <a:pt x="7" y="39"/>
                  </a:cubicBezTo>
                  <a:cubicBezTo>
                    <a:pt x="7" y="21"/>
                    <a:pt x="22" y="7"/>
                    <a:pt x="40" y="7"/>
                  </a:cubicBezTo>
                  <a:cubicBezTo>
                    <a:pt x="57" y="7"/>
                    <a:pt x="72" y="21"/>
                    <a:pt x="72" y="39"/>
                  </a:cubicBezTo>
                  <a:cubicBezTo>
                    <a:pt x="72" y="52"/>
                    <a:pt x="65" y="63"/>
                    <a:pt x="54" y="68"/>
                  </a:cubicBezTo>
                  <a:close/>
                  <a:moveTo>
                    <a:pt x="48" y="54"/>
                  </a:moveTo>
                  <a:cubicBezTo>
                    <a:pt x="40" y="38"/>
                    <a:pt x="40" y="38"/>
                    <a:pt x="40" y="3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2" y="46"/>
                    <a:pt x="52" y="46"/>
                    <a:pt x="52" y="46"/>
                  </a:cubicBezTo>
                  <a:lnTo>
                    <a:pt x="48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460876" y="3289301"/>
            <a:ext cx="603250" cy="606425"/>
            <a:chOff x="4460876" y="3289301"/>
            <a:chExt cx="603250" cy="606425"/>
          </a:xfrm>
        </p:grpSpPr>
        <p:sp>
          <p:nvSpPr>
            <p:cNvPr id="18" name="Freeform 169"/>
            <p:cNvSpPr/>
            <p:nvPr/>
          </p:nvSpPr>
          <p:spPr bwMode="auto">
            <a:xfrm>
              <a:off x="4460876" y="3289301"/>
              <a:ext cx="603250" cy="606425"/>
            </a:xfrm>
            <a:custGeom>
              <a:avLst/>
              <a:gdLst>
                <a:gd name="T0" fmla="*/ 121 w 190"/>
                <a:gd name="T1" fmla="*/ 14 h 191"/>
                <a:gd name="T2" fmla="*/ 176 w 190"/>
                <a:gd name="T3" fmla="*/ 121 h 191"/>
                <a:gd name="T4" fmla="*/ 69 w 190"/>
                <a:gd name="T5" fmla="*/ 176 h 191"/>
                <a:gd name="T6" fmla="*/ 14 w 190"/>
                <a:gd name="T7" fmla="*/ 69 h 191"/>
                <a:gd name="T8" fmla="*/ 121 w 190"/>
                <a:gd name="T9" fmla="*/ 1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21" y="14"/>
                  </a:moveTo>
                  <a:cubicBezTo>
                    <a:pt x="166" y="29"/>
                    <a:pt x="190" y="77"/>
                    <a:pt x="176" y="121"/>
                  </a:cubicBezTo>
                  <a:cubicBezTo>
                    <a:pt x="161" y="166"/>
                    <a:pt x="113" y="191"/>
                    <a:pt x="69" y="176"/>
                  </a:cubicBezTo>
                  <a:cubicBezTo>
                    <a:pt x="24" y="162"/>
                    <a:pt x="0" y="114"/>
                    <a:pt x="14" y="69"/>
                  </a:cubicBezTo>
                  <a:cubicBezTo>
                    <a:pt x="29" y="24"/>
                    <a:pt x="77" y="0"/>
                    <a:pt x="121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170"/>
            <p:cNvSpPr>
              <a:spLocks noEditPoints="1"/>
            </p:cNvSpPr>
            <p:nvPr/>
          </p:nvSpPr>
          <p:spPr bwMode="auto">
            <a:xfrm>
              <a:off x="4591052" y="3448050"/>
              <a:ext cx="333375" cy="285750"/>
            </a:xfrm>
            <a:custGeom>
              <a:avLst/>
              <a:gdLst>
                <a:gd name="T0" fmla="*/ 37 w 105"/>
                <a:gd name="T1" fmla="*/ 59 h 90"/>
                <a:gd name="T2" fmla="*/ 37 w 105"/>
                <a:gd name="T3" fmla="*/ 90 h 90"/>
                <a:gd name="T4" fmla="*/ 61 w 105"/>
                <a:gd name="T5" fmla="*/ 90 h 90"/>
                <a:gd name="T6" fmla="*/ 61 w 105"/>
                <a:gd name="T7" fmla="*/ 62 h 90"/>
                <a:gd name="T8" fmla="*/ 51 w 105"/>
                <a:gd name="T9" fmla="*/ 72 h 90"/>
                <a:gd name="T10" fmla="*/ 37 w 105"/>
                <a:gd name="T11" fmla="*/ 59 h 90"/>
                <a:gd name="T12" fmla="*/ 4 w 105"/>
                <a:gd name="T13" fmla="*/ 86 h 90"/>
                <a:gd name="T14" fmla="*/ 8 w 105"/>
                <a:gd name="T15" fmla="*/ 90 h 90"/>
                <a:gd name="T16" fmla="*/ 28 w 105"/>
                <a:gd name="T17" fmla="*/ 90 h 90"/>
                <a:gd name="T18" fmla="*/ 28 w 105"/>
                <a:gd name="T19" fmla="*/ 49 h 90"/>
                <a:gd name="T20" fmla="*/ 4 w 105"/>
                <a:gd name="T21" fmla="*/ 73 h 90"/>
                <a:gd name="T22" fmla="*/ 4 w 105"/>
                <a:gd name="T23" fmla="*/ 86 h 90"/>
                <a:gd name="T24" fmla="*/ 70 w 105"/>
                <a:gd name="T25" fmla="*/ 52 h 90"/>
                <a:gd name="T26" fmla="*/ 70 w 105"/>
                <a:gd name="T27" fmla="*/ 90 h 90"/>
                <a:gd name="T28" fmla="*/ 90 w 105"/>
                <a:gd name="T29" fmla="*/ 90 h 90"/>
                <a:gd name="T30" fmla="*/ 94 w 105"/>
                <a:gd name="T31" fmla="*/ 86 h 90"/>
                <a:gd name="T32" fmla="*/ 94 w 105"/>
                <a:gd name="T33" fmla="*/ 29 h 90"/>
                <a:gd name="T34" fmla="*/ 73 w 105"/>
                <a:gd name="T35" fmla="*/ 49 h 90"/>
                <a:gd name="T36" fmla="*/ 70 w 105"/>
                <a:gd name="T37" fmla="*/ 52 h 90"/>
                <a:gd name="T38" fmla="*/ 84 w 105"/>
                <a:gd name="T39" fmla="*/ 2 h 90"/>
                <a:gd name="T40" fmla="*/ 81 w 105"/>
                <a:gd name="T41" fmla="*/ 7 h 90"/>
                <a:gd name="T42" fmla="*/ 85 w 105"/>
                <a:gd name="T43" fmla="*/ 11 h 90"/>
                <a:gd name="T44" fmla="*/ 90 w 105"/>
                <a:gd name="T45" fmla="*/ 10 h 90"/>
                <a:gd name="T46" fmla="*/ 51 w 105"/>
                <a:gd name="T47" fmla="*/ 49 h 90"/>
                <a:gd name="T48" fmla="*/ 28 w 105"/>
                <a:gd name="T49" fmla="*/ 26 h 90"/>
                <a:gd name="T50" fmla="*/ 1 w 105"/>
                <a:gd name="T51" fmla="*/ 53 h 90"/>
                <a:gd name="T52" fmla="*/ 1 w 105"/>
                <a:gd name="T53" fmla="*/ 59 h 90"/>
                <a:gd name="T54" fmla="*/ 7 w 105"/>
                <a:gd name="T55" fmla="*/ 59 h 90"/>
                <a:gd name="T56" fmla="*/ 28 w 105"/>
                <a:gd name="T57" fmla="*/ 38 h 90"/>
                <a:gd name="T58" fmla="*/ 51 w 105"/>
                <a:gd name="T59" fmla="*/ 61 h 90"/>
                <a:gd name="T60" fmla="*/ 96 w 105"/>
                <a:gd name="T61" fmla="*/ 16 h 90"/>
                <a:gd name="T62" fmla="*/ 95 w 105"/>
                <a:gd name="T63" fmla="*/ 21 h 90"/>
                <a:gd name="T64" fmla="*/ 99 w 105"/>
                <a:gd name="T65" fmla="*/ 25 h 90"/>
                <a:gd name="T66" fmla="*/ 99 w 105"/>
                <a:gd name="T67" fmla="*/ 25 h 90"/>
                <a:gd name="T68" fmla="*/ 104 w 105"/>
                <a:gd name="T69" fmla="*/ 21 h 90"/>
                <a:gd name="T70" fmla="*/ 105 w 105"/>
                <a:gd name="T71" fmla="*/ 0 h 90"/>
                <a:gd name="T72" fmla="*/ 84 w 105"/>
                <a:gd name="T7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90">
                  <a:moveTo>
                    <a:pt x="37" y="59"/>
                  </a:moveTo>
                  <a:cubicBezTo>
                    <a:pt x="37" y="90"/>
                    <a:pt x="37" y="90"/>
                    <a:pt x="37" y="90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1" y="72"/>
                    <a:pt x="51" y="72"/>
                    <a:pt x="51" y="72"/>
                  </a:cubicBezTo>
                  <a:lnTo>
                    <a:pt x="37" y="59"/>
                  </a:lnTo>
                  <a:close/>
                  <a:moveTo>
                    <a:pt x="4" y="86"/>
                  </a:moveTo>
                  <a:cubicBezTo>
                    <a:pt x="4" y="88"/>
                    <a:pt x="6" y="90"/>
                    <a:pt x="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4" y="73"/>
                    <a:pt x="4" y="73"/>
                    <a:pt x="4" y="73"/>
                  </a:cubicBezTo>
                  <a:lnTo>
                    <a:pt x="4" y="86"/>
                  </a:lnTo>
                  <a:close/>
                  <a:moveTo>
                    <a:pt x="70" y="52"/>
                  </a:moveTo>
                  <a:cubicBezTo>
                    <a:pt x="70" y="90"/>
                    <a:pt x="70" y="90"/>
                    <a:pt x="7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2" y="90"/>
                    <a:pt x="94" y="88"/>
                    <a:pt x="94" y="86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73" y="49"/>
                    <a:pt x="73" y="49"/>
                    <a:pt x="73" y="49"/>
                  </a:cubicBezTo>
                  <a:lnTo>
                    <a:pt x="70" y="52"/>
                  </a:lnTo>
                  <a:close/>
                  <a:moveTo>
                    <a:pt x="84" y="2"/>
                  </a:moveTo>
                  <a:cubicBezTo>
                    <a:pt x="82" y="2"/>
                    <a:pt x="80" y="4"/>
                    <a:pt x="81" y="7"/>
                  </a:cubicBezTo>
                  <a:cubicBezTo>
                    <a:pt x="81" y="9"/>
                    <a:pt x="83" y="11"/>
                    <a:pt x="85" y="11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4"/>
                    <a:pt x="0" y="57"/>
                    <a:pt x="1" y="59"/>
                  </a:cubicBezTo>
                  <a:cubicBezTo>
                    <a:pt x="3" y="60"/>
                    <a:pt x="6" y="60"/>
                    <a:pt x="7" y="5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3"/>
                    <a:pt x="97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102" y="25"/>
                    <a:pt x="103" y="24"/>
                    <a:pt x="104" y="21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84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05401" y="4502151"/>
            <a:ext cx="609600" cy="612775"/>
            <a:chOff x="5105401" y="4502151"/>
            <a:chExt cx="609600" cy="612775"/>
          </a:xfrm>
        </p:grpSpPr>
        <p:sp>
          <p:nvSpPr>
            <p:cNvPr id="20" name="Freeform 171"/>
            <p:cNvSpPr/>
            <p:nvPr/>
          </p:nvSpPr>
          <p:spPr bwMode="auto">
            <a:xfrm>
              <a:off x="5105401" y="4502151"/>
              <a:ext cx="609600" cy="612775"/>
            </a:xfrm>
            <a:custGeom>
              <a:avLst/>
              <a:gdLst>
                <a:gd name="T0" fmla="*/ 165 w 192"/>
                <a:gd name="T1" fmla="*/ 47 h 193"/>
                <a:gd name="T2" fmla="*/ 146 w 192"/>
                <a:gd name="T3" fmla="*/ 165 h 193"/>
                <a:gd name="T4" fmla="*/ 27 w 192"/>
                <a:gd name="T5" fmla="*/ 147 h 193"/>
                <a:gd name="T6" fmla="*/ 46 w 192"/>
                <a:gd name="T7" fmla="*/ 28 h 193"/>
                <a:gd name="T8" fmla="*/ 165 w 192"/>
                <a:gd name="T9" fmla="*/ 4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3">
                  <a:moveTo>
                    <a:pt x="165" y="47"/>
                  </a:moveTo>
                  <a:cubicBezTo>
                    <a:pt x="192" y="85"/>
                    <a:pt x="184" y="138"/>
                    <a:pt x="146" y="165"/>
                  </a:cubicBezTo>
                  <a:cubicBezTo>
                    <a:pt x="108" y="193"/>
                    <a:pt x="55" y="185"/>
                    <a:pt x="27" y="147"/>
                  </a:cubicBezTo>
                  <a:cubicBezTo>
                    <a:pt x="0" y="109"/>
                    <a:pt x="8" y="55"/>
                    <a:pt x="46" y="28"/>
                  </a:cubicBezTo>
                  <a:cubicBezTo>
                    <a:pt x="84" y="0"/>
                    <a:pt x="137" y="9"/>
                    <a:pt x="165" y="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172"/>
            <p:cNvSpPr>
              <a:spLocks noEditPoints="1"/>
            </p:cNvSpPr>
            <p:nvPr/>
          </p:nvSpPr>
          <p:spPr bwMode="auto">
            <a:xfrm>
              <a:off x="5283201" y="4648201"/>
              <a:ext cx="260350" cy="327025"/>
            </a:xfrm>
            <a:custGeom>
              <a:avLst/>
              <a:gdLst>
                <a:gd name="T0" fmla="*/ 118 w 164"/>
                <a:gd name="T1" fmla="*/ 34 h 206"/>
                <a:gd name="T2" fmla="*/ 28 w 164"/>
                <a:gd name="T3" fmla="*/ 34 h 206"/>
                <a:gd name="T4" fmla="*/ 28 w 164"/>
                <a:gd name="T5" fmla="*/ 46 h 206"/>
                <a:gd name="T6" fmla="*/ 118 w 164"/>
                <a:gd name="T7" fmla="*/ 46 h 206"/>
                <a:gd name="T8" fmla="*/ 118 w 164"/>
                <a:gd name="T9" fmla="*/ 34 h 206"/>
                <a:gd name="T10" fmla="*/ 118 w 164"/>
                <a:gd name="T11" fmla="*/ 58 h 206"/>
                <a:gd name="T12" fmla="*/ 28 w 164"/>
                <a:gd name="T13" fmla="*/ 58 h 206"/>
                <a:gd name="T14" fmla="*/ 28 w 164"/>
                <a:gd name="T15" fmla="*/ 72 h 206"/>
                <a:gd name="T16" fmla="*/ 118 w 164"/>
                <a:gd name="T17" fmla="*/ 72 h 206"/>
                <a:gd name="T18" fmla="*/ 118 w 164"/>
                <a:gd name="T19" fmla="*/ 58 h 206"/>
                <a:gd name="T20" fmla="*/ 146 w 164"/>
                <a:gd name="T21" fmla="*/ 18 h 206"/>
                <a:gd name="T22" fmla="*/ 146 w 164"/>
                <a:gd name="T23" fmla="*/ 0 h 206"/>
                <a:gd name="T24" fmla="*/ 0 w 164"/>
                <a:gd name="T25" fmla="*/ 0 h 206"/>
                <a:gd name="T26" fmla="*/ 0 w 164"/>
                <a:gd name="T27" fmla="*/ 188 h 206"/>
                <a:gd name="T28" fmla="*/ 18 w 164"/>
                <a:gd name="T29" fmla="*/ 188 h 206"/>
                <a:gd name="T30" fmla="*/ 18 w 164"/>
                <a:gd name="T31" fmla="*/ 206 h 206"/>
                <a:gd name="T32" fmla="*/ 164 w 164"/>
                <a:gd name="T33" fmla="*/ 206 h 206"/>
                <a:gd name="T34" fmla="*/ 164 w 164"/>
                <a:gd name="T35" fmla="*/ 18 h 206"/>
                <a:gd name="T36" fmla="*/ 146 w 164"/>
                <a:gd name="T37" fmla="*/ 18 h 206"/>
                <a:gd name="T38" fmla="*/ 10 w 164"/>
                <a:gd name="T39" fmla="*/ 178 h 206"/>
                <a:gd name="T40" fmla="*/ 10 w 164"/>
                <a:gd name="T41" fmla="*/ 10 h 206"/>
                <a:gd name="T42" fmla="*/ 134 w 164"/>
                <a:gd name="T43" fmla="*/ 10 h 206"/>
                <a:gd name="T44" fmla="*/ 134 w 164"/>
                <a:gd name="T45" fmla="*/ 134 h 206"/>
                <a:gd name="T46" fmla="*/ 92 w 164"/>
                <a:gd name="T47" fmla="*/ 134 h 206"/>
                <a:gd name="T48" fmla="*/ 92 w 164"/>
                <a:gd name="T49" fmla="*/ 178 h 206"/>
                <a:gd name="T50" fmla="*/ 10 w 164"/>
                <a:gd name="T51" fmla="*/ 178 h 206"/>
                <a:gd name="T52" fmla="*/ 154 w 164"/>
                <a:gd name="T53" fmla="*/ 196 h 206"/>
                <a:gd name="T54" fmla="*/ 28 w 164"/>
                <a:gd name="T55" fmla="*/ 196 h 206"/>
                <a:gd name="T56" fmla="*/ 28 w 164"/>
                <a:gd name="T57" fmla="*/ 188 h 206"/>
                <a:gd name="T58" fmla="*/ 96 w 164"/>
                <a:gd name="T59" fmla="*/ 188 h 206"/>
                <a:gd name="T60" fmla="*/ 146 w 164"/>
                <a:gd name="T61" fmla="*/ 140 h 206"/>
                <a:gd name="T62" fmla="*/ 146 w 164"/>
                <a:gd name="T63" fmla="*/ 28 h 206"/>
                <a:gd name="T64" fmla="*/ 154 w 164"/>
                <a:gd name="T65" fmla="*/ 28 h 206"/>
                <a:gd name="T66" fmla="*/ 154 w 164"/>
                <a:gd name="T67" fmla="*/ 196 h 206"/>
                <a:gd name="T68" fmla="*/ 118 w 164"/>
                <a:gd name="T69" fmla="*/ 84 h 206"/>
                <a:gd name="T70" fmla="*/ 28 w 164"/>
                <a:gd name="T71" fmla="*/ 84 h 206"/>
                <a:gd name="T72" fmla="*/ 28 w 164"/>
                <a:gd name="T73" fmla="*/ 96 h 206"/>
                <a:gd name="T74" fmla="*/ 118 w 164"/>
                <a:gd name="T75" fmla="*/ 96 h 206"/>
                <a:gd name="T76" fmla="*/ 118 w 164"/>
                <a:gd name="T77" fmla="*/ 84 h 206"/>
                <a:gd name="T78" fmla="*/ 28 w 164"/>
                <a:gd name="T79" fmla="*/ 122 h 206"/>
                <a:gd name="T80" fmla="*/ 72 w 164"/>
                <a:gd name="T81" fmla="*/ 122 h 206"/>
                <a:gd name="T82" fmla="*/ 72 w 164"/>
                <a:gd name="T83" fmla="*/ 110 h 206"/>
                <a:gd name="T84" fmla="*/ 28 w 164"/>
                <a:gd name="T85" fmla="*/ 110 h 206"/>
                <a:gd name="T86" fmla="*/ 28 w 164"/>
                <a:gd name="T87" fmla="*/ 12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" h="206">
                  <a:moveTo>
                    <a:pt x="118" y="34"/>
                  </a:moveTo>
                  <a:lnTo>
                    <a:pt x="28" y="34"/>
                  </a:lnTo>
                  <a:lnTo>
                    <a:pt x="28" y="46"/>
                  </a:lnTo>
                  <a:lnTo>
                    <a:pt x="118" y="46"/>
                  </a:lnTo>
                  <a:lnTo>
                    <a:pt x="118" y="34"/>
                  </a:lnTo>
                  <a:close/>
                  <a:moveTo>
                    <a:pt x="118" y="58"/>
                  </a:moveTo>
                  <a:lnTo>
                    <a:pt x="28" y="58"/>
                  </a:lnTo>
                  <a:lnTo>
                    <a:pt x="28" y="72"/>
                  </a:lnTo>
                  <a:lnTo>
                    <a:pt x="118" y="72"/>
                  </a:lnTo>
                  <a:lnTo>
                    <a:pt x="118" y="58"/>
                  </a:lnTo>
                  <a:close/>
                  <a:moveTo>
                    <a:pt x="146" y="18"/>
                  </a:moveTo>
                  <a:lnTo>
                    <a:pt x="146" y="0"/>
                  </a:lnTo>
                  <a:lnTo>
                    <a:pt x="0" y="0"/>
                  </a:lnTo>
                  <a:lnTo>
                    <a:pt x="0" y="188"/>
                  </a:lnTo>
                  <a:lnTo>
                    <a:pt x="18" y="188"/>
                  </a:lnTo>
                  <a:lnTo>
                    <a:pt x="18" y="206"/>
                  </a:lnTo>
                  <a:lnTo>
                    <a:pt x="164" y="206"/>
                  </a:lnTo>
                  <a:lnTo>
                    <a:pt x="164" y="18"/>
                  </a:lnTo>
                  <a:lnTo>
                    <a:pt x="146" y="18"/>
                  </a:lnTo>
                  <a:close/>
                  <a:moveTo>
                    <a:pt x="10" y="178"/>
                  </a:moveTo>
                  <a:lnTo>
                    <a:pt x="10" y="10"/>
                  </a:lnTo>
                  <a:lnTo>
                    <a:pt x="134" y="10"/>
                  </a:lnTo>
                  <a:lnTo>
                    <a:pt x="134" y="134"/>
                  </a:lnTo>
                  <a:lnTo>
                    <a:pt x="92" y="134"/>
                  </a:lnTo>
                  <a:lnTo>
                    <a:pt x="92" y="178"/>
                  </a:lnTo>
                  <a:lnTo>
                    <a:pt x="10" y="178"/>
                  </a:lnTo>
                  <a:close/>
                  <a:moveTo>
                    <a:pt x="154" y="196"/>
                  </a:moveTo>
                  <a:lnTo>
                    <a:pt x="28" y="196"/>
                  </a:lnTo>
                  <a:lnTo>
                    <a:pt x="28" y="188"/>
                  </a:lnTo>
                  <a:lnTo>
                    <a:pt x="96" y="188"/>
                  </a:lnTo>
                  <a:lnTo>
                    <a:pt x="146" y="140"/>
                  </a:lnTo>
                  <a:lnTo>
                    <a:pt x="146" y="28"/>
                  </a:lnTo>
                  <a:lnTo>
                    <a:pt x="154" y="28"/>
                  </a:lnTo>
                  <a:lnTo>
                    <a:pt x="154" y="196"/>
                  </a:lnTo>
                  <a:close/>
                  <a:moveTo>
                    <a:pt x="118" y="84"/>
                  </a:moveTo>
                  <a:lnTo>
                    <a:pt x="28" y="84"/>
                  </a:lnTo>
                  <a:lnTo>
                    <a:pt x="28" y="96"/>
                  </a:lnTo>
                  <a:lnTo>
                    <a:pt x="118" y="96"/>
                  </a:lnTo>
                  <a:lnTo>
                    <a:pt x="118" y="84"/>
                  </a:lnTo>
                  <a:close/>
                  <a:moveTo>
                    <a:pt x="28" y="122"/>
                  </a:moveTo>
                  <a:lnTo>
                    <a:pt x="72" y="122"/>
                  </a:lnTo>
                  <a:lnTo>
                    <a:pt x="72" y="110"/>
                  </a:lnTo>
                  <a:lnTo>
                    <a:pt x="28" y="110"/>
                  </a:lnTo>
                  <a:lnTo>
                    <a:pt x="28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86577" y="2070100"/>
            <a:ext cx="612775" cy="609600"/>
            <a:chOff x="6886577" y="2070100"/>
            <a:chExt cx="612775" cy="609600"/>
          </a:xfrm>
        </p:grpSpPr>
        <p:sp>
          <p:nvSpPr>
            <p:cNvPr id="22" name="Freeform 173"/>
            <p:cNvSpPr/>
            <p:nvPr/>
          </p:nvSpPr>
          <p:spPr bwMode="auto">
            <a:xfrm>
              <a:off x="6886577" y="2070100"/>
              <a:ext cx="612775" cy="609600"/>
            </a:xfrm>
            <a:custGeom>
              <a:avLst/>
              <a:gdLst>
                <a:gd name="T0" fmla="*/ 165 w 193"/>
                <a:gd name="T1" fmla="*/ 146 h 192"/>
                <a:gd name="T2" fmla="*/ 46 w 193"/>
                <a:gd name="T3" fmla="*/ 165 h 192"/>
                <a:gd name="T4" fmla="*/ 27 w 193"/>
                <a:gd name="T5" fmla="*/ 46 h 192"/>
                <a:gd name="T6" fmla="*/ 146 w 193"/>
                <a:gd name="T7" fmla="*/ 27 h 192"/>
                <a:gd name="T8" fmla="*/ 165 w 193"/>
                <a:gd name="T9" fmla="*/ 14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2">
                  <a:moveTo>
                    <a:pt x="165" y="146"/>
                  </a:moveTo>
                  <a:cubicBezTo>
                    <a:pt x="137" y="184"/>
                    <a:pt x="84" y="192"/>
                    <a:pt x="46" y="165"/>
                  </a:cubicBezTo>
                  <a:cubicBezTo>
                    <a:pt x="8" y="137"/>
                    <a:pt x="0" y="84"/>
                    <a:pt x="27" y="46"/>
                  </a:cubicBezTo>
                  <a:cubicBezTo>
                    <a:pt x="55" y="8"/>
                    <a:pt x="108" y="0"/>
                    <a:pt x="146" y="27"/>
                  </a:cubicBezTo>
                  <a:cubicBezTo>
                    <a:pt x="184" y="55"/>
                    <a:pt x="193" y="108"/>
                    <a:pt x="165" y="1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174"/>
            <p:cNvSpPr>
              <a:spLocks noEditPoints="1"/>
            </p:cNvSpPr>
            <p:nvPr/>
          </p:nvSpPr>
          <p:spPr bwMode="auto">
            <a:xfrm>
              <a:off x="7029451" y="2193925"/>
              <a:ext cx="330200" cy="368300"/>
            </a:xfrm>
            <a:custGeom>
              <a:avLst/>
              <a:gdLst>
                <a:gd name="T0" fmla="*/ 84 w 104"/>
                <a:gd name="T1" fmla="*/ 23 h 116"/>
                <a:gd name="T2" fmla="*/ 87 w 104"/>
                <a:gd name="T3" fmla="*/ 18 h 116"/>
                <a:gd name="T4" fmla="*/ 88 w 104"/>
                <a:gd name="T5" fmla="*/ 19 h 116"/>
                <a:gd name="T6" fmla="*/ 91 w 104"/>
                <a:gd name="T7" fmla="*/ 19 h 116"/>
                <a:gd name="T8" fmla="*/ 93 w 104"/>
                <a:gd name="T9" fmla="*/ 18 h 116"/>
                <a:gd name="T10" fmla="*/ 95 w 104"/>
                <a:gd name="T11" fmla="*/ 14 h 116"/>
                <a:gd name="T12" fmla="*/ 94 w 104"/>
                <a:gd name="T13" fmla="*/ 10 h 116"/>
                <a:gd name="T14" fmla="*/ 79 w 104"/>
                <a:gd name="T15" fmla="*/ 1 h 116"/>
                <a:gd name="T16" fmla="*/ 75 w 104"/>
                <a:gd name="T17" fmla="*/ 2 h 116"/>
                <a:gd name="T18" fmla="*/ 73 w 104"/>
                <a:gd name="T19" fmla="*/ 6 h 116"/>
                <a:gd name="T20" fmla="*/ 72 w 104"/>
                <a:gd name="T21" fmla="*/ 9 h 116"/>
                <a:gd name="T22" fmla="*/ 74 w 104"/>
                <a:gd name="T23" fmla="*/ 10 h 116"/>
                <a:gd name="T24" fmla="*/ 75 w 104"/>
                <a:gd name="T25" fmla="*/ 11 h 116"/>
                <a:gd name="T26" fmla="*/ 72 w 104"/>
                <a:gd name="T27" fmla="*/ 16 h 116"/>
                <a:gd name="T28" fmla="*/ 52 w 104"/>
                <a:gd name="T29" fmla="*/ 12 h 116"/>
                <a:gd name="T30" fmla="*/ 32 w 104"/>
                <a:gd name="T31" fmla="*/ 16 h 116"/>
                <a:gd name="T32" fmla="*/ 29 w 104"/>
                <a:gd name="T33" fmla="*/ 11 h 116"/>
                <a:gd name="T34" fmla="*/ 30 w 104"/>
                <a:gd name="T35" fmla="*/ 10 h 116"/>
                <a:gd name="T36" fmla="*/ 32 w 104"/>
                <a:gd name="T37" fmla="*/ 9 h 116"/>
                <a:gd name="T38" fmla="*/ 31 w 104"/>
                <a:gd name="T39" fmla="*/ 6 h 116"/>
                <a:gd name="T40" fmla="*/ 29 w 104"/>
                <a:gd name="T41" fmla="*/ 2 h 116"/>
                <a:gd name="T42" fmla="*/ 25 w 104"/>
                <a:gd name="T43" fmla="*/ 1 h 116"/>
                <a:gd name="T44" fmla="*/ 10 w 104"/>
                <a:gd name="T45" fmla="*/ 10 h 116"/>
                <a:gd name="T46" fmla="*/ 9 w 104"/>
                <a:gd name="T47" fmla="*/ 14 h 116"/>
                <a:gd name="T48" fmla="*/ 11 w 104"/>
                <a:gd name="T49" fmla="*/ 18 h 116"/>
                <a:gd name="T50" fmla="*/ 13 w 104"/>
                <a:gd name="T51" fmla="*/ 19 h 116"/>
                <a:gd name="T52" fmla="*/ 16 w 104"/>
                <a:gd name="T53" fmla="*/ 19 h 116"/>
                <a:gd name="T54" fmla="*/ 17 w 104"/>
                <a:gd name="T55" fmla="*/ 18 h 116"/>
                <a:gd name="T56" fmla="*/ 20 w 104"/>
                <a:gd name="T57" fmla="*/ 23 h 116"/>
                <a:gd name="T58" fmla="*/ 0 w 104"/>
                <a:gd name="T59" fmla="*/ 64 h 116"/>
                <a:gd name="T60" fmla="*/ 52 w 104"/>
                <a:gd name="T61" fmla="*/ 116 h 116"/>
                <a:gd name="T62" fmla="*/ 104 w 104"/>
                <a:gd name="T63" fmla="*/ 64 h 116"/>
                <a:gd name="T64" fmla="*/ 84 w 104"/>
                <a:gd name="T65" fmla="*/ 23 h 116"/>
                <a:gd name="T66" fmla="*/ 52 w 104"/>
                <a:gd name="T67" fmla="*/ 106 h 116"/>
                <a:gd name="T68" fmla="*/ 10 w 104"/>
                <a:gd name="T69" fmla="*/ 64 h 116"/>
                <a:gd name="T70" fmla="*/ 52 w 104"/>
                <a:gd name="T71" fmla="*/ 22 h 116"/>
                <a:gd name="T72" fmla="*/ 94 w 104"/>
                <a:gd name="T73" fmla="*/ 64 h 116"/>
                <a:gd name="T74" fmla="*/ 52 w 104"/>
                <a:gd name="T75" fmla="*/ 106 h 116"/>
                <a:gd name="T76" fmla="*/ 57 w 104"/>
                <a:gd name="T77" fmla="*/ 65 h 116"/>
                <a:gd name="T78" fmla="*/ 57 w 104"/>
                <a:gd name="T79" fmla="*/ 64 h 116"/>
                <a:gd name="T80" fmla="*/ 57 w 104"/>
                <a:gd name="T81" fmla="*/ 41 h 116"/>
                <a:gd name="T82" fmla="*/ 52 w 104"/>
                <a:gd name="T83" fmla="*/ 36 h 116"/>
                <a:gd name="T84" fmla="*/ 48 w 104"/>
                <a:gd name="T85" fmla="*/ 41 h 116"/>
                <a:gd name="T86" fmla="*/ 48 w 104"/>
                <a:gd name="T87" fmla="*/ 64 h 116"/>
                <a:gd name="T88" fmla="*/ 52 w 104"/>
                <a:gd name="T89" fmla="*/ 69 h 116"/>
                <a:gd name="T90" fmla="*/ 53 w 104"/>
                <a:gd name="T91" fmla="*/ 69 h 116"/>
                <a:gd name="T92" fmla="*/ 74 w 104"/>
                <a:gd name="T93" fmla="*/ 90 h 116"/>
                <a:gd name="T94" fmla="*/ 75 w 104"/>
                <a:gd name="T95" fmla="*/ 90 h 116"/>
                <a:gd name="T96" fmla="*/ 77 w 104"/>
                <a:gd name="T97" fmla="*/ 90 h 116"/>
                <a:gd name="T98" fmla="*/ 77 w 104"/>
                <a:gd name="T99" fmla="*/ 86 h 116"/>
                <a:gd name="T100" fmla="*/ 57 w 104"/>
                <a:gd name="T101" fmla="*/ 6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" h="116">
                  <a:moveTo>
                    <a:pt x="84" y="23"/>
                  </a:moveTo>
                  <a:cubicBezTo>
                    <a:pt x="87" y="18"/>
                    <a:pt x="87" y="18"/>
                    <a:pt x="87" y="18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9" y="19"/>
                    <a:pt x="90" y="20"/>
                    <a:pt x="91" y="19"/>
                  </a:cubicBezTo>
                  <a:cubicBezTo>
                    <a:pt x="92" y="19"/>
                    <a:pt x="92" y="19"/>
                    <a:pt x="93" y="18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6" y="13"/>
                    <a:pt x="95" y="11"/>
                    <a:pt x="94" y="1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8" y="0"/>
                    <a:pt x="76" y="1"/>
                    <a:pt x="75" y="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2" y="7"/>
                    <a:pt x="72" y="8"/>
                    <a:pt x="72" y="9"/>
                  </a:cubicBezTo>
                  <a:cubicBezTo>
                    <a:pt x="73" y="9"/>
                    <a:pt x="73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6" y="14"/>
                    <a:pt x="59" y="12"/>
                    <a:pt x="52" y="12"/>
                  </a:cubicBezTo>
                  <a:cubicBezTo>
                    <a:pt x="45" y="12"/>
                    <a:pt x="38" y="14"/>
                    <a:pt x="32" y="16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2" y="9"/>
                    <a:pt x="32" y="9"/>
                  </a:cubicBezTo>
                  <a:cubicBezTo>
                    <a:pt x="32" y="8"/>
                    <a:pt x="32" y="7"/>
                    <a:pt x="31" y="6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6" y="0"/>
                    <a:pt x="25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3"/>
                    <a:pt x="9" y="14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4" y="20"/>
                    <a:pt x="15" y="19"/>
                    <a:pt x="16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8" y="33"/>
                    <a:pt x="0" y="48"/>
                    <a:pt x="0" y="64"/>
                  </a:cubicBezTo>
                  <a:cubicBezTo>
                    <a:pt x="0" y="93"/>
                    <a:pt x="23" y="116"/>
                    <a:pt x="52" y="116"/>
                  </a:cubicBezTo>
                  <a:cubicBezTo>
                    <a:pt x="81" y="116"/>
                    <a:pt x="104" y="93"/>
                    <a:pt x="104" y="64"/>
                  </a:cubicBezTo>
                  <a:cubicBezTo>
                    <a:pt x="104" y="48"/>
                    <a:pt x="96" y="33"/>
                    <a:pt x="84" y="23"/>
                  </a:cubicBezTo>
                  <a:close/>
                  <a:moveTo>
                    <a:pt x="52" y="106"/>
                  </a:moveTo>
                  <a:cubicBezTo>
                    <a:pt x="29" y="106"/>
                    <a:pt x="10" y="88"/>
                    <a:pt x="10" y="64"/>
                  </a:cubicBezTo>
                  <a:cubicBezTo>
                    <a:pt x="10" y="41"/>
                    <a:pt x="29" y="22"/>
                    <a:pt x="52" y="22"/>
                  </a:cubicBezTo>
                  <a:cubicBezTo>
                    <a:pt x="75" y="22"/>
                    <a:pt x="94" y="41"/>
                    <a:pt x="94" y="64"/>
                  </a:cubicBezTo>
                  <a:cubicBezTo>
                    <a:pt x="94" y="88"/>
                    <a:pt x="75" y="106"/>
                    <a:pt x="52" y="106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4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8"/>
                    <a:pt x="55" y="36"/>
                    <a:pt x="52" y="36"/>
                  </a:cubicBezTo>
                  <a:cubicBezTo>
                    <a:pt x="50" y="36"/>
                    <a:pt x="48" y="38"/>
                    <a:pt x="48" y="41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7"/>
                    <a:pt x="50" y="69"/>
                    <a:pt x="52" y="69"/>
                  </a:cubicBezTo>
                  <a:cubicBezTo>
                    <a:pt x="52" y="69"/>
                    <a:pt x="52" y="69"/>
                    <a:pt x="53" y="69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6" y="90"/>
                    <a:pt x="77" y="90"/>
                    <a:pt x="77" y="90"/>
                  </a:cubicBezTo>
                  <a:cubicBezTo>
                    <a:pt x="78" y="89"/>
                    <a:pt x="78" y="87"/>
                    <a:pt x="77" y="86"/>
                  </a:cubicBezTo>
                  <a:lnTo>
                    <a:pt x="57" y="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127876" y="3289301"/>
            <a:ext cx="603250" cy="606425"/>
            <a:chOff x="7127876" y="3289301"/>
            <a:chExt cx="603250" cy="606425"/>
          </a:xfrm>
        </p:grpSpPr>
        <p:sp>
          <p:nvSpPr>
            <p:cNvPr id="24" name="Freeform 175"/>
            <p:cNvSpPr/>
            <p:nvPr/>
          </p:nvSpPr>
          <p:spPr bwMode="auto">
            <a:xfrm>
              <a:off x="7127876" y="3289301"/>
              <a:ext cx="603250" cy="606425"/>
            </a:xfrm>
            <a:custGeom>
              <a:avLst/>
              <a:gdLst>
                <a:gd name="T0" fmla="*/ 121 w 190"/>
                <a:gd name="T1" fmla="*/ 176 h 191"/>
                <a:gd name="T2" fmla="*/ 14 w 190"/>
                <a:gd name="T3" fmla="*/ 121 h 191"/>
                <a:gd name="T4" fmla="*/ 69 w 190"/>
                <a:gd name="T5" fmla="*/ 14 h 191"/>
                <a:gd name="T6" fmla="*/ 176 w 190"/>
                <a:gd name="T7" fmla="*/ 69 h 191"/>
                <a:gd name="T8" fmla="*/ 121 w 190"/>
                <a:gd name="T9" fmla="*/ 17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21" y="176"/>
                  </a:moveTo>
                  <a:cubicBezTo>
                    <a:pt x="77" y="191"/>
                    <a:pt x="29" y="166"/>
                    <a:pt x="14" y="121"/>
                  </a:cubicBezTo>
                  <a:cubicBezTo>
                    <a:pt x="0" y="77"/>
                    <a:pt x="24" y="29"/>
                    <a:pt x="69" y="14"/>
                  </a:cubicBezTo>
                  <a:cubicBezTo>
                    <a:pt x="113" y="0"/>
                    <a:pt x="161" y="24"/>
                    <a:pt x="176" y="69"/>
                  </a:cubicBezTo>
                  <a:cubicBezTo>
                    <a:pt x="190" y="114"/>
                    <a:pt x="166" y="162"/>
                    <a:pt x="121" y="17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76"/>
            <p:cNvSpPr>
              <a:spLocks noEditPoints="1"/>
            </p:cNvSpPr>
            <p:nvPr/>
          </p:nvSpPr>
          <p:spPr bwMode="auto">
            <a:xfrm>
              <a:off x="7235827" y="3444876"/>
              <a:ext cx="384175" cy="269875"/>
            </a:xfrm>
            <a:custGeom>
              <a:avLst/>
              <a:gdLst>
                <a:gd name="T0" fmla="*/ 98 w 121"/>
                <a:gd name="T1" fmla="*/ 36 h 85"/>
                <a:gd name="T2" fmla="*/ 49 w 121"/>
                <a:gd name="T3" fmla="*/ 0 h 85"/>
                <a:gd name="T4" fmla="*/ 0 w 121"/>
                <a:gd name="T5" fmla="*/ 36 h 85"/>
                <a:gd name="T6" fmla="*/ 15 w 121"/>
                <a:gd name="T7" fmla="*/ 62 h 85"/>
                <a:gd name="T8" fmla="*/ 0 w 121"/>
                <a:gd name="T9" fmla="*/ 71 h 85"/>
                <a:gd name="T10" fmla="*/ 33 w 121"/>
                <a:gd name="T11" fmla="*/ 70 h 85"/>
                <a:gd name="T12" fmla="*/ 49 w 121"/>
                <a:gd name="T13" fmla="*/ 71 h 85"/>
                <a:gd name="T14" fmla="*/ 98 w 121"/>
                <a:gd name="T15" fmla="*/ 36 h 85"/>
                <a:gd name="T16" fmla="*/ 58 w 121"/>
                <a:gd name="T17" fmla="*/ 51 h 85"/>
                <a:gd name="T18" fmla="*/ 26 w 121"/>
                <a:gd name="T19" fmla="*/ 51 h 85"/>
                <a:gd name="T20" fmla="*/ 26 w 121"/>
                <a:gd name="T21" fmla="*/ 46 h 85"/>
                <a:gd name="T22" fmla="*/ 58 w 121"/>
                <a:gd name="T23" fmla="*/ 46 h 85"/>
                <a:gd name="T24" fmla="*/ 58 w 121"/>
                <a:gd name="T25" fmla="*/ 51 h 85"/>
                <a:gd name="T26" fmla="*/ 71 w 121"/>
                <a:gd name="T27" fmla="*/ 38 h 85"/>
                <a:gd name="T28" fmla="*/ 26 w 121"/>
                <a:gd name="T29" fmla="*/ 38 h 85"/>
                <a:gd name="T30" fmla="*/ 26 w 121"/>
                <a:gd name="T31" fmla="*/ 34 h 85"/>
                <a:gd name="T32" fmla="*/ 71 w 121"/>
                <a:gd name="T33" fmla="*/ 34 h 85"/>
                <a:gd name="T34" fmla="*/ 71 w 121"/>
                <a:gd name="T35" fmla="*/ 38 h 85"/>
                <a:gd name="T36" fmla="*/ 71 w 121"/>
                <a:gd name="T37" fmla="*/ 26 h 85"/>
                <a:gd name="T38" fmla="*/ 26 w 121"/>
                <a:gd name="T39" fmla="*/ 26 h 85"/>
                <a:gd name="T40" fmla="*/ 26 w 121"/>
                <a:gd name="T41" fmla="*/ 21 h 85"/>
                <a:gd name="T42" fmla="*/ 71 w 121"/>
                <a:gd name="T43" fmla="*/ 21 h 85"/>
                <a:gd name="T44" fmla="*/ 71 w 121"/>
                <a:gd name="T45" fmla="*/ 26 h 85"/>
                <a:gd name="T46" fmla="*/ 108 w 121"/>
                <a:gd name="T47" fmla="*/ 72 h 85"/>
                <a:gd name="T48" fmla="*/ 121 w 121"/>
                <a:gd name="T49" fmla="*/ 51 h 85"/>
                <a:gd name="T50" fmla="*/ 101 w 121"/>
                <a:gd name="T51" fmla="*/ 27 h 85"/>
                <a:gd name="T52" fmla="*/ 103 w 121"/>
                <a:gd name="T53" fmla="*/ 36 h 85"/>
                <a:gd name="T54" fmla="*/ 60 w 121"/>
                <a:gd name="T55" fmla="*/ 75 h 85"/>
                <a:gd name="T56" fmla="*/ 82 w 121"/>
                <a:gd name="T57" fmla="*/ 80 h 85"/>
                <a:gd name="T58" fmla="*/ 94 w 121"/>
                <a:gd name="T59" fmla="*/ 79 h 85"/>
                <a:gd name="T60" fmla="*/ 121 w 121"/>
                <a:gd name="T61" fmla="*/ 80 h 85"/>
                <a:gd name="T62" fmla="*/ 108 w 121"/>
                <a:gd name="T63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" h="85">
                  <a:moveTo>
                    <a:pt x="98" y="36"/>
                  </a:moveTo>
                  <a:cubicBezTo>
                    <a:pt x="98" y="16"/>
                    <a:pt x="76" y="0"/>
                    <a:pt x="49" y="0"/>
                  </a:cubicBezTo>
                  <a:cubicBezTo>
                    <a:pt x="22" y="0"/>
                    <a:pt x="0" y="16"/>
                    <a:pt x="0" y="36"/>
                  </a:cubicBezTo>
                  <a:cubicBezTo>
                    <a:pt x="0" y="46"/>
                    <a:pt x="6" y="55"/>
                    <a:pt x="15" y="62"/>
                  </a:cubicBezTo>
                  <a:cubicBezTo>
                    <a:pt x="12" y="66"/>
                    <a:pt x="8" y="70"/>
                    <a:pt x="0" y="71"/>
                  </a:cubicBezTo>
                  <a:cubicBezTo>
                    <a:pt x="0" y="71"/>
                    <a:pt x="19" y="77"/>
                    <a:pt x="33" y="70"/>
                  </a:cubicBezTo>
                  <a:cubicBezTo>
                    <a:pt x="38" y="71"/>
                    <a:pt x="43" y="71"/>
                    <a:pt x="49" y="71"/>
                  </a:cubicBezTo>
                  <a:cubicBezTo>
                    <a:pt x="76" y="71"/>
                    <a:pt x="98" y="55"/>
                    <a:pt x="98" y="36"/>
                  </a:cubicBezTo>
                  <a:close/>
                  <a:moveTo>
                    <a:pt x="58" y="51"/>
                  </a:moveTo>
                  <a:cubicBezTo>
                    <a:pt x="26" y="51"/>
                    <a:pt x="26" y="51"/>
                    <a:pt x="26" y="51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58" y="46"/>
                    <a:pt x="58" y="46"/>
                    <a:pt x="58" y="46"/>
                  </a:cubicBezTo>
                  <a:lnTo>
                    <a:pt x="58" y="51"/>
                  </a:lnTo>
                  <a:close/>
                  <a:moveTo>
                    <a:pt x="71" y="38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71" y="34"/>
                    <a:pt x="71" y="34"/>
                    <a:pt x="71" y="34"/>
                  </a:cubicBezTo>
                  <a:lnTo>
                    <a:pt x="71" y="38"/>
                  </a:lnTo>
                  <a:close/>
                  <a:moveTo>
                    <a:pt x="71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71" y="21"/>
                    <a:pt x="71" y="21"/>
                    <a:pt x="71" y="21"/>
                  </a:cubicBezTo>
                  <a:lnTo>
                    <a:pt x="71" y="26"/>
                  </a:lnTo>
                  <a:close/>
                  <a:moveTo>
                    <a:pt x="108" y="72"/>
                  </a:moveTo>
                  <a:cubicBezTo>
                    <a:pt x="116" y="67"/>
                    <a:pt x="121" y="60"/>
                    <a:pt x="121" y="51"/>
                  </a:cubicBezTo>
                  <a:cubicBezTo>
                    <a:pt x="121" y="41"/>
                    <a:pt x="113" y="32"/>
                    <a:pt x="101" y="27"/>
                  </a:cubicBezTo>
                  <a:cubicBezTo>
                    <a:pt x="102" y="30"/>
                    <a:pt x="103" y="33"/>
                    <a:pt x="103" y="36"/>
                  </a:cubicBezTo>
                  <a:cubicBezTo>
                    <a:pt x="103" y="55"/>
                    <a:pt x="84" y="71"/>
                    <a:pt x="60" y="75"/>
                  </a:cubicBezTo>
                  <a:cubicBezTo>
                    <a:pt x="66" y="78"/>
                    <a:pt x="74" y="80"/>
                    <a:pt x="82" y="80"/>
                  </a:cubicBezTo>
                  <a:cubicBezTo>
                    <a:pt x="86" y="80"/>
                    <a:pt x="90" y="80"/>
                    <a:pt x="94" y="79"/>
                  </a:cubicBezTo>
                  <a:cubicBezTo>
                    <a:pt x="106" y="85"/>
                    <a:pt x="121" y="80"/>
                    <a:pt x="121" y="80"/>
                  </a:cubicBezTo>
                  <a:cubicBezTo>
                    <a:pt x="115" y="79"/>
                    <a:pt x="111" y="76"/>
                    <a:pt x="108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480176" y="4505326"/>
            <a:ext cx="603250" cy="606425"/>
            <a:chOff x="6480176" y="4505326"/>
            <a:chExt cx="603250" cy="606425"/>
          </a:xfrm>
        </p:grpSpPr>
        <p:sp>
          <p:nvSpPr>
            <p:cNvPr id="26" name="Freeform 177"/>
            <p:cNvSpPr/>
            <p:nvPr/>
          </p:nvSpPr>
          <p:spPr bwMode="auto">
            <a:xfrm>
              <a:off x="6480176" y="4505326"/>
              <a:ext cx="603250" cy="606425"/>
            </a:xfrm>
            <a:custGeom>
              <a:avLst/>
              <a:gdLst>
                <a:gd name="T0" fmla="*/ 69 w 190"/>
                <a:gd name="T1" fmla="*/ 176 h 191"/>
                <a:gd name="T2" fmla="*/ 14 w 190"/>
                <a:gd name="T3" fmla="*/ 69 h 191"/>
                <a:gd name="T4" fmla="*/ 121 w 190"/>
                <a:gd name="T5" fmla="*/ 15 h 191"/>
                <a:gd name="T6" fmla="*/ 176 w 190"/>
                <a:gd name="T7" fmla="*/ 122 h 191"/>
                <a:gd name="T8" fmla="*/ 69 w 190"/>
                <a:gd name="T9" fmla="*/ 17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69" y="176"/>
                  </a:moveTo>
                  <a:cubicBezTo>
                    <a:pt x="24" y="162"/>
                    <a:pt x="0" y="114"/>
                    <a:pt x="14" y="69"/>
                  </a:cubicBezTo>
                  <a:cubicBezTo>
                    <a:pt x="29" y="25"/>
                    <a:pt x="77" y="0"/>
                    <a:pt x="121" y="15"/>
                  </a:cubicBezTo>
                  <a:cubicBezTo>
                    <a:pt x="166" y="29"/>
                    <a:pt x="190" y="77"/>
                    <a:pt x="176" y="122"/>
                  </a:cubicBezTo>
                  <a:cubicBezTo>
                    <a:pt x="161" y="167"/>
                    <a:pt x="113" y="191"/>
                    <a:pt x="69" y="1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178"/>
            <p:cNvSpPr>
              <a:spLocks noEditPoints="1"/>
            </p:cNvSpPr>
            <p:nvPr/>
          </p:nvSpPr>
          <p:spPr bwMode="auto">
            <a:xfrm>
              <a:off x="6670677" y="4641850"/>
              <a:ext cx="269875" cy="330200"/>
            </a:xfrm>
            <a:custGeom>
              <a:avLst/>
              <a:gdLst>
                <a:gd name="T0" fmla="*/ 5 w 85"/>
                <a:gd name="T1" fmla="*/ 7 h 104"/>
                <a:gd name="T2" fmla="*/ 0 w 85"/>
                <a:gd name="T3" fmla="*/ 12 h 104"/>
                <a:gd name="T4" fmla="*/ 0 w 85"/>
                <a:gd name="T5" fmla="*/ 100 h 104"/>
                <a:gd name="T6" fmla="*/ 5 w 85"/>
                <a:gd name="T7" fmla="*/ 104 h 104"/>
                <a:gd name="T8" fmla="*/ 9 w 85"/>
                <a:gd name="T9" fmla="*/ 100 h 104"/>
                <a:gd name="T10" fmla="*/ 9 w 85"/>
                <a:gd name="T11" fmla="*/ 12 h 104"/>
                <a:gd name="T12" fmla="*/ 5 w 85"/>
                <a:gd name="T13" fmla="*/ 7 h 104"/>
                <a:gd name="T14" fmla="*/ 49 w 85"/>
                <a:gd name="T15" fmla="*/ 13 h 104"/>
                <a:gd name="T16" fmla="*/ 13 w 85"/>
                <a:gd name="T17" fmla="*/ 13 h 104"/>
                <a:gd name="T18" fmla="*/ 13 w 85"/>
                <a:gd name="T19" fmla="*/ 60 h 104"/>
                <a:gd name="T20" fmla="*/ 49 w 85"/>
                <a:gd name="T21" fmla="*/ 59 h 104"/>
                <a:gd name="T22" fmla="*/ 85 w 85"/>
                <a:gd name="T23" fmla="*/ 57 h 104"/>
                <a:gd name="T24" fmla="*/ 85 w 85"/>
                <a:gd name="T25" fmla="*/ 10 h 104"/>
                <a:gd name="T26" fmla="*/ 49 w 85"/>
                <a:gd name="T27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4">
                  <a:moveTo>
                    <a:pt x="5" y="7"/>
                  </a:moveTo>
                  <a:cubicBezTo>
                    <a:pt x="2" y="7"/>
                    <a:pt x="0" y="9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5" y="104"/>
                  </a:cubicBezTo>
                  <a:cubicBezTo>
                    <a:pt x="7" y="104"/>
                    <a:pt x="9" y="102"/>
                    <a:pt x="9" y="10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9"/>
                    <a:pt x="7" y="7"/>
                    <a:pt x="5" y="7"/>
                  </a:cubicBezTo>
                  <a:close/>
                  <a:moveTo>
                    <a:pt x="49" y="13"/>
                  </a:moveTo>
                  <a:cubicBezTo>
                    <a:pt x="25" y="0"/>
                    <a:pt x="13" y="13"/>
                    <a:pt x="13" y="13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25" y="47"/>
                    <a:pt x="49" y="59"/>
                  </a:cubicBezTo>
                  <a:cubicBezTo>
                    <a:pt x="74" y="72"/>
                    <a:pt x="85" y="57"/>
                    <a:pt x="85" y="57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0"/>
                    <a:pt x="74" y="25"/>
                    <a:pt x="49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461251" y="2375865"/>
            <a:ext cx="881011" cy="0"/>
            <a:chOff x="7461251" y="2375865"/>
            <a:chExt cx="881011" cy="0"/>
          </a:xfrm>
        </p:grpSpPr>
        <p:sp>
          <p:nvSpPr>
            <p:cNvPr id="111" name="Line 25"/>
            <p:cNvSpPr>
              <a:spLocks noChangeShapeType="1"/>
            </p:cNvSpPr>
            <p:nvPr/>
          </p:nvSpPr>
          <p:spPr bwMode="auto">
            <a:xfrm flipH="1">
              <a:off x="7461251" y="2375865"/>
              <a:ext cx="762000" cy="0"/>
            </a:xfrm>
            <a:prstGeom prst="line">
              <a:avLst/>
            </a:prstGeom>
            <a:noFill/>
            <a:ln w="3175" cap="flat">
              <a:solidFill>
                <a:schemeClr val="accent4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86" name="Straight Connector 85"/>
            <p:cNvCxnSpPr/>
            <p:nvPr/>
          </p:nvCxnSpPr>
          <p:spPr>
            <a:xfrm flipH="1">
              <a:off x="8162262" y="2375865"/>
              <a:ext cx="180000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7051676" y="4818123"/>
            <a:ext cx="879685" cy="0"/>
            <a:chOff x="7051676" y="4818123"/>
            <a:chExt cx="879685" cy="0"/>
          </a:xfrm>
        </p:grpSpPr>
        <p:sp>
          <p:nvSpPr>
            <p:cNvPr id="113" name="Line 27"/>
            <p:cNvSpPr>
              <a:spLocks noChangeShapeType="1"/>
            </p:cNvSpPr>
            <p:nvPr/>
          </p:nvSpPr>
          <p:spPr bwMode="auto">
            <a:xfrm flipH="1">
              <a:off x="7051676" y="4818123"/>
              <a:ext cx="762000" cy="0"/>
            </a:xfrm>
            <a:prstGeom prst="line">
              <a:avLst/>
            </a:prstGeom>
            <a:noFill/>
            <a:ln w="3175" cap="flat">
              <a:solidFill>
                <a:schemeClr val="accent5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 flipH="1">
              <a:off x="7751361" y="4818123"/>
              <a:ext cx="180000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7699377" y="3590925"/>
            <a:ext cx="880167" cy="282"/>
            <a:chOff x="7699377" y="3590925"/>
            <a:chExt cx="880167" cy="282"/>
          </a:xfrm>
        </p:grpSpPr>
        <p:sp>
          <p:nvSpPr>
            <p:cNvPr id="112" name="Line 26"/>
            <p:cNvSpPr>
              <a:spLocks noChangeShapeType="1"/>
            </p:cNvSpPr>
            <p:nvPr/>
          </p:nvSpPr>
          <p:spPr bwMode="auto">
            <a:xfrm flipH="1">
              <a:off x="7699377" y="3590925"/>
              <a:ext cx="760413" cy="0"/>
            </a:xfrm>
            <a:prstGeom prst="line">
              <a:avLst/>
            </a:prstGeom>
            <a:noFill/>
            <a:ln w="3175" cap="flat">
              <a:solidFill>
                <a:schemeClr val="accent6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94" name="Straight Connector 93"/>
            <p:cNvCxnSpPr/>
            <p:nvPr/>
          </p:nvCxnSpPr>
          <p:spPr>
            <a:xfrm flipH="1">
              <a:off x="8399544" y="3591207"/>
              <a:ext cx="180000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3849739" y="2375865"/>
            <a:ext cx="881012" cy="0"/>
            <a:chOff x="3849739" y="2375865"/>
            <a:chExt cx="881012" cy="0"/>
          </a:xfrm>
        </p:grpSpPr>
        <p:sp>
          <p:nvSpPr>
            <p:cNvPr id="109" name="Line 21"/>
            <p:cNvSpPr>
              <a:spLocks noChangeShapeType="1"/>
            </p:cNvSpPr>
            <p:nvPr/>
          </p:nvSpPr>
          <p:spPr bwMode="auto">
            <a:xfrm>
              <a:off x="3968751" y="2375865"/>
              <a:ext cx="762000" cy="0"/>
            </a:xfrm>
            <a:prstGeom prst="line">
              <a:avLst/>
            </a:prstGeom>
            <a:noFill/>
            <a:ln w="3175" cap="flat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3849739" y="2375865"/>
              <a:ext cx="180000" cy="0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4260640" y="4818123"/>
            <a:ext cx="879686" cy="0"/>
            <a:chOff x="4260640" y="4818123"/>
            <a:chExt cx="879686" cy="0"/>
          </a:xfrm>
        </p:grpSpPr>
        <p:sp>
          <p:nvSpPr>
            <p:cNvPr id="110" name="Line 23"/>
            <p:cNvSpPr>
              <a:spLocks noChangeShapeType="1"/>
            </p:cNvSpPr>
            <p:nvPr/>
          </p:nvSpPr>
          <p:spPr bwMode="auto">
            <a:xfrm>
              <a:off x="4378326" y="4818123"/>
              <a:ext cx="762000" cy="0"/>
            </a:xfrm>
            <a:prstGeom prst="line">
              <a:avLst/>
            </a:prstGeom>
            <a:noFill/>
            <a:ln w="3175" cap="flat">
              <a:solidFill>
                <a:schemeClr val="accent3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102" name="Straight Connector 101"/>
            <p:cNvCxnSpPr/>
            <p:nvPr/>
          </p:nvCxnSpPr>
          <p:spPr>
            <a:xfrm>
              <a:off x="4260640" y="4818123"/>
              <a:ext cx="180000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3612457" y="3591207"/>
            <a:ext cx="880170" cy="0"/>
            <a:chOff x="3612457" y="3591207"/>
            <a:chExt cx="880170" cy="0"/>
          </a:xfrm>
        </p:grpSpPr>
        <p:sp>
          <p:nvSpPr>
            <p:cNvPr id="108" name="Line 162"/>
            <p:cNvSpPr>
              <a:spLocks noChangeShapeType="1"/>
            </p:cNvSpPr>
            <p:nvPr/>
          </p:nvSpPr>
          <p:spPr bwMode="auto">
            <a:xfrm>
              <a:off x="3732214" y="3591207"/>
              <a:ext cx="760413" cy="0"/>
            </a:xfrm>
            <a:prstGeom prst="line">
              <a:avLst/>
            </a:prstGeom>
            <a:noFill/>
            <a:ln w="3175" cap="flat">
              <a:solidFill>
                <a:schemeClr val="accent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106" name="Straight Connector 105"/>
            <p:cNvCxnSpPr/>
            <p:nvPr/>
          </p:nvCxnSpPr>
          <p:spPr>
            <a:xfrm>
              <a:off x="3612457" y="3591207"/>
              <a:ext cx="180000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500">
        <p:random/>
      </p:transition>
    </mc:Choice>
    <mc:Fallback xmlns="">
      <p:transition spd="slow" advClick="0" advTm="6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322"/>
          <p:cNvSpPr>
            <a:spLocks noEditPoints="1"/>
          </p:cNvSpPr>
          <p:nvPr/>
        </p:nvSpPr>
        <p:spPr bwMode="auto">
          <a:xfrm>
            <a:off x="5318126" y="2622550"/>
            <a:ext cx="1555750" cy="1552575"/>
          </a:xfrm>
          <a:custGeom>
            <a:avLst/>
            <a:gdLst>
              <a:gd name="T0" fmla="*/ 245 w 490"/>
              <a:gd name="T1" fmla="*/ 489 h 489"/>
              <a:gd name="T2" fmla="*/ 0 w 490"/>
              <a:gd name="T3" fmla="*/ 245 h 489"/>
              <a:gd name="T4" fmla="*/ 245 w 490"/>
              <a:gd name="T5" fmla="*/ 0 h 489"/>
              <a:gd name="T6" fmla="*/ 490 w 490"/>
              <a:gd name="T7" fmla="*/ 245 h 489"/>
              <a:gd name="T8" fmla="*/ 245 w 490"/>
              <a:gd name="T9" fmla="*/ 489 h 489"/>
              <a:gd name="T10" fmla="*/ 245 w 490"/>
              <a:gd name="T11" fmla="*/ 20 h 489"/>
              <a:gd name="T12" fmla="*/ 20 w 490"/>
              <a:gd name="T13" fmla="*/ 245 h 489"/>
              <a:gd name="T14" fmla="*/ 245 w 490"/>
              <a:gd name="T15" fmla="*/ 469 h 489"/>
              <a:gd name="T16" fmla="*/ 470 w 490"/>
              <a:gd name="T17" fmla="*/ 245 h 489"/>
              <a:gd name="T18" fmla="*/ 245 w 490"/>
              <a:gd name="T19" fmla="*/ 2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489">
                <a:moveTo>
                  <a:pt x="245" y="489"/>
                </a:moveTo>
                <a:cubicBezTo>
                  <a:pt x="110" y="489"/>
                  <a:pt x="0" y="379"/>
                  <a:pt x="0" y="245"/>
                </a:cubicBezTo>
                <a:cubicBezTo>
                  <a:pt x="0" y="110"/>
                  <a:pt x="110" y="0"/>
                  <a:pt x="245" y="0"/>
                </a:cubicBezTo>
                <a:cubicBezTo>
                  <a:pt x="380" y="0"/>
                  <a:pt x="490" y="110"/>
                  <a:pt x="490" y="245"/>
                </a:cubicBezTo>
                <a:cubicBezTo>
                  <a:pt x="490" y="379"/>
                  <a:pt x="380" y="489"/>
                  <a:pt x="245" y="489"/>
                </a:cubicBezTo>
                <a:close/>
                <a:moveTo>
                  <a:pt x="245" y="20"/>
                </a:moveTo>
                <a:cubicBezTo>
                  <a:pt x="121" y="20"/>
                  <a:pt x="20" y="121"/>
                  <a:pt x="20" y="245"/>
                </a:cubicBezTo>
                <a:cubicBezTo>
                  <a:pt x="20" y="368"/>
                  <a:pt x="121" y="469"/>
                  <a:pt x="245" y="469"/>
                </a:cubicBezTo>
                <a:cubicBezTo>
                  <a:pt x="369" y="469"/>
                  <a:pt x="470" y="368"/>
                  <a:pt x="470" y="245"/>
                </a:cubicBezTo>
                <a:cubicBezTo>
                  <a:pt x="470" y="121"/>
                  <a:pt x="369" y="20"/>
                  <a:pt x="245" y="2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323"/>
          <p:cNvSpPr>
            <a:spLocks noEditPoints="1"/>
          </p:cNvSpPr>
          <p:nvPr/>
        </p:nvSpPr>
        <p:spPr bwMode="auto">
          <a:xfrm>
            <a:off x="4613276" y="1917700"/>
            <a:ext cx="2965450" cy="2962275"/>
          </a:xfrm>
          <a:custGeom>
            <a:avLst/>
            <a:gdLst>
              <a:gd name="T0" fmla="*/ 467 w 934"/>
              <a:gd name="T1" fmla="*/ 933 h 933"/>
              <a:gd name="T2" fmla="*/ 0 w 934"/>
              <a:gd name="T3" fmla="*/ 467 h 933"/>
              <a:gd name="T4" fmla="*/ 467 w 934"/>
              <a:gd name="T5" fmla="*/ 0 h 933"/>
              <a:gd name="T6" fmla="*/ 934 w 934"/>
              <a:gd name="T7" fmla="*/ 467 h 933"/>
              <a:gd name="T8" fmla="*/ 467 w 934"/>
              <a:gd name="T9" fmla="*/ 933 h 933"/>
              <a:gd name="T10" fmla="*/ 467 w 934"/>
              <a:gd name="T11" fmla="*/ 40 h 933"/>
              <a:gd name="T12" fmla="*/ 40 w 934"/>
              <a:gd name="T13" fmla="*/ 467 h 933"/>
              <a:gd name="T14" fmla="*/ 467 w 934"/>
              <a:gd name="T15" fmla="*/ 893 h 933"/>
              <a:gd name="T16" fmla="*/ 894 w 934"/>
              <a:gd name="T17" fmla="*/ 467 h 933"/>
              <a:gd name="T18" fmla="*/ 467 w 934"/>
              <a:gd name="T19" fmla="*/ 4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4" h="933">
                <a:moveTo>
                  <a:pt x="467" y="933"/>
                </a:moveTo>
                <a:cubicBezTo>
                  <a:pt x="210" y="933"/>
                  <a:pt x="0" y="724"/>
                  <a:pt x="0" y="467"/>
                </a:cubicBezTo>
                <a:cubicBezTo>
                  <a:pt x="0" y="209"/>
                  <a:pt x="210" y="0"/>
                  <a:pt x="467" y="0"/>
                </a:cubicBezTo>
                <a:cubicBezTo>
                  <a:pt x="724" y="0"/>
                  <a:pt x="934" y="209"/>
                  <a:pt x="934" y="467"/>
                </a:cubicBezTo>
                <a:cubicBezTo>
                  <a:pt x="934" y="724"/>
                  <a:pt x="724" y="933"/>
                  <a:pt x="467" y="933"/>
                </a:cubicBezTo>
                <a:close/>
                <a:moveTo>
                  <a:pt x="467" y="40"/>
                </a:moveTo>
                <a:cubicBezTo>
                  <a:pt x="232" y="40"/>
                  <a:pt x="40" y="231"/>
                  <a:pt x="40" y="467"/>
                </a:cubicBezTo>
                <a:cubicBezTo>
                  <a:pt x="40" y="702"/>
                  <a:pt x="232" y="893"/>
                  <a:pt x="467" y="893"/>
                </a:cubicBezTo>
                <a:cubicBezTo>
                  <a:pt x="702" y="893"/>
                  <a:pt x="894" y="702"/>
                  <a:pt x="894" y="467"/>
                </a:cubicBezTo>
                <a:cubicBezTo>
                  <a:pt x="894" y="231"/>
                  <a:pt x="702" y="40"/>
                  <a:pt x="467" y="4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324"/>
          <p:cNvSpPr/>
          <p:nvPr/>
        </p:nvSpPr>
        <p:spPr bwMode="auto">
          <a:xfrm>
            <a:off x="4206876" y="2174875"/>
            <a:ext cx="1069975" cy="406400"/>
          </a:xfrm>
          <a:custGeom>
            <a:avLst/>
            <a:gdLst>
              <a:gd name="T0" fmla="*/ 674 w 674"/>
              <a:gd name="T1" fmla="*/ 256 h 256"/>
              <a:gd name="T2" fmla="*/ 420 w 674"/>
              <a:gd name="T3" fmla="*/ 0 h 256"/>
              <a:gd name="T4" fmla="*/ 0 w 674"/>
              <a:gd name="T5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4" h="256">
                <a:moveTo>
                  <a:pt x="674" y="256"/>
                </a:moveTo>
                <a:lnTo>
                  <a:pt x="420" y="0"/>
                </a:lnTo>
                <a:lnTo>
                  <a:pt x="0" y="0"/>
                </a:lnTo>
              </a:path>
            </a:pathLst>
          </a:custGeom>
          <a:noFill/>
          <a:ln w="3175" cap="flat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325"/>
          <p:cNvSpPr/>
          <p:nvPr/>
        </p:nvSpPr>
        <p:spPr bwMode="auto">
          <a:xfrm>
            <a:off x="6915151" y="2174875"/>
            <a:ext cx="1069975" cy="406400"/>
          </a:xfrm>
          <a:custGeom>
            <a:avLst/>
            <a:gdLst>
              <a:gd name="T0" fmla="*/ 0 w 674"/>
              <a:gd name="T1" fmla="*/ 256 h 256"/>
              <a:gd name="T2" fmla="*/ 254 w 674"/>
              <a:gd name="T3" fmla="*/ 0 h 256"/>
              <a:gd name="T4" fmla="*/ 674 w 674"/>
              <a:gd name="T5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4" h="256">
                <a:moveTo>
                  <a:pt x="0" y="256"/>
                </a:moveTo>
                <a:lnTo>
                  <a:pt x="254" y="0"/>
                </a:lnTo>
                <a:lnTo>
                  <a:pt x="674" y="0"/>
                </a:lnTo>
              </a:path>
            </a:pathLst>
          </a:custGeom>
          <a:noFill/>
          <a:ln w="3175" cap="flat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26"/>
          <p:cNvSpPr/>
          <p:nvPr/>
        </p:nvSpPr>
        <p:spPr bwMode="auto">
          <a:xfrm>
            <a:off x="5130801" y="3898900"/>
            <a:ext cx="1930400" cy="657225"/>
          </a:xfrm>
          <a:custGeom>
            <a:avLst/>
            <a:gdLst>
              <a:gd name="T0" fmla="*/ 304 w 608"/>
              <a:gd name="T1" fmla="*/ 120 h 207"/>
              <a:gd name="T2" fmla="*/ 75 w 608"/>
              <a:gd name="T3" fmla="*/ 0 h 207"/>
              <a:gd name="T4" fmla="*/ 0 w 608"/>
              <a:gd name="T5" fmla="*/ 43 h 207"/>
              <a:gd name="T6" fmla="*/ 304 w 608"/>
              <a:gd name="T7" fmla="*/ 207 h 207"/>
              <a:gd name="T8" fmla="*/ 608 w 608"/>
              <a:gd name="T9" fmla="*/ 43 h 207"/>
              <a:gd name="T10" fmla="*/ 533 w 608"/>
              <a:gd name="T11" fmla="*/ 0 h 207"/>
              <a:gd name="T12" fmla="*/ 304 w 608"/>
              <a:gd name="T13" fmla="*/ 12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8" h="207">
                <a:moveTo>
                  <a:pt x="304" y="120"/>
                </a:moveTo>
                <a:cubicBezTo>
                  <a:pt x="209" y="120"/>
                  <a:pt x="125" y="73"/>
                  <a:pt x="75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65" y="142"/>
                  <a:pt x="177" y="207"/>
                  <a:pt x="304" y="207"/>
                </a:cubicBezTo>
                <a:cubicBezTo>
                  <a:pt x="431" y="207"/>
                  <a:pt x="543" y="142"/>
                  <a:pt x="608" y="43"/>
                </a:cubicBezTo>
                <a:cubicBezTo>
                  <a:pt x="533" y="0"/>
                  <a:pt x="533" y="0"/>
                  <a:pt x="533" y="0"/>
                </a:cubicBezTo>
                <a:cubicBezTo>
                  <a:pt x="483" y="73"/>
                  <a:pt x="399" y="120"/>
                  <a:pt x="304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27"/>
          <p:cNvSpPr/>
          <p:nvPr/>
        </p:nvSpPr>
        <p:spPr bwMode="auto">
          <a:xfrm>
            <a:off x="4940301" y="2244725"/>
            <a:ext cx="1085850" cy="1670050"/>
          </a:xfrm>
          <a:custGeom>
            <a:avLst/>
            <a:gdLst>
              <a:gd name="T0" fmla="*/ 86 w 342"/>
              <a:gd name="T1" fmla="*/ 364 h 526"/>
              <a:gd name="T2" fmla="*/ 342 w 342"/>
              <a:gd name="T3" fmla="*/ 87 h 526"/>
              <a:gd name="T4" fmla="*/ 342 w 342"/>
              <a:gd name="T5" fmla="*/ 0 h 526"/>
              <a:gd name="T6" fmla="*/ 0 w 342"/>
              <a:gd name="T7" fmla="*/ 364 h 526"/>
              <a:gd name="T8" fmla="*/ 38 w 342"/>
              <a:gd name="T9" fmla="*/ 526 h 526"/>
              <a:gd name="T10" fmla="*/ 113 w 342"/>
              <a:gd name="T11" fmla="*/ 483 h 526"/>
              <a:gd name="T12" fmla="*/ 86 w 342"/>
              <a:gd name="T13" fmla="*/ 364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2" h="526">
                <a:moveTo>
                  <a:pt x="86" y="364"/>
                </a:moveTo>
                <a:cubicBezTo>
                  <a:pt x="86" y="217"/>
                  <a:pt x="199" y="98"/>
                  <a:pt x="342" y="87"/>
                </a:cubicBezTo>
                <a:cubicBezTo>
                  <a:pt x="342" y="0"/>
                  <a:pt x="342" y="0"/>
                  <a:pt x="342" y="0"/>
                </a:cubicBezTo>
                <a:cubicBezTo>
                  <a:pt x="151" y="11"/>
                  <a:pt x="0" y="170"/>
                  <a:pt x="0" y="364"/>
                </a:cubicBezTo>
                <a:cubicBezTo>
                  <a:pt x="0" y="422"/>
                  <a:pt x="14" y="477"/>
                  <a:pt x="38" y="526"/>
                </a:cubicBezTo>
                <a:cubicBezTo>
                  <a:pt x="113" y="483"/>
                  <a:pt x="113" y="483"/>
                  <a:pt x="113" y="483"/>
                </a:cubicBezTo>
                <a:cubicBezTo>
                  <a:pt x="96" y="447"/>
                  <a:pt x="86" y="406"/>
                  <a:pt x="86" y="3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28"/>
          <p:cNvSpPr/>
          <p:nvPr/>
        </p:nvSpPr>
        <p:spPr bwMode="auto">
          <a:xfrm>
            <a:off x="6165851" y="2244725"/>
            <a:ext cx="1085850" cy="1670050"/>
          </a:xfrm>
          <a:custGeom>
            <a:avLst/>
            <a:gdLst>
              <a:gd name="T0" fmla="*/ 256 w 342"/>
              <a:gd name="T1" fmla="*/ 364 h 526"/>
              <a:gd name="T2" fmla="*/ 229 w 342"/>
              <a:gd name="T3" fmla="*/ 483 h 526"/>
              <a:gd name="T4" fmla="*/ 304 w 342"/>
              <a:gd name="T5" fmla="*/ 526 h 526"/>
              <a:gd name="T6" fmla="*/ 342 w 342"/>
              <a:gd name="T7" fmla="*/ 364 h 526"/>
              <a:gd name="T8" fmla="*/ 0 w 342"/>
              <a:gd name="T9" fmla="*/ 0 h 526"/>
              <a:gd name="T10" fmla="*/ 0 w 342"/>
              <a:gd name="T11" fmla="*/ 87 h 526"/>
              <a:gd name="T12" fmla="*/ 256 w 342"/>
              <a:gd name="T13" fmla="*/ 364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2" h="526">
                <a:moveTo>
                  <a:pt x="256" y="364"/>
                </a:moveTo>
                <a:cubicBezTo>
                  <a:pt x="256" y="406"/>
                  <a:pt x="246" y="447"/>
                  <a:pt x="229" y="483"/>
                </a:cubicBezTo>
                <a:cubicBezTo>
                  <a:pt x="304" y="526"/>
                  <a:pt x="304" y="526"/>
                  <a:pt x="304" y="526"/>
                </a:cubicBezTo>
                <a:cubicBezTo>
                  <a:pt x="328" y="477"/>
                  <a:pt x="342" y="422"/>
                  <a:pt x="342" y="364"/>
                </a:cubicBezTo>
                <a:cubicBezTo>
                  <a:pt x="342" y="170"/>
                  <a:pt x="191" y="11"/>
                  <a:pt x="0" y="0"/>
                </a:cubicBezTo>
                <a:cubicBezTo>
                  <a:pt x="0" y="87"/>
                  <a:pt x="0" y="87"/>
                  <a:pt x="0" y="87"/>
                </a:cubicBezTo>
                <a:cubicBezTo>
                  <a:pt x="143" y="98"/>
                  <a:pt x="256" y="217"/>
                  <a:pt x="256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Line 329"/>
          <p:cNvSpPr>
            <a:spLocks noChangeShapeType="1"/>
          </p:cNvSpPr>
          <p:nvPr/>
        </p:nvSpPr>
        <p:spPr bwMode="auto">
          <a:xfrm>
            <a:off x="6096001" y="4556125"/>
            <a:ext cx="0" cy="714375"/>
          </a:xfrm>
          <a:prstGeom prst="line">
            <a:avLst/>
          </a:prstGeom>
          <a:noFill/>
          <a:ln w="3175" cap="flat">
            <a:solidFill>
              <a:schemeClr val="accent3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flipH="1">
            <a:off x="5249421" y="3143470"/>
            <a:ext cx="16931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KEY</a:t>
            </a:r>
          </a:p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MESSAGE</a:t>
            </a:r>
          </a:p>
        </p:txBody>
      </p:sp>
      <p:sp>
        <p:nvSpPr>
          <p:cNvPr id="33" name="矩形 32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004813" y="1917700"/>
            <a:ext cx="2052000" cy="433143"/>
            <a:chOff x="8004813" y="1917700"/>
            <a:chExt cx="2052000" cy="433143"/>
          </a:xfrm>
        </p:grpSpPr>
        <p:sp>
          <p:nvSpPr>
            <p:cNvPr id="21" name="Rounded Rectangle 20"/>
            <p:cNvSpPr/>
            <p:nvPr/>
          </p:nvSpPr>
          <p:spPr>
            <a:xfrm flipH="1">
              <a:off x="8004813" y="1990843"/>
              <a:ext cx="2052000" cy="360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155670" y="1917700"/>
              <a:ext cx="1826141" cy="413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7971066" y="2423413"/>
            <a:ext cx="2232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5070000" y="5207000"/>
            <a:ext cx="2052000" cy="425267"/>
            <a:chOff x="5070000" y="5207000"/>
            <a:chExt cx="2052000" cy="425267"/>
          </a:xfrm>
        </p:grpSpPr>
        <p:sp>
          <p:nvSpPr>
            <p:cNvPr id="11" name="Rounded Rectangle 10"/>
            <p:cNvSpPr/>
            <p:nvPr/>
          </p:nvSpPr>
          <p:spPr>
            <a:xfrm>
              <a:off x="5070000" y="5272267"/>
              <a:ext cx="2052000" cy="360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182930" y="5207000"/>
              <a:ext cx="1826141" cy="413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048697" y="5712713"/>
            <a:ext cx="2232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grpSp>
        <p:nvGrpSpPr>
          <p:cNvPr id="2" name="组合 1"/>
          <p:cNvGrpSpPr/>
          <p:nvPr/>
        </p:nvGrpSpPr>
        <p:grpSpPr>
          <a:xfrm>
            <a:off x="2135188" y="1917700"/>
            <a:ext cx="2052000" cy="433143"/>
            <a:chOff x="2135188" y="1917700"/>
            <a:chExt cx="2052000" cy="433143"/>
          </a:xfrm>
        </p:grpSpPr>
        <p:sp>
          <p:nvSpPr>
            <p:cNvPr id="18" name="Rounded Rectangle 17"/>
            <p:cNvSpPr/>
            <p:nvPr/>
          </p:nvSpPr>
          <p:spPr>
            <a:xfrm>
              <a:off x="2135188" y="1990843"/>
              <a:ext cx="2052000" cy="360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250574" y="1917700"/>
              <a:ext cx="1826141" cy="413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点击此处添加文字</a:t>
              </a:r>
              <a:endPara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116341" y="2423413"/>
            <a:ext cx="2232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9000">
        <p:random/>
      </p:transition>
    </mc:Choice>
    <mc:Fallback xmlns="">
      <p:transition spd="slow" advClick="0" advTm="9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3" grpId="0"/>
      <p:bldP spid="37" grpId="1"/>
      <p:bldP spid="39" grpId="0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173884" y="3565752"/>
            <a:ext cx="176492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accent1"/>
                </a:solidFill>
              </a:rPr>
              <a:t>PROFIT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59748" y="3565752"/>
            <a:ext cx="176492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000" b="1">
                <a:solidFill>
                  <a:schemeClr val="accent4"/>
                </a:solidFill>
              </a:rPr>
              <a:t>LOSS</a:t>
            </a:r>
          </a:p>
        </p:txBody>
      </p:sp>
      <p:sp>
        <p:nvSpPr>
          <p:cNvPr id="26" name="Freeform 55"/>
          <p:cNvSpPr/>
          <p:nvPr/>
        </p:nvSpPr>
        <p:spPr bwMode="auto">
          <a:xfrm>
            <a:off x="5260977" y="4127501"/>
            <a:ext cx="1787525" cy="2009775"/>
          </a:xfrm>
          <a:custGeom>
            <a:avLst/>
            <a:gdLst>
              <a:gd name="T0" fmla="*/ 42 w 563"/>
              <a:gd name="T1" fmla="*/ 180 h 633"/>
              <a:gd name="T2" fmla="*/ 42 w 563"/>
              <a:gd name="T3" fmla="*/ 577 h 633"/>
              <a:gd name="T4" fmla="*/ 0 w 563"/>
              <a:gd name="T5" fmla="*/ 577 h 633"/>
              <a:gd name="T6" fmla="*/ 52 w 563"/>
              <a:gd name="T7" fmla="*/ 633 h 633"/>
              <a:gd name="T8" fmla="*/ 104 w 563"/>
              <a:gd name="T9" fmla="*/ 577 h 633"/>
              <a:gd name="T10" fmla="*/ 62 w 563"/>
              <a:gd name="T11" fmla="*/ 577 h 633"/>
              <a:gd name="T12" fmla="*/ 62 w 563"/>
              <a:gd name="T13" fmla="*/ 180 h 633"/>
              <a:gd name="T14" fmla="*/ 222 w 563"/>
              <a:gd name="T15" fmla="*/ 20 h 633"/>
              <a:gd name="T16" fmla="*/ 563 w 563"/>
              <a:gd name="T17" fmla="*/ 20 h 633"/>
              <a:gd name="T18" fmla="*/ 563 w 563"/>
              <a:gd name="T19" fmla="*/ 0 h 633"/>
              <a:gd name="T20" fmla="*/ 222 w 563"/>
              <a:gd name="T21" fmla="*/ 0 h 633"/>
              <a:gd name="T22" fmla="*/ 42 w 563"/>
              <a:gd name="T23" fmla="*/ 18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3" h="633">
                <a:moveTo>
                  <a:pt x="42" y="180"/>
                </a:moveTo>
                <a:cubicBezTo>
                  <a:pt x="42" y="577"/>
                  <a:pt x="42" y="577"/>
                  <a:pt x="42" y="577"/>
                </a:cubicBezTo>
                <a:cubicBezTo>
                  <a:pt x="0" y="577"/>
                  <a:pt x="0" y="577"/>
                  <a:pt x="0" y="577"/>
                </a:cubicBezTo>
                <a:cubicBezTo>
                  <a:pt x="52" y="633"/>
                  <a:pt x="52" y="633"/>
                  <a:pt x="52" y="633"/>
                </a:cubicBezTo>
                <a:cubicBezTo>
                  <a:pt x="104" y="577"/>
                  <a:pt x="104" y="577"/>
                  <a:pt x="104" y="577"/>
                </a:cubicBezTo>
                <a:cubicBezTo>
                  <a:pt x="62" y="577"/>
                  <a:pt x="62" y="577"/>
                  <a:pt x="62" y="577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62" y="92"/>
                  <a:pt x="134" y="20"/>
                  <a:pt x="222" y="20"/>
                </a:cubicBezTo>
                <a:cubicBezTo>
                  <a:pt x="563" y="20"/>
                  <a:pt x="563" y="20"/>
                  <a:pt x="563" y="20"/>
                </a:cubicBezTo>
                <a:cubicBezTo>
                  <a:pt x="563" y="0"/>
                  <a:pt x="563" y="0"/>
                  <a:pt x="563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123" y="0"/>
                  <a:pt x="42" y="81"/>
                  <a:pt x="42" y="1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56"/>
          <p:cNvSpPr/>
          <p:nvPr/>
        </p:nvSpPr>
        <p:spPr bwMode="auto">
          <a:xfrm>
            <a:off x="5143502" y="1800225"/>
            <a:ext cx="1787525" cy="1701800"/>
          </a:xfrm>
          <a:custGeom>
            <a:avLst/>
            <a:gdLst>
              <a:gd name="T0" fmla="*/ 511 w 563"/>
              <a:gd name="T1" fmla="*/ 0 h 536"/>
              <a:gd name="T2" fmla="*/ 459 w 563"/>
              <a:gd name="T3" fmla="*/ 57 h 536"/>
              <a:gd name="T4" fmla="*/ 501 w 563"/>
              <a:gd name="T5" fmla="*/ 57 h 536"/>
              <a:gd name="T6" fmla="*/ 501 w 563"/>
              <a:gd name="T7" fmla="*/ 356 h 536"/>
              <a:gd name="T8" fmla="*/ 341 w 563"/>
              <a:gd name="T9" fmla="*/ 516 h 536"/>
              <a:gd name="T10" fmla="*/ 0 w 563"/>
              <a:gd name="T11" fmla="*/ 516 h 536"/>
              <a:gd name="T12" fmla="*/ 0 w 563"/>
              <a:gd name="T13" fmla="*/ 536 h 536"/>
              <a:gd name="T14" fmla="*/ 341 w 563"/>
              <a:gd name="T15" fmla="*/ 536 h 536"/>
              <a:gd name="T16" fmla="*/ 521 w 563"/>
              <a:gd name="T17" fmla="*/ 356 h 536"/>
              <a:gd name="T18" fmla="*/ 521 w 563"/>
              <a:gd name="T19" fmla="*/ 57 h 536"/>
              <a:gd name="T20" fmla="*/ 563 w 563"/>
              <a:gd name="T21" fmla="*/ 57 h 536"/>
              <a:gd name="T22" fmla="*/ 511 w 563"/>
              <a:gd name="T2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3" h="536">
                <a:moveTo>
                  <a:pt x="511" y="0"/>
                </a:moveTo>
                <a:cubicBezTo>
                  <a:pt x="459" y="57"/>
                  <a:pt x="459" y="57"/>
                  <a:pt x="459" y="57"/>
                </a:cubicBezTo>
                <a:cubicBezTo>
                  <a:pt x="501" y="57"/>
                  <a:pt x="501" y="57"/>
                  <a:pt x="501" y="57"/>
                </a:cubicBezTo>
                <a:cubicBezTo>
                  <a:pt x="501" y="356"/>
                  <a:pt x="501" y="356"/>
                  <a:pt x="501" y="356"/>
                </a:cubicBezTo>
                <a:cubicBezTo>
                  <a:pt x="501" y="444"/>
                  <a:pt x="429" y="516"/>
                  <a:pt x="341" y="516"/>
                </a:cubicBezTo>
                <a:cubicBezTo>
                  <a:pt x="0" y="516"/>
                  <a:pt x="0" y="516"/>
                  <a:pt x="0" y="516"/>
                </a:cubicBezTo>
                <a:cubicBezTo>
                  <a:pt x="0" y="536"/>
                  <a:pt x="0" y="536"/>
                  <a:pt x="0" y="536"/>
                </a:cubicBezTo>
                <a:cubicBezTo>
                  <a:pt x="341" y="536"/>
                  <a:pt x="341" y="536"/>
                  <a:pt x="341" y="536"/>
                </a:cubicBezTo>
                <a:cubicBezTo>
                  <a:pt x="440" y="536"/>
                  <a:pt x="521" y="455"/>
                  <a:pt x="521" y="356"/>
                </a:cubicBezTo>
                <a:cubicBezTo>
                  <a:pt x="521" y="57"/>
                  <a:pt x="521" y="57"/>
                  <a:pt x="521" y="57"/>
                </a:cubicBezTo>
                <a:cubicBezTo>
                  <a:pt x="563" y="57"/>
                  <a:pt x="563" y="57"/>
                  <a:pt x="563" y="57"/>
                </a:cubicBezTo>
                <a:lnTo>
                  <a:pt x="51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57"/>
          <p:cNvSpPr>
            <a:spLocks noEditPoints="1"/>
          </p:cNvSpPr>
          <p:nvPr/>
        </p:nvSpPr>
        <p:spPr bwMode="auto">
          <a:xfrm>
            <a:off x="3001964" y="3006725"/>
            <a:ext cx="92075" cy="476250"/>
          </a:xfrm>
          <a:custGeom>
            <a:avLst/>
            <a:gdLst>
              <a:gd name="T0" fmla="*/ 14 w 29"/>
              <a:gd name="T1" fmla="*/ 82 h 150"/>
              <a:gd name="T2" fmla="*/ 10 w 29"/>
              <a:gd name="T3" fmla="*/ 86 h 150"/>
              <a:gd name="T4" fmla="*/ 14 w 29"/>
              <a:gd name="T5" fmla="*/ 90 h 150"/>
              <a:gd name="T6" fmla="*/ 18 w 29"/>
              <a:gd name="T7" fmla="*/ 86 h 150"/>
              <a:gd name="T8" fmla="*/ 14 w 29"/>
              <a:gd name="T9" fmla="*/ 82 h 150"/>
              <a:gd name="T10" fmla="*/ 14 w 29"/>
              <a:gd name="T11" fmla="*/ 97 h 150"/>
              <a:gd name="T12" fmla="*/ 10 w 29"/>
              <a:gd name="T13" fmla="*/ 101 h 150"/>
              <a:gd name="T14" fmla="*/ 14 w 29"/>
              <a:gd name="T15" fmla="*/ 105 h 150"/>
              <a:gd name="T16" fmla="*/ 18 w 29"/>
              <a:gd name="T17" fmla="*/ 101 h 150"/>
              <a:gd name="T18" fmla="*/ 14 w 29"/>
              <a:gd name="T19" fmla="*/ 97 h 150"/>
              <a:gd name="T20" fmla="*/ 14 w 29"/>
              <a:gd name="T21" fmla="*/ 112 h 150"/>
              <a:gd name="T22" fmla="*/ 10 w 29"/>
              <a:gd name="T23" fmla="*/ 116 h 150"/>
              <a:gd name="T24" fmla="*/ 14 w 29"/>
              <a:gd name="T25" fmla="*/ 120 h 150"/>
              <a:gd name="T26" fmla="*/ 18 w 29"/>
              <a:gd name="T27" fmla="*/ 116 h 150"/>
              <a:gd name="T28" fmla="*/ 14 w 29"/>
              <a:gd name="T29" fmla="*/ 112 h 150"/>
              <a:gd name="T30" fmla="*/ 11 w 29"/>
              <a:gd name="T31" fmla="*/ 143 h 150"/>
              <a:gd name="T32" fmla="*/ 10 w 29"/>
              <a:gd name="T33" fmla="*/ 146 h 150"/>
              <a:gd name="T34" fmla="*/ 11 w 29"/>
              <a:gd name="T35" fmla="*/ 148 h 150"/>
              <a:gd name="T36" fmla="*/ 14 w 29"/>
              <a:gd name="T37" fmla="*/ 150 h 150"/>
              <a:gd name="T38" fmla="*/ 17 w 29"/>
              <a:gd name="T39" fmla="*/ 148 h 150"/>
              <a:gd name="T40" fmla="*/ 18 w 29"/>
              <a:gd name="T41" fmla="*/ 146 h 150"/>
              <a:gd name="T42" fmla="*/ 17 w 29"/>
              <a:gd name="T43" fmla="*/ 143 h 150"/>
              <a:gd name="T44" fmla="*/ 11 w 29"/>
              <a:gd name="T45" fmla="*/ 143 h 150"/>
              <a:gd name="T46" fmla="*/ 14 w 29"/>
              <a:gd name="T47" fmla="*/ 127 h 150"/>
              <a:gd name="T48" fmla="*/ 10 w 29"/>
              <a:gd name="T49" fmla="*/ 131 h 150"/>
              <a:gd name="T50" fmla="*/ 14 w 29"/>
              <a:gd name="T51" fmla="*/ 135 h 150"/>
              <a:gd name="T52" fmla="*/ 18 w 29"/>
              <a:gd name="T53" fmla="*/ 131 h 150"/>
              <a:gd name="T54" fmla="*/ 14 w 29"/>
              <a:gd name="T55" fmla="*/ 127 h 150"/>
              <a:gd name="T56" fmla="*/ 14 w 29"/>
              <a:gd name="T57" fmla="*/ 0 h 150"/>
              <a:gd name="T58" fmla="*/ 0 w 29"/>
              <a:gd name="T59" fmla="*/ 14 h 150"/>
              <a:gd name="T60" fmla="*/ 14 w 29"/>
              <a:gd name="T61" fmla="*/ 28 h 150"/>
              <a:gd name="T62" fmla="*/ 29 w 29"/>
              <a:gd name="T63" fmla="*/ 14 h 150"/>
              <a:gd name="T64" fmla="*/ 14 w 29"/>
              <a:gd name="T65" fmla="*/ 0 h 150"/>
              <a:gd name="T66" fmla="*/ 14 w 29"/>
              <a:gd name="T67" fmla="*/ 24 h 150"/>
              <a:gd name="T68" fmla="*/ 4 w 29"/>
              <a:gd name="T69" fmla="*/ 14 h 150"/>
              <a:gd name="T70" fmla="*/ 14 w 29"/>
              <a:gd name="T71" fmla="*/ 4 h 150"/>
              <a:gd name="T72" fmla="*/ 25 w 29"/>
              <a:gd name="T73" fmla="*/ 14 h 150"/>
              <a:gd name="T74" fmla="*/ 14 w 29"/>
              <a:gd name="T75" fmla="*/ 24 h 150"/>
              <a:gd name="T76" fmla="*/ 11 w 29"/>
              <a:gd name="T77" fmla="*/ 38 h 150"/>
              <a:gd name="T78" fmla="*/ 10 w 29"/>
              <a:gd name="T79" fmla="*/ 41 h 150"/>
              <a:gd name="T80" fmla="*/ 11 w 29"/>
              <a:gd name="T81" fmla="*/ 44 h 150"/>
              <a:gd name="T82" fmla="*/ 14 w 29"/>
              <a:gd name="T83" fmla="*/ 45 h 150"/>
              <a:gd name="T84" fmla="*/ 17 w 29"/>
              <a:gd name="T85" fmla="*/ 44 h 150"/>
              <a:gd name="T86" fmla="*/ 18 w 29"/>
              <a:gd name="T87" fmla="*/ 41 h 150"/>
              <a:gd name="T88" fmla="*/ 17 w 29"/>
              <a:gd name="T89" fmla="*/ 38 h 150"/>
              <a:gd name="T90" fmla="*/ 11 w 29"/>
              <a:gd name="T91" fmla="*/ 38 h 150"/>
              <a:gd name="T92" fmla="*/ 14 w 29"/>
              <a:gd name="T93" fmla="*/ 52 h 150"/>
              <a:gd name="T94" fmla="*/ 10 w 29"/>
              <a:gd name="T95" fmla="*/ 56 h 150"/>
              <a:gd name="T96" fmla="*/ 14 w 29"/>
              <a:gd name="T97" fmla="*/ 60 h 150"/>
              <a:gd name="T98" fmla="*/ 18 w 29"/>
              <a:gd name="T99" fmla="*/ 56 h 150"/>
              <a:gd name="T100" fmla="*/ 14 w 29"/>
              <a:gd name="T101" fmla="*/ 52 h 150"/>
              <a:gd name="T102" fmla="*/ 14 w 29"/>
              <a:gd name="T103" fmla="*/ 67 h 150"/>
              <a:gd name="T104" fmla="*/ 10 w 29"/>
              <a:gd name="T105" fmla="*/ 71 h 150"/>
              <a:gd name="T106" fmla="*/ 14 w 29"/>
              <a:gd name="T107" fmla="*/ 75 h 150"/>
              <a:gd name="T108" fmla="*/ 18 w 29"/>
              <a:gd name="T109" fmla="*/ 71 h 150"/>
              <a:gd name="T110" fmla="*/ 14 w 29"/>
              <a:gd name="T111" fmla="*/ 6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" h="150">
                <a:moveTo>
                  <a:pt x="14" y="82"/>
                </a:moveTo>
                <a:cubicBezTo>
                  <a:pt x="12" y="82"/>
                  <a:pt x="10" y="84"/>
                  <a:pt x="10" y="86"/>
                </a:cubicBezTo>
                <a:cubicBezTo>
                  <a:pt x="10" y="88"/>
                  <a:pt x="12" y="90"/>
                  <a:pt x="14" y="90"/>
                </a:cubicBezTo>
                <a:cubicBezTo>
                  <a:pt x="16" y="90"/>
                  <a:pt x="18" y="88"/>
                  <a:pt x="18" y="86"/>
                </a:cubicBezTo>
                <a:cubicBezTo>
                  <a:pt x="18" y="84"/>
                  <a:pt x="16" y="82"/>
                  <a:pt x="14" y="82"/>
                </a:cubicBezTo>
                <a:close/>
                <a:moveTo>
                  <a:pt x="14" y="97"/>
                </a:moveTo>
                <a:cubicBezTo>
                  <a:pt x="12" y="97"/>
                  <a:pt x="10" y="99"/>
                  <a:pt x="10" y="101"/>
                </a:cubicBezTo>
                <a:cubicBezTo>
                  <a:pt x="10" y="103"/>
                  <a:pt x="12" y="105"/>
                  <a:pt x="14" y="105"/>
                </a:cubicBezTo>
                <a:cubicBezTo>
                  <a:pt x="16" y="105"/>
                  <a:pt x="18" y="103"/>
                  <a:pt x="18" y="101"/>
                </a:cubicBezTo>
                <a:cubicBezTo>
                  <a:pt x="18" y="99"/>
                  <a:pt x="16" y="97"/>
                  <a:pt x="14" y="97"/>
                </a:cubicBezTo>
                <a:close/>
                <a:moveTo>
                  <a:pt x="14" y="112"/>
                </a:moveTo>
                <a:cubicBezTo>
                  <a:pt x="12" y="112"/>
                  <a:pt x="10" y="114"/>
                  <a:pt x="10" y="116"/>
                </a:cubicBezTo>
                <a:cubicBezTo>
                  <a:pt x="10" y="118"/>
                  <a:pt x="12" y="120"/>
                  <a:pt x="14" y="120"/>
                </a:cubicBezTo>
                <a:cubicBezTo>
                  <a:pt x="16" y="120"/>
                  <a:pt x="18" y="118"/>
                  <a:pt x="18" y="116"/>
                </a:cubicBezTo>
                <a:cubicBezTo>
                  <a:pt x="18" y="114"/>
                  <a:pt x="16" y="112"/>
                  <a:pt x="14" y="112"/>
                </a:cubicBezTo>
                <a:close/>
                <a:moveTo>
                  <a:pt x="11" y="143"/>
                </a:moveTo>
                <a:cubicBezTo>
                  <a:pt x="10" y="143"/>
                  <a:pt x="10" y="145"/>
                  <a:pt x="10" y="146"/>
                </a:cubicBezTo>
                <a:cubicBezTo>
                  <a:pt x="10" y="147"/>
                  <a:pt x="10" y="148"/>
                  <a:pt x="11" y="148"/>
                </a:cubicBezTo>
                <a:cubicBezTo>
                  <a:pt x="12" y="149"/>
                  <a:pt x="13" y="150"/>
                  <a:pt x="14" y="150"/>
                </a:cubicBezTo>
                <a:cubicBezTo>
                  <a:pt x="15" y="150"/>
                  <a:pt x="16" y="149"/>
                  <a:pt x="17" y="148"/>
                </a:cubicBezTo>
                <a:cubicBezTo>
                  <a:pt x="18" y="148"/>
                  <a:pt x="18" y="147"/>
                  <a:pt x="18" y="146"/>
                </a:cubicBezTo>
                <a:cubicBezTo>
                  <a:pt x="18" y="145"/>
                  <a:pt x="18" y="143"/>
                  <a:pt x="17" y="143"/>
                </a:cubicBezTo>
                <a:cubicBezTo>
                  <a:pt x="15" y="141"/>
                  <a:pt x="13" y="141"/>
                  <a:pt x="11" y="143"/>
                </a:cubicBezTo>
                <a:close/>
                <a:moveTo>
                  <a:pt x="14" y="127"/>
                </a:moveTo>
                <a:cubicBezTo>
                  <a:pt x="12" y="127"/>
                  <a:pt x="10" y="128"/>
                  <a:pt x="10" y="131"/>
                </a:cubicBezTo>
                <a:cubicBezTo>
                  <a:pt x="10" y="133"/>
                  <a:pt x="12" y="135"/>
                  <a:pt x="14" y="135"/>
                </a:cubicBezTo>
                <a:cubicBezTo>
                  <a:pt x="16" y="135"/>
                  <a:pt x="18" y="133"/>
                  <a:pt x="18" y="131"/>
                </a:cubicBezTo>
                <a:cubicBezTo>
                  <a:pt x="18" y="128"/>
                  <a:pt x="16" y="127"/>
                  <a:pt x="14" y="127"/>
                </a:cubicBezTo>
                <a:close/>
                <a:moveTo>
                  <a:pt x="14" y="0"/>
                </a:move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22" y="28"/>
                  <a:pt x="29" y="22"/>
                  <a:pt x="29" y="14"/>
                </a:cubicBezTo>
                <a:cubicBezTo>
                  <a:pt x="29" y="6"/>
                  <a:pt x="22" y="0"/>
                  <a:pt x="14" y="0"/>
                </a:cubicBezTo>
                <a:close/>
                <a:moveTo>
                  <a:pt x="14" y="24"/>
                </a:moveTo>
                <a:cubicBezTo>
                  <a:pt x="8" y="24"/>
                  <a:pt x="4" y="20"/>
                  <a:pt x="4" y="14"/>
                </a:cubicBezTo>
                <a:cubicBezTo>
                  <a:pt x="4" y="8"/>
                  <a:pt x="8" y="4"/>
                  <a:pt x="14" y="4"/>
                </a:cubicBezTo>
                <a:cubicBezTo>
                  <a:pt x="20" y="4"/>
                  <a:pt x="25" y="8"/>
                  <a:pt x="25" y="14"/>
                </a:cubicBezTo>
                <a:cubicBezTo>
                  <a:pt x="25" y="20"/>
                  <a:pt x="20" y="24"/>
                  <a:pt x="14" y="24"/>
                </a:cubicBezTo>
                <a:close/>
                <a:moveTo>
                  <a:pt x="11" y="38"/>
                </a:moveTo>
                <a:cubicBezTo>
                  <a:pt x="10" y="39"/>
                  <a:pt x="10" y="40"/>
                  <a:pt x="10" y="41"/>
                </a:cubicBezTo>
                <a:cubicBezTo>
                  <a:pt x="10" y="42"/>
                  <a:pt x="10" y="43"/>
                  <a:pt x="11" y="44"/>
                </a:cubicBezTo>
                <a:cubicBezTo>
                  <a:pt x="12" y="45"/>
                  <a:pt x="13" y="45"/>
                  <a:pt x="14" y="45"/>
                </a:cubicBezTo>
                <a:cubicBezTo>
                  <a:pt x="15" y="45"/>
                  <a:pt x="16" y="45"/>
                  <a:pt x="17" y="44"/>
                </a:cubicBezTo>
                <a:cubicBezTo>
                  <a:pt x="18" y="43"/>
                  <a:pt x="18" y="42"/>
                  <a:pt x="18" y="41"/>
                </a:cubicBezTo>
                <a:cubicBezTo>
                  <a:pt x="18" y="40"/>
                  <a:pt x="18" y="39"/>
                  <a:pt x="17" y="38"/>
                </a:cubicBezTo>
                <a:cubicBezTo>
                  <a:pt x="15" y="37"/>
                  <a:pt x="13" y="37"/>
                  <a:pt x="11" y="38"/>
                </a:cubicBezTo>
                <a:close/>
                <a:moveTo>
                  <a:pt x="14" y="52"/>
                </a:moveTo>
                <a:cubicBezTo>
                  <a:pt x="12" y="52"/>
                  <a:pt x="10" y="54"/>
                  <a:pt x="10" y="56"/>
                </a:cubicBezTo>
                <a:cubicBezTo>
                  <a:pt x="10" y="58"/>
                  <a:pt x="12" y="60"/>
                  <a:pt x="14" y="60"/>
                </a:cubicBezTo>
                <a:cubicBezTo>
                  <a:pt x="16" y="60"/>
                  <a:pt x="18" y="58"/>
                  <a:pt x="18" y="56"/>
                </a:cubicBezTo>
                <a:cubicBezTo>
                  <a:pt x="18" y="54"/>
                  <a:pt x="16" y="52"/>
                  <a:pt x="14" y="52"/>
                </a:cubicBezTo>
                <a:close/>
                <a:moveTo>
                  <a:pt x="14" y="67"/>
                </a:moveTo>
                <a:cubicBezTo>
                  <a:pt x="12" y="67"/>
                  <a:pt x="10" y="69"/>
                  <a:pt x="10" y="71"/>
                </a:cubicBezTo>
                <a:cubicBezTo>
                  <a:pt x="10" y="73"/>
                  <a:pt x="12" y="75"/>
                  <a:pt x="14" y="75"/>
                </a:cubicBezTo>
                <a:cubicBezTo>
                  <a:pt x="16" y="75"/>
                  <a:pt x="18" y="73"/>
                  <a:pt x="18" y="71"/>
                </a:cubicBezTo>
                <a:cubicBezTo>
                  <a:pt x="18" y="69"/>
                  <a:pt x="16" y="67"/>
                  <a:pt x="14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58"/>
          <p:cNvSpPr>
            <a:spLocks noEditPoints="1"/>
          </p:cNvSpPr>
          <p:nvPr/>
        </p:nvSpPr>
        <p:spPr bwMode="auto">
          <a:xfrm>
            <a:off x="5032377" y="3006725"/>
            <a:ext cx="92075" cy="476250"/>
          </a:xfrm>
          <a:custGeom>
            <a:avLst/>
            <a:gdLst>
              <a:gd name="T0" fmla="*/ 15 w 29"/>
              <a:gd name="T1" fmla="*/ 127 h 150"/>
              <a:gd name="T2" fmla="*/ 11 w 29"/>
              <a:gd name="T3" fmla="*/ 131 h 150"/>
              <a:gd name="T4" fmla="*/ 15 w 29"/>
              <a:gd name="T5" fmla="*/ 135 h 150"/>
              <a:gd name="T6" fmla="*/ 19 w 29"/>
              <a:gd name="T7" fmla="*/ 131 h 150"/>
              <a:gd name="T8" fmla="*/ 15 w 29"/>
              <a:gd name="T9" fmla="*/ 127 h 150"/>
              <a:gd name="T10" fmla="*/ 15 w 29"/>
              <a:gd name="T11" fmla="*/ 112 h 150"/>
              <a:gd name="T12" fmla="*/ 11 w 29"/>
              <a:gd name="T13" fmla="*/ 116 h 150"/>
              <a:gd name="T14" fmla="*/ 15 w 29"/>
              <a:gd name="T15" fmla="*/ 120 h 150"/>
              <a:gd name="T16" fmla="*/ 19 w 29"/>
              <a:gd name="T17" fmla="*/ 116 h 150"/>
              <a:gd name="T18" fmla="*/ 15 w 29"/>
              <a:gd name="T19" fmla="*/ 112 h 150"/>
              <a:gd name="T20" fmla="*/ 12 w 29"/>
              <a:gd name="T21" fmla="*/ 143 h 150"/>
              <a:gd name="T22" fmla="*/ 11 w 29"/>
              <a:gd name="T23" fmla="*/ 146 h 150"/>
              <a:gd name="T24" fmla="*/ 12 w 29"/>
              <a:gd name="T25" fmla="*/ 148 h 150"/>
              <a:gd name="T26" fmla="*/ 15 w 29"/>
              <a:gd name="T27" fmla="*/ 150 h 150"/>
              <a:gd name="T28" fmla="*/ 18 w 29"/>
              <a:gd name="T29" fmla="*/ 148 h 150"/>
              <a:gd name="T30" fmla="*/ 19 w 29"/>
              <a:gd name="T31" fmla="*/ 146 h 150"/>
              <a:gd name="T32" fmla="*/ 18 w 29"/>
              <a:gd name="T33" fmla="*/ 143 h 150"/>
              <a:gd name="T34" fmla="*/ 12 w 29"/>
              <a:gd name="T35" fmla="*/ 143 h 150"/>
              <a:gd name="T36" fmla="*/ 15 w 29"/>
              <a:gd name="T37" fmla="*/ 97 h 150"/>
              <a:gd name="T38" fmla="*/ 11 w 29"/>
              <a:gd name="T39" fmla="*/ 101 h 150"/>
              <a:gd name="T40" fmla="*/ 15 w 29"/>
              <a:gd name="T41" fmla="*/ 105 h 150"/>
              <a:gd name="T42" fmla="*/ 19 w 29"/>
              <a:gd name="T43" fmla="*/ 101 h 150"/>
              <a:gd name="T44" fmla="*/ 15 w 29"/>
              <a:gd name="T45" fmla="*/ 97 h 150"/>
              <a:gd name="T46" fmla="*/ 12 w 29"/>
              <a:gd name="T47" fmla="*/ 38 h 150"/>
              <a:gd name="T48" fmla="*/ 11 w 29"/>
              <a:gd name="T49" fmla="*/ 41 h 150"/>
              <a:gd name="T50" fmla="*/ 12 w 29"/>
              <a:gd name="T51" fmla="*/ 44 h 150"/>
              <a:gd name="T52" fmla="*/ 15 w 29"/>
              <a:gd name="T53" fmla="*/ 45 h 150"/>
              <a:gd name="T54" fmla="*/ 18 w 29"/>
              <a:gd name="T55" fmla="*/ 44 h 150"/>
              <a:gd name="T56" fmla="*/ 19 w 29"/>
              <a:gd name="T57" fmla="*/ 41 h 150"/>
              <a:gd name="T58" fmla="*/ 18 w 29"/>
              <a:gd name="T59" fmla="*/ 38 h 150"/>
              <a:gd name="T60" fmla="*/ 12 w 29"/>
              <a:gd name="T61" fmla="*/ 38 h 150"/>
              <a:gd name="T62" fmla="*/ 15 w 29"/>
              <a:gd name="T63" fmla="*/ 52 h 150"/>
              <a:gd name="T64" fmla="*/ 11 w 29"/>
              <a:gd name="T65" fmla="*/ 56 h 150"/>
              <a:gd name="T66" fmla="*/ 15 w 29"/>
              <a:gd name="T67" fmla="*/ 60 h 150"/>
              <a:gd name="T68" fmla="*/ 19 w 29"/>
              <a:gd name="T69" fmla="*/ 56 h 150"/>
              <a:gd name="T70" fmla="*/ 15 w 29"/>
              <a:gd name="T71" fmla="*/ 52 h 150"/>
              <a:gd name="T72" fmla="*/ 15 w 29"/>
              <a:gd name="T73" fmla="*/ 82 h 150"/>
              <a:gd name="T74" fmla="*/ 11 w 29"/>
              <a:gd name="T75" fmla="*/ 86 h 150"/>
              <a:gd name="T76" fmla="*/ 15 w 29"/>
              <a:gd name="T77" fmla="*/ 90 h 150"/>
              <a:gd name="T78" fmla="*/ 19 w 29"/>
              <a:gd name="T79" fmla="*/ 86 h 150"/>
              <a:gd name="T80" fmla="*/ 15 w 29"/>
              <a:gd name="T81" fmla="*/ 82 h 150"/>
              <a:gd name="T82" fmla="*/ 15 w 29"/>
              <a:gd name="T83" fmla="*/ 0 h 150"/>
              <a:gd name="T84" fmla="*/ 0 w 29"/>
              <a:gd name="T85" fmla="*/ 14 h 150"/>
              <a:gd name="T86" fmla="*/ 15 w 29"/>
              <a:gd name="T87" fmla="*/ 28 h 150"/>
              <a:gd name="T88" fmla="*/ 29 w 29"/>
              <a:gd name="T89" fmla="*/ 14 h 150"/>
              <a:gd name="T90" fmla="*/ 15 w 29"/>
              <a:gd name="T91" fmla="*/ 0 h 150"/>
              <a:gd name="T92" fmla="*/ 15 w 29"/>
              <a:gd name="T93" fmla="*/ 24 h 150"/>
              <a:gd name="T94" fmla="*/ 4 w 29"/>
              <a:gd name="T95" fmla="*/ 14 h 150"/>
              <a:gd name="T96" fmla="*/ 15 w 29"/>
              <a:gd name="T97" fmla="*/ 4 h 150"/>
              <a:gd name="T98" fmla="*/ 25 w 29"/>
              <a:gd name="T99" fmla="*/ 14 h 150"/>
              <a:gd name="T100" fmla="*/ 15 w 29"/>
              <a:gd name="T101" fmla="*/ 24 h 150"/>
              <a:gd name="T102" fmla="*/ 15 w 29"/>
              <a:gd name="T103" fmla="*/ 67 h 150"/>
              <a:gd name="T104" fmla="*/ 11 w 29"/>
              <a:gd name="T105" fmla="*/ 71 h 150"/>
              <a:gd name="T106" fmla="*/ 15 w 29"/>
              <a:gd name="T107" fmla="*/ 75 h 150"/>
              <a:gd name="T108" fmla="*/ 19 w 29"/>
              <a:gd name="T109" fmla="*/ 71 h 150"/>
              <a:gd name="T110" fmla="*/ 15 w 29"/>
              <a:gd name="T111" fmla="*/ 6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" h="150">
                <a:moveTo>
                  <a:pt x="15" y="127"/>
                </a:moveTo>
                <a:cubicBezTo>
                  <a:pt x="12" y="127"/>
                  <a:pt x="11" y="128"/>
                  <a:pt x="11" y="131"/>
                </a:cubicBezTo>
                <a:cubicBezTo>
                  <a:pt x="11" y="133"/>
                  <a:pt x="12" y="135"/>
                  <a:pt x="15" y="135"/>
                </a:cubicBezTo>
                <a:cubicBezTo>
                  <a:pt x="17" y="135"/>
                  <a:pt x="19" y="133"/>
                  <a:pt x="19" y="131"/>
                </a:cubicBezTo>
                <a:cubicBezTo>
                  <a:pt x="19" y="128"/>
                  <a:pt x="17" y="127"/>
                  <a:pt x="15" y="127"/>
                </a:cubicBezTo>
                <a:close/>
                <a:moveTo>
                  <a:pt x="15" y="112"/>
                </a:moveTo>
                <a:cubicBezTo>
                  <a:pt x="12" y="112"/>
                  <a:pt x="11" y="114"/>
                  <a:pt x="11" y="116"/>
                </a:cubicBezTo>
                <a:cubicBezTo>
                  <a:pt x="11" y="118"/>
                  <a:pt x="12" y="120"/>
                  <a:pt x="15" y="120"/>
                </a:cubicBezTo>
                <a:cubicBezTo>
                  <a:pt x="17" y="120"/>
                  <a:pt x="19" y="118"/>
                  <a:pt x="19" y="116"/>
                </a:cubicBezTo>
                <a:cubicBezTo>
                  <a:pt x="19" y="114"/>
                  <a:pt x="17" y="112"/>
                  <a:pt x="15" y="112"/>
                </a:cubicBezTo>
                <a:close/>
                <a:moveTo>
                  <a:pt x="12" y="143"/>
                </a:moveTo>
                <a:cubicBezTo>
                  <a:pt x="11" y="143"/>
                  <a:pt x="11" y="145"/>
                  <a:pt x="11" y="146"/>
                </a:cubicBezTo>
                <a:cubicBezTo>
                  <a:pt x="11" y="147"/>
                  <a:pt x="11" y="148"/>
                  <a:pt x="12" y="148"/>
                </a:cubicBezTo>
                <a:cubicBezTo>
                  <a:pt x="13" y="149"/>
                  <a:pt x="14" y="150"/>
                  <a:pt x="15" y="150"/>
                </a:cubicBezTo>
                <a:cubicBezTo>
                  <a:pt x="16" y="150"/>
                  <a:pt x="17" y="149"/>
                  <a:pt x="18" y="148"/>
                </a:cubicBezTo>
                <a:cubicBezTo>
                  <a:pt x="18" y="148"/>
                  <a:pt x="19" y="147"/>
                  <a:pt x="19" y="146"/>
                </a:cubicBezTo>
                <a:cubicBezTo>
                  <a:pt x="19" y="145"/>
                  <a:pt x="18" y="143"/>
                  <a:pt x="18" y="143"/>
                </a:cubicBezTo>
                <a:cubicBezTo>
                  <a:pt x="16" y="141"/>
                  <a:pt x="13" y="141"/>
                  <a:pt x="12" y="143"/>
                </a:cubicBezTo>
                <a:close/>
                <a:moveTo>
                  <a:pt x="15" y="97"/>
                </a:moveTo>
                <a:cubicBezTo>
                  <a:pt x="12" y="97"/>
                  <a:pt x="11" y="99"/>
                  <a:pt x="11" y="101"/>
                </a:cubicBezTo>
                <a:cubicBezTo>
                  <a:pt x="11" y="103"/>
                  <a:pt x="12" y="105"/>
                  <a:pt x="15" y="105"/>
                </a:cubicBezTo>
                <a:cubicBezTo>
                  <a:pt x="17" y="105"/>
                  <a:pt x="19" y="103"/>
                  <a:pt x="19" y="101"/>
                </a:cubicBezTo>
                <a:cubicBezTo>
                  <a:pt x="19" y="99"/>
                  <a:pt x="17" y="97"/>
                  <a:pt x="15" y="97"/>
                </a:cubicBezTo>
                <a:close/>
                <a:moveTo>
                  <a:pt x="12" y="38"/>
                </a:moveTo>
                <a:cubicBezTo>
                  <a:pt x="11" y="39"/>
                  <a:pt x="11" y="40"/>
                  <a:pt x="11" y="41"/>
                </a:cubicBezTo>
                <a:cubicBezTo>
                  <a:pt x="11" y="42"/>
                  <a:pt x="11" y="43"/>
                  <a:pt x="12" y="44"/>
                </a:cubicBezTo>
                <a:cubicBezTo>
                  <a:pt x="13" y="45"/>
                  <a:pt x="14" y="45"/>
                  <a:pt x="15" y="45"/>
                </a:cubicBezTo>
                <a:cubicBezTo>
                  <a:pt x="16" y="45"/>
                  <a:pt x="17" y="45"/>
                  <a:pt x="18" y="44"/>
                </a:cubicBezTo>
                <a:cubicBezTo>
                  <a:pt x="18" y="43"/>
                  <a:pt x="19" y="42"/>
                  <a:pt x="19" y="41"/>
                </a:cubicBezTo>
                <a:cubicBezTo>
                  <a:pt x="19" y="40"/>
                  <a:pt x="18" y="39"/>
                  <a:pt x="18" y="38"/>
                </a:cubicBezTo>
                <a:cubicBezTo>
                  <a:pt x="16" y="37"/>
                  <a:pt x="13" y="37"/>
                  <a:pt x="12" y="38"/>
                </a:cubicBezTo>
                <a:close/>
                <a:moveTo>
                  <a:pt x="15" y="52"/>
                </a:moveTo>
                <a:cubicBezTo>
                  <a:pt x="12" y="52"/>
                  <a:pt x="11" y="54"/>
                  <a:pt x="11" y="56"/>
                </a:cubicBezTo>
                <a:cubicBezTo>
                  <a:pt x="11" y="58"/>
                  <a:pt x="12" y="60"/>
                  <a:pt x="15" y="60"/>
                </a:cubicBezTo>
                <a:cubicBezTo>
                  <a:pt x="17" y="60"/>
                  <a:pt x="19" y="58"/>
                  <a:pt x="19" y="56"/>
                </a:cubicBezTo>
                <a:cubicBezTo>
                  <a:pt x="19" y="54"/>
                  <a:pt x="17" y="52"/>
                  <a:pt x="15" y="52"/>
                </a:cubicBezTo>
                <a:close/>
                <a:moveTo>
                  <a:pt x="15" y="82"/>
                </a:moveTo>
                <a:cubicBezTo>
                  <a:pt x="12" y="82"/>
                  <a:pt x="11" y="84"/>
                  <a:pt x="11" y="86"/>
                </a:cubicBezTo>
                <a:cubicBezTo>
                  <a:pt x="11" y="88"/>
                  <a:pt x="12" y="90"/>
                  <a:pt x="15" y="90"/>
                </a:cubicBezTo>
                <a:cubicBezTo>
                  <a:pt x="17" y="90"/>
                  <a:pt x="19" y="88"/>
                  <a:pt x="19" y="86"/>
                </a:cubicBezTo>
                <a:cubicBezTo>
                  <a:pt x="19" y="84"/>
                  <a:pt x="17" y="82"/>
                  <a:pt x="15" y="82"/>
                </a:cubicBezTo>
                <a:close/>
                <a:moveTo>
                  <a:pt x="15" y="0"/>
                </a:moveTo>
                <a:cubicBezTo>
                  <a:pt x="7" y="0"/>
                  <a:pt x="0" y="6"/>
                  <a:pt x="0" y="14"/>
                </a:cubicBezTo>
                <a:cubicBezTo>
                  <a:pt x="0" y="22"/>
                  <a:pt x="7" y="28"/>
                  <a:pt x="15" y="28"/>
                </a:cubicBezTo>
                <a:cubicBezTo>
                  <a:pt x="23" y="28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  <a:close/>
                <a:moveTo>
                  <a:pt x="15" y="24"/>
                </a:moveTo>
                <a:cubicBezTo>
                  <a:pt x="9" y="24"/>
                  <a:pt x="4" y="20"/>
                  <a:pt x="4" y="14"/>
                </a:cubicBezTo>
                <a:cubicBezTo>
                  <a:pt x="4" y="8"/>
                  <a:pt x="9" y="4"/>
                  <a:pt x="15" y="4"/>
                </a:cubicBezTo>
                <a:cubicBezTo>
                  <a:pt x="20" y="4"/>
                  <a:pt x="25" y="8"/>
                  <a:pt x="25" y="14"/>
                </a:cubicBezTo>
                <a:cubicBezTo>
                  <a:pt x="25" y="20"/>
                  <a:pt x="20" y="24"/>
                  <a:pt x="15" y="24"/>
                </a:cubicBezTo>
                <a:close/>
                <a:moveTo>
                  <a:pt x="15" y="67"/>
                </a:moveTo>
                <a:cubicBezTo>
                  <a:pt x="12" y="67"/>
                  <a:pt x="11" y="69"/>
                  <a:pt x="11" y="71"/>
                </a:cubicBezTo>
                <a:cubicBezTo>
                  <a:pt x="11" y="73"/>
                  <a:pt x="12" y="75"/>
                  <a:pt x="15" y="75"/>
                </a:cubicBezTo>
                <a:cubicBezTo>
                  <a:pt x="17" y="75"/>
                  <a:pt x="19" y="73"/>
                  <a:pt x="19" y="71"/>
                </a:cubicBezTo>
                <a:cubicBezTo>
                  <a:pt x="19" y="69"/>
                  <a:pt x="17" y="67"/>
                  <a:pt x="15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61"/>
          <p:cNvSpPr>
            <a:spLocks noEditPoints="1"/>
          </p:cNvSpPr>
          <p:nvPr/>
        </p:nvSpPr>
        <p:spPr bwMode="auto">
          <a:xfrm>
            <a:off x="7067552" y="4143375"/>
            <a:ext cx="92075" cy="476250"/>
          </a:xfrm>
          <a:custGeom>
            <a:avLst/>
            <a:gdLst>
              <a:gd name="T0" fmla="*/ 14 w 29"/>
              <a:gd name="T1" fmla="*/ 9 h 150"/>
              <a:gd name="T2" fmla="*/ 17 w 29"/>
              <a:gd name="T3" fmla="*/ 8 h 150"/>
              <a:gd name="T4" fmla="*/ 18 w 29"/>
              <a:gd name="T5" fmla="*/ 5 h 150"/>
              <a:gd name="T6" fmla="*/ 17 w 29"/>
              <a:gd name="T7" fmla="*/ 2 h 150"/>
              <a:gd name="T8" fmla="*/ 11 w 29"/>
              <a:gd name="T9" fmla="*/ 2 h 150"/>
              <a:gd name="T10" fmla="*/ 10 w 29"/>
              <a:gd name="T11" fmla="*/ 5 h 150"/>
              <a:gd name="T12" fmla="*/ 11 w 29"/>
              <a:gd name="T13" fmla="*/ 8 h 150"/>
              <a:gd name="T14" fmla="*/ 14 w 29"/>
              <a:gd name="T15" fmla="*/ 9 h 150"/>
              <a:gd name="T16" fmla="*/ 14 w 29"/>
              <a:gd name="T17" fmla="*/ 54 h 150"/>
              <a:gd name="T18" fmla="*/ 18 w 29"/>
              <a:gd name="T19" fmla="*/ 50 h 150"/>
              <a:gd name="T20" fmla="*/ 14 w 29"/>
              <a:gd name="T21" fmla="*/ 46 h 150"/>
              <a:gd name="T22" fmla="*/ 10 w 29"/>
              <a:gd name="T23" fmla="*/ 50 h 150"/>
              <a:gd name="T24" fmla="*/ 14 w 29"/>
              <a:gd name="T25" fmla="*/ 54 h 150"/>
              <a:gd name="T26" fmla="*/ 14 w 29"/>
              <a:gd name="T27" fmla="*/ 39 h 150"/>
              <a:gd name="T28" fmla="*/ 18 w 29"/>
              <a:gd name="T29" fmla="*/ 35 h 150"/>
              <a:gd name="T30" fmla="*/ 14 w 29"/>
              <a:gd name="T31" fmla="*/ 31 h 150"/>
              <a:gd name="T32" fmla="*/ 10 w 29"/>
              <a:gd name="T33" fmla="*/ 35 h 150"/>
              <a:gd name="T34" fmla="*/ 14 w 29"/>
              <a:gd name="T35" fmla="*/ 39 h 150"/>
              <a:gd name="T36" fmla="*/ 14 w 29"/>
              <a:gd name="T37" fmla="*/ 24 h 150"/>
              <a:gd name="T38" fmla="*/ 18 w 29"/>
              <a:gd name="T39" fmla="*/ 20 h 150"/>
              <a:gd name="T40" fmla="*/ 14 w 29"/>
              <a:gd name="T41" fmla="*/ 16 h 150"/>
              <a:gd name="T42" fmla="*/ 10 w 29"/>
              <a:gd name="T43" fmla="*/ 20 h 150"/>
              <a:gd name="T44" fmla="*/ 14 w 29"/>
              <a:gd name="T45" fmla="*/ 24 h 150"/>
              <a:gd name="T46" fmla="*/ 14 w 29"/>
              <a:gd name="T47" fmla="*/ 68 h 150"/>
              <a:gd name="T48" fmla="*/ 18 w 29"/>
              <a:gd name="T49" fmla="*/ 64 h 150"/>
              <a:gd name="T50" fmla="*/ 14 w 29"/>
              <a:gd name="T51" fmla="*/ 60 h 150"/>
              <a:gd name="T52" fmla="*/ 10 w 29"/>
              <a:gd name="T53" fmla="*/ 64 h 150"/>
              <a:gd name="T54" fmla="*/ 14 w 29"/>
              <a:gd name="T55" fmla="*/ 68 h 150"/>
              <a:gd name="T56" fmla="*/ 14 w 29"/>
              <a:gd name="T57" fmla="*/ 83 h 150"/>
              <a:gd name="T58" fmla="*/ 18 w 29"/>
              <a:gd name="T59" fmla="*/ 79 h 150"/>
              <a:gd name="T60" fmla="*/ 14 w 29"/>
              <a:gd name="T61" fmla="*/ 75 h 150"/>
              <a:gd name="T62" fmla="*/ 10 w 29"/>
              <a:gd name="T63" fmla="*/ 79 h 150"/>
              <a:gd name="T64" fmla="*/ 14 w 29"/>
              <a:gd name="T65" fmla="*/ 83 h 150"/>
              <a:gd name="T66" fmla="*/ 14 w 29"/>
              <a:gd name="T67" fmla="*/ 113 h 150"/>
              <a:gd name="T68" fmla="*/ 17 w 29"/>
              <a:gd name="T69" fmla="*/ 112 h 150"/>
              <a:gd name="T70" fmla="*/ 18 w 29"/>
              <a:gd name="T71" fmla="*/ 109 h 150"/>
              <a:gd name="T72" fmla="*/ 17 w 29"/>
              <a:gd name="T73" fmla="*/ 106 h 150"/>
              <a:gd name="T74" fmla="*/ 11 w 29"/>
              <a:gd name="T75" fmla="*/ 106 h 150"/>
              <a:gd name="T76" fmla="*/ 10 w 29"/>
              <a:gd name="T77" fmla="*/ 109 h 150"/>
              <a:gd name="T78" fmla="*/ 11 w 29"/>
              <a:gd name="T79" fmla="*/ 112 h 150"/>
              <a:gd name="T80" fmla="*/ 14 w 29"/>
              <a:gd name="T81" fmla="*/ 113 h 150"/>
              <a:gd name="T82" fmla="*/ 14 w 29"/>
              <a:gd name="T83" fmla="*/ 121 h 150"/>
              <a:gd name="T84" fmla="*/ 0 w 29"/>
              <a:gd name="T85" fmla="*/ 136 h 150"/>
              <a:gd name="T86" fmla="*/ 14 w 29"/>
              <a:gd name="T87" fmla="*/ 150 h 150"/>
              <a:gd name="T88" fmla="*/ 29 w 29"/>
              <a:gd name="T89" fmla="*/ 136 h 150"/>
              <a:gd name="T90" fmla="*/ 14 w 29"/>
              <a:gd name="T91" fmla="*/ 121 h 150"/>
              <a:gd name="T92" fmla="*/ 14 w 29"/>
              <a:gd name="T93" fmla="*/ 146 h 150"/>
              <a:gd name="T94" fmla="*/ 4 w 29"/>
              <a:gd name="T95" fmla="*/ 136 h 150"/>
              <a:gd name="T96" fmla="*/ 14 w 29"/>
              <a:gd name="T97" fmla="*/ 125 h 150"/>
              <a:gd name="T98" fmla="*/ 25 w 29"/>
              <a:gd name="T99" fmla="*/ 136 h 150"/>
              <a:gd name="T100" fmla="*/ 14 w 29"/>
              <a:gd name="T101" fmla="*/ 146 h 150"/>
              <a:gd name="T102" fmla="*/ 14 w 29"/>
              <a:gd name="T103" fmla="*/ 98 h 150"/>
              <a:gd name="T104" fmla="*/ 18 w 29"/>
              <a:gd name="T105" fmla="*/ 94 h 150"/>
              <a:gd name="T106" fmla="*/ 14 w 29"/>
              <a:gd name="T107" fmla="*/ 90 h 150"/>
              <a:gd name="T108" fmla="*/ 10 w 29"/>
              <a:gd name="T109" fmla="*/ 94 h 150"/>
              <a:gd name="T110" fmla="*/ 14 w 29"/>
              <a:gd name="T111" fmla="*/ 9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" h="150">
                <a:moveTo>
                  <a:pt x="14" y="9"/>
                </a:moveTo>
                <a:cubicBezTo>
                  <a:pt x="15" y="9"/>
                  <a:pt x="16" y="8"/>
                  <a:pt x="17" y="8"/>
                </a:cubicBezTo>
                <a:cubicBezTo>
                  <a:pt x="18" y="7"/>
                  <a:pt x="18" y="6"/>
                  <a:pt x="18" y="5"/>
                </a:cubicBezTo>
                <a:cubicBezTo>
                  <a:pt x="18" y="4"/>
                  <a:pt x="18" y="3"/>
                  <a:pt x="17" y="2"/>
                </a:cubicBezTo>
                <a:cubicBezTo>
                  <a:pt x="16" y="1"/>
                  <a:pt x="13" y="0"/>
                  <a:pt x="11" y="2"/>
                </a:cubicBezTo>
                <a:cubicBezTo>
                  <a:pt x="11" y="3"/>
                  <a:pt x="10" y="4"/>
                  <a:pt x="10" y="5"/>
                </a:cubicBezTo>
                <a:cubicBezTo>
                  <a:pt x="10" y="6"/>
                  <a:pt x="11" y="7"/>
                  <a:pt x="11" y="8"/>
                </a:cubicBezTo>
                <a:cubicBezTo>
                  <a:pt x="12" y="8"/>
                  <a:pt x="13" y="9"/>
                  <a:pt x="14" y="9"/>
                </a:cubicBezTo>
                <a:close/>
                <a:moveTo>
                  <a:pt x="14" y="54"/>
                </a:moveTo>
                <a:cubicBezTo>
                  <a:pt x="17" y="54"/>
                  <a:pt x="18" y="52"/>
                  <a:pt x="18" y="50"/>
                </a:cubicBezTo>
                <a:cubicBezTo>
                  <a:pt x="18" y="47"/>
                  <a:pt x="17" y="46"/>
                  <a:pt x="14" y="46"/>
                </a:cubicBezTo>
                <a:cubicBezTo>
                  <a:pt x="12" y="46"/>
                  <a:pt x="10" y="47"/>
                  <a:pt x="10" y="50"/>
                </a:cubicBezTo>
                <a:cubicBezTo>
                  <a:pt x="10" y="52"/>
                  <a:pt x="12" y="54"/>
                  <a:pt x="14" y="54"/>
                </a:cubicBezTo>
                <a:close/>
                <a:moveTo>
                  <a:pt x="14" y="39"/>
                </a:moveTo>
                <a:cubicBezTo>
                  <a:pt x="17" y="39"/>
                  <a:pt x="18" y="37"/>
                  <a:pt x="18" y="35"/>
                </a:cubicBezTo>
                <a:cubicBezTo>
                  <a:pt x="18" y="32"/>
                  <a:pt x="17" y="31"/>
                  <a:pt x="14" y="31"/>
                </a:cubicBezTo>
                <a:cubicBezTo>
                  <a:pt x="12" y="31"/>
                  <a:pt x="10" y="32"/>
                  <a:pt x="10" y="35"/>
                </a:cubicBezTo>
                <a:cubicBezTo>
                  <a:pt x="10" y="37"/>
                  <a:pt x="12" y="39"/>
                  <a:pt x="14" y="39"/>
                </a:cubicBezTo>
                <a:close/>
                <a:moveTo>
                  <a:pt x="14" y="24"/>
                </a:moveTo>
                <a:cubicBezTo>
                  <a:pt x="17" y="24"/>
                  <a:pt x="18" y="22"/>
                  <a:pt x="18" y="20"/>
                </a:cubicBezTo>
                <a:cubicBezTo>
                  <a:pt x="18" y="18"/>
                  <a:pt x="17" y="16"/>
                  <a:pt x="14" y="16"/>
                </a:cubicBezTo>
                <a:cubicBezTo>
                  <a:pt x="12" y="16"/>
                  <a:pt x="10" y="18"/>
                  <a:pt x="10" y="20"/>
                </a:cubicBezTo>
                <a:cubicBezTo>
                  <a:pt x="10" y="22"/>
                  <a:pt x="12" y="24"/>
                  <a:pt x="14" y="24"/>
                </a:cubicBezTo>
                <a:close/>
                <a:moveTo>
                  <a:pt x="14" y="68"/>
                </a:moveTo>
                <a:cubicBezTo>
                  <a:pt x="17" y="68"/>
                  <a:pt x="18" y="67"/>
                  <a:pt x="18" y="64"/>
                </a:cubicBezTo>
                <a:cubicBezTo>
                  <a:pt x="18" y="62"/>
                  <a:pt x="17" y="60"/>
                  <a:pt x="14" y="60"/>
                </a:cubicBezTo>
                <a:cubicBezTo>
                  <a:pt x="12" y="60"/>
                  <a:pt x="10" y="62"/>
                  <a:pt x="10" y="64"/>
                </a:cubicBezTo>
                <a:cubicBezTo>
                  <a:pt x="10" y="67"/>
                  <a:pt x="12" y="68"/>
                  <a:pt x="14" y="68"/>
                </a:cubicBezTo>
                <a:close/>
                <a:moveTo>
                  <a:pt x="14" y="83"/>
                </a:moveTo>
                <a:cubicBezTo>
                  <a:pt x="17" y="83"/>
                  <a:pt x="18" y="82"/>
                  <a:pt x="18" y="79"/>
                </a:cubicBezTo>
                <a:cubicBezTo>
                  <a:pt x="18" y="77"/>
                  <a:pt x="17" y="75"/>
                  <a:pt x="14" y="75"/>
                </a:cubicBezTo>
                <a:cubicBezTo>
                  <a:pt x="12" y="75"/>
                  <a:pt x="10" y="77"/>
                  <a:pt x="10" y="79"/>
                </a:cubicBezTo>
                <a:cubicBezTo>
                  <a:pt x="10" y="82"/>
                  <a:pt x="12" y="83"/>
                  <a:pt x="14" y="83"/>
                </a:cubicBezTo>
                <a:close/>
                <a:moveTo>
                  <a:pt x="14" y="113"/>
                </a:moveTo>
                <a:cubicBezTo>
                  <a:pt x="15" y="113"/>
                  <a:pt x="16" y="113"/>
                  <a:pt x="17" y="112"/>
                </a:cubicBezTo>
                <a:cubicBezTo>
                  <a:pt x="18" y="111"/>
                  <a:pt x="18" y="110"/>
                  <a:pt x="18" y="109"/>
                </a:cubicBezTo>
                <a:cubicBezTo>
                  <a:pt x="18" y="108"/>
                  <a:pt x="18" y="107"/>
                  <a:pt x="17" y="106"/>
                </a:cubicBezTo>
                <a:cubicBezTo>
                  <a:pt x="16" y="105"/>
                  <a:pt x="13" y="105"/>
                  <a:pt x="11" y="106"/>
                </a:cubicBezTo>
                <a:cubicBezTo>
                  <a:pt x="11" y="107"/>
                  <a:pt x="10" y="108"/>
                  <a:pt x="10" y="109"/>
                </a:cubicBezTo>
                <a:cubicBezTo>
                  <a:pt x="10" y="110"/>
                  <a:pt x="11" y="111"/>
                  <a:pt x="11" y="112"/>
                </a:cubicBezTo>
                <a:cubicBezTo>
                  <a:pt x="12" y="113"/>
                  <a:pt x="13" y="113"/>
                  <a:pt x="14" y="113"/>
                </a:cubicBezTo>
                <a:close/>
                <a:moveTo>
                  <a:pt x="14" y="121"/>
                </a:moveTo>
                <a:cubicBezTo>
                  <a:pt x="6" y="121"/>
                  <a:pt x="0" y="128"/>
                  <a:pt x="0" y="136"/>
                </a:cubicBezTo>
                <a:cubicBezTo>
                  <a:pt x="0" y="144"/>
                  <a:pt x="6" y="150"/>
                  <a:pt x="14" y="150"/>
                </a:cubicBezTo>
                <a:cubicBezTo>
                  <a:pt x="22" y="150"/>
                  <a:pt x="29" y="144"/>
                  <a:pt x="29" y="136"/>
                </a:cubicBezTo>
                <a:cubicBezTo>
                  <a:pt x="29" y="128"/>
                  <a:pt x="22" y="121"/>
                  <a:pt x="14" y="121"/>
                </a:cubicBezTo>
                <a:close/>
                <a:moveTo>
                  <a:pt x="14" y="146"/>
                </a:moveTo>
                <a:cubicBezTo>
                  <a:pt x="9" y="146"/>
                  <a:pt x="4" y="142"/>
                  <a:pt x="4" y="136"/>
                </a:cubicBezTo>
                <a:cubicBezTo>
                  <a:pt x="4" y="130"/>
                  <a:pt x="9" y="125"/>
                  <a:pt x="14" y="125"/>
                </a:cubicBezTo>
                <a:cubicBezTo>
                  <a:pt x="20" y="125"/>
                  <a:pt x="25" y="130"/>
                  <a:pt x="25" y="136"/>
                </a:cubicBezTo>
                <a:cubicBezTo>
                  <a:pt x="25" y="142"/>
                  <a:pt x="20" y="146"/>
                  <a:pt x="14" y="146"/>
                </a:cubicBezTo>
                <a:close/>
                <a:moveTo>
                  <a:pt x="14" y="98"/>
                </a:moveTo>
                <a:cubicBezTo>
                  <a:pt x="17" y="98"/>
                  <a:pt x="18" y="96"/>
                  <a:pt x="18" y="94"/>
                </a:cubicBezTo>
                <a:cubicBezTo>
                  <a:pt x="18" y="92"/>
                  <a:pt x="17" y="90"/>
                  <a:pt x="14" y="90"/>
                </a:cubicBezTo>
                <a:cubicBezTo>
                  <a:pt x="12" y="90"/>
                  <a:pt x="10" y="92"/>
                  <a:pt x="10" y="94"/>
                </a:cubicBezTo>
                <a:cubicBezTo>
                  <a:pt x="10" y="96"/>
                  <a:pt x="12" y="98"/>
                  <a:pt x="14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" name="Freeform 62"/>
          <p:cNvSpPr>
            <a:spLocks noEditPoints="1"/>
          </p:cNvSpPr>
          <p:nvPr/>
        </p:nvSpPr>
        <p:spPr bwMode="auto">
          <a:xfrm>
            <a:off x="9097964" y="4143375"/>
            <a:ext cx="92075" cy="476250"/>
          </a:xfrm>
          <a:custGeom>
            <a:avLst/>
            <a:gdLst>
              <a:gd name="T0" fmla="*/ 15 w 29"/>
              <a:gd name="T1" fmla="*/ 54 h 150"/>
              <a:gd name="T2" fmla="*/ 19 w 29"/>
              <a:gd name="T3" fmla="*/ 50 h 150"/>
              <a:gd name="T4" fmla="*/ 15 w 29"/>
              <a:gd name="T5" fmla="*/ 46 h 150"/>
              <a:gd name="T6" fmla="*/ 11 w 29"/>
              <a:gd name="T7" fmla="*/ 50 h 150"/>
              <a:gd name="T8" fmla="*/ 15 w 29"/>
              <a:gd name="T9" fmla="*/ 54 h 150"/>
              <a:gd name="T10" fmla="*/ 15 w 29"/>
              <a:gd name="T11" fmla="*/ 39 h 150"/>
              <a:gd name="T12" fmla="*/ 19 w 29"/>
              <a:gd name="T13" fmla="*/ 35 h 150"/>
              <a:gd name="T14" fmla="*/ 15 w 29"/>
              <a:gd name="T15" fmla="*/ 31 h 150"/>
              <a:gd name="T16" fmla="*/ 11 w 29"/>
              <a:gd name="T17" fmla="*/ 35 h 150"/>
              <a:gd name="T18" fmla="*/ 15 w 29"/>
              <a:gd name="T19" fmla="*/ 39 h 150"/>
              <a:gd name="T20" fmla="*/ 15 w 29"/>
              <a:gd name="T21" fmla="*/ 68 h 150"/>
              <a:gd name="T22" fmla="*/ 19 w 29"/>
              <a:gd name="T23" fmla="*/ 64 h 150"/>
              <a:gd name="T24" fmla="*/ 15 w 29"/>
              <a:gd name="T25" fmla="*/ 60 h 150"/>
              <a:gd name="T26" fmla="*/ 11 w 29"/>
              <a:gd name="T27" fmla="*/ 64 h 150"/>
              <a:gd name="T28" fmla="*/ 15 w 29"/>
              <a:gd name="T29" fmla="*/ 68 h 150"/>
              <a:gd name="T30" fmla="*/ 15 w 29"/>
              <a:gd name="T31" fmla="*/ 9 h 150"/>
              <a:gd name="T32" fmla="*/ 18 w 29"/>
              <a:gd name="T33" fmla="*/ 8 h 150"/>
              <a:gd name="T34" fmla="*/ 19 w 29"/>
              <a:gd name="T35" fmla="*/ 5 h 150"/>
              <a:gd name="T36" fmla="*/ 18 w 29"/>
              <a:gd name="T37" fmla="*/ 2 h 150"/>
              <a:gd name="T38" fmla="*/ 12 w 29"/>
              <a:gd name="T39" fmla="*/ 2 h 150"/>
              <a:gd name="T40" fmla="*/ 11 w 29"/>
              <a:gd name="T41" fmla="*/ 5 h 150"/>
              <a:gd name="T42" fmla="*/ 12 w 29"/>
              <a:gd name="T43" fmla="*/ 8 h 150"/>
              <a:gd name="T44" fmla="*/ 15 w 29"/>
              <a:gd name="T45" fmla="*/ 9 h 150"/>
              <a:gd name="T46" fmla="*/ 15 w 29"/>
              <a:gd name="T47" fmla="*/ 24 h 150"/>
              <a:gd name="T48" fmla="*/ 19 w 29"/>
              <a:gd name="T49" fmla="*/ 20 h 150"/>
              <a:gd name="T50" fmla="*/ 15 w 29"/>
              <a:gd name="T51" fmla="*/ 16 h 150"/>
              <a:gd name="T52" fmla="*/ 11 w 29"/>
              <a:gd name="T53" fmla="*/ 20 h 150"/>
              <a:gd name="T54" fmla="*/ 15 w 29"/>
              <a:gd name="T55" fmla="*/ 24 h 150"/>
              <a:gd name="T56" fmla="*/ 15 w 29"/>
              <a:gd name="T57" fmla="*/ 121 h 150"/>
              <a:gd name="T58" fmla="*/ 0 w 29"/>
              <a:gd name="T59" fmla="*/ 136 h 150"/>
              <a:gd name="T60" fmla="*/ 15 w 29"/>
              <a:gd name="T61" fmla="*/ 150 h 150"/>
              <a:gd name="T62" fmla="*/ 29 w 29"/>
              <a:gd name="T63" fmla="*/ 136 h 150"/>
              <a:gd name="T64" fmla="*/ 15 w 29"/>
              <a:gd name="T65" fmla="*/ 121 h 150"/>
              <a:gd name="T66" fmla="*/ 15 w 29"/>
              <a:gd name="T67" fmla="*/ 146 h 150"/>
              <a:gd name="T68" fmla="*/ 4 w 29"/>
              <a:gd name="T69" fmla="*/ 136 h 150"/>
              <a:gd name="T70" fmla="*/ 15 w 29"/>
              <a:gd name="T71" fmla="*/ 125 h 150"/>
              <a:gd name="T72" fmla="*/ 25 w 29"/>
              <a:gd name="T73" fmla="*/ 136 h 150"/>
              <a:gd name="T74" fmla="*/ 15 w 29"/>
              <a:gd name="T75" fmla="*/ 146 h 150"/>
              <a:gd name="T76" fmla="*/ 12 w 29"/>
              <a:gd name="T77" fmla="*/ 106 h 150"/>
              <a:gd name="T78" fmla="*/ 11 w 29"/>
              <a:gd name="T79" fmla="*/ 109 h 150"/>
              <a:gd name="T80" fmla="*/ 12 w 29"/>
              <a:gd name="T81" fmla="*/ 112 h 150"/>
              <a:gd name="T82" fmla="*/ 15 w 29"/>
              <a:gd name="T83" fmla="*/ 113 h 150"/>
              <a:gd name="T84" fmla="*/ 18 w 29"/>
              <a:gd name="T85" fmla="*/ 112 h 150"/>
              <a:gd name="T86" fmla="*/ 19 w 29"/>
              <a:gd name="T87" fmla="*/ 109 h 150"/>
              <a:gd name="T88" fmla="*/ 18 w 29"/>
              <a:gd name="T89" fmla="*/ 106 h 150"/>
              <a:gd name="T90" fmla="*/ 12 w 29"/>
              <a:gd name="T91" fmla="*/ 106 h 150"/>
              <a:gd name="T92" fmla="*/ 15 w 29"/>
              <a:gd name="T93" fmla="*/ 83 h 150"/>
              <a:gd name="T94" fmla="*/ 19 w 29"/>
              <a:gd name="T95" fmla="*/ 79 h 150"/>
              <a:gd name="T96" fmla="*/ 15 w 29"/>
              <a:gd name="T97" fmla="*/ 75 h 150"/>
              <a:gd name="T98" fmla="*/ 11 w 29"/>
              <a:gd name="T99" fmla="*/ 79 h 150"/>
              <a:gd name="T100" fmla="*/ 15 w 29"/>
              <a:gd name="T101" fmla="*/ 83 h 150"/>
              <a:gd name="T102" fmla="*/ 15 w 29"/>
              <a:gd name="T103" fmla="*/ 98 h 150"/>
              <a:gd name="T104" fmla="*/ 19 w 29"/>
              <a:gd name="T105" fmla="*/ 94 h 150"/>
              <a:gd name="T106" fmla="*/ 15 w 29"/>
              <a:gd name="T107" fmla="*/ 90 h 150"/>
              <a:gd name="T108" fmla="*/ 11 w 29"/>
              <a:gd name="T109" fmla="*/ 94 h 150"/>
              <a:gd name="T110" fmla="*/ 15 w 29"/>
              <a:gd name="T111" fmla="*/ 9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" h="150">
                <a:moveTo>
                  <a:pt x="15" y="54"/>
                </a:moveTo>
                <a:cubicBezTo>
                  <a:pt x="17" y="54"/>
                  <a:pt x="19" y="52"/>
                  <a:pt x="19" y="50"/>
                </a:cubicBezTo>
                <a:cubicBezTo>
                  <a:pt x="19" y="47"/>
                  <a:pt x="17" y="46"/>
                  <a:pt x="15" y="46"/>
                </a:cubicBezTo>
                <a:cubicBezTo>
                  <a:pt x="13" y="46"/>
                  <a:pt x="11" y="47"/>
                  <a:pt x="11" y="50"/>
                </a:cubicBezTo>
                <a:cubicBezTo>
                  <a:pt x="11" y="52"/>
                  <a:pt x="13" y="54"/>
                  <a:pt x="15" y="54"/>
                </a:cubicBezTo>
                <a:close/>
                <a:moveTo>
                  <a:pt x="15" y="39"/>
                </a:moveTo>
                <a:cubicBezTo>
                  <a:pt x="17" y="39"/>
                  <a:pt x="19" y="37"/>
                  <a:pt x="19" y="35"/>
                </a:cubicBezTo>
                <a:cubicBezTo>
                  <a:pt x="19" y="32"/>
                  <a:pt x="17" y="31"/>
                  <a:pt x="15" y="31"/>
                </a:cubicBezTo>
                <a:cubicBezTo>
                  <a:pt x="13" y="31"/>
                  <a:pt x="11" y="32"/>
                  <a:pt x="11" y="35"/>
                </a:cubicBezTo>
                <a:cubicBezTo>
                  <a:pt x="11" y="37"/>
                  <a:pt x="13" y="39"/>
                  <a:pt x="15" y="39"/>
                </a:cubicBezTo>
                <a:close/>
                <a:moveTo>
                  <a:pt x="15" y="68"/>
                </a:moveTo>
                <a:cubicBezTo>
                  <a:pt x="17" y="68"/>
                  <a:pt x="19" y="67"/>
                  <a:pt x="19" y="64"/>
                </a:cubicBezTo>
                <a:cubicBezTo>
                  <a:pt x="19" y="62"/>
                  <a:pt x="17" y="60"/>
                  <a:pt x="15" y="60"/>
                </a:cubicBezTo>
                <a:cubicBezTo>
                  <a:pt x="13" y="60"/>
                  <a:pt x="11" y="62"/>
                  <a:pt x="11" y="64"/>
                </a:cubicBezTo>
                <a:cubicBezTo>
                  <a:pt x="11" y="67"/>
                  <a:pt x="13" y="68"/>
                  <a:pt x="15" y="68"/>
                </a:cubicBezTo>
                <a:close/>
                <a:moveTo>
                  <a:pt x="15" y="9"/>
                </a:moveTo>
                <a:cubicBezTo>
                  <a:pt x="16" y="9"/>
                  <a:pt x="17" y="8"/>
                  <a:pt x="18" y="8"/>
                </a:cubicBezTo>
                <a:cubicBezTo>
                  <a:pt x="19" y="7"/>
                  <a:pt x="19" y="6"/>
                  <a:pt x="19" y="5"/>
                </a:cubicBezTo>
                <a:cubicBezTo>
                  <a:pt x="19" y="4"/>
                  <a:pt x="19" y="3"/>
                  <a:pt x="18" y="2"/>
                </a:cubicBezTo>
                <a:cubicBezTo>
                  <a:pt x="16" y="0"/>
                  <a:pt x="14" y="0"/>
                  <a:pt x="12" y="2"/>
                </a:cubicBezTo>
                <a:cubicBezTo>
                  <a:pt x="11" y="3"/>
                  <a:pt x="11" y="4"/>
                  <a:pt x="11" y="5"/>
                </a:cubicBezTo>
                <a:cubicBezTo>
                  <a:pt x="11" y="6"/>
                  <a:pt x="11" y="7"/>
                  <a:pt x="12" y="8"/>
                </a:cubicBezTo>
                <a:cubicBezTo>
                  <a:pt x="13" y="8"/>
                  <a:pt x="14" y="9"/>
                  <a:pt x="15" y="9"/>
                </a:cubicBezTo>
                <a:close/>
                <a:moveTo>
                  <a:pt x="15" y="24"/>
                </a:moveTo>
                <a:cubicBezTo>
                  <a:pt x="17" y="24"/>
                  <a:pt x="19" y="22"/>
                  <a:pt x="19" y="20"/>
                </a:cubicBezTo>
                <a:cubicBezTo>
                  <a:pt x="19" y="18"/>
                  <a:pt x="17" y="16"/>
                  <a:pt x="15" y="16"/>
                </a:cubicBezTo>
                <a:cubicBezTo>
                  <a:pt x="13" y="16"/>
                  <a:pt x="11" y="18"/>
                  <a:pt x="11" y="20"/>
                </a:cubicBezTo>
                <a:cubicBezTo>
                  <a:pt x="11" y="22"/>
                  <a:pt x="13" y="24"/>
                  <a:pt x="15" y="24"/>
                </a:cubicBezTo>
                <a:close/>
                <a:moveTo>
                  <a:pt x="15" y="121"/>
                </a:moveTo>
                <a:cubicBezTo>
                  <a:pt x="7" y="121"/>
                  <a:pt x="0" y="128"/>
                  <a:pt x="0" y="136"/>
                </a:cubicBezTo>
                <a:cubicBezTo>
                  <a:pt x="0" y="144"/>
                  <a:pt x="7" y="150"/>
                  <a:pt x="15" y="150"/>
                </a:cubicBezTo>
                <a:cubicBezTo>
                  <a:pt x="23" y="150"/>
                  <a:pt x="29" y="144"/>
                  <a:pt x="29" y="136"/>
                </a:cubicBezTo>
                <a:cubicBezTo>
                  <a:pt x="29" y="128"/>
                  <a:pt x="23" y="121"/>
                  <a:pt x="15" y="121"/>
                </a:cubicBezTo>
                <a:close/>
                <a:moveTo>
                  <a:pt x="15" y="146"/>
                </a:moveTo>
                <a:cubicBezTo>
                  <a:pt x="9" y="146"/>
                  <a:pt x="4" y="142"/>
                  <a:pt x="4" y="136"/>
                </a:cubicBezTo>
                <a:cubicBezTo>
                  <a:pt x="4" y="130"/>
                  <a:pt x="9" y="125"/>
                  <a:pt x="15" y="125"/>
                </a:cubicBezTo>
                <a:cubicBezTo>
                  <a:pt x="21" y="125"/>
                  <a:pt x="25" y="130"/>
                  <a:pt x="25" y="136"/>
                </a:cubicBezTo>
                <a:cubicBezTo>
                  <a:pt x="25" y="142"/>
                  <a:pt x="21" y="146"/>
                  <a:pt x="15" y="146"/>
                </a:cubicBezTo>
                <a:close/>
                <a:moveTo>
                  <a:pt x="12" y="106"/>
                </a:moveTo>
                <a:cubicBezTo>
                  <a:pt x="11" y="107"/>
                  <a:pt x="11" y="108"/>
                  <a:pt x="11" y="109"/>
                </a:cubicBezTo>
                <a:cubicBezTo>
                  <a:pt x="11" y="110"/>
                  <a:pt x="11" y="111"/>
                  <a:pt x="12" y="112"/>
                </a:cubicBezTo>
                <a:cubicBezTo>
                  <a:pt x="13" y="113"/>
                  <a:pt x="14" y="113"/>
                  <a:pt x="15" y="113"/>
                </a:cubicBezTo>
                <a:cubicBezTo>
                  <a:pt x="16" y="113"/>
                  <a:pt x="17" y="113"/>
                  <a:pt x="18" y="112"/>
                </a:cubicBezTo>
                <a:cubicBezTo>
                  <a:pt x="19" y="111"/>
                  <a:pt x="19" y="110"/>
                  <a:pt x="19" y="109"/>
                </a:cubicBezTo>
                <a:cubicBezTo>
                  <a:pt x="19" y="108"/>
                  <a:pt x="19" y="107"/>
                  <a:pt x="18" y="106"/>
                </a:cubicBezTo>
                <a:cubicBezTo>
                  <a:pt x="16" y="105"/>
                  <a:pt x="14" y="105"/>
                  <a:pt x="12" y="106"/>
                </a:cubicBezTo>
                <a:close/>
                <a:moveTo>
                  <a:pt x="15" y="83"/>
                </a:moveTo>
                <a:cubicBezTo>
                  <a:pt x="17" y="83"/>
                  <a:pt x="19" y="82"/>
                  <a:pt x="19" y="79"/>
                </a:cubicBezTo>
                <a:cubicBezTo>
                  <a:pt x="19" y="77"/>
                  <a:pt x="17" y="75"/>
                  <a:pt x="15" y="75"/>
                </a:cubicBezTo>
                <a:cubicBezTo>
                  <a:pt x="13" y="75"/>
                  <a:pt x="11" y="77"/>
                  <a:pt x="11" y="79"/>
                </a:cubicBezTo>
                <a:cubicBezTo>
                  <a:pt x="11" y="82"/>
                  <a:pt x="13" y="83"/>
                  <a:pt x="15" y="83"/>
                </a:cubicBezTo>
                <a:close/>
                <a:moveTo>
                  <a:pt x="15" y="98"/>
                </a:moveTo>
                <a:cubicBezTo>
                  <a:pt x="17" y="98"/>
                  <a:pt x="19" y="96"/>
                  <a:pt x="19" y="94"/>
                </a:cubicBezTo>
                <a:cubicBezTo>
                  <a:pt x="19" y="92"/>
                  <a:pt x="17" y="90"/>
                  <a:pt x="15" y="90"/>
                </a:cubicBezTo>
                <a:cubicBezTo>
                  <a:pt x="13" y="90"/>
                  <a:pt x="11" y="92"/>
                  <a:pt x="11" y="94"/>
                </a:cubicBezTo>
                <a:cubicBezTo>
                  <a:pt x="11" y="96"/>
                  <a:pt x="13" y="98"/>
                  <a:pt x="15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Rectangle 63"/>
          <p:cNvSpPr>
            <a:spLocks noChangeArrowheads="1"/>
          </p:cNvSpPr>
          <p:nvPr/>
        </p:nvSpPr>
        <p:spPr bwMode="auto">
          <a:xfrm>
            <a:off x="1525589" y="3438525"/>
            <a:ext cx="14573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Rectangle 64"/>
          <p:cNvSpPr>
            <a:spLocks noChangeArrowheads="1"/>
          </p:cNvSpPr>
          <p:nvPr/>
        </p:nvSpPr>
        <p:spPr bwMode="auto">
          <a:xfrm>
            <a:off x="3109913" y="3438525"/>
            <a:ext cx="1906588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Rectangle 65"/>
          <p:cNvSpPr>
            <a:spLocks noChangeArrowheads="1"/>
          </p:cNvSpPr>
          <p:nvPr/>
        </p:nvSpPr>
        <p:spPr bwMode="auto">
          <a:xfrm>
            <a:off x="9209089" y="4127500"/>
            <a:ext cx="1457325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Rectangle 66"/>
          <p:cNvSpPr>
            <a:spLocks noChangeArrowheads="1"/>
          </p:cNvSpPr>
          <p:nvPr/>
        </p:nvSpPr>
        <p:spPr bwMode="auto">
          <a:xfrm>
            <a:off x="7175501" y="4127500"/>
            <a:ext cx="1906588" cy="6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矩形 37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557595" y="4796519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1" name="矩形 40"/>
          <p:cNvSpPr/>
          <p:nvPr/>
        </p:nvSpPr>
        <p:spPr>
          <a:xfrm>
            <a:off x="6431081" y="4796519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2" name="矩形 41"/>
          <p:cNvSpPr/>
          <p:nvPr/>
        </p:nvSpPr>
        <p:spPr>
          <a:xfrm>
            <a:off x="4447074" y="179475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43" name="矩形 42"/>
          <p:cNvSpPr/>
          <p:nvPr/>
        </p:nvSpPr>
        <p:spPr>
          <a:xfrm>
            <a:off x="2320560" y="179475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30" name="Freeform 59"/>
          <p:cNvSpPr>
            <a:spLocks noEditPoints="1"/>
          </p:cNvSpPr>
          <p:nvPr/>
        </p:nvSpPr>
        <p:spPr bwMode="auto">
          <a:xfrm>
            <a:off x="3877469" y="4256769"/>
            <a:ext cx="371475" cy="539750"/>
          </a:xfrm>
          <a:custGeom>
            <a:avLst/>
            <a:gdLst>
              <a:gd name="T0" fmla="*/ 71 w 117"/>
              <a:gd name="T1" fmla="*/ 80 h 170"/>
              <a:gd name="T2" fmla="*/ 58 w 117"/>
              <a:gd name="T3" fmla="*/ 56 h 170"/>
              <a:gd name="T4" fmla="*/ 45 w 117"/>
              <a:gd name="T5" fmla="*/ 80 h 170"/>
              <a:gd name="T6" fmla="*/ 40 w 117"/>
              <a:gd name="T7" fmla="*/ 68 h 170"/>
              <a:gd name="T8" fmla="*/ 31 w 117"/>
              <a:gd name="T9" fmla="*/ 72 h 170"/>
              <a:gd name="T10" fmla="*/ 45 w 117"/>
              <a:gd name="T11" fmla="*/ 100 h 170"/>
              <a:gd name="T12" fmla="*/ 58 w 117"/>
              <a:gd name="T13" fmla="*/ 75 h 170"/>
              <a:gd name="T14" fmla="*/ 72 w 117"/>
              <a:gd name="T15" fmla="*/ 100 h 170"/>
              <a:gd name="T16" fmla="*/ 85 w 117"/>
              <a:gd name="T17" fmla="*/ 72 h 170"/>
              <a:gd name="T18" fmla="*/ 77 w 117"/>
              <a:gd name="T19" fmla="*/ 68 h 170"/>
              <a:gd name="T20" fmla="*/ 71 w 117"/>
              <a:gd name="T21" fmla="*/ 80 h 170"/>
              <a:gd name="T22" fmla="*/ 34 w 117"/>
              <a:gd name="T23" fmla="*/ 147 h 170"/>
              <a:gd name="T24" fmla="*/ 35 w 117"/>
              <a:gd name="T25" fmla="*/ 156 h 170"/>
              <a:gd name="T26" fmla="*/ 43 w 117"/>
              <a:gd name="T27" fmla="*/ 161 h 170"/>
              <a:gd name="T28" fmla="*/ 44 w 117"/>
              <a:gd name="T29" fmla="*/ 166 h 170"/>
              <a:gd name="T30" fmla="*/ 58 w 117"/>
              <a:gd name="T31" fmla="*/ 170 h 170"/>
              <a:gd name="T32" fmla="*/ 73 w 117"/>
              <a:gd name="T33" fmla="*/ 166 h 170"/>
              <a:gd name="T34" fmla="*/ 74 w 117"/>
              <a:gd name="T35" fmla="*/ 161 h 170"/>
              <a:gd name="T36" fmla="*/ 82 w 117"/>
              <a:gd name="T37" fmla="*/ 156 h 170"/>
              <a:gd name="T38" fmla="*/ 83 w 117"/>
              <a:gd name="T39" fmla="*/ 147 h 170"/>
              <a:gd name="T40" fmla="*/ 58 w 117"/>
              <a:gd name="T41" fmla="*/ 151 h 170"/>
              <a:gd name="T42" fmla="*/ 34 w 117"/>
              <a:gd name="T43" fmla="*/ 147 h 170"/>
              <a:gd name="T44" fmla="*/ 31 w 117"/>
              <a:gd name="T45" fmla="*/ 131 h 170"/>
              <a:gd name="T46" fmla="*/ 33 w 117"/>
              <a:gd name="T47" fmla="*/ 139 h 170"/>
              <a:gd name="T48" fmla="*/ 58 w 117"/>
              <a:gd name="T49" fmla="*/ 144 h 170"/>
              <a:gd name="T50" fmla="*/ 84 w 117"/>
              <a:gd name="T51" fmla="*/ 139 h 170"/>
              <a:gd name="T52" fmla="*/ 86 w 117"/>
              <a:gd name="T53" fmla="*/ 131 h 170"/>
              <a:gd name="T54" fmla="*/ 58 w 117"/>
              <a:gd name="T55" fmla="*/ 135 h 170"/>
              <a:gd name="T56" fmla="*/ 31 w 117"/>
              <a:gd name="T57" fmla="*/ 131 h 170"/>
              <a:gd name="T58" fmla="*/ 58 w 117"/>
              <a:gd name="T59" fmla="*/ 18 h 170"/>
              <a:gd name="T60" fmla="*/ 55 w 117"/>
              <a:gd name="T61" fmla="*/ 21 h 170"/>
              <a:gd name="T62" fmla="*/ 58 w 117"/>
              <a:gd name="T63" fmla="*/ 24 h 170"/>
              <a:gd name="T64" fmla="*/ 93 w 117"/>
              <a:gd name="T65" fmla="*/ 58 h 170"/>
              <a:gd name="T66" fmla="*/ 96 w 117"/>
              <a:gd name="T67" fmla="*/ 61 h 170"/>
              <a:gd name="T68" fmla="*/ 99 w 117"/>
              <a:gd name="T69" fmla="*/ 58 h 170"/>
              <a:gd name="T70" fmla="*/ 58 w 117"/>
              <a:gd name="T71" fmla="*/ 18 h 170"/>
              <a:gd name="T72" fmla="*/ 58 w 117"/>
              <a:gd name="T73" fmla="*/ 0 h 170"/>
              <a:gd name="T74" fmla="*/ 0 w 117"/>
              <a:gd name="T75" fmla="*/ 58 h 170"/>
              <a:gd name="T76" fmla="*/ 28 w 117"/>
              <a:gd name="T77" fmla="*/ 108 h 170"/>
              <a:gd name="T78" fmla="*/ 30 w 117"/>
              <a:gd name="T79" fmla="*/ 123 h 170"/>
              <a:gd name="T80" fmla="*/ 58 w 117"/>
              <a:gd name="T81" fmla="*/ 129 h 170"/>
              <a:gd name="T82" fmla="*/ 87 w 117"/>
              <a:gd name="T83" fmla="*/ 123 h 170"/>
              <a:gd name="T84" fmla="*/ 89 w 117"/>
              <a:gd name="T85" fmla="*/ 108 h 170"/>
              <a:gd name="T86" fmla="*/ 117 w 117"/>
              <a:gd name="T87" fmla="*/ 58 h 170"/>
              <a:gd name="T88" fmla="*/ 58 w 117"/>
              <a:gd name="T89" fmla="*/ 0 h 170"/>
              <a:gd name="T90" fmla="*/ 80 w 117"/>
              <a:gd name="T91" fmla="*/ 101 h 170"/>
              <a:gd name="T92" fmla="*/ 79 w 117"/>
              <a:gd name="T93" fmla="*/ 115 h 170"/>
              <a:gd name="T94" fmla="*/ 58 w 117"/>
              <a:gd name="T95" fmla="*/ 118 h 170"/>
              <a:gd name="T96" fmla="*/ 38 w 117"/>
              <a:gd name="T97" fmla="*/ 115 h 170"/>
              <a:gd name="T98" fmla="*/ 37 w 117"/>
              <a:gd name="T99" fmla="*/ 101 h 170"/>
              <a:gd name="T100" fmla="*/ 10 w 117"/>
              <a:gd name="T101" fmla="*/ 58 h 170"/>
              <a:gd name="T102" fmla="*/ 58 w 117"/>
              <a:gd name="T103" fmla="*/ 10 h 170"/>
              <a:gd name="T104" fmla="*/ 107 w 117"/>
              <a:gd name="T105" fmla="*/ 58 h 170"/>
              <a:gd name="T106" fmla="*/ 80 w 117"/>
              <a:gd name="T107" fmla="*/ 10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" h="170">
                <a:moveTo>
                  <a:pt x="71" y="80"/>
                </a:moveTo>
                <a:cubicBezTo>
                  <a:pt x="58" y="56"/>
                  <a:pt x="58" y="56"/>
                  <a:pt x="58" y="56"/>
                </a:cubicBezTo>
                <a:cubicBezTo>
                  <a:pt x="45" y="80"/>
                  <a:pt x="45" y="80"/>
                  <a:pt x="45" y="80"/>
                </a:cubicBezTo>
                <a:cubicBezTo>
                  <a:pt x="40" y="68"/>
                  <a:pt x="40" y="68"/>
                  <a:pt x="40" y="68"/>
                </a:cubicBezTo>
                <a:cubicBezTo>
                  <a:pt x="31" y="72"/>
                  <a:pt x="31" y="72"/>
                  <a:pt x="31" y="72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58" y="75"/>
                  <a:pt x="58" y="75"/>
                  <a:pt x="58" y="75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85" y="72"/>
                  <a:pt x="85" y="72"/>
                  <a:pt x="85" y="72"/>
                </a:cubicBezTo>
                <a:cubicBezTo>
                  <a:pt x="77" y="68"/>
                  <a:pt x="77" y="68"/>
                  <a:pt x="77" y="68"/>
                </a:cubicBezTo>
                <a:lnTo>
                  <a:pt x="71" y="80"/>
                </a:lnTo>
                <a:close/>
                <a:moveTo>
                  <a:pt x="34" y="147"/>
                </a:moveTo>
                <a:cubicBezTo>
                  <a:pt x="35" y="156"/>
                  <a:pt x="35" y="156"/>
                  <a:pt x="35" y="156"/>
                </a:cubicBezTo>
                <a:cubicBezTo>
                  <a:pt x="35" y="156"/>
                  <a:pt x="37" y="159"/>
                  <a:pt x="43" y="161"/>
                </a:cubicBezTo>
                <a:cubicBezTo>
                  <a:pt x="44" y="166"/>
                  <a:pt x="44" y="166"/>
                  <a:pt x="44" y="166"/>
                </a:cubicBezTo>
                <a:cubicBezTo>
                  <a:pt x="44" y="166"/>
                  <a:pt x="47" y="170"/>
                  <a:pt x="58" y="170"/>
                </a:cubicBezTo>
                <a:cubicBezTo>
                  <a:pt x="70" y="170"/>
                  <a:pt x="73" y="166"/>
                  <a:pt x="73" y="166"/>
                </a:cubicBezTo>
                <a:cubicBezTo>
                  <a:pt x="74" y="161"/>
                  <a:pt x="74" y="161"/>
                  <a:pt x="74" y="161"/>
                </a:cubicBezTo>
                <a:cubicBezTo>
                  <a:pt x="80" y="159"/>
                  <a:pt x="82" y="156"/>
                  <a:pt x="82" y="156"/>
                </a:cubicBezTo>
                <a:cubicBezTo>
                  <a:pt x="83" y="147"/>
                  <a:pt x="83" y="147"/>
                  <a:pt x="83" y="147"/>
                </a:cubicBezTo>
                <a:cubicBezTo>
                  <a:pt x="76" y="150"/>
                  <a:pt x="67" y="151"/>
                  <a:pt x="58" y="151"/>
                </a:cubicBezTo>
                <a:cubicBezTo>
                  <a:pt x="50" y="151"/>
                  <a:pt x="41" y="150"/>
                  <a:pt x="34" y="147"/>
                </a:cubicBezTo>
                <a:close/>
                <a:moveTo>
                  <a:pt x="31" y="131"/>
                </a:moveTo>
                <a:cubicBezTo>
                  <a:pt x="33" y="139"/>
                  <a:pt x="33" y="139"/>
                  <a:pt x="33" y="139"/>
                </a:cubicBezTo>
                <a:cubicBezTo>
                  <a:pt x="40" y="142"/>
                  <a:pt x="49" y="144"/>
                  <a:pt x="58" y="144"/>
                </a:cubicBezTo>
                <a:cubicBezTo>
                  <a:pt x="68" y="144"/>
                  <a:pt x="77" y="142"/>
                  <a:pt x="84" y="139"/>
                </a:cubicBezTo>
                <a:cubicBezTo>
                  <a:pt x="86" y="131"/>
                  <a:pt x="86" y="131"/>
                  <a:pt x="86" y="131"/>
                </a:cubicBezTo>
                <a:cubicBezTo>
                  <a:pt x="77" y="134"/>
                  <a:pt x="68" y="135"/>
                  <a:pt x="58" y="135"/>
                </a:cubicBezTo>
                <a:cubicBezTo>
                  <a:pt x="49" y="135"/>
                  <a:pt x="39" y="134"/>
                  <a:pt x="31" y="131"/>
                </a:cubicBezTo>
                <a:close/>
                <a:moveTo>
                  <a:pt x="58" y="18"/>
                </a:moveTo>
                <a:cubicBezTo>
                  <a:pt x="57" y="18"/>
                  <a:pt x="55" y="19"/>
                  <a:pt x="55" y="21"/>
                </a:cubicBezTo>
                <a:cubicBezTo>
                  <a:pt x="55" y="22"/>
                  <a:pt x="57" y="24"/>
                  <a:pt x="58" y="24"/>
                </a:cubicBezTo>
                <a:cubicBezTo>
                  <a:pt x="77" y="24"/>
                  <a:pt x="93" y="39"/>
                  <a:pt x="93" y="58"/>
                </a:cubicBezTo>
                <a:cubicBezTo>
                  <a:pt x="93" y="60"/>
                  <a:pt x="94" y="61"/>
                  <a:pt x="96" y="61"/>
                </a:cubicBezTo>
                <a:cubicBezTo>
                  <a:pt x="98" y="61"/>
                  <a:pt x="99" y="60"/>
                  <a:pt x="99" y="58"/>
                </a:cubicBezTo>
                <a:cubicBezTo>
                  <a:pt x="99" y="36"/>
                  <a:pt x="81" y="18"/>
                  <a:pt x="58" y="18"/>
                </a:cubicBezTo>
                <a:close/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79"/>
                  <a:pt x="11" y="98"/>
                  <a:pt x="28" y="108"/>
                </a:cubicBezTo>
                <a:cubicBezTo>
                  <a:pt x="30" y="123"/>
                  <a:pt x="30" y="123"/>
                  <a:pt x="30" y="123"/>
                </a:cubicBezTo>
                <a:cubicBezTo>
                  <a:pt x="38" y="127"/>
                  <a:pt x="48" y="129"/>
                  <a:pt x="58" y="129"/>
                </a:cubicBezTo>
                <a:cubicBezTo>
                  <a:pt x="69" y="129"/>
                  <a:pt x="78" y="127"/>
                  <a:pt x="87" y="123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106" y="98"/>
                  <a:pt x="117" y="79"/>
                  <a:pt x="117" y="58"/>
                </a:cubicBezTo>
                <a:cubicBezTo>
                  <a:pt x="117" y="26"/>
                  <a:pt x="91" y="0"/>
                  <a:pt x="58" y="0"/>
                </a:cubicBezTo>
                <a:close/>
                <a:moveTo>
                  <a:pt x="80" y="101"/>
                </a:move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3" y="118"/>
                  <a:pt x="58" y="118"/>
                </a:cubicBezTo>
                <a:cubicBezTo>
                  <a:pt x="44" y="118"/>
                  <a:pt x="38" y="115"/>
                  <a:pt x="38" y="115"/>
                </a:cubicBezTo>
                <a:cubicBezTo>
                  <a:pt x="37" y="101"/>
                  <a:pt x="37" y="101"/>
                  <a:pt x="37" y="101"/>
                </a:cubicBezTo>
                <a:cubicBezTo>
                  <a:pt x="21" y="93"/>
                  <a:pt x="10" y="77"/>
                  <a:pt x="10" y="58"/>
                </a:cubicBezTo>
                <a:cubicBezTo>
                  <a:pt x="10" y="32"/>
                  <a:pt x="32" y="10"/>
                  <a:pt x="58" y="10"/>
                </a:cubicBezTo>
                <a:cubicBezTo>
                  <a:pt x="85" y="10"/>
                  <a:pt x="107" y="32"/>
                  <a:pt x="107" y="58"/>
                </a:cubicBezTo>
                <a:cubicBezTo>
                  <a:pt x="107" y="77"/>
                  <a:pt x="96" y="93"/>
                  <a:pt x="80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60"/>
          <p:cNvSpPr>
            <a:spLocks noEditPoints="1"/>
          </p:cNvSpPr>
          <p:nvPr/>
        </p:nvSpPr>
        <p:spPr bwMode="auto">
          <a:xfrm>
            <a:off x="7980733" y="2735262"/>
            <a:ext cx="428625" cy="542925"/>
          </a:xfrm>
          <a:custGeom>
            <a:avLst/>
            <a:gdLst>
              <a:gd name="T0" fmla="*/ 224 w 270"/>
              <a:gd name="T1" fmla="*/ 56 h 342"/>
              <a:gd name="T2" fmla="*/ 76 w 270"/>
              <a:gd name="T3" fmla="*/ 56 h 342"/>
              <a:gd name="T4" fmla="*/ 76 w 270"/>
              <a:gd name="T5" fmla="*/ 78 h 342"/>
              <a:gd name="T6" fmla="*/ 224 w 270"/>
              <a:gd name="T7" fmla="*/ 78 h 342"/>
              <a:gd name="T8" fmla="*/ 224 w 270"/>
              <a:gd name="T9" fmla="*/ 56 h 342"/>
              <a:gd name="T10" fmla="*/ 150 w 270"/>
              <a:gd name="T11" fmla="*/ 204 h 342"/>
              <a:gd name="T12" fmla="*/ 224 w 270"/>
              <a:gd name="T13" fmla="*/ 204 h 342"/>
              <a:gd name="T14" fmla="*/ 224 w 270"/>
              <a:gd name="T15" fmla="*/ 182 h 342"/>
              <a:gd name="T16" fmla="*/ 150 w 270"/>
              <a:gd name="T17" fmla="*/ 182 h 342"/>
              <a:gd name="T18" fmla="*/ 150 w 270"/>
              <a:gd name="T19" fmla="*/ 204 h 342"/>
              <a:gd name="T20" fmla="*/ 30 w 270"/>
              <a:gd name="T21" fmla="*/ 0 h 342"/>
              <a:gd name="T22" fmla="*/ 30 w 270"/>
              <a:gd name="T23" fmla="*/ 30 h 342"/>
              <a:gd name="T24" fmla="*/ 0 w 270"/>
              <a:gd name="T25" fmla="*/ 30 h 342"/>
              <a:gd name="T26" fmla="*/ 0 w 270"/>
              <a:gd name="T27" fmla="*/ 342 h 342"/>
              <a:gd name="T28" fmla="*/ 240 w 270"/>
              <a:gd name="T29" fmla="*/ 342 h 342"/>
              <a:gd name="T30" fmla="*/ 240 w 270"/>
              <a:gd name="T31" fmla="*/ 312 h 342"/>
              <a:gd name="T32" fmla="*/ 270 w 270"/>
              <a:gd name="T33" fmla="*/ 312 h 342"/>
              <a:gd name="T34" fmla="*/ 270 w 270"/>
              <a:gd name="T35" fmla="*/ 0 h 342"/>
              <a:gd name="T36" fmla="*/ 30 w 270"/>
              <a:gd name="T37" fmla="*/ 0 h 342"/>
              <a:gd name="T38" fmla="*/ 224 w 270"/>
              <a:gd name="T39" fmla="*/ 326 h 342"/>
              <a:gd name="T40" fmla="*/ 16 w 270"/>
              <a:gd name="T41" fmla="*/ 326 h 342"/>
              <a:gd name="T42" fmla="*/ 16 w 270"/>
              <a:gd name="T43" fmla="*/ 48 h 342"/>
              <a:gd name="T44" fmla="*/ 30 w 270"/>
              <a:gd name="T45" fmla="*/ 48 h 342"/>
              <a:gd name="T46" fmla="*/ 30 w 270"/>
              <a:gd name="T47" fmla="*/ 232 h 342"/>
              <a:gd name="T48" fmla="*/ 110 w 270"/>
              <a:gd name="T49" fmla="*/ 312 h 342"/>
              <a:gd name="T50" fmla="*/ 224 w 270"/>
              <a:gd name="T51" fmla="*/ 312 h 342"/>
              <a:gd name="T52" fmla="*/ 224 w 270"/>
              <a:gd name="T53" fmla="*/ 326 h 342"/>
              <a:gd name="T54" fmla="*/ 254 w 270"/>
              <a:gd name="T55" fmla="*/ 296 h 342"/>
              <a:gd name="T56" fmla="*/ 118 w 270"/>
              <a:gd name="T57" fmla="*/ 296 h 342"/>
              <a:gd name="T58" fmla="*/ 118 w 270"/>
              <a:gd name="T59" fmla="*/ 224 h 342"/>
              <a:gd name="T60" fmla="*/ 46 w 270"/>
              <a:gd name="T61" fmla="*/ 224 h 342"/>
              <a:gd name="T62" fmla="*/ 46 w 270"/>
              <a:gd name="T63" fmla="*/ 18 h 342"/>
              <a:gd name="T64" fmla="*/ 254 w 270"/>
              <a:gd name="T65" fmla="*/ 18 h 342"/>
              <a:gd name="T66" fmla="*/ 254 w 270"/>
              <a:gd name="T67" fmla="*/ 296 h 342"/>
              <a:gd name="T68" fmla="*/ 224 w 270"/>
              <a:gd name="T69" fmla="*/ 98 h 342"/>
              <a:gd name="T70" fmla="*/ 76 w 270"/>
              <a:gd name="T71" fmla="*/ 98 h 342"/>
              <a:gd name="T72" fmla="*/ 76 w 270"/>
              <a:gd name="T73" fmla="*/ 120 h 342"/>
              <a:gd name="T74" fmla="*/ 224 w 270"/>
              <a:gd name="T75" fmla="*/ 120 h 342"/>
              <a:gd name="T76" fmla="*/ 224 w 270"/>
              <a:gd name="T77" fmla="*/ 98 h 342"/>
              <a:gd name="T78" fmla="*/ 224 w 270"/>
              <a:gd name="T79" fmla="*/ 140 h 342"/>
              <a:gd name="T80" fmla="*/ 76 w 270"/>
              <a:gd name="T81" fmla="*/ 140 h 342"/>
              <a:gd name="T82" fmla="*/ 76 w 270"/>
              <a:gd name="T83" fmla="*/ 162 h 342"/>
              <a:gd name="T84" fmla="*/ 224 w 270"/>
              <a:gd name="T85" fmla="*/ 162 h 342"/>
              <a:gd name="T86" fmla="*/ 224 w 270"/>
              <a:gd name="T87" fmla="*/ 14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0" h="342">
                <a:moveTo>
                  <a:pt x="224" y="56"/>
                </a:moveTo>
                <a:lnTo>
                  <a:pt x="76" y="56"/>
                </a:lnTo>
                <a:lnTo>
                  <a:pt x="76" y="78"/>
                </a:lnTo>
                <a:lnTo>
                  <a:pt x="224" y="78"/>
                </a:lnTo>
                <a:lnTo>
                  <a:pt x="224" y="56"/>
                </a:lnTo>
                <a:close/>
                <a:moveTo>
                  <a:pt x="150" y="204"/>
                </a:moveTo>
                <a:lnTo>
                  <a:pt x="224" y="204"/>
                </a:lnTo>
                <a:lnTo>
                  <a:pt x="224" y="182"/>
                </a:lnTo>
                <a:lnTo>
                  <a:pt x="150" y="182"/>
                </a:lnTo>
                <a:lnTo>
                  <a:pt x="150" y="204"/>
                </a:lnTo>
                <a:close/>
                <a:moveTo>
                  <a:pt x="30" y="0"/>
                </a:moveTo>
                <a:lnTo>
                  <a:pt x="30" y="30"/>
                </a:lnTo>
                <a:lnTo>
                  <a:pt x="0" y="30"/>
                </a:lnTo>
                <a:lnTo>
                  <a:pt x="0" y="342"/>
                </a:lnTo>
                <a:lnTo>
                  <a:pt x="240" y="342"/>
                </a:lnTo>
                <a:lnTo>
                  <a:pt x="240" y="312"/>
                </a:lnTo>
                <a:lnTo>
                  <a:pt x="270" y="312"/>
                </a:lnTo>
                <a:lnTo>
                  <a:pt x="270" y="0"/>
                </a:lnTo>
                <a:lnTo>
                  <a:pt x="30" y="0"/>
                </a:lnTo>
                <a:close/>
                <a:moveTo>
                  <a:pt x="224" y="326"/>
                </a:moveTo>
                <a:lnTo>
                  <a:pt x="16" y="326"/>
                </a:lnTo>
                <a:lnTo>
                  <a:pt x="16" y="48"/>
                </a:lnTo>
                <a:lnTo>
                  <a:pt x="30" y="48"/>
                </a:lnTo>
                <a:lnTo>
                  <a:pt x="30" y="232"/>
                </a:lnTo>
                <a:lnTo>
                  <a:pt x="110" y="312"/>
                </a:lnTo>
                <a:lnTo>
                  <a:pt x="224" y="312"/>
                </a:lnTo>
                <a:lnTo>
                  <a:pt x="224" y="326"/>
                </a:lnTo>
                <a:close/>
                <a:moveTo>
                  <a:pt x="254" y="296"/>
                </a:moveTo>
                <a:lnTo>
                  <a:pt x="118" y="296"/>
                </a:lnTo>
                <a:lnTo>
                  <a:pt x="118" y="224"/>
                </a:lnTo>
                <a:lnTo>
                  <a:pt x="46" y="224"/>
                </a:lnTo>
                <a:lnTo>
                  <a:pt x="46" y="18"/>
                </a:lnTo>
                <a:lnTo>
                  <a:pt x="254" y="18"/>
                </a:lnTo>
                <a:lnTo>
                  <a:pt x="254" y="296"/>
                </a:lnTo>
                <a:close/>
                <a:moveTo>
                  <a:pt x="224" y="98"/>
                </a:moveTo>
                <a:lnTo>
                  <a:pt x="76" y="98"/>
                </a:lnTo>
                <a:lnTo>
                  <a:pt x="76" y="120"/>
                </a:lnTo>
                <a:lnTo>
                  <a:pt x="224" y="120"/>
                </a:lnTo>
                <a:lnTo>
                  <a:pt x="224" y="98"/>
                </a:lnTo>
                <a:close/>
                <a:moveTo>
                  <a:pt x="224" y="140"/>
                </a:moveTo>
                <a:lnTo>
                  <a:pt x="76" y="140"/>
                </a:lnTo>
                <a:lnTo>
                  <a:pt x="76" y="162"/>
                </a:lnTo>
                <a:lnTo>
                  <a:pt x="224" y="162"/>
                </a:lnTo>
                <a:lnTo>
                  <a:pt x="224" y="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000">
        <p:random/>
      </p:transition>
    </mc:Choice>
    <mc:Fallback xmlns="">
      <p:transition spd="slow" advClick="0" advTm="1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/>
      <p:bldP spid="41" grpId="0"/>
      <p:bldP spid="42" grpId="0"/>
      <p:bldP spid="43" grpId="0"/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69"/>
          <p:cNvSpPr/>
          <p:nvPr/>
        </p:nvSpPr>
        <p:spPr bwMode="auto">
          <a:xfrm>
            <a:off x="2728913" y="2736850"/>
            <a:ext cx="2967038" cy="361950"/>
          </a:xfrm>
          <a:custGeom>
            <a:avLst/>
            <a:gdLst>
              <a:gd name="T0" fmla="*/ 1869 w 1869"/>
              <a:gd name="T1" fmla="*/ 0 h 228"/>
              <a:gd name="T2" fmla="*/ 1795 w 1869"/>
              <a:gd name="T3" fmla="*/ 228 h 228"/>
              <a:gd name="T4" fmla="*/ 72 w 1869"/>
              <a:gd name="T5" fmla="*/ 228 h 228"/>
              <a:gd name="T6" fmla="*/ 0 w 1869"/>
              <a:gd name="T7" fmla="*/ 0 h 228"/>
              <a:gd name="T8" fmla="*/ 1869 w 1869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9" h="228">
                <a:moveTo>
                  <a:pt x="1869" y="0"/>
                </a:moveTo>
                <a:lnTo>
                  <a:pt x="1795" y="228"/>
                </a:lnTo>
                <a:lnTo>
                  <a:pt x="72" y="228"/>
                </a:lnTo>
                <a:lnTo>
                  <a:pt x="0" y="0"/>
                </a:lnTo>
                <a:lnTo>
                  <a:pt x="18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170"/>
          <p:cNvSpPr/>
          <p:nvPr/>
        </p:nvSpPr>
        <p:spPr bwMode="auto">
          <a:xfrm>
            <a:off x="2865439" y="3171825"/>
            <a:ext cx="2690813" cy="361950"/>
          </a:xfrm>
          <a:custGeom>
            <a:avLst/>
            <a:gdLst>
              <a:gd name="T0" fmla="*/ 1695 w 1695"/>
              <a:gd name="T1" fmla="*/ 0 h 228"/>
              <a:gd name="T2" fmla="*/ 1623 w 1695"/>
              <a:gd name="T3" fmla="*/ 228 h 228"/>
              <a:gd name="T4" fmla="*/ 74 w 1695"/>
              <a:gd name="T5" fmla="*/ 228 h 228"/>
              <a:gd name="T6" fmla="*/ 0 w 1695"/>
              <a:gd name="T7" fmla="*/ 0 h 228"/>
              <a:gd name="T8" fmla="*/ 1695 w 1695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5" h="228">
                <a:moveTo>
                  <a:pt x="1695" y="0"/>
                </a:moveTo>
                <a:lnTo>
                  <a:pt x="1623" y="228"/>
                </a:lnTo>
                <a:lnTo>
                  <a:pt x="74" y="228"/>
                </a:lnTo>
                <a:lnTo>
                  <a:pt x="0" y="0"/>
                </a:lnTo>
                <a:lnTo>
                  <a:pt x="16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63" name="Freeform 171"/>
          <p:cNvSpPr/>
          <p:nvPr/>
        </p:nvSpPr>
        <p:spPr bwMode="auto">
          <a:xfrm>
            <a:off x="3005138" y="3606800"/>
            <a:ext cx="2414588" cy="361950"/>
          </a:xfrm>
          <a:custGeom>
            <a:avLst/>
            <a:gdLst>
              <a:gd name="T0" fmla="*/ 1521 w 1521"/>
              <a:gd name="T1" fmla="*/ 0 h 228"/>
              <a:gd name="T2" fmla="*/ 1447 w 1521"/>
              <a:gd name="T3" fmla="*/ 228 h 228"/>
              <a:gd name="T4" fmla="*/ 72 w 1521"/>
              <a:gd name="T5" fmla="*/ 228 h 228"/>
              <a:gd name="T6" fmla="*/ 0 w 1521"/>
              <a:gd name="T7" fmla="*/ 0 h 228"/>
              <a:gd name="T8" fmla="*/ 1521 w 1521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1" h="228">
                <a:moveTo>
                  <a:pt x="1521" y="0"/>
                </a:moveTo>
                <a:lnTo>
                  <a:pt x="1447" y="228"/>
                </a:lnTo>
                <a:lnTo>
                  <a:pt x="72" y="228"/>
                </a:lnTo>
                <a:lnTo>
                  <a:pt x="0" y="0"/>
                </a:lnTo>
                <a:lnTo>
                  <a:pt x="15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172"/>
          <p:cNvSpPr/>
          <p:nvPr/>
        </p:nvSpPr>
        <p:spPr bwMode="auto">
          <a:xfrm>
            <a:off x="3144838" y="4038600"/>
            <a:ext cx="2135188" cy="330200"/>
          </a:xfrm>
          <a:custGeom>
            <a:avLst/>
            <a:gdLst>
              <a:gd name="T0" fmla="*/ 1345 w 1345"/>
              <a:gd name="T1" fmla="*/ 0 h 208"/>
              <a:gd name="T2" fmla="*/ 1279 w 1345"/>
              <a:gd name="T3" fmla="*/ 208 h 208"/>
              <a:gd name="T4" fmla="*/ 66 w 1345"/>
              <a:gd name="T5" fmla="*/ 208 h 208"/>
              <a:gd name="T6" fmla="*/ 0 w 1345"/>
              <a:gd name="T7" fmla="*/ 0 h 208"/>
              <a:gd name="T8" fmla="*/ 1345 w 1345"/>
              <a:gd name="T9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5" h="208">
                <a:moveTo>
                  <a:pt x="1345" y="0"/>
                </a:moveTo>
                <a:lnTo>
                  <a:pt x="1279" y="208"/>
                </a:lnTo>
                <a:lnTo>
                  <a:pt x="66" y="208"/>
                </a:lnTo>
                <a:lnTo>
                  <a:pt x="0" y="0"/>
                </a:lnTo>
                <a:lnTo>
                  <a:pt x="134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173"/>
          <p:cNvSpPr>
            <a:spLocks noEditPoints="1"/>
          </p:cNvSpPr>
          <p:nvPr/>
        </p:nvSpPr>
        <p:spPr bwMode="auto">
          <a:xfrm>
            <a:off x="1970088" y="2425701"/>
            <a:ext cx="3354388" cy="3082925"/>
          </a:xfrm>
          <a:custGeom>
            <a:avLst/>
            <a:gdLst>
              <a:gd name="T0" fmla="*/ 420 w 1057"/>
              <a:gd name="T1" fmla="*/ 844 h 971"/>
              <a:gd name="T2" fmla="*/ 388 w 1057"/>
              <a:gd name="T3" fmla="*/ 876 h 971"/>
              <a:gd name="T4" fmla="*/ 420 w 1057"/>
              <a:gd name="T5" fmla="*/ 909 h 971"/>
              <a:gd name="T6" fmla="*/ 453 w 1057"/>
              <a:gd name="T7" fmla="*/ 876 h 971"/>
              <a:gd name="T8" fmla="*/ 420 w 1057"/>
              <a:gd name="T9" fmla="*/ 844 h 971"/>
              <a:gd name="T10" fmla="*/ 420 w 1057"/>
              <a:gd name="T11" fmla="*/ 901 h 971"/>
              <a:gd name="T12" fmla="*/ 396 w 1057"/>
              <a:gd name="T13" fmla="*/ 876 h 971"/>
              <a:gd name="T14" fmla="*/ 420 w 1057"/>
              <a:gd name="T15" fmla="*/ 852 h 971"/>
              <a:gd name="T16" fmla="*/ 445 w 1057"/>
              <a:gd name="T17" fmla="*/ 876 h 971"/>
              <a:gd name="T18" fmla="*/ 420 w 1057"/>
              <a:gd name="T19" fmla="*/ 901 h 971"/>
              <a:gd name="T20" fmla="*/ 1037 w 1057"/>
              <a:gd name="T21" fmla="*/ 770 h 971"/>
              <a:gd name="T22" fmla="*/ 316 w 1057"/>
              <a:gd name="T23" fmla="*/ 770 h 971"/>
              <a:gd name="T24" fmla="*/ 384 w 1057"/>
              <a:gd name="T25" fmla="*/ 672 h 971"/>
              <a:gd name="T26" fmla="*/ 1019 w 1057"/>
              <a:gd name="T27" fmla="*/ 672 h 971"/>
              <a:gd name="T28" fmla="*/ 1039 w 1057"/>
              <a:gd name="T29" fmla="*/ 652 h 971"/>
              <a:gd name="T30" fmla="*/ 1019 w 1057"/>
              <a:gd name="T31" fmla="*/ 632 h 971"/>
              <a:gd name="T32" fmla="*/ 388 w 1057"/>
              <a:gd name="T33" fmla="*/ 632 h 971"/>
              <a:gd name="T34" fmla="*/ 200 w 1057"/>
              <a:gd name="T35" fmla="*/ 42 h 971"/>
              <a:gd name="T36" fmla="*/ 184 w 1057"/>
              <a:gd name="T37" fmla="*/ 28 h 971"/>
              <a:gd name="T38" fmla="*/ 24 w 1057"/>
              <a:gd name="T39" fmla="*/ 0 h 971"/>
              <a:gd name="T40" fmla="*/ 21 w 1057"/>
              <a:gd name="T41" fmla="*/ 0 h 971"/>
              <a:gd name="T42" fmla="*/ 1 w 1057"/>
              <a:gd name="T43" fmla="*/ 17 h 971"/>
              <a:gd name="T44" fmla="*/ 4 w 1057"/>
              <a:gd name="T45" fmla="*/ 32 h 971"/>
              <a:gd name="T46" fmla="*/ 17 w 1057"/>
              <a:gd name="T47" fmla="*/ 40 h 971"/>
              <a:gd name="T48" fmla="*/ 166 w 1057"/>
              <a:gd name="T49" fmla="*/ 65 h 971"/>
              <a:gd name="T50" fmla="*/ 351 w 1057"/>
              <a:gd name="T51" fmla="*/ 649 h 971"/>
              <a:gd name="T52" fmla="*/ 261 w 1057"/>
              <a:gd name="T53" fmla="*/ 779 h 971"/>
              <a:gd name="T54" fmla="*/ 259 w 1057"/>
              <a:gd name="T55" fmla="*/ 799 h 971"/>
              <a:gd name="T56" fmla="*/ 277 w 1057"/>
              <a:gd name="T57" fmla="*/ 810 h 971"/>
              <a:gd name="T58" fmla="*/ 353 w 1057"/>
              <a:gd name="T59" fmla="*/ 810 h 971"/>
              <a:gd name="T60" fmla="*/ 325 w 1057"/>
              <a:gd name="T61" fmla="*/ 876 h 971"/>
              <a:gd name="T62" fmla="*/ 420 w 1057"/>
              <a:gd name="T63" fmla="*/ 971 h 971"/>
              <a:gd name="T64" fmla="*/ 515 w 1057"/>
              <a:gd name="T65" fmla="*/ 876 h 971"/>
              <a:gd name="T66" fmla="*/ 488 w 1057"/>
              <a:gd name="T67" fmla="*/ 810 h 971"/>
              <a:gd name="T68" fmla="*/ 855 w 1057"/>
              <a:gd name="T69" fmla="*/ 810 h 971"/>
              <a:gd name="T70" fmla="*/ 828 w 1057"/>
              <a:gd name="T71" fmla="*/ 876 h 971"/>
              <a:gd name="T72" fmla="*/ 923 w 1057"/>
              <a:gd name="T73" fmla="*/ 971 h 971"/>
              <a:gd name="T74" fmla="*/ 1018 w 1057"/>
              <a:gd name="T75" fmla="*/ 876 h 971"/>
              <a:gd name="T76" fmla="*/ 991 w 1057"/>
              <a:gd name="T77" fmla="*/ 810 h 971"/>
              <a:gd name="T78" fmla="*/ 1037 w 1057"/>
              <a:gd name="T79" fmla="*/ 810 h 971"/>
              <a:gd name="T80" fmla="*/ 1057 w 1057"/>
              <a:gd name="T81" fmla="*/ 790 h 971"/>
              <a:gd name="T82" fmla="*/ 1037 w 1057"/>
              <a:gd name="T83" fmla="*/ 770 h 971"/>
              <a:gd name="T84" fmla="*/ 495 w 1057"/>
              <a:gd name="T85" fmla="*/ 876 h 971"/>
              <a:gd name="T86" fmla="*/ 420 w 1057"/>
              <a:gd name="T87" fmla="*/ 951 h 971"/>
              <a:gd name="T88" fmla="*/ 345 w 1057"/>
              <a:gd name="T89" fmla="*/ 876 h 971"/>
              <a:gd name="T90" fmla="*/ 420 w 1057"/>
              <a:gd name="T91" fmla="*/ 801 h 971"/>
              <a:gd name="T92" fmla="*/ 495 w 1057"/>
              <a:gd name="T93" fmla="*/ 876 h 971"/>
              <a:gd name="T94" fmla="*/ 998 w 1057"/>
              <a:gd name="T95" fmla="*/ 876 h 971"/>
              <a:gd name="T96" fmla="*/ 923 w 1057"/>
              <a:gd name="T97" fmla="*/ 951 h 971"/>
              <a:gd name="T98" fmla="*/ 848 w 1057"/>
              <a:gd name="T99" fmla="*/ 876 h 971"/>
              <a:gd name="T100" fmla="*/ 923 w 1057"/>
              <a:gd name="T101" fmla="*/ 801 h 971"/>
              <a:gd name="T102" fmla="*/ 998 w 1057"/>
              <a:gd name="T103" fmla="*/ 876 h 971"/>
              <a:gd name="T104" fmla="*/ 923 w 1057"/>
              <a:gd name="T105" fmla="*/ 844 h 971"/>
              <a:gd name="T106" fmla="*/ 891 w 1057"/>
              <a:gd name="T107" fmla="*/ 876 h 971"/>
              <a:gd name="T108" fmla="*/ 923 w 1057"/>
              <a:gd name="T109" fmla="*/ 909 h 971"/>
              <a:gd name="T110" fmla="*/ 956 w 1057"/>
              <a:gd name="T111" fmla="*/ 876 h 971"/>
              <a:gd name="T112" fmla="*/ 923 w 1057"/>
              <a:gd name="T113" fmla="*/ 844 h 971"/>
              <a:gd name="T114" fmla="*/ 923 w 1057"/>
              <a:gd name="T115" fmla="*/ 901 h 971"/>
              <a:gd name="T116" fmla="*/ 899 w 1057"/>
              <a:gd name="T117" fmla="*/ 876 h 971"/>
              <a:gd name="T118" fmla="*/ 923 w 1057"/>
              <a:gd name="T119" fmla="*/ 852 h 971"/>
              <a:gd name="T120" fmla="*/ 948 w 1057"/>
              <a:gd name="T121" fmla="*/ 876 h 971"/>
              <a:gd name="T122" fmla="*/ 923 w 1057"/>
              <a:gd name="T123" fmla="*/ 901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57" h="971">
                <a:moveTo>
                  <a:pt x="420" y="844"/>
                </a:moveTo>
                <a:cubicBezTo>
                  <a:pt x="403" y="844"/>
                  <a:pt x="388" y="859"/>
                  <a:pt x="388" y="876"/>
                </a:cubicBezTo>
                <a:cubicBezTo>
                  <a:pt x="388" y="894"/>
                  <a:pt x="403" y="909"/>
                  <a:pt x="420" y="909"/>
                </a:cubicBezTo>
                <a:cubicBezTo>
                  <a:pt x="438" y="909"/>
                  <a:pt x="453" y="894"/>
                  <a:pt x="453" y="876"/>
                </a:cubicBezTo>
                <a:cubicBezTo>
                  <a:pt x="453" y="859"/>
                  <a:pt x="438" y="844"/>
                  <a:pt x="420" y="844"/>
                </a:cubicBezTo>
                <a:close/>
                <a:moveTo>
                  <a:pt x="420" y="901"/>
                </a:moveTo>
                <a:cubicBezTo>
                  <a:pt x="407" y="901"/>
                  <a:pt x="396" y="890"/>
                  <a:pt x="396" y="876"/>
                </a:cubicBezTo>
                <a:cubicBezTo>
                  <a:pt x="396" y="863"/>
                  <a:pt x="407" y="852"/>
                  <a:pt x="420" y="852"/>
                </a:cubicBezTo>
                <a:cubicBezTo>
                  <a:pt x="434" y="852"/>
                  <a:pt x="445" y="863"/>
                  <a:pt x="445" y="876"/>
                </a:cubicBezTo>
                <a:cubicBezTo>
                  <a:pt x="445" y="890"/>
                  <a:pt x="434" y="901"/>
                  <a:pt x="420" y="901"/>
                </a:cubicBezTo>
                <a:close/>
                <a:moveTo>
                  <a:pt x="1037" y="770"/>
                </a:moveTo>
                <a:cubicBezTo>
                  <a:pt x="316" y="770"/>
                  <a:pt x="316" y="770"/>
                  <a:pt x="316" y="770"/>
                </a:cubicBezTo>
                <a:cubicBezTo>
                  <a:pt x="384" y="672"/>
                  <a:pt x="384" y="672"/>
                  <a:pt x="384" y="672"/>
                </a:cubicBezTo>
                <a:cubicBezTo>
                  <a:pt x="1019" y="672"/>
                  <a:pt x="1019" y="672"/>
                  <a:pt x="1019" y="672"/>
                </a:cubicBezTo>
                <a:cubicBezTo>
                  <a:pt x="1030" y="672"/>
                  <a:pt x="1039" y="663"/>
                  <a:pt x="1039" y="652"/>
                </a:cubicBezTo>
                <a:cubicBezTo>
                  <a:pt x="1039" y="641"/>
                  <a:pt x="1030" y="632"/>
                  <a:pt x="1019" y="632"/>
                </a:cubicBezTo>
                <a:cubicBezTo>
                  <a:pt x="388" y="632"/>
                  <a:pt x="388" y="632"/>
                  <a:pt x="388" y="632"/>
                </a:cubicBezTo>
                <a:cubicBezTo>
                  <a:pt x="200" y="42"/>
                  <a:pt x="200" y="42"/>
                  <a:pt x="200" y="42"/>
                </a:cubicBezTo>
                <a:cubicBezTo>
                  <a:pt x="198" y="35"/>
                  <a:pt x="192" y="29"/>
                  <a:pt x="184" y="28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2" y="0"/>
                  <a:pt x="21" y="0"/>
                </a:cubicBezTo>
                <a:cubicBezTo>
                  <a:pt x="11" y="0"/>
                  <a:pt x="3" y="7"/>
                  <a:pt x="1" y="17"/>
                </a:cubicBezTo>
                <a:cubicBezTo>
                  <a:pt x="0" y="22"/>
                  <a:pt x="1" y="27"/>
                  <a:pt x="4" y="32"/>
                </a:cubicBezTo>
                <a:cubicBezTo>
                  <a:pt x="8" y="36"/>
                  <a:pt x="12" y="39"/>
                  <a:pt x="17" y="40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351" y="649"/>
                  <a:pt x="351" y="649"/>
                  <a:pt x="351" y="649"/>
                </a:cubicBezTo>
                <a:cubicBezTo>
                  <a:pt x="261" y="779"/>
                  <a:pt x="261" y="779"/>
                  <a:pt x="261" y="779"/>
                </a:cubicBezTo>
                <a:cubicBezTo>
                  <a:pt x="256" y="785"/>
                  <a:pt x="256" y="793"/>
                  <a:pt x="259" y="799"/>
                </a:cubicBezTo>
                <a:cubicBezTo>
                  <a:pt x="263" y="806"/>
                  <a:pt x="270" y="810"/>
                  <a:pt x="277" y="810"/>
                </a:cubicBezTo>
                <a:cubicBezTo>
                  <a:pt x="353" y="810"/>
                  <a:pt x="353" y="810"/>
                  <a:pt x="353" y="810"/>
                </a:cubicBezTo>
                <a:cubicBezTo>
                  <a:pt x="336" y="827"/>
                  <a:pt x="325" y="851"/>
                  <a:pt x="325" y="876"/>
                </a:cubicBezTo>
                <a:cubicBezTo>
                  <a:pt x="325" y="929"/>
                  <a:pt x="368" y="971"/>
                  <a:pt x="420" y="971"/>
                </a:cubicBezTo>
                <a:cubicBezTo>
                  <a:pt x="473" y="971"/>
                  <a:pt x="515" y="929"/>
                  <a:pt x="515" y="876"/>
                </a:cubicBezTo>
                <a:cubicBezTo>
                  <a:pt x="515" y="851"/>
                  <a:pt x="505" y="827"/>
                  <a:pt x="488" y="810"/>
                </a:cubicBezTo>
                <a:cubicBezTo>
                  <a:pt x="855" y="810"/>
                  <a:pt x="855" y="810"/>
                  <a:pt x="855" y="810"/>
                </a:cubicBezTo>
                <a:cubicBezTo>
                  <a:pt x="839" y="827"/>
                  <a:pt x="828" y="851"/>
                  <a:pt x="828" y="876"/>
                </a:cubicBezTo>
                <a:cubicBezTo>
                  <a:pt x="828" y="929"/>
                  <a:pt x="871" y="971"/>
                  <a:pt x="923" y="971"/>
                </a:cubicBezTo>
                <a:cubicBezTo>
                  <a:pt x="976" y="971"/>
                  <a:pt x="1018" y="929"/>
                  <a:pt x="1018" y="876"/>
                </a:cubicBezTo>
                <a:cubicBezTo>
                  <a:pt x="1018" y="851"/>
                  <a:pt x="1008" y="827"/>
                  <a:pt x="991" y="810"/>
                </a:cubicBezTo>
                <a:cubicBezTo>
                  <a:pt x="1037" y="810"/>
                  <a:pt x="1037" y="810"/>
                  <a:pt x="1037" y="810"/>
                </a:cubicBezTo>
                <a:cubicBezTo>
                  <a:pt x="1048" y="810"/>
                  <a:pt x="1057" y="801"/>
                  <a:pt x="1057" y="790"/>
                </a:cubicBezTo>
                <a:cubicBezTo>
                  <a:pt x="1057" y="779"/>
                  <a:pt x="1048" y="770"/>
                  <a:pt x="1037" y="770"/>
                </a:cubicBezTo>
                <a:close/>
                <a:moveTo>
                  <a:pt x="495" y="876"/>
                </a:moveTo>
                <a:cubicBezTo>
                  <a:pt x="495" y="918"/>
                  <a:pt x="462" y="951"/>
                  <a:pt x="420" y="951"/>
                </a:cubicBezTo>
                <a:cubicBezTo>
                  <a:pt x="379" y="951"/>
                  <a:pt x="345" y="918"/>
                  <a:pt x="345" y="876"/>
                </a:cubicBezTo>
                <a:cubicBezTo>
                  <a:pt x="345" y="835"/>
                  <a:pt x="379" y="801"/>
                  <a:pt x="420" y="801"/>
                </a:cubicBezTo>
                <a:cubicBezTo>
                  <a:pt x="462" y="801"/>
                  <a:pt x="495" y="835"/>
                  <a:pt x="495" y="876"/>
                </a:cubicBezTo>
                <a:close/>
                <a:moveTo>
                  <a:pt x="998" y="876"/>
                </a:moveTo>
                <a:cubicBezTo>
                  <a:pt x="998" y="918"/>
                  <a:pt x="965" y="951"/>
                  <a:pt x="923" y="951"/>
                </a:cubicBezTo>
                <a:cubicBezTo>
                  <a:pt x="882" y="951"/>
                  <a:pt x="848" y="918"/>
                  <a:pt x="848" y="876"/>
                </a:cubicBezTo>
                <a:cubicBezTo>
                  <a:pt x="848" y="835"/>
                  <a:pt x="882" y="801"/>
                  <a:pt x="923" y="801"/>
                </a:cubicBezTo>
                <a:cubicBezTo>
                  <a:pt x="965" y="801"/>
                  <a:pt x="998" y="835"/>
                  <a:pt x="998" y="876"/>
                </a:cubicBezTo>
                <a:close/>
                <a:moveTo>
                  <a:pt x="923" y="844"/>
                </a:moveTo>
                <a:cubicBezTo>
                  <a:pt x="905" y="844"/>
                  <a:pt x="891" y="859"/>
                  <a:pt x="891" y="876"/>
                </a:cubicBezTo>
                <a:cubicBezTo>
                  <a:pt x="891" y="894"/>
                  <a:pt x="905" y="909"/>
                  <a:pt x="923" y="909"/>
                </a:cubicBezTo>
                <a:cubicBezTo>
                  <a:pt x="941" y="909"/>
                  <a:pt x="956" y="894"/>
                  <a:pt x="956" y="876"/>
                </a:cubicBezTo>
                <a:cubicBezTo>
                  <a:pt x="956" y="859"/>
                  <a:pt x="941" y="844"/>
                  <a:pt x="923" y="844"/>
                </a:cubicBezTo>
                <a:close/>
                <a:moveTo>
                  <a:pt x="923" y="901"/>
                </a:moveTo>
                <a:cubicBezTo>
                  <a:pt x="910" y="901"/>
                  <a:pt x="899" y="890"/>
                  <a:pt x="899" y="876"/>
                </a:cubicBezTo>
                <a:cubicBezTo>
                  <a:pt x="899" y="863"/>
                  <a:pt x="910" y="852"/>
                  <a:pt x="923" y="852"/>
                </a:cubicBezTo>
                <a:cubicBezTo>
                  <a:pt x="937" y="852"/>
                  <a:pt x="948" y="863"/>
                  <a:pt x="948" y="876"/>
                </a:cubicBezTo>
                <a:cubicBezTo>
                  <a:pt x="948" y="890"/>
                  <a:pt x="937" y="901"/>
                  <a:pt x="923" y="90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5527677" y="3267875"/>
            <a:ext cx="1030155" cy="0"/>
            <a:chOff x="5527677" y="3267875"/>
            <a:chExt cx="1030155" cy="0"/>
          </a:xfrm>
        </p:grpSpPr>
        <p:sp>
          <p:nvSpPr>
            <p:cNvPr id="57" name="Line 162"/>
            <p:cNvSpPr>
              <a:spLocks noChangeShapeType="1"/>
            </p:cNvSpPr>
            <p:nvPr/>
          </p:nvSpPr>
          <p:spPr bwMode="auto">
            <a:xfrm flipH="1">
              <a:off x="5527677" y="3267875"/>
              <a:ext cx="1000125" cy="0"/>
            </a:xfrm>
            <a:prstGeom prst="line">
              <a:avLst/>
            </a:prstGeom>
            <a:noFill/>
            <a:ln w="3175" cap="flat">
              <a:solidFill>
                <a:schemeClr val="accent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377832" y="3267875"/>
              <a:ext cx="180000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362577" y="3791188"/>
            <a:ext cx="1195255" cy="549275"/>
            <a:chOff x="5362577" y="3791188"/>
            <a:chExt cx="1195255" cy="549275"/>
          </a:xfrm>
        </p:grpSpPr>
        <p:sp>
          <p:nvSpPr>
            <p:cNvPr id="58" name="Freeform 163"/>
            <p:cNvSpPr/>
            <p:nvPr/>
          </p:nvSpPr>
          <p:spPr bwMode="auto">
            <a:xfrm>
              <a:off x="5362577" y="3791188"/>
              <a:ext cx="1165225" cy="549275"/>
            </a:xfrm>
            <a:custGeom>
              <a:avLst/>
              <a:gdLst>
                <a:gd name="T0" fmla="*/ 734 w 734"/>
                <a:gd name="T1" fmla="*/ 346 h 346"/>
                <a:gd name="T2" fmla="*/ 228 w 734"/>
                <a:gd name="T3" fmla="*/ 346 h 346"/>
                <a:gd name="T4" fmla="*/ 0 w 734"/>
                <a:gd name="T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4" h="346">
                  <a:moveTo>
                    <a:pt x="734" y="346"/>
                  </a:moveTo>
                  <a:lnTo>
                    <a:pt x="228" y="346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accent3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377832" y="4340462"/>
              <a:ext cx="180000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222877" y="4222426"/>
            <a:ext cx="1334955" cy="1190625"/>
            <a:chOff x="5222877" y="4222426"/>
            <a:chExt cx="1334955" cy="1190625"/>
          </a:xfrm>
        </p:grpSpPr>
        <p:sp>
          <p:nvSpPr>
            <p:cNvPr id="59" name="Freeform 164"/>
            <p:cNvSpPr/>
            <p:nvPr/>
          </p:nvSpPr>
          <p:spPr bwMode="auto">
            <a:xfrm>
              <a:off x="5222877" y="4222426"/>
              <a:ext cx="1304925" cy="1190625"/>
            </a:xfrm>
            <a:custGeom>
              <a:avLst/>
              <a:gdLst>
                <a:gd name="T0" fmla="*/ 822 w 822"/>
                <a:gd name="T1" fmla="*/ 750 h 750"/>
                <a:gd name="T2" fmla="*/ 498 w 822"/>
                <a:gd name="T3" fmla="*/ 750 h 750"/>
                <a:gd name="T4" fmla="*/ 0 w 822"/>
                <a:gd name="T5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750">
                  <a:moveTo>
                    <a:pt x="822" y="750"/>
                  </a:moveTo>
                  <a:lnTo>
                    <a:pt x="498" y="750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accent4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6377832" y="5413050"/>
              <a:ext cx="180000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95951" y="2195288"/>
            <a:ext cx="861881" cy="552450"/>
            <a:chOff x="5695951" y="2195288"/>
            <a:chExt cx="861881" cy="552450"/>
          </a:xfrm>
        </p:grpSpPr>
        <p:sp>
          <p:nvSpPr>
            <p:cNvPr id="56" name="Freeform 161"/>
            <p:cNvSpPr/>
            <p:nvPr/>
          </p:nvSpPr>
          <p:spPr bwMode="auto">
            <a:xfrm>
              <a:off x="5695951" y="2195288"/>
              <a:ext cx="831850" cy="552450"/>
            </a:xfrm>
            <a:custGeom>
              <a:avLst/>
              <a:gdLst>
                <a:gd name="T0" fmla="*/ 524 w 524"/>
                <a:gd name="T1" fmla="*/ 0 h 348"/>
                <a:gd name="T2" fmla="*/ 200 w 524"/>
                <a:gd name="T3" fmla="*/ 0 h 348"/>
                <a:gd name="T4" fmla="*/ 0 w 524"/>
                <a:gd name="T5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4" h="348">
                  <a:moveTo>
                    <a:pt x="524" y="0"/>
                  </a:moveTo>
                  <a:lnTo>
                    <a:pt x="200" y="0"/>
                  </a:lnTo>
                  <a:lnTo>
                    <a:pt x="0" y="348"/>
                  </a:lnTo>
                </a:path>
              </a:pathLst>
            </a:custGeom>
            <a:noFill/>
            <a:ln w="3175" cap="flat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23" name="Straight Connector 13"/>
            <p:cNvCxnSpPr/>
            <p:nvPr/>
          </p:nvCxnSpPr>
          <p:spPr>
            <a:xfrm>
              <a:off x="6377832" y="2195288"/>
              <a:ext cx="180000" cy="0"/>
            </a:xfrm>
            <a:prstGeom prst="line">
              <a:avLst/>
            </a:prstGeom>
            <a:ln w="25400" cap="rnd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6541354" y="1998829"/>
            <a:ext cx="4329846" cy="6694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25" name="矩形 24"/>
          <p:cNvSpPr/>
          <p:nvPr/>
        </p:nvSpPr>
        <p:spPr>
          <a:xfrm>
            <a:off x="6591302" y="3049430"/>
            <a:ext cx="4276691" cy="6694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/>
                </a:solidFill>
              </a:rPr>
              <a:t>点击此处添加文字</a:t>
            </a:r>
            <a:endParaRPr lang="en-US" altLang="zh-CN" sz="14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34" name="矩形 33"/>
          <p:cNvSpPr/>
          <p:nvPr/>
        </p:nvSpPr>
        <p:spPr>
          <a:xfrm>
            <a:off x="6565903" y="4169484"/>
            <a:ext cx="4329846" cy="6694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35" name="矩形 34"/>
          <p:cNvSpPr/>
          <p:nvPr/>
        </p:nvSpPr>
        <p:spPr>
          <a:xfrm>
            <a:off x="6615851" y="5220085"/>
            <a:ext cx="4276691" cy="6694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24" grpId="0"/>
      <p:bldP spid="25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/>
          <p:cNvSpPr/>
          <p:nvPr/>
        </p:nvSpPr>
        <p:spPr>
          <a:xfrm>
            <a:off x="1674697" y="3139470"/>
            <a:ext cx="2983377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2"/>
                </a:solidFill>
              </a:rPr>
              <a:t>点击此处添加文字</a:t>
            </a:r>
            <a:endParaRPr lang="en-US" altLang="zh-CN" sz="11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sp>
        <p:nvSpPr>
          <p:cNvPr id="50" name="矩形 49"/>
          <p:cNvSpPr/>
          <p:nvPr/>
        </p:nvSpPr>
        <p:spPr>
          <a:xfrm>
            <a:off x="7969438" y="2024071"/>
            <a:ext cx="3003362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1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sp>
        <p:nvSpPr>
          <p:cNvPr id="51" name="矩形 50"/>
          <p:cNvSpPr/>
          <p:nvPr/>
        </p:nvSpPr>
        <p:spPr>
          <a:xfrm>
            <a:off x="8482909" y="3149540"/>
            <a:ext cx="2983377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6"/>
                </a:solidFill>
              </a:rPr>
              <a:t>点击此处添加文字</a:t>
            </a:r>
            <a:endParaRPr lang="en-US" altLang="zh-CN" sz="1100" b="1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sp>
        <p:nvSpPr>
          <p:cNvPr id="52" name="矩形 51"/>
          <p:cNvSpPr/>
          <p:nvPr/>
        </p:nvSpPr>
        <p:spPr>
          <a:xfrm>
            <a:off x="7931153" y="4268563"/>
            <a:ext cx="2983377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5"/>
                </a:solidFill>
              </a:rPr>
              <a:t>点击此处添加文字</a:t>
            </a:r>
            <a:endParaRPr lang="en-US" altLang="zh-CN" sz="11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sp>
        <p:nvSpPr>
          <p:cNvPr id="55" name="矩形 54"/>
          <p:cNvSpPr/>
          <p:nvPr/>
        </p:nvSpPr>
        <p:spPr>
          <a:xfrm>
            <a:off x="1161226" y="2014001"/>
            <a:ext cx="3003362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1"/>
                </a:solidFill>
              </a:rPr>
              <a:t>点击此处添加文字</a:t>
            </a:r>
            <a:endParaRPr lang="en-US" altLang="zh-CN" sz="11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sp>
        <p:nvSpPr>
          <p:cNvPr id="63" name="矩形 62"/>
          <p:cNvSpPr/>
          <p:nvPr/>
        </p:nvSpPr>
        <p:spPr>
          <a:xfrm>
            <a:off x="1122941" y="4258493"/>
            <a:ext cx="2983377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1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00" dirty="0"/>
          </a:p>
        </p:txBody>
      </p:sp>
      <p:grpSp>
        <p:nvGrpSpPr>
          <p:cNvPr id="41" name="组合 40"/>
          <p:cNvGrpSpPr/>
          <p:nvPr/>
        </p:nvGrpSpPr>
        <p:grpSpPr>
          <a:xfrm>
            <a:off x="6978651" y="2223692"/>
            <a:ext cx="923119" cy="0"/>
            <a:chOff x="6978651" y="2223692"/>
            <a:chExt cx="923119" cy="0"/>
          </a:xfrm>
        </p:grpSpPr>
        <p:sp>
          <p:nvSpPr>
            <p:cNvPr id="11" name="Line 1000"/>
            <p:cNvSpPr>
              <a:spLocks noChangeShapeType="1"/>
            </p:cNvSpPr>
            <p:nvPr/>
          </p:nvSpPr>
          <p:spPr bwMode="auto">
            <a:xfrm flipH="1">
              <a:off x="6978651" y="2223692"/>
              <a:ext cx="825500" cy="0"/>
            </a:xfrm>
            <a:prstGeom prst="line">
              <a:avLst/>
            </a:prstGeom>
            <a:noFill/>
            <a:ln w="3175" cap="flat">
              <a:solidFill>
                <a:schemeClr val="accent4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7721770" y="2223692"/>
              <a:ext cx="180000" cy="0"/>
            </a:xfrm>
            <a:prstGeom prst="line">
              <a:avLst/>
            </a:prstGeom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7480301" y="3320971"/>
            <a:ext cx="934940" cy="0"/>
            <a:chOff x="7480301" y="3320971"/>
            <a:chExt cx="934940" cy="0"/>
          </a:xfrm>
        </p:grpSpPr>
        <p:sp>
          <p:nvSpPr>
            <p:cNvPr id="13" name="Line 1002"/>
            <p:cNvSpPr>
              <a:spLocks noChangeShapeType="1"/>
            </p:cNvSpPr>
            <p:nvPr/>
          </p:nvSpPr>
          <p:spPr bwMode="auto">
            <a:xfrm flipH="1">
              <a:off x="7480301" y="3320971"/>
              <a:ext cx="831850" cy="0"/>
            </a:xfrm>
            <a:prstGeom prst="line">
              <a:avLst/>
            </a:prstGeom>
            <a:noFill/>
            <a:ln w="3175" cap="flat">
              <a:solidFill>
                <a:schemeClr val="accent6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8235241" y="3320971"/>
              <a:ext cx="180000" cy="0"/>
            </a:xfrm>
            <a:prstGeom prst="line">
              <a:avLst/>
            </a:prstGeom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6975477" y="4425285"/>
            <a:ext cx="926293" cy="0"/>
            <a:chOff x="6975477" y="4425285"/>
            <a:chExt cx="926293" cy="0"/>
          </a:xfrm>
        </p:grpSpPr>
        <p:sp>
          <p:nvSpPr>
            <p:cNvPr id="12" name="Line 1001"/>
            <p:cNvSpPr>
              <a:spLocks noChangeShapeType="1"/>
            </p:cNvSpPr>
            <p:nvPr/>
          </p:nvSpPr>
          <p:spPr bwMode="auto">
            <a:xfrm>
              <a:off x="6975477" y="4425285"/>
              <a:ext cx="828675" cy="0"/>
            </a:xfrm>
            <a:prstGeom prst="line">
              <a:avLst/>
            </a:prstGeom>
            <a:noFill/>
            <a:ln w="3175" cap="flat">
              <a:solidFill>
                <a:schemeClr val="accent5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>
              <a:off x="7721770" y="4425285"/>
              <a:ext cx="180000" cy="0"/>
            </a:xfrm>
            <a:prstGeom prst="line">
              <a:avLst/>
            </a:prstGeom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4290230" y="2223692"/>
            <a:ext cx="923121" cy="0"/>
            <a:chOff x="4290230" y="2223692"/>
            <a:chExt cx="923121" cy="0"/>
          </a:xfrm>
        </p:grpSpPr>
        <p:sp>
          <p:nvSpPr>
            <p:cNvPr id="10" name="Line 999"/>
            <p:cNvSpPr>
              <a:spLocks noChangeShapeType="1"/>
            </p:cNvSpPr>
            <p:nvPr/>
          </p:nvSpPr>
          <p:spPr bwMode="auto">
            <a:xfrm>
              <a:off x="4387851" y="2223692"/>
              <a:ext cx="825500" cy="0"/>
            </a:xfrm>
            <a:prstGeom prst="line">
              <a:avLst/>
            </a:prstGeom>
            <a:noFill/>
            <a:ln w="3175" cap="flat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4290230" y="2223692"/>
              <a:ext cx="180000" cy="0"/>
            </a:xfrm>
            <a:prstGeom prst="line">
              <a:avLst/>
            </a:prstGeom>
            <a:ln w="25400" cap="rnd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3776759" y="3320971"/>
            <a:ext cx="934942" cy="0"/>
            <a:chOff x="3776759" y="3320971"/>
            <a:chExt cx="934942" cy="0"/>
          </a:xfrm>
        </p:grpSpPr>
        <p:sp>
          <p:nvSpPr>
            <p:cNvPr id="8" name="Line 997"/>
            <p:cNvSpPr>
              <a:spLocks noChangeShapeType="1"/>
            </p:cNvSpPr>
            <p:nvPr/>
          </p:nvSpPr>
          <p:spPr bwMode="auto">
            <a:xfrm>
              <a:off x="3879851" y="3320971"/>
              <a:ext cx="831850" cy="0"/>
            </a:xfrm>
            <a:prstGeom prst="line">
              <a:avLst/>
            </a:prstGeom>
            <a:noFill/>
            <a:ln w="3175" cap="flat">
              <a:solidFill>
                <a:schemeClr val="accent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776759" y="3320971"/>
              <a:ext cx="180000" cy="0"/>
            </a:xfrm>
            <a:prstGeom prst="line">
              <a:avLst/>
            </a:prstGeom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4290230" y="4425285"/>
            <a:ext cx="926297" cy="0"/>
            <a:chOff x="4290230" y="4425285"/>
            <a:chExt cx="926297" cy="0"/>
          </a:xfrm>
        </p:grpSpPr>
        <p:sp>
          <p:nvSpPr>
            <p:cNvPr id="9" name="Line 998"/>
            <p:cNvSpPr>
              <a:spLocks noChangeShapeType="1"/>
            </p:cNvSpPr>
            <p:nvPr/>
          </p:nvSpPr>
          <p:spPr bwMode="auto">
            <a:xfrm flipH="1">
              <a:off x="4387852" y="4425285"/>
              <a:ext cx="828675" cy="0"/>
            </a:xfrm>
            <a:prstGeom prst="line">
              <a:avLst/>
            </a:prstGeom>
            <a:noFill/>
            <a:ln w="3175" cap="flat">
              <a:solidFill>
                <a:schemeClr val="accent3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4290230" y="4425285"/>
              <a:ext cx="180000" cy="0"/>
            </a:xfrm>
            <a:prstGeom prst="line">
              <a:avLst/>
            </a:prstGeom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reeform 995"/>
          <p:cNvSpPr>
            <a:spLocks noEditPoints="1"/>
          </p:cNvSpPr>
          <p:nvPr/>
        </p:nvSpPr>
        <p:spPr bwMode="auto">
          <a:xfrm>
            <a:off x="4800601" y="2025650"/>
            <a:ext cx="2590800" cy="4152900"/>
          </a:xfrm>
          <a:custGeom>
            <a:avLst/>
            <a:gdLst>
              <a:gd name="T0" fmla="*/ 89 w 816"/>
              <a:gd name="T1" fmla="*/ 663 h 1308"/>
              <a:gd name="T2" fmla="*/ 202 w 816"/>
              <a:gd name="T3" fmla="*/ 856 h 1308"/>
              <a:gd name="T4" fmla="*/ 244 w 816"/>
              <a:gd name="T5" fmla="*/ 1079 h 1308"/>
              <a:gd name="T6" fmla="*/ 265 w 816"/>
              <a:gd name="T7" fmla="*/ 1235 h 1308"/>
              <a:gd name="T8" fmla="*/ 408 w 816"/>
              <a:gd name="T9" fmla="*/ 1308 h 1308"/>
              <a:gd name="T10" fmla="*/ 551 w 816"/>
              <a:gd name="T11" fmla="*/ 1235 h 1308"/>
              <a:gd name="T12" fmla="*/ 572 w 816"/>
              <a:gd name="T13" fmla="*/ 1079 h 1308"/>
              <a:gd name="T14" fmla="*/ 614 w 816"/>
              <a:gd name="T15" fmla="*/ 856 h 1308"/>
              <a:gd name="T16" fmla="*/ 727 w 816"/>
              <a:gd name="T17" fmla="*/ 663 h 1308"/>
              <a:gd name="T18" fmla="*/ 534 w 816"/>
              <a:gd name="T19" fmla="*/ 1233 h 1308"/>
              <a:gd name="T20" fmla="*/ 528 w 816"/>
              <a:gd name="T21" fmla="*/ 1235 h 1308"/>
              <a:gd name="T22" fmla="*/ 524 w 816"/>
              <a:gd name="T23" fmla="*/ 1236 h 1308"/>
              <a:gd name="T24" fmla="*/ 511 w 816"/>
              <a:gd name="T25" fmla="*/ 1239 h 1308"/>
              <a:gd name="T26" fmla="*/ 506 w 816"/>
              <a:gd name="T27" fmla="*/ 1240 h 1308"/>
              <a:gd name="T28" fmla="*/ 497 w 816"/>
              <a:gd name="T29" fmla="*/ 1241 h 1308"/>
              <a:gd name="T30" fmla="*/ 491 w 816"/>
              <a:gd name="T31" fmla="*/ 1243 h 1308"/>
              <a:gd name="T32" fmla="*/ 482 w 816"/>
              <a:gd name="T33" fmla="*/ 1244 h 1308"/>
              <a:gd name="T34" fmla="*/ 474 w 816"/>
              <a:gd name="T35" fmla="*/ 1246 h 1308"/>
              <a:gd name="T36" fmla="*/ 463 w 816"/>
              <a:gd name="T37" fmla="*/ 1247 h 1308"/>
              <a:gd name="T38" fmla="*/ 456 w 816"/>
              <a:gd name="T39" fmla="*/ 1248 h 1308"/>
              <a:gd name="T40" fmla="*/ 446 w 816"/>
              <a:gd name="T41" fmla="*/ 1249 h 1308"/>
              <a:gd name="T42" fmla="*/ 437 w 816"/>
              <a:gd name="T43" fmla="*/ 1250 h 1308"/>
              <a:gd name="T44" fmla="*/ 428 w 816"/>
              <a:gd name="T45" fmla="*/ 1251 h 1308"/>
              <a:gd name="T46" fmla="*/ 420 w 816"/>
              <a:gd name="T47" fmla="*/ 1251 h 1308"/>
              <a:gd name="T48" fmla="*/ 408 w 816"/>
              <a:gd name="T49" fmla="*/ 1251 h 1308"/>
              <a:gd name="T50" fmla="*/ 396 w 816"/>
              <a:gd name="T51" fmla="*/ 1251 h 1308"/>
              <a:gd name="T52" fmla="*/ 388 w 816"/>
              <a:gd name="T53" fmla="*/ 1251 h 1308"/>
              <a:gd name="T54" fmla="*/ 379 w 816"/>
              <a:gd name="T55" fmla="*/ 1250 h 1308"/>
              <a:gd name="T56" fmla="*/ 370 w 816"/>
              <a:gd name="T57" fmla="*/ 1249 h 1308"/>
              <a:gd name="T58" fmla="*/ 360 w 816"/>
              <a:gd name="T59" fmla="*/ 1248 h 1308"/>
              <a:gd name="T60" fmla="*/ 353 w 816"/>
              <a:gd name="T61" fmla="*/ 1247 h 1308"/>
              <a:gd name="T62" fmla="*/ 342 w 816"/>
              <a:gd name="T63" fmla="*/ 1246 h 1308"/>
              <a:gd name="T64" fmla="*/ 334 w 816"/>
              <a:gd name="T65" fmla="*/ 1244 h 1308"/>
              <a:gd name="T66" fmla="*/ 325 w 816"/>
              <a:gd name="T67" fmla="*/ 1243 h 1308"/>
              <a:gd name="T68" fmla="*/ 318 w 816"/>
              <a:gd name="T69" fmla="*/ 1241 h 1308"/>
              <a:gd name="T70" fmla="*/ 310 w 816"/>
              <a:gd name="T71" fmla="*/ 1240 h 1308"/>
              <a:gd name="T72" fmla="*/ 305 w 816"/>
              <a:gd name="T73" fmla="*/ 1239 h 1308"/>
              <a:gd name="T74" fmla="*/ 292 w 816"/>
              <a:gd name="T75" fmla="*/ 1236 h 1308"/>
              <a:gd name="T76" fmla="*/ 288 w 816"/>
              <a:gd name="T77" fmla="*/ 1235 h 1308"/>
              <a:gd name="T78" fmla="*/ 282 w 816"/>
              <a:gd name="T79" fmla="*/ 1233 h 1308"/>
              <a:gd name="T80" fmla="*/ 271 w 816"/>
              <a:gd name="T81" fmla="*/ 1188 h 1308"/>
              <a:gd name="T82" fmla="*/ 545 w 816"/>
              <a:gd name="T83" fmla="*/ 1230 h 1308"/>
              <a:gd name="T84" fmla="*/ 545 w 816"/>
              <a:gd name="T85" fmla="*/ 1182 h 1308"/>
              <a:gd name="T86" fmla="*/ 271 w 816"/>
              <a:gd name="T87" fmla="*/ 1140 h 1308"/>
              <a:gd name="T88" fmla="*/ 545 w 816"/>
              <a:gd name="T89" fmla="*/ 1182 h 1308"/>
              <a:gd name="T90" fmla="*/ 408 w 816"/>
              <a:gd name="T91" fmla="*/ 1257 h 1308"/>
              <a:gd name="T92" fmla="*/ 545 w 816"/>
              <a:gd name="T93" fmla="*/ 1133 h 1308"/>
              <a:gd name="T94" fmla="*/ 271 w 816"/>
              <a:gd name="T95" fmla="*/ 1089 h 1308"/>
              <a:gd name="T96" fmla="*/ 545 w 816"/>
              <a:gd name="T97" fmla="*/ 1133 h 1308"/>
              <a:gd name="T98" fmla="*/ 250 w 816"/>
              <a:gd name="T99" fmla="*/ 1075 h 1308"/>
              <a:gd name="T100" fmla="*/ 500 w 816"/>
              <a:gd name="T101" fmla="*/ 1011 h 1308"/>
              <a:gd name="T102" fmla="*/ 715 w 816"/>
              <a:gd name="T103" fmla="*/ 653 h 1308"/>
              <a:gd name="T104" fmla="*/ 598 w 816"/>
              <a:gd name="T105" fmla="*/ 856 h 1308"/>
              <a:gd name="T106" fmla="*/ 316 w 816"/>
              <a:gd name="T107" fmla="*/ 995 h 1308"/>
              <a:gd name="T108" fmla="*/ 201 w 816"/>
              <a:gd name="T109" fmla="*/ 795 h 1308"/>
              <a:gd name="T110" fmla="*/ 16 w 816"/>
              <a:gd name="T111" fmla="*/ 408 h 1308"/>
              <a:gd name="T112" fmla="*/ 715 w 816"/>
              <a:gd name="T113" fmla="*/ 653 h 1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6" h="1308">
                <a:moveTo>
                  <a:pt x="408" y="0"/>
                </a:moveTo>
                <a:cubicBezTo>
                  <a:pt x="183" y="0"/>
                  <a:pt x="0" y="183"/>
                  <a:pt x="0" y="408"/>
                </a:cubicBezTo>
                <a:cubicBezTo>
                  <a:pt x="0" y="501"/>
                  <a:pt x="32" y="591"/>
                  <a:pt x="89" y="663"/>
                </a:cubicBezTo>
                <a:cubicBezTo>
                  <a:pt x="90" y="664"/>
                  <a:pt x="90" y="664"/>
                  <a:pt x="90" y="664"/>
                </a:cubicBezTo>
                <a:cubicBezTo>
                  <a:pt x="94" y="669"/>
                  <a:pt x="145" y="738"/>
                  <a:pt x="187" y="804"/>
                </a:cubicBezTo>
                <a:cubicBezTo>
                  <a:pt x="197" y="820"/>
                  <a:pt x="202" y="838"/>
                  <a:pt x="202" y="856"/>
                </a:cubicBezTo>
                <a:cubicBezTo>
                  <a:pt x="202" y="898"/>
                  <a:pt x="202" y="898"/>
                  <a:pt x="202" y="898"/>
                </a:cubicBezTo>
                <a:cubicBezTo>
                  <a:pt x="202" y="933"/>
                  <a:pt x="219" y="965"/>
                  <a:pt x="244" y="986"/>
                </a:cubicBezTo>
                <a:cubicBezTo>
                  <a:pt x="244" y="1079"/>
                  <a:pt x="244" y="1079"/>
                  <a:pt x="244" y="1079"/>
                </a:cubicBezTo>
                <a:cubicBezTo>
                  <a:pt x="246" y="1080"/>
                  <a:pt x="246" y="1080"/>
                  <a:pt x="246" y="1080"/>
                </a:cubicBezTo>
                <a:cubicBezTo>
                  <a:pt x="246" y="1080"/>
                  <a:pt x="253" y="1083"/>
                  <a:pt x="265" y="1087"/>
                </a:cubicBezTo>
                <a:cubicBezTo>
                  <a:pt x="265" y="1235"/>
                  <a:pt x="265" y="1235"/>
                  <a:pt x="265" y="1235"/>
                </a:cubicBezTo>
                <a:cubicBezTo>
                  <a:pt x="267" y="1235"/>
                  <a:pt x="267" y="1235"/>
                  <a:pt x="267" y="1235"/>
                </a:cubicBezTo>
                <a:cubicBezTo>
                  <a:pt x="267" y="1236"/>
                  <a:pt x="284" y="1240"/>
                  <a:pt x="309" y="1246"/>
                </a:cubicBezTo>
                <a:cubicBezTo>
                  <a:pt x="312" y="1256"/>
                  <a:pt x="331" y="1308"/>
                  <a:pt x="408" y="1308"/>
                </a:cubicBezTo>
                <a:cubicBezTo>
                  <a:pt x="485" y="1308"/>
                  <a:pt x="504" y="1256"/>
                  <a:pt x="507" y="1246"/>
                </a:cubicBezTo>
                <a:cubicBezTo>
                  <a:pt x="532" y="1240"/>
                  <a:pt x="549" y="1236"/>
                  <a:pt x="549" y="1235"/>
                </a:cubicBezTo>
                <a:cubicBezTo>
                  <a:pt x="551" y="1235"/>
                  <a:pt x="551" y="1235"/>
                  <a:pt x="551" y="1235"/>
                </a:cubicBezTo>
                <a:cubicBezTo>
                  <a:pt x="551" y="1087"/>
                  <a:pt x="551" y="1087"/>
                  <a:pt x="551" y="1087"/>
                </a:cubicBezTo>
                <a:cubicBezTo>
                  <a:pt x="563" y="1083"/>
                  <a:pt x="570" y="1080"/>
                  <a:pt x="570" y="1080"/>
                </a:cubicBezTo>
                <a:cubicBezTo>
                  <a:pt x="572" y="1079"/>
                  <a:pt x="572" y="1079"/>
                  <a:pt x="572" y="1079"/>
                </a:cubicBezTo>
                <a:cubicBezTo>
                  <a:pt x="572" y="986"/>
                  <a:pt x="572" y="986"/>
                  <a:pt x="572" y="986"/>
                </a:cubicBezTo>
                <a:cubicBezTo>
                  <a:pt x="597" y="965"/>
                  <a:pt x="614" y="933"/>
                  <a:pt x="614" y="898"/>
                </a:cubicBezTo>
                <a:cubicBezTo>
                  <a:pt x="614" y="856"/>
                  <a:pt x="614" y="856"/>
                  <a:pt x="614" y="856"/>
                </a:cubicBezTo>
                <a:cubicBezTo>
                  <a:pt x="614" y="838"/>
                  <a:pt x="619" y="820"/>
                  <a:pt x="629" y="804"/>
                </a:cubicBezTo>
                <a:cubicBezTo>
                  <a:pt x="671" y="738"/>
                  <a:pt x="722" y="670"/>
                  <a:pt x="726" y="664"/>
                </a:cubicBezTo>
                <a:cubicBezTo>
                  <a:pt x="727" y="663"/>
                  <a:pt x="727" y="663"/>
                  <a:pt x="727" y="663"/>
                </a:cubicBezTo>
                <a:cubicBezTo>
                  <a:pt x="784" y="591"/>
                  <a:pt x="816" y="501"/>
                  <a:pt x="816" y="408"/>
                </a:cubicBezTo>
                <a:cubicBezTo>
                  <a:pt x="816" y="183"/>
                  <a:pt x="633" y="0"/>
                  <a:pt x="408" y="0"/>
                </a:cubicBezTo>
                <a:close/>
                <a:moveTo>
                  <a:pt x="534" y="1233"/>
                </a:moveTo>
                <a:cubicBezTo>
                  <a:pt x="534" y="1233"/>
                  <a:pt x="533" y="1234"/>
                  <a:pt x="532" y="1234"/>
                </a:cubicBezTo>
                <a:cubicBezTo>
                  <a:pt x="531" y="1234"/>
                  <a:pt x="531" y="1234"/>
                  <a:pt x="531" y="1234"/>
                </a:cubicBezTo>
                <a:cubicBezTo>
                  <a:pt x="530" y="1234"/>
                  <a:pt x="529" y="1234"/>
                  <a:pt x="528" y="1235"/>
                </a:cubicBezTo>
                <a:cubicBezTo>
                  <a:pt x="528" y="1235"/>
                  <a:pt x="528" y="1235"/>
                  <a:pt x="528" y="1235"/>
                </a:cubicBezTo>
                <a:cubicBezTo>
                  <a:pt x="527" y="1235"/>
                  <a:pt x="526" y="1235"/>
                  <a:pt x="525" y="1236"/>
                </a:cubicBezTo>
                <a:cubicBezTo>
                  <a:pt x="524" y="1236"/>
                  <a:pt x="524" y="1236"/>
                  <a:pt x="524" y="1236"/>
                </a:cubicBezTo>
                <a:cubicBezTo>
                  <a:pt x="523" y="1236"/>
                  <a:pt x="521" y="1236"/>
                  <a:pt x="520" y="1237"/>
                </a:cubicBezTo>
                <a:cubicBezTo>
                  <a:pt x="520" y="1237"/>
                  <a:pt x="520" y="1237"/>
                  <a:pt x="520" y="1237"/>
                </a:cubicBezTo>
                <a:cubicBezTo>
                  <a:pt x="517" y="1237"/>
                  <a:pt x="514" y="1238"/>
                  <a:pt x="511" y="1239"/>
                </a:cubicBezTo>
                <a:cubicBezTo>
                  <a:pt x="511" y="1239"/>
                  <a:pt x="511" y="1239"/>
                  <a:pt x="511" y="1239"/>
                </a:cubicBezTo>
                <a:cubicBezTo>
                  <a:pt x="510" y="1239"/>
                  <a:pt x="508" y="1239"/>
                  <a:pt x="507" y="1240"/>
                </a:cubicBezTo>
                <a:cubicBezTo>
                  <a:pt x="507" y="1240"/>
                  <a:pt x="506" y="1240"/>
                  <a:pt x="506" y="1240"/>
                </a:cubicBezTo>
                <a:cubicBezTo>
                  <a:pt x="505" y="1240"/>
                  <a:pt x="504" y="1240"/>
                  <a:pt x="502" y="1241"/>
                </a:cubicBezTo>
                <a:cubicBezTo>
                  <a:pt x="502" y="1241"/>
                  <a:pt x="501" y="1241"/>
                  <a:pt x="501" y="1241"/>
                </a:cubicBezTo>
                <a:cubicBezTo>
                  <a:pt x="500" y="1241"/>
                  <a:pt x="499" y="1241"/>
                  <a:pt x="497" y="1241"/>
                </a:cubicBezTo>
                <a:cubicBezTo>
                  <a:pt x="497" y="1242"/>
                  <a:pt x="496" y="1242"/>
                  <a:pt x="496" y="1242"/>
                </a:cubicBezTo>
                <a:cubicBezTo>
                  <a:pt x="495" y="1242"/>
                  <a:pt x="494" y="1242"/>
                  <a:pt x="492" y="1242"/>
                </a:cubicBezTo>
                <a:cubicBezTo>
                  <a:pt x="492" y="1243"/>
                  <a:pt x="491" y="1243"/>
                  <a:pt x="491" y="1243"/>
                </a:cubicBezTo>
                <a:cubicBezTo>
                  <a:pt x="489" y="1243"/>
                  <a:pt x="488" y="1243"/>
                  <a:pt x="487" y="1243"/>
                </a:cubicBezTo>
                <a:cubicBezTo>
                  <a:pt x="487" y="1244"/>
                  <a:pt x="486" y="1244"/>
                  <a:pt x="485" y="1244"/>
                </a:cubicBezTo>
                <a:cubicBezTo>
                  <a:pt x="484" y="1244"/>
                  <a:pt x="483" y="1244"/>
                  <a:pt x="482" y="1244"/>
                </a:cubicBezTo>
                <a:cubicBezTo>
                  <a:pt x="481" y="1244"/>
                  <a:pt x="481" y="1245"/>
                  <a:pt x="480" y="1245"/>
                </a:cubicBezTo>
                <a:cubicBezTo>
                  <a:pt x="479" y="1245"/>
                  <a:pt x="477" y="1245"/>
                  <a:pt x="476" y="1245"/>
                </a:cubicBezTo>
                <a:cubicBezTo>
                  <a:pt x="476" y="1245"/>
                  <a:pt x="475" y="1245"/>
                  <a:pt x="474" y="1246"/>
                </a:cubicBezTo>
                <a:cubicBezTo>
                  <a:pt x="473" y="1246"/>
                  <a:pt x="471" y="1246"/>
                  <a:pt x="470" y="1246"/>
                </a:cubicBezTo>
                <a:cubicBezTo>
                  <a:pt x="470" y="1246"/>
                  <a:pt x="469" y="1246"/>
                  <a:pt x="469" y="1246"/>
                </a:cubicBezTo>
                <a:cubicBezTo>
                  <a:pt x="467" y="1247"/>
                  <a:pt x="465" y="1247"/>
                  <a:pt x="463" y="1247"/>
                </a:cubicBezTo>
                <a:cubicBezTo>
                  <a:pt x="463" y="1247"/>
                  <a:pt x="463" y="1247"/>
                  <a:pt x="462" y="1247"/>
                </a:cubicBezTo>
                <a:cubicBezTo>
                  <a:pt x="461" y="1248"/>
                  <a:pt x="459" y="1248"/>
                  <a:pt x="457" y="1248"/>
                </a:cubicBezTo>
                <a:cubicBezTo>
                  <a:pt x="457" y="1248"/>
                  <a:pt x="456" y="1248"/>
                  <a:pt x="456" y="1248"/>
                </a:cubicBezTo>
                <a:cubicBezTo>
                  <a:pt x="454" y="1248"/>
                  <a:pt x="453" y="1249"/>
                  <a:pt x="452" y="1249"/>
                </a:cubicBezTo>
                <a:cubicBezTo>
                  <a:pt x="451" y="1249"/>
                  <a:pt x="450" y="1249"/>
                  <a:pt x="449" y="1249"/>
                </a:cubicBezTo>
                <a:cubicBezTo>
                  <a:pt x="448" y="1249"/>
                  <a:pt x="447" y="1249"/>
                  <a:pt x="446" y="1249"/>
                </a:cubicBezTo>
                <a:cubicBezTo>
                  <a:pt x="445" y="1249"/>
                  <a:pt x="444" y="1249"/>
                  <a:pt x="443" y="1250"/>
                </a:cubicBezTo>
                <a:cubicBezTo>
                  <a:pt x="442" y="1250"/>
                  <a:pt x="441" y="1250"/>
                  <a:pt x="440" y="1250"/>
                </a:cubicBezTo>
                <a:cubicBezTo>
                  <a:pt x="439" y="1250"/>
                  <a:pt x="438" y="1250"/>
                  <a:pt x="437" y="1250"/>
                </a:cubicBezTo>
                <a:cubicBezTo>
                  <a:pt x="436" y="1250"/>
                  <a:pt x="435" y="1250"/>
                  <a:pt x="434" y="1250"/>
                </a:cubicBezTo>
                <a:cubicBezTo>
                  <a:pt x="433" y="1250"/>
                  <a:pt x="432" y="1250"/>
                  <a:pt x="432" y="1251"/>
                </a:cubicBezTo>
                <a:cubicBezTo>
                  <a:pt x="430" y="1251"/>
                  <a:pt x="429" y="1251"/>
                  <a:pt x="428" y="1251"/>
                </a:cubicBezTo>
                <a:cubicBezTo>
                  <a:pt x="427" y="1251"/>
                  <a:pt x="426" y="1251"/>
                  <a:pt x="426" y="1251"/>
                </a:cubicBezTo>
                <a:cubicBezTo>
                  <a:pt x="424" y="1251"/>
                  <a:pt x="423" y="1251"/>
                  <a:pt x="422" y="1251"/>
                </a:cubicBezTo>
                <a:cubicBezTo>
                  <a:pt x="421" y="1251"/>
                  <a:pt x="420" y="1251"/>
                  <a:pt x="420" y="1251"/>
                </a:cubicBezTo>
                <a:cubicBezTo>
                  <a:pt x="418" y="1251"/>
                  <a:pt x="417" y="1251"/>
                  <a:pt x="416" y="1251"/>
                </a:cubicBezTo>
                <a:cubicBezTo>
                  <a:pt x="415" y="1251"/>
                  <a:pt x="414" y="1251"/>
                  <a:pt x="414" y="1251"/>
                </a:cubicBezTo>
                <a:cubicBezTo>
                  <a:pt x="412" y="1251"/>
                  <a:pt x="410" y="1251"/>
                  <a:pt x="408" y="1251"/>
                </a:cubicBezTo>
                <a:cubicBezTo>
                  <a:pt x="406" y="1251"/>
                  <a:pt x="404" y="1251"/>
                  <a:pt x="402" y="1251"/>
                </a:cubicBezTo>
                <a:cubicBezTo>
                  <a:pt x="402" y="1251"/>
                  <a:pt x="401" y="1251"/>
                  <a:pt x="400" y="1251"/>
                </a:cubicBezTo>
                <a:cubicBezTo>
                  <a:pt x="399" y="1251"/>
                  <a:pt x="398" y="1251"/>
                  <a:pt x="396" y="1251"/>
                </a:cubicBezTo>
                <a:cubicBezTo>
                  <a:pt x="395" y="1251"/>
                  <a:pt x="395" y="1251"/>
                  <a:pt x="394" y="1251"/>
                </a:cubicBezTo>
                <a:cubicBezTo>
                  <a:pt x="393" y="1251"/>
                  <a:pt x="392" y="1251"/>
                  <a:pt x="390" y="1251"/>
                </a:cubicBezTo>
                <a:cubicBezTo>
                  <a:pt x="390" y="1251"/>
                  <a:pt x="389" y="1251"/>
                  <a:pt x="388" y="1251"/>
                </a:cubicBezTo>
                <a:cubicBezTo>
                  <a:pt x="387" y="1251"/>
                  <a:pt x="386" y="1251"/>
                  <a:pt x="384" y="1251"/>
                </a:cubicBezTo>
                <a:cubicBezTo>
                  <a:pt x="384" y="1250"/>
                  <a:pt x="383" y="1250"/>
                  <a:pt x="382" y="1250"/>
                </a:cubicBezTo>
                <a:cubicBezTo>
                  <a:pt x="381" y="1250"/>
                  <a:pt x="380" y="1250"/>
                  <a:pt x="379" y="1250"/>
                </a:cubicBezTo>
                <a:cubicBezTo>
                  <a:pt x="378" y="1250"/>
                  <a:pt x="377" y="1250"/>
                  <a:pt x="376" y="1250"/>
                </a:cubicBezTo>
                <a:cubicBezTo>
                  <a:pt x="375" y="1250"/>
                  <a:pt x="374" y="1250"/>
                  <a:pt x="373" y="1250"/>
                </a:cubicBezTo>
                <a:cubicBezTo>
                  <a:pt x="372" y="1249"/>
                  <a:pt x="371" y="1249"/>
                  <a:pt x="370" y="1249"/>
                </a:cubicBezTo>
                <a:cubicBezTo>
                  <a:pt x="369" y="1249"/>
                  <a:pt x="368" y="1249"/>
                  <a:pt x="367" y="1249"/>
                </a:cubicBezTo>
                <a:cubicBezTo>
                  <a:pt x="366" y="1249"/>
                  <a:pt x="365" y="1249"/>
                  <a:pt x="364" y="1249"/>
                </a:cubicBezTo>
                <a:cubicBezTo>
                  <a:pt x="363" y="1249"/>
                  <a:pt x="362" y="1248"/>
                  <a:pt x="360" y="1248"/>
                </a:cubicBezTo>
                <a:cubicBezTo>
                  <a:pt x="360" y="1248"/>
                  <a:pt x="359" y="1248"/>
                  <a:pt x="359" y="1248"/>
                </a:cubicBezTo>
                <a:cubicBezTo>
                  <a:pt x="357" y="1248"/>
                  <a:pt x="355" y="1248"/>
                  <a:pt x="354" y="1247"/>
                </a:cubicBezTo>
                <a:cubicBezTo>
                  <a:pt x="354" y="1247"/>
                  <a:pt x="353" y="1247"/>
                  <a:pt x="353" y="1247"/>
                </a:cubicBezTo>
                <a:cubicBezTo>
                  <a:pt x="351" y="1247"/>
                  <a:pt x="349" y="1247"/>
                  <a:pt x="347" y="1246"/>
                </a:cubicBezTo>
                <a:cubicBezTo>
                  <a:pt x="347" y="1246"/>
                  <a:pt x="346" y="1246"/>
                  <a:pt x="346" y="1246"/>
                </a:cubicBezTo>
                <a:cubicBezTo>
                  <a:pt x="344" y="1246"/>
                  <a:pt x="343" y="1246"/>
                  <a:pt x="342" y="1246"/>
                </a:cubicBezTo>
                <a:cubicBezTo>
                  <a:pt x="341" y="1245"/>
                  <a:pt x="340" y="1245"/>
                  <a:pt x="340" y="1245"/>
                </a:cubicBezTo>
                <a:cubicBezTo>
                  <a:pt x="338" y="1245"/>
                  <a:pt x="337" y="1245"/>
                  <a:pt x="336" y="1245"/>
                </a:cubicBezTo>
                <a:cubicBezTo>
                  <a:pt x="335" y="1245"/>
                  <a:pt x="335" y="1244"/>
                  <a:pt x="334" y="1244"/>
                </a:cubicBezTo>
                <a:cubicBezTo>
                  <a:pt x="333" y="1244"/>
                  <a:pt x="332" y="1244"/>
                  <a:pt x="331" y="1244"/>
                </a:cubicBezTo>
                <a:cubicBezTo>
                  <a:pt x="330" y="1244"/>
                  <a:pt x="329" y="1244"/>
                  <a:pt x="329" y="1243"/>
                </a:cubicBezTo>
                <a:cubicBezTo>
                  <a:pt x="328" y="1243"/>
                  <a:pt x="327" y="1243"/>
                  <a:pt x="325" y="1243"/>
                </a:cubicBezTo>
                <a:cubicBezTo>
                  <a:pt x="325" y="1243"/>
                  <a:pt x="324" y="1243"/>
                  <a:pt x="324" y="1242"/>
                </a:cubicBezTo>
                <a:cubicBezTo>
                  <a:pt x="322" y="1242"/>
                  <a:pt x="321" y="1242"/>
                  <a:pt x="320" y="1242"/>
                </a:cubicBezTo>
                <a:cubicBezTo>
                  <a:pt x="320" y="1242"/>
                  <a:pt x="319" y="1242"/>
                  <a:pt x="318" y="1241"/>
                </a:cubicBezTo>
                <a:cubicBezTo>
                  <a:pt x="317" y="1241"/>
                  <a:pt x="316" y="1241"/>
                  <a:pt x="315" y="1241"/>
                </a:cubicBezTo>
                <a:cubicBezTo>
                  <a:pt x="315" y="1241"/>
                  <a:pt x="314" y="1241"/>
                  <a:pt x="314" y="1241"/>
                </a:cubicBezTo>
                <a:cubicBezTo>
                  <a:pt x="313" y="1240"/>
                  <a:pt x="311" y="1240"/>
                  <a:pt x="310" y="1240"/>
                </a:cubicBezTo>
                <a:cubicBezTo>
                  <a:pt x="310" y="1240"/>
                  <a:pt x="309" y="1240"/>
                  <a:pt x="309" y="1240"/>
                </a:cubicBezTo>
                <a:cubicBezTo>
                  <a:pt x="308" y="1239"/>
                  <a:pt x="306" y="1239"/>
                  <a:pt x="305" y="1239"/>
                </a:cubicBezTo>
                <a:cubicBezTo>
                  <a:pt x="305" y="1239"/>
                  <a:pt x="305" y="1239"/>
                  <a:pt x="305" y="1239"/>
                </a:cubicBezTo>
                <a:cubicBezTo>
                  <a:pt x="302" y="1238"/>
                  <a:pt x="299" y="1237"/>
                  <a:pt x="296" y="1237"/>
                </a:cubicBezTo>
                <a:cubicBezTo>
                  <a:pt x="296" y="1237"/>
                  <a:pt x="296" y="1237"/>
                  <a:pt x="295" y="1237"/>
                </a:cubicBezTo>
                <a:cubicBezTo>
                  <a:pt x="294" y="1236"/>
                  <a:pt x="293" y="1236"/>
                  <a:pt x="292" y="1236"/>
                </a:cubicBezTo>
                <a:cubicBezTo>
                  <a:pt x="292" y="1236"/>
                  <a:pt x="292" y="1236"/>
                  <a:pt x="291" y="1236"/>
                </a:cubicBezTo>
                <a:cubicBezTo>
                  <a:pt x="290" y="1235"/>
                  <a:pt x="289" y="1235"/>
                  <a:pt x="288" y="1235"/>
                </a:cubicBezTo>
                <a:cubicBezTo>
                  <a:pt x="288" y="1235"/>
                  <a:pt x="288" y="1235"/>
                  <a:pt x="288" y="1235"/>
                </a:cubicBezTo>
                <a:cubicBezTo>
                  <a:pt x="287" y="1234"/>
                  <a:pt x="286" y="1234"/>
                  <a:pt x="285" y="1234"/>
                </a:cubicBezTo>
                <a:cubicBezTo>
                  <a:pt x="285" y="1234"/>
                  <a:pt x="285" y="1234"/>
                  <a:pt x="284" y="1234"/>
                </a:cubicBezTo>
                <a:cubicBezTo>
                  <a:pt x="283" y="1234"/>
                  <a:pt x="282" y="1233"/>
                  <a:pt x="282" y="1233"/>
                </a:cubicBezTo>
                <a:cubicBezTo>
                  <a:pt x="282" y="1233"/>
                  <a:pt x="281" y="1233"/>
                  <a:pt x="281" y="1233"/>
                </a:cubicBezTo>
                <a:cubicBezTo>
                  <a:pt x="276" y="1232"/>
                  <a:pt x="273" y="1231"/>
                  <a:pt x="271" y="1230"/>
                </a:cubicBezTo>
                <a:cubicBezTo>
                  <a:pt x="271" y="1188"/>
                  <a:pt x="271" y="1188"/>
                  <a:pt x="271" y="1188"/>
                </a:cubicBezTo>
                <a:cubicBezTo>
                  <a:pt x="287" y="1192"/>
                  <a:pt x="351" y="1209"/>
                  <a:pt x="408" y="1209"/>
                </a:cubicBezTo>
                <a:cubicBezTo>
                  <a:pt x="465" y="1209"/>
                  <a:pt x="529" y="1192"/>
                  <a:pt x="545" y="1188"/>
                </a:cubicBezTo>
                <a:cubicBezTo>
                  <a:pt x="545" y="1230"/>
                  <a:pt x="545" y="1230"/>
                  <a:pt x="545" y="1230"/>
                </a:cubicBezTo>
                <a:cubicBezTo>
                  <a:pt x="543" y="1231"/>
                  <a:pt x="539" y="1232"/>
                  <a:pt x="534" y="1233"/>
                </a:cubicBezTo>
                <a:cubicBezTo>
                  <a:pt x="534" y="1233"/>
                  <a:pt x="534" y="1233"/>
                  <a:pt x="534" y="1233"/>
                </a:cubicBezTo>
                <a:close/>
                <a:moveTo>
                  <a:pt x="545" y="1182"/>
                </a:moveTo>
                <a:cubicBezTo>
                  <a:pt x="533" y="1185"/>
                  <a:pt x="467" y="1203"/>
                  <a:pt x="408" y="1203"/>
                </a:cubicBezTo>
                <a:cubicBezTo>
                  <a:pt x="349" y="1203"/>
                  <a:pt x="283" y="1185"/>
                  <a:pt x="271" y="1182"/>
                </a:cubicBezTo>
                <a:cubicBezTo>
                  <a:pt x="271" y="1140"/>
                  <a:pt x="271" y="1140"/>
                  <a:pt x="271" y="1140"/>
                </a:cubicBezTo>
                <a:cubicBezTo>
                  <a:pt x="287" y="1144"/>
                  <a:pt x="351" y="1160"/>
                  <a:pt x="408" y="1160"/>
                </a:cubicBezTo>
                <a:cubicBezTo>
                  <a:pt x="465" y="1160"/>
                  <a:pt x="529" y="1144"/>
                  <a:pt x="545" y="1140"/>
                </a:cubicBezTo>
                <a:lnTo>
                  <a:pt x="545" y="1182"/>
                </a:lnTo>
                <a:close/>
                <a:moveTo>
                  <a:pt x="408" y="1302"/>
                </a:moveTo>
                <a:cubicBezTo>
                  <a:pt x="340" y="1302"/>
                  <a:pt x="320" y="1261"/>
                  <a:pt x="316" y="1247"/>
                </a:cubicBezTo>
                <a:cubicBezTo>
                  <a:pt x="342" y="1252"/>
                  <a:pt x="376" y="1257"/>
                  <a:pt x="408" y="1257"/>
                </a:cubicBezTo>
                <a:cubicBezTo>
                  <a:pt x="440" y="1257"/>
                  <a:pt x="474" y="1252"/>
                  <a:pt x="500" y="1247"/>
                </a:cubicBezTo>
                <a:cubicBezTo>
                  <a:pt x="496" y="1261"/>
                  <a:pt x="476" y="1302"/>
                  <a:pt x="408" y="1302"/>
                </a:cubicBezTo>
                <a:close/>
                <a:moveTo>
                  <a:pt x="545" y="1133"/>
                </a:moveTo>
                <a:cubicBezTo>
                  <a:pt x="533" y="1137"/>
                  <a:pt x="467" y="1154"/>
                  <a:pt x="408" y="1154"/>
                </a:cubicBezTo>
                <a:cubicBezTo>
                  <a:pt x="349" y="1154"/>
                  <a:pt x="283" y="1137"/>
                  <a:pt x="271" y="1133"/>
                </a:cubicBezTo>
                <a:cubicBezTo>
                  <a:pt x="271" y="1089"/>
                  <a:pt x="271" y="1089"/>
                  <a:pt x="271" y="1089"/>
                </a:cubicBezTo>
                <a:cubicBezTo>
                  <a:pt x="297" y="1096"/>
                  <a:pt x="344" y="1106"/>
                  <a:pt x="408" y="1106"/>
                </a:cubicBezTo>
                <a:cubicBezTo>
                  <a:pt x="472" y="1106"/>
                  <a:pt x="519" y="1096"/>
                  <a:pt x="545" y="1089"/>
                </a:cubicBezTo>
                <a:lnTo>
                  <a:pt x="545" y="1133"/>
                </a:lnTo>
                <a:close/>
                <a:moveTo>
                  <a:pt x="566" y="1075"/>
                </a:moveTo>
                <a:cubicBezTo>
                  <a:pt x="555" y="1080"/>
                  <a:pt x="499" y="1100"/>
                  <a:pt x="408" y="1100"/>
                </a:cubicBezTo>
                <a:cubicBezTo>
                  <a:pt x="317" y="1100"/>
                  <a:pt x="261" y="1080"/>
                  <a:pt x="250" y="1075"/>
                </a:cubicBezTo>
                <a:cubicBezTo>
                  <a:pt x="250" y="990"/>
                  <a:pt x="250" y="990"/>
                  <a:pt x="250" y="990"/>
                </a:cubicBezTo>
                <a:cubicBezTo>
                  <a:pt x="269" y="1003"/>
                  <a:pt x="292" y="1011"/>
                  <a:pt x="316" y="1011"/>
                </a:cubicBezTo>
                <a:cubicBezTo>
                  <a:pt x="500" y="1011"/>
                  <a:pt x="500" y="1011"/>
                  <a:pt x="500" y="1011"/>
                </a:cubicBezTo>
                <a:cubicBezTo>
                  <a:pt x="524" y="1011"/>
                  <a:pt x="547" y="1003"/>
                  <a:pt x="566" y="990"/>
                </a:cubicBezTo>
                <a:lnTo>
                  <a:pt x="566" y="1075"/>
                </a:lnTo>
                <a:close/>
                <a:moveTo>
                  <a:pt x="715" y="653"/>
                </a:moveTo>
                <a:cubicBezTo>
                  <a:pt x="714" y="654"/>
                  <a:pt x="714" y="654"/>
                  <a:pt x="714" y="654"/>
                </a:cubicBezTo>
                <a:cubicBezTo>
                  <a:pt x="713" y="654"/>
                  <a:pt x="659" y="726"/>
                  <a:pt x="615" y="795"/>
                </a:cubicBezTo>
                <a:cubicBezTo>
                  <a:pt x="604" y="814"/>
                  <a:pt x="598" y="835"/>
                  <a:pt x="598" y="856"/>
                </a:cubicBezTo>
                <a:cubicBezTo>
                  <a:pt x="598" y="898"/>
                  <a:pt x="598" y="898"/>
                  <a:pt x="598" y="898"/>
                </a:cubicBezTo>
                <a:cubicBezTo>
                  <a:pt x="598" y="951"/>
                  <a:pt x="554" y="995"/>
                  <a:pt x="500" y="995"/>
                </a:cubicBezTo>
                <a:cubicBezTo>
                  <a:pt x="316" y="995"/>
                  <a:pt x="316" y="995"/>
                  <a:pt x="316" y="995"/>
                </a:cubicBezTo>
                <a:cubicBezTo>
                  <a:pt x="262" y="995"/>
                  <a:pt x="218" y="951"/>
                  <a:pt x="218" y="898"/>
                </a:cubicBezTo>
                <a:cubicBezTo>
                  <a:pt x="218" y="856"/>
                  <a:pt x="218" y="856"/>
                  <a:pt x="218" y="856"/>
                </a:cubicBezTo>
                <a:cubicBezTo>
                  <a:pt x="218" y="835"/>
                  <a:pt x="212" y="814"/>
                  <a:pt x="201" y="795"/>
                </a:cubicBezTo>
                <a:cubicBezTo>
                  <a:pt x="157" y="727"/>
                  <a:pt x="103" y="654"/>
                  <a:pt x="102" y="654"/>
                </a:cubicBezTo>
                <a:cubicBezTo>
                  <a:pt x="102" y="653"/>
                  <a:pt x="102" y="653"/>
                  <a:pt x="102" y="653"/>
                </a:cubicBezTo>
                <a:cubicBezTo>
                  <a:pt x="46" y="584"/>
                  <a:pt x="16" y="497"/>
                  <a:pt x="16" y="408"/>
                </a:cubicBezTo>
                <a:cubicBezTo>
                  <a:pt x="16" y="192"/>
                  <a:pt x="192" y="16"/>
                  <a:pt x="408" y="16"/>
                </a:cubicBezTo>
                <a:cubicBezTo>
                  <a:pt x="624" y="16"/>
                  <a:pt x="800" y="192"/>
                  <a:pt x="800" y="408"/>
                </a:cubicBezTo>
                <a:cubicBezTo>
                  <a:pt x="800" y="498"/>
                  <a:pt x="771" y="583"/>
                  <a:pt x="715" y="65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1003"/>
          <p:cNvSpPr>
            <a:spLocks noEditPoints="1"/>
          </p:cNvSpPr>
          <p:nvPr/>
        </p:nvSpPr>
        <p:spPr bwMode="auto">
          <a:xfrm>
            <a:off x="5407027" y="2743200"/>
            <a:ext cx="1355725" cy="1181100"/>
          </a:xfrm>
          <a:custGeom>
            <a:avLst/>
            <a:gdLst>
              <a:gd name="T0" fmla="*/ 850 w 854"/>
              <a:gd name="T1" fmla="*/ 362 h 744"/>
              <a:gd name="T2" fmla="*/ 644 w 854"/>
              <a:gd name="T3" fmla="*/ 12 h 744"/>
              <a:gd name="T4" fmla="*/ 640 w 854"/>
              <a:gd name="T5" fmla="*/ 4 h 744"/>
              <a:gd name="T6" fmla="*/ 224 w 854"/>
              <a:gd name="T7" fmla="*/ 0 h 744"/>
              <a:gd name="T8" fmla="*/ 222 w 854"/>
              <a:gd name="T9" fmla="*/ 14 h 744"/>
              <a:gd name="T10" fmla="*/ 24 w 854"/>
              <a:gd name="T11" fmla="*/ 370 h 744"/>
              <a:gd name="T12" fmla="*/ 224 w 854"/>
              <a:gd name="T13" fmla="*/ 724 h 744"/>
              <a:gd name="T14" fmla="*/ 628 w 854"/>
              <a:gd name="T15" fmla="*/ 724 h 744"/>
              <a:gd name="T16" fmla="*/ 658 w 854"/>
              <a:gd name="T17" fmla="*/ 736 h 744"/>
              <a:gd name="T18" fmla="*/ 644 w 854"/>
              <a:gd name="T19" fmla="*/ 262 h 744"/>
              <a:gd name="T20" fmla="*/ 644 w 854"/>
              <a:gd name="T21" fmla="*/ 262 h 744"/>
              <a:gd name="T22" fmla="*/ 628 w 854"/>
              <a:gd name="T23" fmla="*/ 234 h 744"/>
              <a:gd name="T24" fmla="*/ 628 w 854"/>
              <a:gd name="T25" fmla="*/ 356 h 744"/>
              <a:gd name="T26" fmla="*/ 628 w 854"/>
              <a:gd name="T27" fmla="*/ 252 h 744"/>
              <a:gd name="T28" fmla="*/ 614 w 854"/>
              <a:gd name="T29" fmla="*/ 36 h 744"/>
              <a:gd name="T30" fmla="*/ 434 w 854"/>
              <a:gd name="T31" fmla="*/ 348 h 744"/>
              <a:gd name="T32" fmla="*/ 524 w 854"/>
              <a:gd name="T33" fmla="*/ 192 h 744"/>
              <a:gd name="T34" fmla="*/ 240 w 854"/>
              <a:gd name="T35" fmla="*/ 252 h 744"/>
              <a:gd name="T36" fmla="*/ 336 w 854"/>
              <a:gd name="T37" fmla="*/ 178 h 744"/>
              <a:gd name="T38" fmla="*/ 336 w 854"/>
              <a:gd name="T39" fmla="*/ 178 h 744"/>
              <a:gd name="T40" fmla="*/ 240 w 854"/>
              <a:gd name="T41" fmla="*/ 44 h 744"/>
              <a:gd name="T42" fmla="*/ 52 w 854"/>
              <a:gd name="T43" fmla="*/ 342 h 744"/>
              <a:gd name="T44" fmla="*/ 224 w 854"/>
              <a:gd name="T45" fmla="*/ 262 h 744"/>
              <a:gd name="T46" fmla="*/ 224 w 854"/>
              <a:gd name="T47" fmla="*/ 262 h 744"/>
              <a:gd name="T48" fmla="*/ 60 w 854"/>
              <a:gd name="T49" fmla="*/ 372 h 744"/>
              <a:gd name="T50" fmla="*/ 420 w 854"/>
              <a:gd name="T51" fmla="*/ 372 h 744"/>
              <a:gd name="T52" fmla="*/ 240 w 854"/>
              <a:gd name="T53" fmla="*/ 372 h 744"/>
              <a:gd name="T54" fmla="*/ 240 w 854"/>
              <a:gd name="T55" fmla="*/ 496 h 744"/>
              <a:gd name="T56" fmla="*/ 418 w 854"/>
              <a:gd name="T57" fmla="*/ 598 h 744"/>
              <a:gd name="T58" fmla="*/ 344 w 854"/>
              <a:gd name="T59" fmla="*/ 536 h 744"/>
              <a:gd name="T60" fmla="*/ 434 w 854"/>
              <a:gd name="T61" fmla="*/ 588 h 744"/>
              <a:gd name="T62" fmla="*/ 614 w 854"/>
              <a:gd name="T63" fmla="*/ 694 h 744"/>
              <a:gd name="T64" fmla="*/ 546 w 854"/>
              <a:gd name="T65" fmla="*/ 542 h 744"/>
              <a:gd name="T66" fmla="*/ 546 w 854"/>
              <a:gd name="T67" fmla="*/ 542 h 744"/>
              <a:gd name="T68" fmla="*/ 628 w 854"/>
              <a:gd name="T69" fmla="*/ 372 h 744"/>
              <a:gd name="T70" fmla="*/ 644 w 854"/>
              <a:gd name="T71" fmla="*/ 372 h 744"/>
              <a:gd name="T72" fmla="*/ 644 w 854"/>
              <a:gd name="T73" fmla="*/ 372 h 744"/>
              <a:gd name="T74" fmla="*/ 644 w 854"/>
              <a:gd name="T75" fmla="*/ 44 h 744"/>
              <a:gd name="T76" fmla="*/ 434 w 854"/>
              <a:gd name="T77" fmla="*/ 122 h 744"/>
              <a:gd name="T78" fmla="*/ 224 w 854"/>
              <a:gd name="T79" fmla="*/ 486 h 744"/>
              <a:gd name="T80" fmla="*/ 224 w 854"/>
              <a:gd name="T81" fmla="*/ 486 h 744"/>
              <a:gd name="T82" fmla="*/ 262 w 854"/>
              <a:gd name="T83" fmla="*/ 708 h 744"/>
              <a:gd name="T84" fmla="*/ 816 w 854"/>
              <a:gd name="T85" fmla="*/ 386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54" h="744">
                <a:moveTo>
                  <a:pt x="844" y="370"/>
                </a:moveTo>
                <a:lnTo>
                  <a:pt x="854" y="364"/>
                </a:lnTo>
                <a:lnTo>
                  <a:pt x="850" y="362"/>
                </a:lnTo>
                <a:lnTo>
                  <a:pt x="852" y="356"/>
                </a:lnTo>
                <a:lnTo>
                  <a:pt x="844" y="356"/>
                </a:lnTo>
                <a:lnTo>
                  <a:pt x="644" y="12"/>
                </a:lnTo>
                <a:lnTo>
                  <a:pt x="644" y="6"/>
                </a:lnTo>
                <a:lnTo>
                  <a:pt x="640" y="6"/>
                </a:lnTo>
                <a:lnTo>
                  <a:pt x="640" y="4"/>
                </a:lnTo>
                <a:lnTo>
                  <a:pt x="634" y="6"/>
                </a:lnTo>
                <a:lnTo>
                  <a:pt x="234" y="6"/>
                </a:lnTo>
                <a:lnTo>
                  <a:pt x="224" y="0"/>
                </a:lnTo>
                <a:lnTo>
                  <a:pt x="224" y="6"/>
                </a:lnTo>
                <a:lnTo>
                  <a:pt x="218" y="6"/>
                </a:lnTo>
                <a:lnTo>
                  <a:pt x="222" y="14"/>
                </a:lnTo>
                <a:lnTo>
                  <a:pt x="24" y="356"/>
                </a:lnTo>
                <a:lnTo>
                  <a:pt x="0" y="356"/>
                </a:lnTo>
                <a:lnTo>
                  <a:pt x="24" y="370"/>
                </a:lnTo>
                <a:lnTo>
                  <a:pt x="222" y="716"/>
                </a:lnTo>
                <a:lnTo>
                  <a:pt x="218" y="724"/>
                </a:lnTo>
                <a:lnTo>
                  <a:pt x="224" y="724"/>
                </a:lnTo>
                <a:lnTo>
                  <a:pt x="224" y="728"/>
                </a:lnTo>
                <a:lnTo>
                  <a:pt x="234" y="724"/>
                </a:lnTo>
                <a:lnTo>
                  <a:pt x="628" y="724"/>
                </a:lnTo>
                <a:lnTo>
                  <a:pt x="628" y="744"/>
                </a:lnTo>
                <a:lnTo>
                  <a:pt x="640" y="726"/>
                </a:lnTo>
                <a:lnTo>
                  <a:pt x="658" y="736"/>
                </a:lnTo>
                <a:lnTo>
                  <a:pt x="646" y="716"/>
                </a:lnTo>
                <a:lnTo>
                  <a:pt x="844" y="370"/>
                </a:lnTo>
                <a:close/>
                <a:moveTo>
                  <a:pt x="644" y="262"/>
                </a:moveTo>
                <a:lnTo>
                  <a:pt x="808" y="356"/>
                </a:lnTo>
                <a:lnTo>
                  <a:pt x="644" y="356"/>
                </a:lnTo>
                <a:lnTo>
                  <a:pt x="644" y="262"/>
                </a:lnTo>
                <a:close/>
                <a:moveTo>
                  <a:pt x="546" y="186"/>
                </a:moveTo>
                <a:lnTo>
                  <a:pt x="628" y="44"/>
                </a:lnTo>
                <a:lnTo>
                  <a:pt x="628" y="234"/>
                </a:lnTo>
                <a:lnTo>
                  <a:pt x="546" y="186"/>
                </a:lnTo>
                <a:close/>
                <a:moveTo>
                  <a:pt x="628" y="252"/>
                </a:moveTo>
                <a:lnTo>
                  <a:pt x="628" y="356"/>
                </a:lnTo>
                <a:lnTo>
                  <a:pt x="448" y="356"/>
                </a:lnTo>
                <a:lnTo>
                  <a:pt x="538" y="200"/>
                </a:lnTo>
                <a:lnTo>
                  <a:pt x="628" y="252"/>
                </a:lnTo>
                <a:close/>
                <a:moveTo>
                  <a:pt x="532" y="178"/>
                </a:moveTo>
                <a:lnTo>
                  <a:pt x="450" y="130"/>
                </a:lnTo>
                <a:lnTo>
                  <a:pt x="614" y="36"/>
                </a:lnTo>
                <a:lnTo>
                  <a:pt x="532" y="178"/>
                </a:lnTo>
                <a:close/>
                <a:moveTo>
                  <a:pt x="524" y="192"/>
                </a:moveTo>
                <a:lnTo>
                  <a:pt x="434" y="348"/>
                </a:lnTo>
                <a:lnTo>
                  <a:pt x="344" y="192"/>
                </a:lnTo>
                <a:lnTo>
                  <a:pt x="434" y="140"/>
                </a:lnTo>
                <a:lnTo>
                  <a:pt x="524" y="192"/>
                </a:lnTo>
                <a:close/>
                <a:moveTo>
                  <a:pt x="420" y="356"/>
                </a:moveTo>
                <a:lnTo>
                  <a:pt x="240" y="356"/>
                </a:lnTo>
                <a:lnTo>
                  <a:pt x="240" y="252"/>
                </a:lnTo>
                <a:lnTo>
                  <a:pt x="330" y="200"/>
                </a:lnTo>
                <a:lnTo>
                  <a:pt x="420" y="356"/>
                </a:lnTo>
                <a:close/>
                <a:moveTo>
                  <a:pt x="336" y="178"/>
                </a:moveTo>
                <a:lnTo>
                  <a:pt x="254" y="36"/>
                </a:lnTo>
                <a:lnTo>
                  <a:pt x="418" y="130"/>
                </a:lnTo>
                <a:lnTo>
                  <a:pt x="336" y="178"/>
                </a:lnTo>
                <a:close/>
                <a:moveTo>
                  <a:pt x="322" y="186"/>
                </a:moveTo>
                <a:lnTo>
                  <a:pt x="240" y="234"/>
                </a:lnTo>
                <a:lnTo>
                  <a:pt x="240" y="44"/>
                </a:lnTo>
                <a:lnTo>
                  <a:pt x="322" y="186"/>
                </a:lnTo>
                <a:close/>
                <a:moveTo>
                  <a:pt x="224" y="244"/>
                </a:moveTo>
                <a:lnTo>
                  <a:pt x="52" y="342"/>
                </a:lnTo>
                <a:lnTo>
                  <a:pt x="224" y="44"/>
                </a:lnTo>
                <a:lnTo>
                  <a:pt x="224" y="244"/>
                </a:lnTo>
                <a:close/>
                <a:moveTo>
                  <a:pt x="224" y="262"/>
                </a:moveTo>
                <a:lnTo>
                  <a:pt x="224" y="356"/>
                </a:lnTo>
                <a:lnTo>
                  <a:pt x="60" y="356"/>
                </a:lnTo>
                <a:lnTo>
                  <a:pt x="224" y="262"/>
                </a:lnTo>
                <a:close/>
                <a:moveTo>
                  <a:pt x="224" y="372"/>
                </a:moveTo>
                <a:lnTo>
                  <a:pt x="224" y="468"/>
                </a:lnTo>
                <a:lnTo>
                  <a:pt x="60" y="372"/>
                </a:lnTo>
                <a:lnTo>
                  <a:pt x="224" y="372"/>
                </a:lnTo>
                <a:close/>
                <a:moveTo>
                  <a:pt x="240" y="372"/>
                </a:moveTo>
                <a:lnTo>
                  <a:pt x="420" y="372"/>
                </a:lnTo>
                <a:lnTo>
                  <a:pt x="330" y="528"/>
                </a:lnTo>
                <a:lnTo>
                  <a:pt x="240" y="476"/>
                </a:lnTo>
                <a:lnTo>
                  <a:pt x="240" y="372"/>
                </a:lnTo>
                <a:close/>
                <a:moveTo>
                  <a:pt x="322" y="542"/>
                </a:moveTo>
                <a:lnTo>
                  <a:pt x="240" y="686"/>
                </a:lnTo>
                <a:lnTo>
                  <a:pt x="240" y="496"/>
                </a:lnTo>
                <a:lnTo>
                  <a:pt x="322" y="542"/>
                </a:lnTo>
                <a:close/>
                <a:moveTo>
                  <a:pt x="336" y="550"/>
                </a:moveTo>
                <a:lnTo>
                  <a:pt x="418" y="598"/>
                </a:lnTo>
                <a:lnTo>
                  <a:pt x="254" y="694"/>
                </a:lnTo>
                <a:lnTo>
                  <a:pt x="336" y="550"/>
                </a:lnTo>
                <a:close/>
                <a:moveTo>
                  <a:pt x="344" y="536"/>
                </a:moveTo>
                <a:lnTo>
                  <a:pt x="434" y="380"/>
                </a:lnTo>
                <a:lnTo>
                  <a:pt x="524" y="536"/>
                </a:lnTo>
                <a:lnTo>
                  <a:pt x="434" y="588"/>
                </a:lnTo>
                <a:lnTo>
                  <a:pt x="344" y="536"/>
                </a:lnTo>
                <a:close/>
                <a:moveTo>
                  <a:pt x="532" y="550"/>
                </a:moveTo>
                <a:lnTo>
                  <a:pt x="614" y="694"/>
                </a:lnTo>
                <a:lnTo>
                  <a:pt x="450" y="598"/>
                </a:lnTo>
                <a:lnTo>
                  <a:pt x="532" y="550"/>
                </a:lnTo>
                <a:close/>
                <a:moveTo>
                  <a:pt x="546" y="542"/>
                </a:moveTo>
                <a:lnTo>
                  <a:pt x="628" y="496"/>
                </a:lnTo>
                <a:lnTo>
                  <a:pt x="628" y="686"/>
                </a:lnTo>
                <a:lnTo>
                  <a:pt x="546" y="542"/>
                </a:lnTo>
                <a:close/>
                <a:moveTo>
                  <a:pt x="538" y="528"/>
                </a:moveTo>
                <a:lnTo>
                  <a:pt x="448" y="372"/>
                </a:lnTo>
                <a:lnTo>
                  <a:pt x="628" y="372"/>
                </a:lnTo>
                <a:lnTo>
                  <a:pt x="628" y="476"/>
                </a:lnTo>
                <a:lnTo>
                  <a:pt x="538" y="528"/>
                </a:lnTo>
                <a:close/>
                <a:moveTo>
                  <a:pt x="644" y="372"/>
                </a:moveTo>
                <a:lnTo>
                  <a:pt x="808" y="372"/>
                </a:lnTo>
                <a:lnTo>
                  <a:pt x="644" y="468"/>
                </a:lnTo>
                <a:lnTo>
                  <a:pt x="644" y="372"/>
                </a:lnTo>
                <a:close/>
                <a:moveTo>
                  <a:pt x="816" y="342"/>
                </a:moveTo>
                <a:lnTo>
                  <a:pt x="644" y="244"/>
                </a:lnTo>
                <a:lnTo>
                  <a:pt x="644" y="44"/>
                </a:lnTo>
                <a:lnTo>
                  <a:pt x="816" y="342"/>
                </a:lnTo>
                <a:close/>
                <a:moveTo>
                  <a:pt x="606" y="22"/>
                </a:moveTo>
                <a:lnTo>
                  <a:pt x="434" y="122"/>
                </a:lnTo>
                <a:lnTo>
                  <a:pt x="262" y="22"/>
                </a:lnTo>
                <a:lnTo>
                  <a:pt x="606" y="22"/>
                </a:lnTo>
                <a:close/>
                <a:moveTo>
                  <a:pt x="224" y="486"/>
                </a:moveTo>
                <a:lnTo>
                  <a:pt x="224" y="686"/>
                </a:lnTo>
                <a:lnTo>
                  <a:pt x="52" y="386"/>
                </a:lnTo>
                <a:lnTo>
                  <a:pt x="224" y="486"/>
                </a:lnTo>
                <a:close/>
                <a:moveTo>
                  <a:pt x="434" y="608"/>
                </a:moveTo>
                <a:lnTo>
                  <a:pt x="606" y="708"/>
                </a:lnTo>
                <a:lnTo>
                  <a:pt x="262" y="708"/>
                </a:lnTo>
                <a:lnTo>
                  <a:pt x="434" y="608"/>
                </a:lnTo>
                <a:close/>
                <a:moveTo>
                  <a:pt x="644" y="486"/>
                </a:moveTo>
                <a:lnTo>
                  <a:pt x="816" y="386"/>
                </a:lnTo>
                <a:lnTo>
                  <a:pt x="644" y="686"/>
                </a:lnTo>
                <a:lnTo>
                  <a:pt x="644" y="486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" name="Freeform 1004"/>
          <p:cNvSpPr>
            <a:spLocks noEditPoints="1"/>
          </p:cNvSpPr>
          <p:nvPr/>
        </p:nvSpPr>
        <p:spPr bwMode="auto">
          <a:xfrm>
            <a:off x="5441952" y="2200275"/>
            <a:ext cx="352425" cy="584200"/>
          </a:xfrm>
          <a:custGeom>
            <a:avLst/>
            <a:gdLst>
              <a:gd name="T0" fmla="*/ 40 w 111"/>
              <a:gd name="T1" fmla="*/ 66 h 184"/>
              <a:gd name="T2" fmla="*/ 38 w 111"/>
              <a:gd name="T3" fmla="*/ 74 h 184"/>
              <a:gd name="T4" fmla="*/ 43 w 111"/>
              <a:gd name="T5" fmla="*/ 77 h 184"/>
              <a:gd name="T6" fmla="*/ 46 w 111"/>
              <a:gd name="T7" fmla="*/ 76 h 184"/>
              <a:gd name="T8" fmla="*/ 48 w 111"/>
              <a:gd name="T9" fmla="*/ 68 h 184"/>
              <a:gd name="T10" fmla="*/ 40 w 111"/>
              <a:gd name="T11" fmla="*/ 66 h 184"/>
              <a:gd name="T12" fmla="*/ 28 w 111"/>
              <a:gd name="T13" fmla="*/ 44 h 184"/>
              <a:gd name="T14" fmla="*/ 25 w 111"/>
              <a:gd name="T15" fmla="*/ 53 h 184"/>
              <a:gd name="T16" fmla="*/ 31 w 111"/>
              <a:gd name="T17" fmla="*/ 56 h 184"/>
              <a:gd name="T18" fmla="*/ 34 w 111"/>
              <a:gd name="T19" fmla="*/ 55 h 184"/>
              <a:gd name="T20" fmla="*/ 36 w 111"/>
              <a:gd name="T21" fmla="*/ 47 h 184"/>
              <a:gd name="T22" fmla="*/ 28 w 111"/>
              <a:gd name="T23" fmla="*/ 44 h 184"/>
              <a:gd name="T24" fmla="*/ 52 w 111"/>
              <a:gd name="T25" fmla="*/ 87 h 184"/>
              <a:gd name="T26" fmla="*/ 50 w 111"/>
              <a:gd name="T27" fmla="*/ 95 h 184"/>
              <a:gd name="T28" fmla="*/ 55 w 111"/>
              <a:gd name="T29" fmla="*/ 98 h 184"/>
              <a:gd name="T30" fmla="*/ 58 w 111"/>
              <a:gd name="T31" fmla="*/ 98 h 184"/>
              <a:gd name="T32" fmla="*/ 61 w 111"/>
              <a:gd name="T33" fmla="*/ 89 h 184"/>
              <a:gd name="T34" fmla="*/ 52 w 111"/>
              <a:gd name="T35" fmla="*/ 87 h 184"/>
              <a:gd name="T36" fmla="*/ 15 w 111"/>
              <a:gd name="T37" fmla="*/ 23 h 184"/>
              <a:gd name="T38" fmla="*/ 13 w 111"/>
              <a:gd name="T39" fmla="*/ 31 h 184"/>
              <a:gd name="T40" fmla="*/ 18 w 111"/>
              <a:gd name="T41" fmla="*/ 34 h 184"/>
              <a:gd name="T42" fmla="*/ 21 w 111"/>
              <a:gd name="T43" fmla="*/ 33 h 184"/>
              <a:gd name="T44" fmla="*/ 23 w 111"/>
              <a:gd name="T45" fmla="*/ 25 h 184"/>
              <a:gd name="T46" fmla="*/ 15 w 111"/>
              <a:gd name="T47" fmla="*/ 23 h 184"/>
              <a:gd name="T48" fmla="*/ 2 w 111"/>
              <a:gd name="T49" fmla="*/ 2 h 184"/>
              <a:gd name="T50" fmla="*/ 0 w 111"/>
              <a:gd name="T51" fmla="*/ 7 h 184"/>
              <a:gd name="T52" fmla="*/ 2 w 111"/>
              <a:gd name="T53" fmla="*/ 11 h 184"/>
              <a:gd name="T54" fmla="*/ 6 w 111"/>
              <a:gd name="T55" fmla="*/ 13 h 184"/>
              <a:gd name="T56" fmla="*/ 10 w 111"/>
              <a:gd name="T57" fmla="*/ 11 h 184"/>
              <a:gd name="T58" fmla="*/ 12 w 111"/>
              <a:gd name="T59" fmla="*/ 7 h 184"/>
              <a:gd name="T60" fmla="*/ 10 w 111"/>
              <a:gd name="T61" fmla="*/ 2 h 184"/>
              <a:gd name="T62" fmla="*/ 2 w 111"/>
              <a:gd name="T63" fmla="*/ 2 h 184"/>
              <a:gd name="T64" fmla="*/ 89 w 111"/>
              <a:gd name="T65" fmla="*/ 151 h 184"/>
              <a:gd name="T66" fmla="*/ 87 w 111"/>
              <a:gd name="T67" fmla="*/ 160 h 184"/>
              <a:gd name="T68" fmla="*/ 92 w 111"/>
              <a:gd name="T69" fmla="*/ 163 h 184"/>
              <a:gd name="T70" fmla="*/ 95 w 111"/>
              <a:gd name="T71" fmla="*/ 162 h 184"/>
              <a:gd name="T72" fmla="*/ 98 w 111"/>
              <a:gd name="T73" fmla="*/ 154 h 184"/>
              <a:gd name="T74" fmla="*/ 89 w 111"/>
              <a:gd name="T75" fmla="*/ 151 h 184"/>
              <a:gd name="T76" fmla="*/ 65 w 111"/>
              <a:gd name="T77" fmla="*/ 109 h 184"/>
              <a:gd name="T78" fmla="*/ 63 w 111"/>
              <a:gd name="T79" fmla="*/ 117 h 184"/>
              <a:gd name="T80" fmla="*/ 68 w 111"/>
              <a:gd name="T81" fmla="*/ 120 h 184"/>
              <a:gd name="T82" fmla="*/ 71 w 111"/>
              <a:gd name="T83" fmla="*/ 119 h 184"/>
              <a:gd name="T84" fmla="*/ 73 w 111"/>
              <a:gd name="T85" fmla="*/ 111 h 184"/>
              <a:gd name="T86" fmla="*/ 65 w 111"/>
              <a:gd name="T87" fmla="*/ 109 h 184"/>
              <a:gd name="T88" fmla="*/ 109 w 111"/>
              <a:gd name="T89" fmla="*/ 174 h 184"/>
              <a:gd name="T90" fmla="*/ 101 w 111"/>
              <a:gd name="T91" fmla="*/ 174 h 184"/>
              <a:gd name="T92" fmla="*/ 99 w 111"/>
              <a:gd name="T93" fmla="*/ 178 h 184"/>
              <a:gd name="T94" fmla="*/ 101 w 111"/>
              <a:gd name="T95" fmla="*/ 182 h 184"/>
              <a:gd name="T96" fmla="*/ 105 w 111"/>
              <a:gd name="T97" fmla="*/ 184 h 184"/>
              <a:gd name="T98" fmla="*/ 109 w 111"/>
              <a:gd name="T99" fmla="*/ 182 h 184"/>
              <a:gd name="T100" fmla="*/ 111 w 111"/>
              <a:gd name="T101" fmla="*/ 178 h 184"/>
              <a:gd name="T102" fmla="*/ 109 w 111"/>
              <a:gd name="T103" fmla="*/ 174 h 184"/>
              <a:gd name="T104" fmla="*/ 77 w 111"/>
              <a:gd name="T105" fmla="*/ 130 h 184"/>
              <a:gd name="T106" fmla="*/ 75 w 111"/>
              <a:gd name="T107" fmla="*/ 138 h 184"/>
              <a:gd name="T108" fmla="*/ 80 w 111"/>
              <a:gd name="T109" fmla="*/ 141 h 184"/>
              <a:gd name="T110" fmla="*/ 83 w 111"/>
              <a:gd name="T111" fmla="*/ 140 h 184"/>
              <a:gd name="T112" fmla="*/ 85 w 111"/>
              <a:gd name="T113" fmla="*/ 132 h 184"/>
              <a:gd name="T114" fmla="*/ 77 w 111"/>
              <a:gd name="T115" fmla="*/ 13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" h="184">
                <a:moveTo>
                  <a:pt x="40" y="66"/>
                </a:moveTo>
                <a:cubicBezTo>
                  <a:pt x="37" y="67"/>
                  <a:pt x="36" y="71"/>
                  <a:pt x="38" y="74"/>
                </a:cubicBezTo>
                <a:cubicBezTo>
                  <a:pt x="39" y="76"/>
                  <a:pt x="41" y="77"/>
                  <a:pt x="43" y="77"/>
                </a:cubicBezTo>
                <a:cubicBezTo>
                  <a:pt x="44" y="77"/>
                  <a:pt x="45" y="77"/>
                  <a:pt x="46" y="76"/>
                </a:cubicBezTo>
                <a:cubicBezTo>
                  <a:pt x="49" y="75"/>
                  <a:pt x="50" y="71"/>
                  <a:pt x="48" y="68"/>
                </a:cubicBezTo>
                <a:cubicBezTo>
                  <a:pt x="47" y="65"/>
                  <a:pt x="43" y="64"/>
                  <a:pt x="40" y="66"/>
                </a:cubicBezTo>
                <a:close/>
                <a:moveTo>
                  <a:pt x="28" y="44"/>
                </a:moveTo>
                <a:cubicBezTo>
                  <a:pt x="25" y="46"/>
                  <a:pt x="24" y="50"/>
                  <a:pt x="25" y="53"/>
                </a:cubicBezTo>
                <a:cubicBezTo>
                  <a:pt x="27" y="54"/>
                  <a:pt x="29" y="56"/>
                  <a:pt x="31" y="56"/>
                </a:cubicBezTo>
                <a:cubicBezTo>
                  <a:pt x="32" y="56"/>
                  <a:pt x="33" y="55"/>
                  <a:pt x="34" y="55"/>
                </a:cubicBezTo>
                <a:cubicBezTo>
                  <a:pt x="36" y="53"/>
                  <a:pt x="37" y="49"/>
                  <a:pt x="36" y="47"/>
                </a:cubicBezTo>
                <a:cubicBezTo>
                  <a:pt x="34" y="44"/>
                  <a:pt x="30" y="43"/>
                  <a:pt x="28" y="44"/>
                </a:cubicBezTo>
                <a:close/>
                <a:moveTo>
                  <a:pt x="52" y="87"/>
                </a:moveTo>
                <a:cubicBezTo>
                  <a:pt x="49" y="89"/>
                  <a:pt x="49" y="93"/>
                  <a:pt x="50" y="95"/>
                </a:cubicBezTo>
                <a:cubicBezTo>
                  <a:pt x="51" y="97"/>
                  <a:pt x="53" y="98"/>
                  <a:pt x="55" y="98"/>
                </a:cubicBezTo>
                <a:cubicBezTo>
                  <a:pt x="56" y="98"/>
                  <a:pt x="57" y="98"/>
                  <a:pt x="58" y="98"/>
                </a:cubicBezTo>
                <a:cubicBezTo>
                  <a:pt x="61" y="96"/>
                  <a:pt x="62" y="92"/>
                  <a:pt x="61" y="89"/>
                </a:cubicBezTo>
                <a:cubicBezTo>
                  <a:pt x="59" y="87"/>
                  <a:pt x="55" y="86"/>
                  <a:pt x="52" y="87"/>
                </a:cubicBezTo>
                <a:close/>
                <a:moveTo>
                  <a:pt x="15" y="23"/>
                </a:moveTo>
                <a:cubicBezTo>
                  <a:pt x="12" y="25"/>
                  <a:pt x="11" y="28"/>
                  <a:pt x="13" y="31"/>
                </a:cubicBezTo>
                <a:cubicBezTo>
                  <a:pt x="14" y="33"/>
                  <a:pt x="16" y="34"/>
                  <a:pt x="18" y="34"/>
                </a:cubicBezTo>
                <a:cubicBezTo>
                  <a:pt x="19" y="34"/>
                  <a:pt x="20" y="34"/>
                  <a:pt x="21" y="33"/>
                </a:cubicBezTo>
                <a:cubicBezTo>
                  <a:pt x="24" y="32"/>
                  <a:pt x="25" y="28"/>
                  <a:pt x="23" y="25"/>
                </a:cubicBezTo>
                <a:cubicBezTo>
                  <a:pt x="22" y="22"/>
                  <a:pt x="18" y="21"/>
                  <a:pt x="15" y="23"/>
                </a:cubicBezTo>
                <a:close/>
                <a:moveTo>
                  <a:pt x="2" y="2"/>
                </a:moveTo>
                <a:cubicBezTo>
                  <a:pt x="1" y="4"/>
                  <a:pt x="0" y="5"/>
                  <a:pt x="0" y="7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4" y="13"/>
                  <a:pt x="6" y="13"/>
                </a:cubicBezTo>
                <a:cubicBezTo>
                  <a:pt x="7" y="13"/>
                  <a:pt x="9" y="12"/>
                  <a:pt x="10" y="11"/>
                </a:cubicBezTo>
                <a:cubicBezTo>
                  <a:pt x="11" y="10"/>
                  <a:pt x="12" y="8"/>
                  <a:pt x="12" y="7"/>
                </a:cubicBezTo>
                <a:cubicBezTo>
                  <a:pt x="12" y="5"/>
                  <a:pt x="11" y="4"/>
                  <a:pt x="10" y="2"/>
                </a:cubicBezTo>
                <a:cubicBezTo>
                  <a:pt x="8" y="0"/>
                  <a:pt x="4" y="0"/>
                  <a:pt x="2" y="2"/>
                </a:cubicBezTo>
                <a:close/>
                <a:moveTo>
                  <a:pt x="89" y="151"/>
                </a:moveTo>
                <a:cubicBezTo>
                  <a:pt x="87" y="153"/>
                  <a:pt x="86" y="157"/>
                  <a:pt x="87" y="160"/>
                </a:cubicBezTo>
                <a:cubicBezTo>
                  <a:pt x="88" y="162"/>
                  <a:pt x="90" y="163"/>
                  <a:pt x="92" y="163"/>
                </a:cubicBezTo>
                <a:cubicBezTo>
                  <a:pt x="93" y="163"/>
                  <a:pt x="95" y="162"/>
                  <a:pt x="95" y="162"/>
                </a:cubicBezTo>
                <a:cubicBezTo>
                  <a:pt x="98" y="160"/>
                  <a:pt x="99" y="156"/>
                  <a:pt x="98" y="154"/>
                </a:cubicBezTo>
                <a:cubicBezTo>
                  <a:pt x="96" y="151"/>
                  <a:pt x="92" y="150"/>
                  <a:pt x="89" y="151"/>
                </a:cubicBezTo>
                <a:close/>
                <a:moveTo>
                  <a:pt x="65" y="109"/>
                </a:moveTo>
                <a:cubicBezTo>
                  <a:pt x="62" y="110"/>
                  <a:pt x="61" y="114"/>
                  <a:pt x="63" y="117"/>
                </a:cubicBezTo>
                <a:cubicBezTo>
                  <a:pt x="64" y="119"/>
                  <a:pt x="66" y="120"/>
                  <a:pt x="68" y="120"/>
                </a:cubicBezTo>
                <a:cubicBezTo>
                  <a:pt x="69" y="120"/>
                  <a:pt x="70" y="120"/>
                  <a:pt x="71" y="119"/>
                </a:cubicBezTo>
                <a:cubicBezTo>
                  <a:pt x="74" y="117"/>
                  <a:pt x="75" y="114"/>
                  <a:pt x="73" y="111"/>
                </a:cubicBezTo>
                <a:cubicBezTo>
                  <a:pt x="71" y="108"/>
                  <a:pt x="68" y="107"/>
                  <a:pt x="65" y="109"/>
                </a:cubicBezTo>
                <a:close/>
                <a:moveTo>
                  <a:pt x="109" y="174"/>
                </a:moveTo>
                <a:cubicBezTo>
                  <a:pt x="107" y="172"/>
                  <a:pt x="103" y="172"/>
                  <a:pt x="101" y="174"/>
                </a:cubicBezTo>
                <a:cubicBezTo>
                  <a:pt x="99" y="175"/>
                  <a:pt x="99" y="176"/>
                  <a:pt x="99" y="178"/>
                </a:cubicBezTo>
                <a:cubicBezTo>
                  <a:pt x="99" y="180"/>
                  <a:pt x="99" y="181"/>
                  <a:pt x="101" y="182"/>
                </a:cubicBezTo>
                <a:cubicBezTo>
                  <a:pt x="102" y="183"/>
                  <a:pt x="103" y="184"/>
                  <a:pt x="105" y="184"/>
                </a:cubicBezTo>
                <a:cubicBezTo>
                  <a:pt x="106" y="184"/>
                  <a:pt x="108" y="183"/>
                  <a:pt x="109" y="182"/>
                </a:cubicBezTo>
                <a:cubicBezTo>
                  <a:pt x="110" y="181"/>
                  <a:pt x="111" y="180"/>
                  <a:pt x="111" y="178"/>
                </a:cubicBezTo>
                <a:cubicBezTo>
                  <a:pt x="111" y="176"/>
                  <a:pt x="110" y="175"/>
                  <a:pt x="109" y="174"/>
                </a:cubicBezTo>
                <a:close/>
                <a:moveTo>
                  <a:pt x="77" y="130"/>
                </a:moveTo>
                <a:cubicBezTo>
                  <a:pt x="74" y="132"/>
                  <a:pt x="73" y="135"/>
                  <a:pt x="75" y="138"/>
                </a:cubicBezTo>
                <a:cubicBezTo>
                  <a:pt x="76" y="140"/>
                  <a:pt x="78" y="141"/>
                  <a:pt x="80" y="141"/>
                </a:cubicBezTo>
                <a:cubicBezTo>
                  <a:pt x="81" y="141"/>
                  <a:pt x="82" y="141"/>
                  <a:pt x="83" y="140"/>
                </a:cubicBezTo>
                <a:cubicBezTo>
                  <a:pt x="86" y="139"/>
                  <a:pt x="87" y="135"/>
                  <a:pt x="85" y="132"/>
                </a:cubicBezTo>
                <a:cubicBezTo>
                  <a:pt x="84" y="129"/>
                  <a:pt x="80" y="128"/>
                  <a:pt x="77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005"/>
          <p:cNvSpPr>
            <a:spLocks noEditPoints="1"/>
          </p:cNvSpPr>
          <p:nvPr/>
        </p:nvSpPr>
        <p:spPr bwMode="auto">
          <a:xfrm>
            <a:off x="5311776" y="3857625"/>
            <a:ext cx="482600" cy="584200"/>
          </a:xfrm>
          <a:custGeom>
            <a:avLst/>
            <a:gdLst>
              <a:gd name="T0" fmla="*/ 49 w 152"/>
              <a:gd name="T1" fmla="*/ 125 h 184"/>
              <a:gd name="T2" fmla="*/ 57 w 152"/>
              <a:gd name="T3" fmla="*/ 125 h 184"/>
              <a:gd name="T4" fmla="*/ 48 w 152"/>
              <a:gd name="T5" fmla="*/ 117 h 184"/>
              <a:gd name="T6" fmla="*/ 64 w 152"/>
              <a:gd name="T7" fmla="*/ 106 h 184"/>
              <a:gd name="T8" fmla="*/ 73 w 152"/>
              <a:gd name="T9" fmla="*/ 105 h 184"/>
              <a:gd name="T10" fmla="*/ 63 w 152"/>
              <a:gd name="T11" fmla="*/ 98 h 184"/>
              <a:gd name="T12" fmla="*/ 33 w 152"/>
              <a:gd name="T13" fmla="*/ 144 h 184"/>
              <a:gd name="T14" fmla="*/ 41 w 152"/>
              <a:gd name="T15" fmla="*/ 144 h 184"/>
              <a:gd name="T16" fmla="*/ 32 w 152"/>
              <a:gd name="T17" fmla="*/ 136 h 184"/>
              <a:gd name="T18" fmla="*/ 17 w 152"/>
              <a:gd name="T19" fmla="*/ 155 h 184"/>
              <a:gd name="T20" fmla="*/ 21 w 152"/>
              <a:gd name="T21" fmla="*/ 165 h 184"/>
              <a:gd name="T22" fmla="*/ 25 w 152"/>
              <a:gd name="T23" fmla="*/ 154 h 184"/>
              <a:gd name="T24" fmla="*/ 0 w 152"/>
              <a:gd name="T25" fmla="*/ 178 h 184"/>
              <a:gd name="T26" fmla="*/ 6 w 152"/>
              <a:gd name="T27" fmla="*/ 184 h 184"/>
              <a:gd name="T28" fmla="*/ 12 w 152"/>
              <a:gd name="T29" fmla="*/ 178 h 184"/>
              <a:gd name="T30" fmla="*/ 1 w 152"/>
              <a:gd name="T31" fmla="*/ 174 h 184"/>
              <a:gd name="T32" fmla="*/ 142 w 152"/>
              <a:gd name="T33" fmla="*/ 2 h 184"/>
              <a:gd name="T34" fmla="*/ 142 w 152"/>
              <a:gd name="T35" fmla="*/ 11 h 184"/>
              <a:gd name="T36" fmla="*/ 150 w 152"/>
              <a:gd name="T37" fmla="*/ 11 h 184"/>
              <a:gd name="T38" fmla="*/ 150 w 152"/>
              <a:gd name="T39" fmla="*/ 2 h 184"/>
              <a:gd name="T40" fmla="*/ 110 w 152"/>
              <a:gd name="T41" fmla="*/ 41 h 184"/>
              <a:gd name="T42" fmla="*/ 115 w 152"/>
              <a:gd name="T43" fmla="*/ 51 h 184"/>
              <a:gd name="T44" fmla="*/ 118 w 152"/>
              <a:gd name="T45" fmla="*/ 40 h 184"/>
              <a:gd name="T46" fmla="*/ 126 w 152"/>
              <a:gd name="T47" fmla="*/ 22 h 184"/>
              <a:gd name="T48" fmla="*/ 130 w 152"/>
              <a:gd name="T49" fmla="*/ 32 h 184"/>
              <a:gd name="T50" fmla="*/ 134 w 152"/>
              <a:gd name="T51" fmla="*/ 21 h 184"/>
              <a:gd name="T52" fmla="*/ 94 w 152"/>
              <a:gd name="T53" fmla="*/ 60 h 184"/>
              <a:gd name="T54" fmla="*/ 99 w 152"/>
              <a:gd name="T55" fmla="*/ 70 h 184"/>
              <a:gd name="T56" fmla="*/ 103 w 152"/>
              <a:gd name="T57" fmla="*/ 59 h 184"/>
              <a:gd name="T58" fmla="*/ 79 w 152"/>
              <a:gd name="T59" fmla="*/ 79 h 184"/>
              <a:gd name="T60" fmla="*/ 84 w 152"/>
              <a:gd name="T61" fmla="*/ 89 h 184"/>
              <a:gd name="T62" fmla="*/ 87 w 152"/>
              <a:gd name="T63" fmla="*/ 7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2" h="184">
                <a:moveTo>
                  <a:pt x="48" y="117"/>
                </a:moveTo>
                <a:cubicBezTo>
                  <a:pt x="46" y="119"/>
                  <a:pt x="46" y="123"/>
                  <a:pt x="49" y="125"/>
                </a:cubicBezTo>
                <a:cubicBezTo>
                  <a:pt x="50" y="126"/>
                  <a:pt x="51" y="127"/>
                  <a:pt x="52" y="127"/>
                </a:cubicBezTo>
                <a:cubicBezTo>
                  <a:pt x="54" y="127"/>
                  <a:pt x="56" y="126"/>
                  <a:pt x="57" y="125"/>
                </a:cubicBezTo>
                <a:cubicBezTo>
                  <a:pt x="59" y="122"/>
                  <a:pt x="59" y="118"/>
                  <a:pt x="56" y="116"/>
                </a:cubicBezTo>
                <a:cubicBezTo>
                  <a:pt x="54" y="114"/>
                  <a:pt x="50" y="114"/>
                  <a:pt x="48" y="117"/>
                </a:cubicBezTo>
                <a:close/>
                <a:moveTo>
                  <a:pt x="63" y="98"/>
                </a:moveTo>
                <a:cubicBezTo>
                  <a:pt x="61" y="100"/>
                  <a:pt x="62" y="104"/>
                  <a:pt x="64" y="106"/>
                </a:cubicBezTo>
                <a:cubicBezTo>
                  <a:pt x="65" y="107"/>
                  <a:pt x="67" y="108"/>
                  <a:pt x="68" y="108"/>
                </a:cubicBezTo>
                <a:cubicBezTo>
                  <a:pt x="70" y="108"/>
                  <a:pt x="71" y="107"/>
                  <a:pt x="73" y="105"/>
                </a:cubicBezTo>
                <a:cubicBezTo>
                  <a:pt x="75" y="103"/>
                  <a:pt x="74" y="99"/>
                  <a:pt x="72" y="97"/>
                </a:cubicBezTo>
                <a:cubicBezTo>
                  <a:pt x="69" y="95"/>
                  <a:pt x="65" y="95"/>
                  <a:pt x="63" y="98"/>
                </a:cubicBezTo>
                <a:close/>
                <a:moveTo>
                  <a:pt x="32" y="136"/>
                </a:moveTo>
                <a:cubicBezTo>
                  <a:pt x="30" y="139"/>
                  <a:pt x="30" y="142"/>
                  <a:pt x="33" y="144"/>
                </a:cubicBezTo>
                <a:cubicBezTo>
                  <a:pt x="34" y="145"/>
                  <a:pt x="35" y="146"/>
                  <a:pt x="37" y="146"/>
                </a:cubicBezTo>
                <a:cubicBezTo>
                  <a:pt x="39" y="146"/>
                  <a:pt x="40" y="145"/>
                  <a:pt x="41" y="144"/>
                </a:cubicBezTo>
                <a:cubicBezTo>
                  <a:pt x="44" y="141"/>
                  <a:pt x="43" y="137"/>
                  <a:pt x="41" y="135"/>
                </a:cubicBezTo>
                <a:cubicBezTo>
                  <a:pt x="38" y="133"/>
                  <a:pt x="34" y="133"/>
                  <a:pt x="32" y="136"/>
                </a:cubicBezTo>
                <a:close/>
                <a:moveTo>
                  <a:pt x="25" y="154"/>
                </a:moveTo>
                <a:cubicBezTo>
                  <a:pt x="22" y="152"/>
                  <a:pt x="19" y="152"/>
                  <a:pt x="17" y="155"/>
                </a:cubicBezTo>
                <a:cubicBezTo>
                  <a:pt x="14" y="158"/>
                  <a:pt x="15" y="161"/>
                  <a:pt x="17" y="163"/>
                </a:cubicBezTo>
                <a:cubicBezTo>
                  <a:pt x="19" y="164"/>
                  <a:pt x="20" y="165"/>
                  <a:pt x="21" y="165"/>
                </a:cubicBezTo>
                <a:cubicBezTo>
                  <a:pt x="23" y="165"/>
                  <a:pt x="25" y="164"/>
                  <a:pt x="26" y="163"/>
                </a:cubicBezTo>
                <a:cubicBezTo>
                  <a:pt x="28" y="160"/>
                  <a:pt x="28" y="156"/>
                  <a:pt x="25" y="154"/>
                </a:cubicBezTo>
                <a:close/>
                <a:moveTo>
                  <a:pt x="1" y="174"/>
                </a:moveTo>
                <a:cubicBezTo>
                  <a:pt x="0" y="175"/>
                  <a:pt x="0" y="176"/>
                  <a:pt x="0" y="178"/>
                </a:cubicBezTo>
                <a:cubicBezTo>
                  <a:pt x="0" y="179"/>
                  <a:pt x="0" y="181"/>
                  <a:pt x="1" y="182"/>
                </a:cubicBezTo>
                <a:cubicBezTo>
                  <a:pt x="3" y="183"/>
                  <a:pt x="4" y="184"/>
                  <a:pt x="6" y="184"/>
                </a:cubicBezTo>
                <a:cubicBezTo>
                  <a:pt x="7" y="184"/>
                  <a:pt x="9" y="183"/>
                  <a:pt x="10" y="182"/>
                </a:cubicBezTo>
                <a:cubicBezTo>
                  <a:pt x="11" y="181"/>
                  <a:pt x="12" y="179"/>
                  <a:pt x="12" y="178"/>
                </a:cubicBezTo>
                <a:cubicBezTo>
                  <a:pt x="12" y="176"/>
                  <a:pt x="11" y="175"/>
                  <a:pt x="10" y="174"/>
                </a:cubicBezTo>
                <a:cubicBezTo>
                  <a:pt x="8" y="171"/>
                  <a:pt x="4" y="171"/>
                  <a:pt x="1" y="174"/>
                </a:cubicBezTo>
                <a:close/>
                <a:moveTo>
                  <a:pt x="150" y="2"/>
                </a:moveTo>
                <a:cubicBezTo>
                  <a:pt x="148" y="0"/>
                  <a:pt x="144" y="0"/>
                  <a:pt x="142" y="2"/>
                </a:cubicBezTo>
                <a:cubicBezTo>
                  <a:pt x="140" y="3"/>
                  <a:pt x="140" y="5"/>
                  <a:pt x="140" y="7"/>
                </a:cubicBezTo>
                <a:cubicBezTo>
                  <a:pt x="140" y="8"/>
                  <a:pt x="140" y="10"/>
                  <a:pt x="142" y="11"/>
                </a:cubicBezTo>
                <a:cubicBezTo>
                  <a:pt x="143" y="12"/>
                  <a:pt x="144" y="13"/>
                  <a:pt x="146" y="13"/>
                </a:cubicBezTo>
                <a:cubicBezTo>
                  <a:pt x="147" y="13"/>
                  <a:pt x="149" y="12"/>
                  <a:pt x="150" y="11"/>
                </a:cubicBezTo>
                <a:cubicBezTo>
                  <a:pt x="151" y="10"/>
                  <a:pt x="152" y="8"/>
                  <a:pt x="152" y="7"/>
                </a:cubicBezTo>
                <a:cubicBezTo>
                  <a:pt x="152" y="5"/>
                  <a:pt x="151" y="3"/>
                  <a:pt x="150" y="2"/>
                </a:cubicBezTo>
                <a:close/>
                <a:moveTo>
                  <a:pt x="118" y="40"/>
                </a:moveTo>
                <a:cubicBezTo>
                  <a:pt x="116" y="38"/>
                  <a:pt x="112" y="38"/>
                  <a:pt x="110" y="41"/>
                </a:cubicBezTo>
                <a:cubicBezTo>
                  <a:pt x="108" y="43"/>
                  <a:pt x="108" y="47"/>
                  <a:pt x="111" y="49"/>
                </a:cubicBezTo>
                <a:cubicBezTo>
                  <a:pt x="112" y="50"/>
                  <a:pt x="113" y="51"/>
                  <a:pt x="115" y="51"/>
                </a:cubicBezTo>
                <a:cubicBezTo>
                  <a:pt x="116" y="51"/>
                  <a:pt x="118" y="50"/>
                  <a:pt x="119" y="48"/>
                </a:cubicBezTo>
                <a:cubicBezTo>
                  <a:pt x="121" y="46"/>
                  <a:pt x="121" y="42"/>
                  <a:pt x="118" y="40"/>
                </a:cubicBezTo>
                <a:close/>
                <a:moveTo>
                  <a:pt x="134" y="21"/>
                </a:moveTo>
                <a:cubicBezTo>
                  <a:pt x="131" y="19"/>
                  <a:pt x="128" y="19"/>
                  <a:pt x="126" y="22"/>
                </a:cubicBezTo>
                <a:cubicBezTo>
                  <a:pt x="124" y="24"/>
                  <a:pt x="124" y="28"/>
                  <a:pt x="126" y="30"/>
                </a:cubicBezTo>
                <a:cubicBezTo>
                  <a:pt x="128" y="31"/>
                  <a:pt x="129" y="32"/>
                  <a:pt x="130" y="32"/>
                </a:cubicBezTo>
                <a:cubicBezTo>
                  <a:pt x="132" y="32"/>
                  <a:pt x="134" y="31"/>
                  <a:pt x="135" y="29"/>
                </a:cubicBezTo>
                <a:cubicBezTo>
                  <a:pt x="137" y="27"/>
                  <a:pt x="137" y="23"/>
                  <a:pt x="134" y="21"/>
                </a:cubicBezTo>
                <a:close/>
                <a:moveTo>
                  <a:pt x="103" y="59"/>
                </a:moveTo>
                <a:cubicBezTo>
                  <a:pt x="100" y="57"/>
                  <a:pt x="97" y="57"/>
                  <a:pt x="94" y="60"/>
                </a:cubicBezTo>
                <a:cubicBezTo>
                  <a:pt x="92" y="62"/>
                  <a:pt x="93" y="66"/>
                  <a:pt x="95" y="68"/>
                </a:cubicBezTo>
                <a:cubicBezTo>
                  <a:pt x="96" y="69"/>
                  <a:pt x="98" y="70"/>
                  <a:pt x="99" y="70"/>
                </a:cubicBezTo>
                <a:cubicBezTo>
                  <a:pt x="101" y="70"/>
                  <a:pt x="103" y="69"/>
                  <a:pt x="104" y="67"/>
                </a:cubicBezTo>
                <a:cubicBezTo>
                  <a:pt x="106" y="65"/>
                  <a:pt x="105" y="61"/>
                  <a:pt x="103" y="59"/>
                </a:cubicBezTo>
                <a:close/>
                <a:moveTo>
                  <a:pt x="87" y="78"/>
                </a:moveTo>
                <a:cubicBezTo>
                  <a:pt x="85" y="76"/>
                  <a:pt x="81" y="76"/>
                  <a:pt x="79" y="79"/>
                </a:cubicBezTo>
                <a:cubicBezTo>
                  <a:pt x="77" y="81"/>
                  <a:pt x="77" y="85"/>
                  <a:pt x="80" y="87"/>
                </a:cubicBezTo>
                <a:cubicBezTo>
                  <a:pt x="81" y="88"/>
                  <a:pt x="82" y="89"/>
                  <a:pt x="84" y="89"/>
                </a:cubicBezTo>
                <a:cubicBezTo>
                  <a:pt x="85" y="89"/>
                  <a:pt x="87" y="88"/>
                  <a:pt x="88" y="86"/>
                </a:cubicBezTo>
                <a:cubicBezTo>
                  <a:pt x="90" y="84"/>
                  <a:pt x="90" y="80"/>
                  <a:pt x="87" y="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" name="Freeform 1006"/>
          <p:cNvSpPr>
            <a:spLocks noEditPoints="1"/>
          </p:cNvSpPr>
          <p:nvPr/>
        </p:nvSpPr>
        <p:spPr bwMode="auto">
          <a:xfrm>
            <a:off x="6718301" y="3302000"/>
            <a:ext cx="666750" cy="38100"/>
          </a:xfrm>
          <a:custGeom>
            <a:avLst/>
            <a:gdLst>
              <a:gd name="T0" fmla="*/ 81 w 210"/>
              <a:gd name="T1" fmla="*/ 0 h 12"/>
              <a:gd name="T2" fmla="*/ 75 w 210"/>
              <a:gd name="T3" fmla="*/ 6 h 12"/>
              <a:gd name="T4" fmla="*/ 81 w 210"/>
              <a:gd name="T5" fmla="*/ 12 h 12"/>
              <a:gd name="T6" fmla="*/ 87 w 210"/>
              <a:gd name="T7" fmla="*/ 6 h 12"/>
              <a:gd name="T8" fmla="*/ 81 w 210"/>
              <a:gd name="T9" fmla="*/ 0 h 12"/>
              <a:gd name="T10" fmla="*/ 56 w 210"/>
              <a:gd name="T11" fmla="*/ 0 h 12"/>
              <a:gd name="T12" fmla="*/ 50 w 210"/>
              <a:gd name="T13" fmla="*/ 6 h 12"/>
              <a:gd name="T14" fmla="*/ 56 w 210"/>
              <a:gd name="T15" fmla="*/ 12 h 12"/>
              <a:gd name="T16" fmla="*/ 62 w 210"/>
              <a:gd name="T17" fmla="*/ 6 h 12"/>
              <a:gd name="T18" fmla="*/ 56 w 210"/>
              <a:gd name="T19" fmla="*/ 0 h 12"/>
              <a:gd name="T20" fmla="*/ 31 w 210"/>
              <a:gd name="T21" fmla="*/ 0 h 12"/>
              <a:gd name="T22" fmla="*/ 25 w 210"/>
              <a:gd name="T23" fmla="*/ 6 h 12"/>
              <a:gd name="T24" fmla="*/ 31 w 210"/>
              <a:gd name="T25" fmla="*/ 12 h 12"/>
              <a:gd name="T26" fmla="*/ 37 w 210"/>
              <a:gd name="T27" fmla="*/ 6 h 12"/>
              <a:gd name="T28" fmla="*/ 31 w 210"/>
              <a:gd name="T29" fmla="*/ 0 h 12"/>
              <a:gd name="T30" fmla="*/ 2 w 210"/>
              <a:gd name="T31" fmla="*/ 2 h 12"/>
              <a:gd name="T32" fmla="*/ 0 w 210"/>
              <a:gd name="T33" fmla="*/ 6 h 12"/>
              <a:gd name="T34" fmla="*/ 2 w 210"/>
              <a:gd name="T35" fmla="*/ 11 h 12"/>
              <a:gd name="T36" fmla="*/ 6 w 210"/>
              <a:gd name="T37" fmla="*/ 12 h 12"/>
              <a:gd name="T38" fmla="*/ 11 w 210"/>
              <a:gd name="T39" fmla="*/ 11 h 12"/>
              <a:gd name="T40" fmla="*/ 12 w 210"/>
              <a:gd name="T41" fmla="*/ 6 h 12"/>
              <a:gd name="T42" fmla="*/ 11 w 210"/>
              <a:gd name="T43" fmla="*/ 2 h 12"/>
              <a:gd name="T44" fmla="*/ 2 w 210"/>
              <a:gd name="T45" fmla="*/ 2 h 12"/>
              <a:gd name="T46" fmla="*/ 179 w 210"/>
              <a:gd name="T47" fmla="*/ 0 h 12"/>
              <a:gd name="T48" fmla="*/ 173 w 210"/>
              <a:gd name="T49" fmla="*/ 6 h 12"/>
              <a:gd name="T50" fmla="*/ 179 w 210"/>
              <a:gd name="T51" fmla="*/ 12 h 12"/>
              <a:gd name="T52" fmla="*/ 185 w 210"/>
              <a:gd name="T53" fmla="*/ 6 h 12"/>
              <a:gd name="T54" fmla="*/ 179 w 210"/>
              <a:gd name="T55" fmla="*/ 0 h 12"/>
              <a:gd name="T56" fmla="*/ 155 w 210"/>
              <a:gd name="T57" fmla="*/ 0 h 12"/>
              <a:gd name="T58" fmla="*/ 149 w 210"/>
              <a:gd name="T59" fmla="*/ 6 h 12"/>
              <a:gd name="T60" fmla="*/ 155 w 210"/>
              <a:gd name="T61" fmla="*/ 12 h 12"/>
              <a:gd name="T62" fmla="*/ 161 w 210"/>
              <a:gd name="T63" fmla="*/ 6 h 12"/>
              <a:gd name="T64" fmla="*/ 155 w 210"/>
              <a:gd name="T65" fmla="*/ 0 h 12"/>
              <a:gd name="T66" fmla="*/ 105 w 210"/>
              <a:gd name="T67" fmla="*/ 0 h 12"/>
              <a:gd name="T68" fmla="*/ 99 w 210"/>
              <a:gd name="T69" fmla="*/ 6 h 12"/>
              <a:gd name="T70" fmla="*/ 105 w 210"/>
              <a:gd name="T71" fmla="*/ 12 h 12"/>
              <a:gd name="T72" fmla="*/ 111 w 210"/>
              <a:gd name="T73" fmla="*/ 6 h 12"/>
              <a:gd name="T74" fmla="*/ 105 w 210"/>
              <a:gd name="T75" fmla="*/ 0 h 12"/>
              <a:gd name="T76" fmla="*/ 208 w 210"/>
              <a:gd name="T77" fmla="*/ 2 h 12"/>
              <a:gd name="T78" fmla="*/ 200 w 210"/>
              <a:gd name="T79" fmla="*/ 2 h 12"/>
              <a:gd name="T80" fmla="*/ 198 w 210"/>
              <a:gd name="T81" fmla="*/ 6 h 12"/>
              <a:gd name="T82" fmla="*/ 200 w 210"/>
              <a:gd name="T83" fmla="*/ 11 h 12"/>
              <a:gd name="T84" fmla="*/ 204 w 210"/>
              <a:gd name="T85" fmla="*/ 12 h 12"/>
              <a:gd name="T86" fmla="*/ 208 w 210"/>
              <a:gd name="T87" fmla="*/ 11 h 12"/>
              <a:gd name="T88" fmla="*/ 210 w 210"/>
              <a:gd name="T89" fmla="*/ 6 h 12"/>
              <a:gd name="T90" fmla="*/ 208 w 210"/>
              <a:gd name="T91" fmla="*/ 2 h 12"/>
              <a:gd name="T92" fmla="*/ 130 w 210"/>
              <a:gd name="T93" fmla="*/ 0 h 12"/>
              <a:gd name="T94" fmla="*/ 124 w 210"/>
              <a:gd name="T95" fmla="*/ 6 h 12"/>
              <a:gd name="T96" fmla="*/ 130 w 210"/>
              <a:gd name="T97" fmla="*/ 12 h 12"/>
              <a:gd name="T98" fmla="*/ 136 w 210"/>
              <a:gd name="T99" fmla="*/ 6 h 12"/>
              <a:gd name="T100" fmla="*/ 130 w 210"/>
              <a:gd name="T10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2">
                <a:moveTo>
                  <a:pt x="81" y="0"/>
                </a:moveTo>
                <a:cubicBezTo>
                  <a:pt x="77" y="0"/>
                  <a:pt x="75" y="3"/>
                  <a:pt x="75" y="6"/>
                </a:cubicBezTo>
                <a:cubicBezTo>
                  <a:pt x="75" y="10"/>
                  <a:pt x="77" y="12"/>
                  <a:pt x="81" y="12"/>
                </a:cubicBezTo>
                <a:cubicBezTo>
                  <a:pt x="84" y="12"/>
                  <a:pt x="87" y="10"/>
                  <a:pt x="87" y="6"/>
                </a:cubicBezTo>
                <a:cubicBezTo>
                  <a:pt x="87" y="3"/>
                  <a:pt x="84" y="0"/>
                  <a:pt x="81" y="0"/>
                </a:cubicBezTo>
                <a:close/>
                <a:moveTo>
                  <a:pt x="56" y="0"/>
                </a:moveTo>
                <a:cubicBezTo>
                  <a:pt x="52" y="0"/>
                  <a:pt x="50" y="3"/>
                  <a:pt x="50" y="6"/>
                </a:cubicBezTo>
                <a:cubicBezTo>
                  <a:pt x="50" y="10"/>
                  <a:pt x="52" y="12"/>
                  <a:pt x="56" y="12"/>
                </a:cubicBezTo>
                <a:cubicBezTo>
                  <a:pt x="59" y="12"/>
                  <a:pt x="62" y="10"/>
                  <a:pt x="62" y="6"/>
                </a:cubicBezTo>
                <a:cubicBezTo>
                  <a:pt x="62" y="3"/>
                  <a:pt x="59" y="0"/>
                  <a:pt x="56" y="0"/>
                </a:cubicBezTo>
                <a:close/>
                <a:moveTo>
                  <a:pt x="31" y="0"/>
                </a:moveTo>
                <a:cubicBezTo>
                  <a:pt x="28" y="0"/>
                  <a:pt x="25" y="3"/>
                  <a:pt x="25" y="6"/>
                </a:cubicBezTo>
                <a:cubicBezTo>
                  <a:pt x="25" y="10"/>
                  <a:pt x="28" y="12"/>
                  <a:pt x="31" y="12"/>
                </a:cubicBezTo>
                <a:cubicBezTo>
                  <a:pt x="34" y="12"/>
                  <a:pt x="37" y="10"/>
                  <a:pt x="37" y="6"/>
                </a:cubicBezTo>
                <a:cubicBezTo>
                  <a:pt x="37" y="3"/>
                  <a:pt x="34" y="0"/>
                  <a:pt x="31" y="0"/>
                </a:cubicBezTo>
                <a:close/>
                <a:moveTo>
                  <a:pt x="2" y="2"/>
                </a:moveTo>
                <a:cubicBezTo>
                  <a:pt x="1" y="3"/>
                  <a:pt x="0" y="5"/>
                  <a:pt x="0" y="6"/>
                </a:cubicBezTo>
                <a:cubicBezTo>
                  <a:pt x="0" y="8"/>
                  <a:pt x="1" y="9"/>
                  <a:pt x="2" y="11"/>
                </a:cubicBezTo>
                <a:cubicBezTo>
                  <a:pt x="3" y="12"/>
                  <a:pt x="5" y="12"/>
                  <a:pt x="6" y="12"/>
                </a:cubicBezTo>
                <a:cubicBezTo>
                  <a:pt x="8" y="12"/>
                  <a:pt x="9" y="12"/>
                  <a:pt x="11" y="11"/>
                </a:cubicBezTo>
                <a:cubicBezTo>
                  <a:pt x="12" y="9"/>
                  <a:pt x="12" y="8"/>
                  <a:pt x="12" y="6"/>
                </a:cubicBezTo>
                <a:cubicBezTo>
                  <a:pt x="12" y="5"/>
                  <a:pt x="12" y="3"/>
                  <a:pt x="11" y="2"/>
                </a:cubicBezTo>
                <a:cubicBezTo>
                  <a:pt x="8" y="0"/>
                  <a:pt x="4" y="0"/>
                  <a:pt x="2" y="2"/>
                </a:cubicBezTo>
                <a:close/>
                <a:moveTo>
                  <a:pt x="179" y="0"/>
                </a:moveTo>
                <a:cubicBezTo>
                  <a:pt x="176" y="0"/>
                  <a:pt x="173" y="3"/>
                  <a:pt x="173" y="6"/>
                </a:cubicBezTo>
                <a:cubicBezTo>
                  <a:pt x="173" y="10"/>
                  <a:pt x="176" y="12"/>
                  <a:pt x="179" y="12"/>
                </a:cubicBezTo>
                <a:cubicBezTo>
                  <a:pt x="183" y="12"/>
                  <a:pt x="185" y="10"/>
                  <a:pt x="185" y="6"/>
                </a:cubicBezTo>
                <a:cubicBezTo>
                  <a:pt x="185" y="3"/>
                  <a:pt x="183" y="0"/>
                  <a:pt x="179" y="0"/>
                </a:cubicBezTo>
                <a:close/>
                <a:moveTo>
                  <a:pt x="155" y="0"/>
                </a:moveTo>
                <a:cubicBezTo>
                  <a:pt x="151" y="0"/>
                  <a:pt x="149" y="3"/>
                  <a:pt x="149" y="6"/>
                </a:cubicBezTo>
                <a:cubicBezTo>
                  <a:pt x="149" y="10"/>
                  <a:pt x="151" y="12"/>
                  <a:pt x="155" y="12"/>
                </a:cubicBezTo>
                <a:cubicBezTo>
                  <a:pt x="158" y="12"/>
                  <a:pt x="161" y="10"/>
                  <a:pt x="161" y="6"/>
                </a:cubicBezTo>
                <a:cubicBezTo>
                  <a:pt x="161" y="3"/>
                  <a:pt x="158" y="0"/>
                  <a:pt x="155" y="0"/>
                </a:cubicBezTo>
                <a:close/>
                <a:moveTo>
                  <a:pt x="105" y="0"/>
                </a:moveTo>
                <a:cubicBezTo>
                  <a:pt x="102" y="0"/>
                  <a:pt x="99" y="3"/>
                  <a:pt x="99" y="6"/>
                </a:cubicBezTo>
                <a:cubicBezTo>
                  <a:pt x="99" y="10"/>
                  <a:pt x="102" y="12"/>
                  <a:pt x="105" y="12"/>
                </a:cubicBezTo>
                <a:cubicBezTo>
                  <a:pt x="109" y="12"/>
                  <a:pt x="111" y="10"/>
                  <a:pt x="111" y="6"/>
                </a:cubicBezTo>
                <a:cubicBezTo>
                  <a:pt x="111" y="3"/>
                  <a:pt x="109" y="0"/>
                  <a:pt x="105" y="0"/>
                </a:cubicBezTo>
                <a:close/>
                <a:moveTo>
                  <a:pt x="208" y="2"/>
                </a:moveTo>
                <a:cubicBezTo>
                  <a:pt x="206" y="0"/>
                  <a:pt x="202" y="0"/>
                  <a:pt x="200" y="2"/>
                </a:cubicBezTo>
                <a:cubicBezTo>
                  <a:pt x="199" y="3"/>
                  <a:pt x="198" y="5"/>
                  <a:pt x="198" y="6"/>
                </a:cubicBezTo>
                <a:cubicBezTo>
                  <a:pt x="198" y="8"/>
                  <a:pt x="199" y="9"/>
                  <a:pt x="200" y="11"/>
                </a:cubicBezTo>
                <a:cubicBezTo>
                  <a:pt x="201" y="12"/>
                  <a:pt x="203" y="12"/>
                  <a:pt x="204" y="12"/>
                </a:cubicBezTo>
                <a:cubicBezTo>
                  <a:pt x="206" y="12"/>
                  <a:pt x="207" y="12"/>
                  <a:pt x="208" y="11"/>
                </a:cubicBezTo>
                <a:cubicBezTo>
                  <a:pt x="210" y="9"/>
                  <a:pt x="210" y="8"/>
                  <a:pt x="210" y="6"/>
                </a:cubicBezTo>
                <a:cubicBezTo>
                  <a:pt x="210" y="5"/>
                  <a:pt x="210" y="3"/>
                  <a:pt x="208" y="2"/>
                </a:cubicBezTo>
                <a:close/>
                <a:moveTo>
                  <a:pt x="130" y="0"/>
                </a:moveTo>
                <a:cubicBezTo>
                  <a:pt x="127" y="0"/>
                  <a:pt x="124" y="3"/>
                  <a:pt x="124" y="6"/>
                </a:cubicBezTo>
                <a:cubicBezTo>
                  <a:pt x="124" y="10"/>
                  <a:pt x="127" y="12"/>
                  <a:pt x="130" y="12"/>
                </a:cubicBezTo>
                <a:cubicBezTo>
                  <a:pt x="133" y="12"/>
                  <a:pt x="136" y="10"/>
                  <a:pt x="136" y="6"/>
                </a:cubicBezTo>
                <a:cubicBezTo>
                  <a:pt x="136" y="3"/>
                  <a:pt x="133" y="0"/>
                  <a:pt x="13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1007"/>
          <p:cNvSpPr>
            <a:spLocks noEditPoints="1"/>
          </p:cNvSpPr>
          <p:nvPr/>
        </p:nvSpPr>
        <p:spPr bwMode="auto">
          <a:xfrm>
            <a:off x="4806951" y="3302000"/>
            <a:ext cx="666750" cy="38100"/>
          </a:xfrm>
          <a:custGeom>
            <a:avLst/>
            <a:gdLst>
              <a:gd name="T0" fmla="*/ 55 w 210"/>
              <a:gd name="T1" fmla="*/ 0 h 12"/>
              <a:gd name="T2" fmla="*/ 49 w 210"/>
              <a:gd name="T3" fmla="*/ 6 h 12"/>
              <a:gd name="T4" fmla="*/ 55 w 210"/>
              <a:gd name="T5" fmla="*/ 12 h 12"/>
              <a:gd name="T6" fmla="*/ 61 w 210"/>
              <a:gd name="T7" fmla="*/ 6 h 12"/>
              <a:gd name="T8" fmla="*/ 55 w 210"/>
              <a:gd name="T9" fmla="*/ 0 h 12"/>
              <a:gd name="T10" fmla="*/ 105 w 210"/>
              <a:gd name="T11" fmla="*/ 0 h 12"/>
              <a:gd name="T12" fmla="*/ 99 w 210"/>
              <a:gd name="T13" fmla="*/ 6 h 12"/>
              <a:gd name="T14" fmla="*/ 105 w 210"/>
              <a:gd name="T15" fmla="*/ 12 h 12"/>
              <a:gd name="T16" fmla="*/ 111 w 210"/>
              <a:gd name="T17" fmla="*/ 6 h 12"/>
              <a:gd name="T18" fmla="*/ 105 w 210"/>
              <a:gd name="T19" fmla="*/ 0 h 12"/>
              <a:gd name="T20" fmla="*/ 31 w 210"/>
              <a:gd name="T21" fmla="*/ 0 h 12"/>
              <a:gd name="T22" fmla="*/ 25 w 210"/>
              <a:gd name="T23" fmla="*/ 6 h 12"/>
              <a:gd name="T24" fmla="*/ 31 w 210"/>
              <a:gd name="T25" fmla="*/ 12 h 12"/>
              <a:gd name="T26" fmla="*/ 37 w 210"/>
              <a:gd name="T27" fmla="*/ 6 h 12"/>
              <a:gd name="T28" fmla="*/ 31 w 210"/>
              <a:gd name="T29" fmla="*/ 0 h 12"/>
              <a:gd name="T30" fmla="*/ 2 w 210"/>
              <a:gd name="T31" fmla="*/ 2 h 12"/>
              <a:gd name="T32" fmla="*/ 0 w 210"/>
              <a:gd name="T33" fmla="*/ 6 h 12"/>
              <a:gd name="T34" fmla="*/ 2 w 210"/>
              <a:gd name="T35" fmla="*/ 11 h 12"/>
              <a:gd name="T36" fmla="*/ 6 w 210"/>
              <a:gd name="T37" fmla="*/ 12 h 12"/>
              <a:gd name="T38" fmla="*/ 10 w 210"/>
              <a:gd name="T39" fmla="*/ 11 h 12"/>
              <a:gd name="T40" fmla="*/ 12 w 210"/>
              <a:gd name="T41" fmla="*/ 6 h 12"/>
              <a:gd name="T42" fmla="*/ 10 w 210"/>
              <a:gd name="T43" fmla="*/ 2 h 12"/>
              <a:gd name="T44" fmla="*/ 2 w 210"/>
              <a:gd name="T45" fmla="*/ 2 h 12"/>
              <a:gd name="T46" fmla="*/ 80 w 210"/>
              <a:gd name="T47" fmla="*/ 0 h 12"/>
              <a:gd name="T48" fmla="*/ 74 w 210"/>
              <a:gd name="T49" fmla="*/ 6 h 12"/>
              <a:gd name="T50" fmla="*/ 80 w 210"/>
              <a:gd name="T51" fmla="*/ 12 h 12"/>
              <a:gd name="T52" fmla="*/ 86 w 210"/>
              <a:gd name="T53" fmla="*/ 6 h 12"/>
              <a:gd name="T54" fmla="*/ 80 w 210"/>
              <a:gd name="T55" fmla="*/ 0 h 12"/>
              <a:gd name="T56" fmla="*/ 129 w 210"/>
              <a:gd name="T57" fmla="*/ 0 h 12"/>
              <a:gd name="T58" fmla="*/ 123 w 210"/>
              <a:gd name="T59" fmla="*/ 6 h 12"/>
              <a:gd name="T60" fmla="*/ 129 w 210"/>
              <a:gd name="T61" fmla="*/ 12 h 12"/>
              <a:gd name="T62" fmla="*/ 135 w 210"/>
              <a:gd name="T63" fmla="*/ 6 h 12"/>
              <a:gd name="T64" fmla="*/ 129 w 210"/>
              <a:gd name="T65" fmla="*/ 0 h 12"/>
              <a:gd name="T66" fmla="*/ 208 w 210"/>
              <a:gd name="T67" fmla="*/ 2 h 12"/>
              <a:gd name="T68" fmla="*/ 199 w 210"/>
              <a:gd name="T69" fmla="*/ 2 h 12"/>
              <a:gd name="T70" fmla="*/ 198 w 210"/>
              <a:gd name="T71" fmla="*/ 6 h 12"/>
              <a:gd name="T72" fmla="*/ 199 w 210"/>
              <a:gd name="T73" fmla="*/ 11 h 12"/>
              <a:gd name="T74" fmla="*/ 204 w 210"/>
              <a:gd name="T75" fmla="*/ 12 h 12"/>
              <a:gd name="T76" fmla="*/ 208 w 210"/>
              <a:gd name="T77" fmla="*/ 11 h 12"/>
              <a:gd name="T78" fmla="*/ 210 w 210"/>
              <a:gd name="T79" fmla="*/ 6 h 12"/>
              <a:gd name="T80" fmla="*/ 208 w 210"/>
              <a:gd name="T81" fmla="*/ 2 h 12"/>
              <a:gd name="T82" fmla="*/ 179 w 210"/>
              <a:gd name="T83" fmla="*/ 0 h 12"/>
              <a:gd name="T84" fmla="*/ 173 w 210"/>
              <a:gd name="T85" fmla="*/ 6 h 12"/>
              <a:gd name="T86" fmla="*/ 179 w 210"/>
              <a:gd name="T87" fmla="*/ 12 h 12"/>
              <a:gd name="T88" fmla="*/ 185 w 210"/>
              <a:gd name="T89" fmla="*/ 6 h 12"/>
              <a:gd name="T90" fmla="*/ 179 w 210"/>
              <a:gd name="T91" fmla="*/ 0 h 12"/>
              <a:gd name="T92" fmla="*/ 154 w 210"/>
              <a:gd name="T93" fmla="*/ 0 h 12"/>
              <a:gd name="T94" fmla="*/ 148 w 210"/>
              <a:gd name="T95" fmla="*/ 6 h 12"/>
              <a:gd name="T96" fmla="*/ 154 w 210"/>
              <a:gd name="T97" fmla="*/ 12 h 12"/>
              <a:gd name="T98" fmla="*/ 160 w 210"/>
              <a:gd name="T99" fmla="*/ 6 h 12"/>
              <a:gd name="T100" fmla="*/ 154 w 210"/>
              <a:gd name="T10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2">
                <a:moveTo>
                  <a:pt x="55" y="0"/>
                </a:moveTo>
                <a:cubicBezTo>
                  <a:pt x="52" y="0"/>
                  <a:pt x="49" y="3"/>
                  <a:pt x="49" y="6"/>
                </a:cubicBezTo>
                <a:cubicBezTo>
                  <a:pt x="49" y="10"/>
                  <a:pt x="52" y="12"/>
                  <a:pt x="55" y="12"/>
                </a:cubicBezTo>
                <a:cubicBezTo>
                  <a:pt x="59" y="12"/>
                  <a:pt x="61" y="10"/>
                  <a:pt x="61" y="6"/>
                </a:cubicBezTo>
                <a:cubicBezTo>
                  <a:pt x="61" y="3"/>
                  <a:pt x="59" y="0"/>
                  <a:pt x="55" y="0"/>
                </a:cubicBezTo>
                <a:close/>
                <a:moveTo>
                  <a:pt x="105" y="0"/>
                </a:moveTo>
                <a:cubicBezTo>
                  <a:pt x="101" y="0"/>
                  <a:pt x="99" y="3"/>
                  <a:pt x="99" y="6"/>
                </a:cubicBezTo>
                <a:cubicBezTo>
                  <a:pt x="99" y="10"/>
                  <a:pt x="101" y="12"/>
                  <a:pt x="105" y="12"/>
                </a:cubicBezTo>
                <a:cubicBezTo>
                  <a:pt x="108" y="12"/>
                  <a:pt x="111" y="10"/>
                  <a:pt x="111" y="6"/>
                </a:cubicBezTo>
                <a:cubicBezTo>
                  <a:pt x="111" y="3"/>
                  <a:pt x="108" y="0"/>
                  <a:pt x="105" y="0"/>
                </a:cubicBezTo>
                <a:close/>
                <a:moveTo>
                  <a:pt x="31" y="0"/>
                </a:moveTo>
                <a:cubicBezTo>
                  <a:pt x="27" y="0"/>
                  <a:pt x="25" y="3"/>
                  <a:pt x="25" y="6"/>
                </a:cubicBezTo>
                <a:cubicBezTo>
                  <a:pt x="25" y="10"/>
                  <a:pt x="27" y="12"/>
                  <a:pt x="31" y="12"/>
                </a:cubicBezTo>
                <a:cubicBezTo>
                  <a:pt x="34" y="12"/>
                  <a:pt x="37" y="10"/>
                  <a:pt x="37" y="6"/>
                </a:cubicBezTo>
                <a:cubicBezTo>
                  <a:pt x="37" y="3"/>
                  <a:pt x="34" y="0"/>
                  <a:pt x="31" y="0"/>
                </a:cubicBezTo>
                <a:close/>
                <a:moveTo>
                  <a:pt x="2" y="2"/>
                </a:moveTo>
                <a:cubicBezTo>
                  <a:pt x="0" y="3"/>
                  <a:pt x="0" y="5"/>
                  <a:pt x="0" y="6"/>
                </a:cubicBezTo>
                <a:cubicBezTo>
                  <a:pt x="0" y="8"/>
                  <a:pt x="0" y="9"/>
                  <a:pt x="2" y="11"/>
                </a:cubicBezTo>
                <a:cubicBezTo>
                  <a:pt x="3" y="12"/>
                  <a:pt x="4" y="12"/>
                  <a:pt x="6" y="12"/>
                </a:cubicBezTo>
                <a:cubicBezTo>
                  <a:pt x="7" y="12"/>
                  <a:pt x="9" y="12"/>
                  <a:pt x="10" y="11"/>
                </a:cubicBezTo>
                <a:cubicBezTo>
                  <a:pt x="11" y="9"/>
                  <a:pt x="12" y="8"/>
                  <a:pt x="12" y="6"/>
                </a:cubicBezTo>
                <a:cubicBezTo>
                  <a:pt x="12" y="5"/>
                  <a:pt x="11" y="3"/>
                  <a:pt x="10" y="2"/>
                </a:cubicBezTo>
                <a:cubicBezTo>
                  <a:pt x="8" y="0"/>
                  <a:pt x="4" y="0"/>
                  <a:pt x="2" y="2"/>
                </a:cubicBezTo>
                <a:close/>
                <a:moveTo>
                  <a:pt x="80" y="0"/>
                </a:moveTo>
                <a:cubicBezTo>
                  <a:pt x="77" y="0"/>
                  <a:pt x="74" y="3"/>
                  <a:pt x="74" y="6"/>
                </a:cubicBezTo>
                <a:cubicBezTo>
                  <a:pt x="74" y="10"/>
                  <a:pt x="77" y="12"/>
                  <a:pt x="80" y="12"/>
                </a:cubicBezTo>
                <a:cubicBezTo>
                  <a:pt x="83" y="12"/>
                  <a:pt x="86" y="10"/>
                  <a:pt x="86" y="6"/>
                </a:cubicBezTo>
                <a:cubicBezTo>
                  <a:pt x="86" y="3"/>
                  <a:pt x="83" y="0"/>
                  <a:pt x="80" y="0"/>
                </a:cubicBezTo>
                <a:close/>
                <a:moveTo>
                  <a:pt x="129" y="0"/>
                </a:moveTo>
                <a:cubicBezTo>
                  <a:pt x="126" y="0"/>
                  <a:pt x="123" y="3"/>
                  <a:pt x="123" y="6"/>
                </a:cubicBezTo>
                <a:cubicBezTo>
                  <a:pt x="123" y="10"/>
                  <a:pt x="126" y="12"/>
                  <a:pt x="129" y="12"/>
                </a:cubicBezTo>
                <a:cubicBezTo>
                  <a:pt x="133" y="12"/>
                  <a:pt x="135" y="10"/>
                  <a:pt x="135" y="6"/>
                </a:cubicBezTo>
                <a:cubicBezTo>
                  <a:pt x="135" y="3"/>
                  <a:pt x="133" y="0"/>
                  <a:pt x="129" y="0"/>
                </a:cubicBezTo>
                <a:close/>
                <a:moveTo>
                  <a:pt x="208" y="2"/>
                </a:moveTo>
                <a:cubicBezTo>
                  <a:pt x="206" y="0"/>
                  <a:pt x="202" y="0"/>
                  <a:pt x="199" y="2"/>
                </a:cubicBezTo>
                <a:cubicBezTo>
                  <a:pt x="198" y="3"/>
                  <a:pt x="198" y="5"/>
                  <a:pt x="198" y="6"/>
                </a:cubicBezTo>
                <a:cubicBezTo>
                  <a:pt x="198" y="8"/>
                  <a:pt x="198" y="9"/>
                  <a:pt x="199" y="11"/>
                </a:cubicBezTo>
                <a:cubicBezTo>
                  <a:pt x="201" y="12"/>
                  <a:pt x="202" y="12"/>
                  <a:pt x="204" y="12"/>
                </a:cubicBezTo>
                <a:cubicBezTo>
                  <a:pt x="205" y="12"/>
                  <a:pt x="207" y="12"/>
                  <a:pt x="208" y="11"/>
                </a:cubicBezTo>
                <a:cubicBezTo>
                  <a:pt x="209" y="9"/>
                  <a:pt x="210" y="8"/>
                  <a:pt x="210" y="6"/>
                </a:cubicBezTo>
                <a:cubicBezTo>
                  <a:pt x="210" y="5"/>
                  <a:pt x="209" y="3"/>
                  <a:pt x="208" y="2"/>
                </a:cubicBezTo>
                <a:close/>
                <a:moveTo>
                  <a:pt x="179" y="0"/>
                </a:moveTo>
                <a:cubicBezTo>
                  <a:pt x="176" y="0"/>
                  <a:pt x="173" y="3"/>
                  <a:pt x="173" y="6"/>
                </a:cubicBezTo>
                <a:cubicBezTo>
                  <a:pt x="173" y="10"/>
                  <a:pt x="176" y="12"/>
                  <a:pt x="179" y="12"/>
                </a:cubicBezTo>
                <a:cubicBezTo>
                  <a:pt x="182" y="12"/>
                  <a:pt x="185" y="10"/>
                  <a:pt x="185" y="6"/>
                </a:cubicBezTo>
                <a:cubicBezTo>
                  <a:pt x="185" y="3"/>
                  <a:pt x="182" y="0"/>
                  <a:pt x="179" y="0"/>
                </a:cubicBezTo>
                <a:close/>
                <a:moveTo>
                  <a:pt x="154" y="0"/>
                </a:moveTo>
                <a:cubicBezTo>
                  <a:pt x="151" y="0"/>
                  <a:pt x="148" y="3"/>
                  <a:pt x="148" y="6"/>
                </a:cubicBezTo>
                <a:cubicBezTo>
                  <a:pt x="148" y="10"/>
                  <a:pt x="151" y="12"/>
                  <a:pt x="154" y="12"/>
                </a:cubicBezTo>
                <a:cubicBezTo>
                  <a:pt x="157" y="12"/>
                  <a:pt x="160" y="10"/>
                  <a:pt x="160" y="6"/>
                </a:cubicBezTo>
                <a:cubicBezTo>
                  <a:pt x="160" y="3"/>
                  <a:pt x="157" y="0"/>
                  <a:pt x="15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" name="Freeform 1008"/>
          <p:cNvSpPr>
            <a:spLocks noEditPoints="1"/>
          </p:cNvSpPr>
          <p:nvPr/>
        </p:nvSpPr>
        <p:spPr bwMode="auto">
          <a:xfrm>
            <a:off x="6384927" y="2200276"/>
            <a:ext cx="365125" cy="593725"/>
          </a:xfrm>
          <a:custGeom>
            <a:avLst/>
            <a:gdLst>
              <a:gd name="T0" fmla="*/ 60 w 115"/>
              <a:gd name="T1" fmla="*/ 89 h 187"/>
              <a:gd name="T2" fmla="*/ 52 w 115"/>
              <a:gd name="T3" fmla="*/ 91 h 187"/>
              <a:gd name="T4" fmla="*/ 54 w 115"/>
              <a:gd name="T5" fmla="*/ 99 h 187"/>
              <a:gd name="T6" fmla="*/ 57 w 115"/>
              <a:gd name="T7" fmla="*/ 100 h 187"/>
              <a:gd name="T8" fmla="*/ 63 w 115"/>
              <a:gd name="T9" fmla="*/ 97 h 187"/>
              <a:gd name="T10" fmla="*/ 60 w 115"/>
              <a:gd name="T11" fmla="*/ 89 h 187"/>
              <a:gd name="T12" fmla="*/ 35 w 115"/>
              <a:gd name="T13" fmla="*/ 132 h 187"/>
              <a:gd name="T14" fmla="*/ 26 w 115"/>
              <a:gd name="T15" fmla="*/ 134 h 187"/>
              <a:gd name="T16" fmla="*/ 28 w 115"/>
              <a:gd name="T17" fmla="*/ 142 h 187"/>
              <a:gd name="T18" fmla="*/ 32 w 115"/>
              <a:gd name="T19" fmla="*/ 143 h 187"/>
              <a:gd name="T20" fmla="*/ 37 w 115"/>
              <a:gd name="T21" fmla="*/ 140 h 187"/>
              <a:gd name="T22" fmla="*/ 35 w 115"/>
              <a:gd name="T23" fmla="*/ 132 h 187"/>
              <a:gd name="T24" fmla="*/ 48 w 115"/>
              <a:gd name="T25" fmla="*/ 110 h 187"/>
              <a:gd name="T26" fmla="*/ 39 w 115"/>
              <a:gd name="T27" fmla="*/ 112 h 187"/>
              <a:gd name="T28" fmla="*/ 41 w 115"/>
              <a:gd name="T29" fmla="*/ 121 h 187"/>
              <a:gd name="T30" fmla="*/ 44 w 115"/>
              <a:gd name="T31" fmla="*/ 121 h 187"/>
              <a:gd name="T32" fmla="*/ 50 w 115"/>
              <a:gd name="T33" fmla="*/ 118 h 187"/>
              <a:gd name="T34" fmla="*/ 48 w 115"/>
              <a:gd name="T35" fmla="*/ 110 h 187"/>
              <a:gd name="T36" fmla="*/ 1 w 115"/>
              <a:gd name="T37" fmla="*/ 176 h 187"/>
              <a:gd name="T38" fmla="*/ 0 w 115"/>
              <a:gd name="T39" fmla="*/ 181 h 187"/>
              <a:gd name="T40" fmla="*/ 1 w 115"/>
              <a:gd name="T41" fmla="*/ 185 h 187"/>
              <a:gd name="T42" fmla="*/ 6 w 115"/>
              <a:gd name="T43" fmla="*/ 187 h 187"/>
              <a:gd name="T44" fmla="*/ 10 w 115"/>
              <a:gd name="T45" fmla="*/ 185 h 187"/>
              <a:gd name="T46" fmla="*/ 12 w 115"/>
              <a:gd name="T47" fmla="*/ 181 h 187"/>
              <a:gd name="T48" fmla="*/ 10 w 115"/>
              <a:gd name="T49" fmla="*/ 176 h 187"/>
              <a:gd name="T50" fmla="*/ 1 w 115"/>
              <a:gd name="T51" fmla="*/ 176 h 187"/>
              <a:gd name="T52" fmla="*/ 22 w 115"/>
              <a:gd name="T53" fmla="*/ 154 h 187"/>
              <a:gd name="T54" fmla="*/ 13 w 115"/>
              <a:gd name="T55" fmla="*/ 156 h 187"/>
              <a:gd name="T56" fmla="*/ 16 w 115"/>
              <a:gd name="T57" fmla="*/ 164 h 187"/>
              <a:gd name="T58" fmla="*/ 19 w 115"/>
              <a:gd name="T59" fmla="*/ 165 h 187"/>
              <a:gd name="T60" fmla="*/ 24 w 115"/>
              <a:gd name="T61" fmla="*/ 162 h 187"/>
              <a:gd name="T62" fmla="*/ 22 w 115"/>
              <a:gd name="T63" fmla="*/ 154 h 187"/>
              <a:gd name="T64" fmla="*/ 113 w 115"/>
              <a:gd name="T65" fmla="*/ 2 h 187"/>
              <a:gd name="T66" fmla="*/ 105 w 115"/>
              <a:gd name="T67" fmla="*/ 2 h 187"/>
              <a:gd name="T68" fmla="*/ 103 w 115"/>
              <a:gd name="T69" fmla="*/ 7 h 187"/>
              <a:gd name="T70" fmla="*/ 105 w 115"/>
              <a:gd name="T71" fmla="*/ 11 h 187"/>
              <a:gd name="T72" fmla="*/ 109 w 115"/>
              <a:gd name="T73" fmla="*/ 13 h 187"/>
              <a:gd name="T74" fmla="*/ 113 w 115"/>
              <a:gd name="T75" fmla="*/ 11 h 187"/>
              <a:gd name="T76" fmla="*/ 115 w 115"/>
              <a:gd name="T77" fmla="*/ 7 h 187"/>
              <a:gd name="T78" fmla="*/ 113 w 115"/>
              <a:gd name="T79" fmla="*/ 2 h 187"/>
              <a:gd name="T80" fmla="*/ 99 w 115"/>
              <a:gd name="T81" fmla="*/ 23 h 187"/>
              <a:gd name="T82" fmla="*/ 91 w 115"/>
              <a:gd name="T83" fmla="*/ 25 h 187"/>
              <a:gd name="T84" fmla="*/ 93 w 115"/>
              <a:gd name="T85" fmla="*/ 34 h 187"/>
              <a:gd name="T86" fmla="*/ 96 w 115"/>
              <a:gd name="T87" fmla="*/ 34 h 187"/>
              <a:gd name="T88" fmla="*/ 101 w 115"/>
              <a:gd name="T89" fmla="*/ 32 h 187"/>
              <a:gd name="T90" fmla="*/ 99 w 115"/>
              <a:gd name="T91" fmla="*/ 23 h 187"/>
              <a:gd name="T92" fmla="*/ 86 w 115"/>
              <a:gd name="T93" fmla="*/ 45 h 187"/>
              <a:gd name="T94" fmla="*/ 78 w 115"/>
              <a:gd name="T95" fmla="*/ 47 h 187"/>
              <a:gd name="T96" fmla="*/ 80 w 115"/>
              <a:gd name="T97" fmla="*/ 55 h 187"/>
              <a:gd name="T98" fmla="*/ 83 w 115"/>
              <a:gd name="T99" fmla="*/ 56 h 187"/>
              <a:gd name="T100" fmla="*/ 88 w 115"/>
              <a:gd name="T101" fmla="*/ 53 h 187"/>
              <a:gd name="T102" fmla="*/ 86 w 115"/>
              <a:gd name="T103" fmla="*/ 45 h 187"/>
              <a:gd name="T104" fmla="*/ 73 w 115"/>
              <a:gd name="T105" fmla="*/ 67 h 187"/>
              <a:gd name="T106" fmla="*/ 65 w 115"/>
              <a:gd name="T107" fmla="*/ 69 h 187"/>
              <a:gd name="T108" fmla="*/ 67 w 115"/>
              <a:gd name="T109" fmla="*/ 77 h 187"/>
              <a:gd name="T110" fmla="*/ 70 w 115"/>
              <a:gd name="T111" fmla="*/ 78 h 187"/>
              <a:gd name="T112" fmla="*/ 75 w 115"/>
              <a:gd name="T113" fmla="*/ 75 h 187"/>
              <a:gd name="T114" fmla="*/ 73 w 115"/>
              <a:gd name="T115" fmla="*/ 6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" h="187">
                <a:moveTo>
                  <a:pt x="60" y="89"/>
                </a:moveTo>
                <a:cubicBezTo>
                  <a:pt x="58" y="87"/>
                  <a:pt x="54" y="88"/>
                  <a:pt x="52" y="91"/>
                </a:cubicBezTo>
                <a:cubicBezTo>
                  <a:pt x="51" y="93"/>
                  <a:pt x="51" y="97"/>
                  <a:pt x="54" y="99"/>
                </a:cubicBezTo>
                <a:cubicBezTo>
                  <a:pt x="55" y="99"/>
                  <a:pt x="56" y="100"/>
                  <a:pt x="57" y="100"/>
                </a:cubicBezTo>
                <a:cubicBezTo>
                  <a:pt x="59" y="100"/>
                  <a:pt x="61" y="99"/>
                  <a:pt x="63" y="97"/>
                </a:cubicBezTo>
                <a:cubicBezTo>
                  <a:pt x="64" y="94"/>
                  <a:pt x="63" y="90"/>
                  <a:pt x="60" y="89"/>
                </a:cubicBezTo>
                <a:close/>
                <a:moveTo>
                  <a:pt x="35" y="132"/>
                </a:moveTo>
                <a:cubicBezTo>
                  <a:pt x="32" y="130"/>
                  <a:pt x="28" y="131"/>
                  <a:pt x="26" y="134"/>
                </a:cubicBezTo>
                <a:cubicBezTo>
                  <a:pt x="25" y="137"/>
                  <a:pt x="26" y="141"/>
                  <a:pt x="28" y="142"/>
                </a:cubicBezTo>
                <a:cubicBezTo>
                  <a:pt x="29" y="143"/>
                  <a:pt x="31" y="143"/>
                  <a:pt x="32" y="143"/>
                </a:cubicBezTo>
                <a:cubicBezTo>
                  <a:pt x="34" y="143"/>
                  <a:pt x="36" y="142"/>
                  <a:pt x="37" y="140"/>
                </a:cubicBezTo>
                <a:cubicBezTo>
                  <a:pt x="38" y="137"/>
                  <a:pt x="37" y="134"/>
                  <a:pt x="35" y="132"/>
                </a:cubicBezTo>
                <a:close/>
                <a:moveTo>
                  <a:pt x="48" y="110"/>
                </a:moveTo>
                <a:cubicBezTo>
                  <a:pt x="45" y="109"/>
                  <a:pt x="41" y="109"/>
                  <a:pt x="39" y="112"/>
                </a:cubicBezTo>
                <a:cubicBezTo>
                  <a:pt x="38" y="115"/>
                  <a:pt x="39" y="119"/>
                  <a:pt x="41" y="121"/>
                </a:cubicBezTo>
                <a:cubicBezTo>
                  <a:pt x="42" y="121"/>
                  <a:pt x="43" y="121"/>
                  <a:pt x="44" y="121"/>
                </a:cubicBezTo>
                <a:cubicBezTo>
                  <a:pt x="47" y="121"/>
                  <a:pt x="49" y="120"/>
                  <a:pt x="50" y="118"/>
                </a:cubicBezTo>
                <a:cubicBezTo>
                  <a:pt x="51" y="116"/>
                  <a:pt x="50" y="112"/>
                  <a:pt x="48" y="110"/>
                </a:cubicBezTo>
                <a:close/>
                <a:moveTo>
                  <a:pt x="1" y="176"/>
                </a:moveTo>
                <a:cubicBezTo>
                  <a:pt x="0" y="177"/>
                  <a:pt x="0" y="179"/>
                  <a:pt x="0" y="181"/>
                </a:cubicBezTo>
                <a:cubicBezTo>
                  <a:pt x="0" y="182"/>
                  <a:pt x="0" y="184"/>
                  <a:pt x="1" y="185"/>
                </a:cubicBezTo>
                <a:cubicBezTo>
                  <a:pt x="3" y="186"/>
                  <a:pt x="4" y="187"/>
                  <a:pt x="6" y="187"/>
                </a:cubicBezTo>
                <a:cubicBezTo>
                  <a:pt x="7" y="187"/>
                  <a:pt x="9" y="186"/>
                  <a:pt x="10" y="185"/>
                </a:cubicBezTo>
                <a:cubicBezTo>
                  <a:pt x="11" y="184"/>
                  <a:pt x="12" y="182"/>
                  <a:pt x="12" y="181"/>
                </a:cubicBezTo>
                <a:cubicBezTo>
                  <a:pt x="12" y="179"/>
                  <a:pt x="11" y="177"/>
                  <a:pt x="10" y="176"/>
                </a:cubicBezTo>
                <a:cubicBezTo>
                  <a:pt x="8" y="174"/>
                  <a:pt x="4" y="174"/>
                  <a:pt x="1" y="176"/>
                </a:cubicBezTo>
                <a:close/>
                <a:moveTo>
                  <a:pt x="22" y="154"/>
                </a:moveTo>
                <a:cubicBezTo>
                  <a:pt x="19" y="152"/>
                  <a:pt x="15" y="153"/>
                  <a:pt x="13" y="156"/>
                </a:cubicBezTo>
                <a:cubicBezTo>
                  <a:pt x="12" y="159"/>
                  <a:pt x="13" y="162"/>
                  <a:pt x="16" y="164"/>
                </a:cubicBezTo>
                <a:cubicBezTo>
                  <a:pt x="17" y="165"/>
                  <a:pt x="18" y="165"/>
                  <a:pt x="19" y="165"/>
                </a:cubicBezTo>
                <a:cubicBezTo>
                  <a:pt x="21" y="165"/>
                  <a:pt x="23" y="164"/>
                  <a:pt x="24" y="162"/>
                </a:cubicBezTo>
                <a:cubicBezTo>
                  <a:pt x="25" y="159"/>
                  <a:pt x="25" y="155"/>
                  <a:pt x="22" y="154"/>
                </a:cubicBezTo>
                <a:close/>
                <a:moveTo>
                  <a:pt x="113" y="2"/>
                </a:moveTo>
                <a:cubicBezTo>
                  <a:pt x="111" y="0"/>
                  <a:pt x="107" y="0"/>
                  <a:pt x="105" y="2"/>
                </a:cubicBezTo>
                <a:cubicBezTo>
                  <a:pt x="104" y="4"/>
                  <a:pt x="103" y="5"/>
                  <a:pt x="103" y="7"/>
                </a:cubicBezTo>
                <a:cubicBezTo>
                  <a:pt x="103" y="8"/>
                  <a:pt x="104" y="10"/>
                  <a:pt x="105" y="11"/>
                </a:cubicBezTo>
                <a:cubicBezTo>
                  <a:pt x="106" y="12"/>
                  <a:pt x="108" y="13"/>
                  <a:pt x="109" y="13"/>
                </a:cubicBezTo>
                <a:cubicBezTo>
                  <a:pt x="111" y="13"/>
                  <a:pt x="112" y="12"/>
                  <a:pt x="113" y="11"/>
                </a:cubicBezTo>
                <a:cubicBezTo>
                  <a:pt x="114" y="10"/>
                  <a:pt x="115" y="8"/>
                  <a:pt x="115" y="7"/>
                </a:cubicBezTo>
                <a:cubicBezTo>
                  <a:pt x="115" y="5"/>
                  <a:pt x="114" y="4"/>
                  <a:pt x="113" y="2"/>
                </a:cubicBezTo>
                <a:close/>
                <a:moveTo>
                  <a:pt x="99" y="23"/>
                </a:moveTo>
                <a:cubicBezTo>
                  <a:pt x="96" y="22"/>
                  <a:pt x="93" y="23"/>
                  <a:pt x="91" y="25"/>
                </a:cubicBezTo>
                <a:cubicBezTo>
                  <a:pt x="89" y="28"/>
                  <a:pt x="90" y="32"/>
                  <a:pt x="93" y="34"/>
                </a:cubicBezTo>
                <a:cubicBezTo>
                  <a:pt x="94" y="34"/>
                  <a:pt x="95" y="34"/>
                  <a:pt x="96" y="34"/>
                </a:cubicBezTo>
                <a:cubicBezTo>
                  <a:pt x="98" y="34"/>
                  <a:pt x="100" y="33"/>
                  <a:pt x="101" y="32"/>
                </a:cubicBezTo>
                <a:cubicBezTo>
                  <a:pt x="103" y="29"/>
                  <a:pt x="102" y="25"/>
                  <a:pt x="99" y="23"/>
                </a:cubicBezTo>
                <a:close/>
                <a:moveTo>
                  <a:pt x="86" y="45"/>
                </a:moveTo>
                <a:cubicBezTo>
                  <a:pt x="83" y="43"/>
                  <a:pt x="80" y="44"/>
                  <a:pt x="78" y="47"/>
                </a:cubicBezTo>
                <a:cubicBezTo>
                  <a:pt x="76" y="50"/>
                  <a:pt x="77" y="54"/>
                  <a:pt x="80" y="55"/>
                </a:cubicBezTo>
                <a:cubicBezTo>
                  <a:pt x="81" y="56"/>
                  <a:pt x="82" y="56"/>
                  <a:pt x="83" y="56"/>
                </a:cubicBezTo>
                <a:cubicBezTo>
                  <a:pt x="85" y="56"/>
                  <a:pt x="87" y="55"/>
                  <a:pt x="88" y="53"/>
                </a:cubicBezTo>
                <a:cubicBezTo>
                  <a:pt x="90" y="50"/>
                  <a:pt x="89" y="47"/>
                  <a:pt x="86" y="45"/>
                </a:cubicBezTo>
                <a:close/>
                <a:moveTo>
                  <a:pt x="73" y="67"/>
                </a:moveTo>
                <a:cubicBezTo>
                  <a:pt x="71" y="65"/>
                  <a:pt x="67" y="66"/>
                  <a:pt x="65" y="69"/>
                </a:cubicBezTo>
                <a:cubicBezTo>
                  <a:pt x="63" y="72"/>
                  <a:pt x="64" y="75"/>
                  <a:pt x="67" y="77"/>
                </a:cubicBezTo>
                <a:cubicBezTo>
                  <a:pt x="68" y="78"/>
                  <a:pt x="69" y="78"/>
                  <a:pt x="70" y="78"/>
                </a:cubicBezTo>
                <a:cubicBezTo>
                  <a:pt x="72" y="78"/>
                  <a:pt x="74" y="77"/>
                  <a:pt x="75" y="75"/>
                </a:cubicBezTo>
                <a:cubicBezTo>
                  <a:pt x="77" y="72"/>
                  <a:pt x="76" y="68"/>
                  <a:pt x="73" y="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009"/>
          <p:cNvSpPr>
            <a:spLocks noEditPoints="1"/>
          </p:cNvSpPr>
          <p:nvPr/>
        </p:nvSpPr>
        <p:spPr bwMode="auto">
          <a:xfrm>
            <a:off x="6397626" y="3857625"/>
            <a:ext cx="482600" cy="584200"/>
          </a:xfrm>
          <a:custGeom>
            <a:avLst/>
            <a:gdLst>
              <a:gd name="T0" fmla="*/ 33 w 152"/>
              <a:gd name="T1" fmla="*/ 48 h 184"/>
              <a:gd name="T2" fmla="*/ 41 w 152"/>
              <a:gd name="T3" fmla="*/ 49 h 184"/>
              <a:gd name="T4" fmla="*/ 34 w 152"/>
              <a:gd name="T5" fmla="*/ 40 h 184"/>
              <a:gd name="T6" fmla="*/ 48 w 152"/>
              <a:gd name="T7" fmla="*/ 67 h 184"/>
              <a:gd name="T8" fmla="*/ 57 w 152"/>
              <a:gd name="T9" fmla="*/ 68 h 184"/>
              <a:gd name="T10" fmla="*/ 49 w 152"/>
              <a:gd name="T11" fmla="*/ 59 h 184"/>
              <a:gd name="T12" fmla="*/ 0 w 152"/>
              <a:gd name="T13" fmla="*/ 7 h 184"/>
              <a:gd name="T14" fmla="*/ 6 w 152"/>
              <a:gd name="T15" fmla="*/ 13 h 184"/>
              <a:gd name="T16" fmla="*/ 12 w 152"/>
              <a:gd name="T17" fmla="*/ 7 h 184"/>
              <a:gd name="T18" fmla="*/ 2 w 152"/>
              <a:gd name="T19" fmla="*/ 2 h 184"/>
              <a:gd name="T20" fmla="*/ 64 w 152"/>
              <a:gd name="T21" fmla="*/ 86 h 184"/>
              <a:gd name="T22" fmla="*/ 72 w 152"/>
              <a:gd name="T23" fmla="*/ 87 h 184"/>
              <a:gd name="T24" fmla="*/ 65 w 152"/>
              <a:gd name="T25" fmla="*/ 78 h 184"/>
              <a:gd name="T26" fmla="*/ 17 w 152"/>
              <a:gd name="T27" fmla="*/ 29 h 184"/>
              <a:gd name="T28" fmla="*/ 26 w 152"/>
              <a:gd name="T29" fmla="*/ 30 h 184"/>
              <a:gd name="T30" fmla="*/ 18 w 152"/>
              <a:gd name="T31" fmla="*/ 21 h 184"/>
              <a:gd name="T32" fmla="*/ 111 w 152"/>
              <a:gd name="T33" fmla="*/ 144 h 184"/>
              <a:gd name="T34" fmla="*/ 119 w 152"/>
              <a:gd name="T35" fmla="*/ 144 h 184"/>
              <a:gd name="T36" fmla="*/ 111 w 152"/>
              <a:gd name="T37" fmla="*/ 135 h 184"/>
              <a:gd name="T38" fmla="*/ 142 w 152"/>
              <a:gd name="T39" fmla="*/ 174 h 184"/>
              <a:gd name="T40" fmla="*/ 142 w 152"/>
              <a:gd name="T41" fmla="*/ 182 h 184"/>
              <a:gd name="T42" fmla="*/ 151 w 152"/>
              <a:gd name="T43" fmla="*/ 182 h 184"/>
              <a:gd name="T44" fmla="*/ 151 w 152"/>
              <a:gd name="T45" fmla="*/ 174 h 184"/>
              <a:gd name="T46" fmla="*/ 126 w 152"/>
              <a:gd name="T47" fmla="*/ 163 h 184"/>
              <a:gd name="T48" fmla="*/ 135 w 152"/>
              <a:gd name="T49" fmla="*/ 163 h 184"/>
              <a:gd name="T50" fmla="*/ 127 w 152"/>
              <a:gd name="T51" fmla="*/ 154 h 184"/>
              <a:gd name="T52" fmla="*/ 79 w 152"/>
              <a:gd name="T53" fmla="*/ 105 h 184"/>
              <a:gd name="T54" fmla="*/ 88 w 152"/>
              <a:gd name="T55" fmla="*/ 106 h 184"/>
              <a:gd name="T56" fmla="*/ 80 w 152"/>
              <a:gd name="T57" fmla="*/ 97 h 184"/>
              <a:gd name="T58" fmla="*/ 95 w 152"/>
              <a:gd name="T59" fmla="*/ 125 h 184"/>
              <a:gd name="T60" fmla="*/ 103 w 152"/>
              <a:gd name="T61" fmla="*/ 125 h 184"/>
              <a:gd name="T62" fmla="*/ 96 w 152"/>
              <a:gd name="T63" fmla="*/ 11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2" h="184">
                <a:moveTo>
                  <a:pt x="34" y="40"/>
                </a:moveTo>
                <a:cubicBezTo>
                  <a:pt x="31" y="42"/>
                  <a:pt x="31" y="46"/>
                  <a:pt x="33" y="48"/>
                </a:cubicBezTo>
                <a:cubicBezTo>
                  <a:pt x="34" y="50"/>
                  <a:pt x="36" y="51"/>
                  <a:pt x="37" y="51"/>
                </a:cubicBezTo>
                <a:cubicBezTo>
                  <a:pt x="39" y="51"/>
                  <a:pt x="40" y="50"/>
                  <a:pt x="41" y="49"/>
                </a:cubicBezTo>
                <a:cubicBezTo>
                  <a:pt x="44" y="47"/>
                  <a:pt x="44" y="43"/>
                  <a:pt x="42" y="41"/>
                </a:cubicBezTo>
                <a:cubicBezTo>
                  <a:pt x="40" y="38"/>
                  <a:pt x="36" y="38"/>
                  <a:pt x="34" y="40"/>
                </a:cubicBezTo>
                <a:close/>
                <a:moveTo>
                  <a:pt x="49" y="59"/>
                </a:moveTo>
                <a:cubicBezTo>
                  <a:pt x="47" y="61"/>
                  <a:pt x="46" y="65"/>
                  <a:pt x="48" y="67"/>
                </a:cubicBezTo>
                <a:cubicBezTo>
                  <a:pt x="49" y="69"/>
                  <a:pt x="51" y="70"/>
                  <a:pt x="53" y="70"/>
                </a:cubicBezTo>
                <a:cubicBezTo>
                  <a:pt x="54" y="70"/>
                  <a:pt x="56" y="69"/>
                  <a:pt x="57" y="68"/>
                </a:cubicBezTo>
                <a:cubicBezTo>
                  <a:pt x="59" y="66"/>
                  <a:pt x="60" y="62"/>
                  <a:pt x="58" y="60"/>
                </a:cubicBezTo>
                <a:cubicBezTo>
                  <a:pt x="55" y="57"/>
                  <a:pt x="52" y="57"/>
                  <a:pt x="49" y="59"/>
                </a:cubicBezTo>
                <a:close/>
                <a:moveTo>
                  <a:pt x="2" y="2"/>
                </a:moveTo>
                <a:cubicBezTo>
                  <a:pt x="1" y="3"/>
                  <a:pt x="0" y="5"/>
                  <a:pt x="0" y="7"/>
                </a:cubicBezTo>
                <a:cubicBezTo>
                  <a:pt x="0" y="8"/>
                  <a:pt x="1" y="10"/>
                  <a:pt x="2" y="11"/>
                </a:cubicBezTo>
                <a:cubicBezTo>
                  <a:pt x="3" y="12"/>
                  <a:pt x="5" y="13"/>
                  <a:pt x="6" y="13"/>
                </a:cubicBezTo>
                <a:cubicBezTo>
                  <a:pt x="8" y="13"/>
                  <a:pt x="9" y="12"/>
                  <a:pt x="10" y="11"/>
                </a:cubicBezTo>
                <a:cubicBezTo>
                  <a:pt x="12" y="10"/>
                  <a:pt x="12" y="8"/>
                  <a:pt x="12" y="7"/>
                </a:cubicBezTo>
                <a:cubicBezTo>
                  <a:pt x="12" y="5"/>
                  <a:pt x="12" y="3"/>
                  <a:pt x="10" y="2"/>
                </a:cubicBezTo>
                <a:cubicBezTo>
                  <a:pt x="8" y="0"/>
                  <a:pt x="4" y="0"/>
                  <a:pt x="2" y="2"/>
                </a:cubicBezTo>
                <a:close/>
                <a:moveTo>
                  <a:pt x="65" y="78"/>
                </a:moveTo>
                <a:cubicBezTo>
                  <a:pt x="62" y="80"/>
                  <a:pt x="62" y="84"/>
                  <a:pt x="64" y="86"/>
                </a:cubicBezTo>
                <a:cubicBezTo>
                  <a:pt x="65" y="88"/>
                  <a:pt x="67" y="89"/>
                  <a:pt x="68" y="89"/>
                </a:cubicBezTo>
                <a:cubicBezTo>
                  <a:pt x="70" y="89"/>
                  <a:pt x="71" y="88"/>
                  <a:pt x="72" y="87"/>
                </a:cubicBezTo>
                <a:cubicBezTo>
                  <a:pt x="75" y="85"/>
                  <a:pt x="75" y="81"/>
                  <a:pt x="73" y="79"/>
                </a:cubicBezTo>
                <a:cubicBezTo>
                  <a:pt x="71" y="76"/>
                  <a:pt x="67" y="76"/>
                  <a:pt x="65" y="78"/>
                </a:cubicBezTo>
                <a:close/>
                <a:moveTo>
                  <a:pt x="18" y="21"/>
                </a:moveTo>
                <a:cubicBezTo>
                  <a:pt x="15" y="23"/>
                  <a:pt x="15" y="27"/>
                  <a:pt x="17" y="29"/>
                </a:cubicBezTo>
                <a:cubicBezTo>
                  <a:pt x="18" y="31"/>
                  <a:pt x="20" y="32"/>
                  <a:pt x="22" y="32"/>
                </a:cubicBezTo>
                <a:cubicBezTo>
                  <a:pt x="23" y="32"/>
                  <a:pt x="24" y="31"/>
                  <a:pt x="26" y="30"/>
                </a:cubicBezTo>
                <a:cubicBezTo>
                  <a:pt x="28" y="28"/>
                  <a:pt x="28" y="24"/>
                  <a:pt x="26" y="22"/>
                </a:cubicBezTo>
                <a:cubicBezTo>
                  <a:pt x="24" y="19"/>
                  <a:pt x="21" y="19"/>
                  <a:pt x="18" y="21"/>
                </a:cubicBezTo>
                <a:close/>
                <a:moveTo>
                  <a:pt x="111" y="135"/>
                </a:moveTo>
                <a:cubicBezTo>
                  <a:pt x="109" y="137"/>
                  <a:pt x="108" y="141"/>
                  <a:pt x="111" y="144"/>
                </a:cubicBezTo>
                <a:cubicBezTo>
                  <a:pt x="112" y="145"/>
                  <a:pt x="113" y="146"/>
                  <a:pt x="115" y="146"/>
                </a:cubicBezTo>
                <a:cubicBezTo>
                  <a:pt x="117" y="146"/>
                  <a:pt x="118" y="145"/>
                  <a:pt x="119" y="144"/>
                </a:cubicBezTo>
                <a:cubicBezTo>
                  <a:pt x="122" y="142"/>
                  <a:pt x="122" y="139"/>
                  <a:pt x="120" y="136"/>
                </a:cubicBezTo>
                <a:cubicBezTo>
                  <a:pt x="118" y="133"/>
                  <a:pt x="114" y="133"/>
                  <a:pt x="111" y="135"/>
                </a:cubicBezTo>
                <a:close/>
                <a:moveTo>
                  <a:pt x="151" y="174"/>
                </a:moveTo>
                <a:cubicBezTo>
                  <a:pt x="148" y="171"/>
                  <a:pt x="144" y="171"/>
                  <a:pt x="142" y="174"/>
                </a:cubicBezTo>
                <a:cubicBezTo>
                  <a:pt x="141" y="175"/>
                  <a:pt x="140" y="176"/>
                  <a:pt x="140" y="178"/>
                </a:cubicBezTo>
                <a:cubicBezTo>
                  <a:pt x="140" y="179"/>
                  <a:pt x="141" y="181"/>
                  <a:pt x="142" y="182"/>
                </a:cubicBezTo>
                <a:cubicBezTo>
                  <a:pt x="143" y="183"/>
                  <a:pt x="145" y="184"/>
                  <a:pt x="146" y="184"/>
                </a:cubicBezTo>
                <a:cubicBezTo>
                  <a:pt x="148" y="184"/>
                  <a:pt x="149" y="183"/>
                  <a:pt x="151" y="182"/>
                </a:cubicBezTo>
                <a:cubicBezTo>
                  <a:pt x="152" y="181"/>
                  <a:pt x="152" y="179"/>
                  <a:pt x="152" y="178"/>
                </a:cubicBezTo>
                <a:cubicBezTo>
                  <a:pt x="152" y="176"/>
                  <a:pt x="152" y="175"/>
                  <a:pt x="151" y="174"/>
                </a:cubicBezTo>
                <a:close/>
                <a:moveTo>
                  <a:pt x="127" y="154"/>
                </a:moveTo>
                <a:cubicBezTo>
                  <a:pt x="124" y="156"/>
                  <a:pt x="124" y="160"/>
                  <a:pt x="126" y="163"/>
                </a:cubicBezTo>
                <a:cubicBezTo>
                  <a:pt x="127" y="164"/>
                  <a:pt x="129" y="165"/>
                  <a:pt x="131" y="165"/>
                </a:cubicBezTo>
                <a:cubicBezTo>
                  <a:pt x="132" y="165"/>
                  <a:pt x="133" y="164"/>
                  <a:pt x="135" y="163"/>
                </a:cubicBezTo>
                <a:cubicBezTo>
                  <a:pt x="137" y="161"/>
                  <a:pt x="138" y="158"/>
                  <a:pt x="135" y="155"/>
                </a:cubicBezTo>
                <a:cubicBezTo>
                  <a:pt x="133" y="152"/>
                  <a:pt x="130" y="152"/>
                  <a:pt x="127" y="154"/>
                </a:cubicBezTo>
                <a:close/>
                <a:moveTo>
                  <a:pt x="80" y="97"/>
                </a:moveTo>
                <a:cubicBezTo>
                  <a:pt x="78" y="99"/>
                  <a:pt x="77" y="103"/>
                  <a:pt x="79" y="105"/>
                </a:cubicBezTo>
                <a:cubicBezTo>
                  <a:pt x="81" y="107"/>
                  <a:pt x="82" y="108"/>
                  <a:pt x="84" y="108"/>
                </a:cubicBezTo>
                <a:cubicBezTo>
                  <a:pt x="85" y="108"/>
                  <a:pt x="87" y="107"/>
                  <a:pt x="88" y="106"/>
                </a:cubicBezTo>
                <a:cubicBezTo>
                  <a:pt x="90" y="104"/>
                  <a:pt x="91" y="100"/>
                  <a:pt x="89" y="98"/>
                </a:cubicBezTo>
                <a:cubicBezTo>
                  <a:pt x="87" y="95"/>
                  <a:pt x="83" y="95"/>
                  <a:pt x="80" y="97"/>
                </a:cubicBezTo>
                <a:close/>
                <a:moveTo>
                  <a:pt x="96" y="116"/>
                </a:moveTo>
                <a:cubicBezTo>
                  <a:pt x="93" y="118"/>
                  <a:pt x="93" y="122"/>
                  <a:pt x="95" y="125"/>
                </a:cubicBezTo>
                <a:cubicBezTo>
                  <a:pt x="96" y="126"/>
                  <a:pt x="98" y="127"/>
                  <a:pt x="100" y="127"/>
                </a:cubicBezTo>
                <a:cubicBezTo>
                  <a:pt x="101" y="127"/>
                  <a:pt x="102" y="126"/>
                  <a:pt x="103" y="125"/>
                </a:cubicBezTo>
                <a:cubicBezTo>
                  <a:pt x="106" y="123"/>
                  <a:pt x="106" y="119"/>
                  <a:pt x="104" y="117"/>
                </a:cubicBezTo>
                <a:cubicBezTo>
                  <a:pt x="102" y="114"/>
                  <a:pt x="98" y="114"/>
                  <a:pt x="96" y="1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1010"/>
          <p:cNvSpPr/>
          <p:nvPr/>
        </p:nvSpPr>
        <p:spPr bwMode="auto">
          <a:xfrm>
            <a:off x="5648326" y="2638425"/>
            <a:ext cx="254000" cy="254000"/>
          </a:xfrm>
          <a:custGeom>
            <a:avLst/>
            <a:gdLst>
              <a:gd name="T0" fmla="*/ 70 w 80"/>
              <a:gd name="T1" fmla="*/ 22 h 80"/>
              <a:gd name="T2" fmla="*/ 57 w 80"/>
              <a:gd name="T3" fmla="*/ 70 h 80"/>
              <a:gd name="T4" fmla="*/ 9 w 80"/>
              <a:gd name="T5" fmla="*/ 58 h 80"/>
              <a:gd name="T6" fmla="*/ 22 w 80"/>
              <a:gd name="T7" fmla="*/ 10 h 80"/>
              <a:gd name="T8" fmla="*/ 70 w 80"/>
              <a:gd name="T9" fmla="*/ 2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0" y="22"/>
                </a:moveTo>
                <a:cubicBezTo>
                  <a:pt x="80" y="39"/>
                  <a:pt x="74" y="61"/>
                  <a:pt x="57" y="70"/>
                </a:cubicBezTo>
                <a:cubicBezTo>
                  <a:pt x="41" y="80"/>
                  <a:pt x="19" y="74"/>
                  <a:pt x="9" y="58"/>
                </a:cubicBezTo>
                <a:cubicBezTo>
                  <a:pt x="0" y="41"/>
                  <a:pt x="5" y="19"/>
                  <a:pt x="22" y="10"/>
                </a:cubicBezTo>
                <a:cubicBezTo>
                  <a:pt x="39" y="0"/>
                  <a:pt x="61" y="6"/>
                  <a:pt x="70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Oval 1011"/>
          <p:cNvSpPr>
            <a:spLocks noChangeArrowheads="1"/>
          </p:cNvSpPr>
          <p:nvPr/>
        </p:nvSpPr>
        <p:spPr bwMode="auto">
          <a:xfrm>
            <a:off x="5340352" y="3209925"/>
            <a:ext cx="225425" cy="2222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1012"/>
          <p:cNvSpPr/>
          <p:nvPr/>
        </p:nvSpPr>
        <p:spPr bwMode="auto">
          <a:xfrm>
            <a:off x="5648326" y="3749676"/>
            <a:ext cx="254000" cy="257175"/>
          </a:xfrm>
          <a:custGeom>
            <a:avLst/>
            <a:gdLst>
              <a:gd name="T0" fmla="*/ 9 w 80"/>
              <a:gd name="T1" fmla="*/ 23 h 81"/>
              <a:gd name="T2" fmla="*/ 57 w 80"/>
              <a:gd name="T3" fmla="*/ 10 h 81"/>
              <a:gd name="T4" fmla="*/ 70 w 80"/>
              <a:gd name="T5" fmla="*/ 58 h 81"/>
              <a:gd name="T6" fmla="*/ 22 w 80"/>
              <a:gd name="T7" fmla="*/ 71 h 81"/>
              <a:gd name="T8" fmla="*/ 9 w 80"/>
              <a:gd name="T9" fmla="*/ 2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1">
                <a:moveTo>
                  <a:pt x="9" y="23"/>
                </a:moveTo>
                <a:cubicBezTo>
                  <a:pt x="19" y="6"/>
                  <a:pt x="41" y="0"/>
                  <a:pt x="57" y="10"/>
                </a:cubicBezTo>
                <a:cubicBezTo>
                  <a:pt x="74" y="20"/>
                  <a:pt x="80" y="41"/>
                  <a:pt x="70" y="58"/>
                </a:cubicBezTo>
                <a:cubicBezTo>
                  <a:pt x="61" y="75"/>
                  <a:pt x="39" y="81"/>
                  <a:pt x="22" y="71"/>
                </a:cubicBezTo>
                <a:cubicBezTo>
                  <a:pt x="5" y="61"/>
                  <a:pt x="0" y="40"/>
                  <a:pt x="9" y="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013"/>
          <p:cNvSpPr/>
          <p:nvPr/>
        </p:nvSpPr>
        <p:spPr bwMode="auto">
          <a:xfrm>
            <a:off x="6289676" y="3749676"/>
            <a:ext cx="254000" cy="257175"/>
          </a:xfrm>
          <a:custGeom>
            <a:avLst/>
            <a:gdLst>
              <a:gd name="T0" fmla="*/ 10 w 80"/>
              <a:gd name="T1" fmla="*/ 58 h 81"/>
              <a:gd name="T2" fmla="*/ 23 w 80"/>
              <a:gd name="T3" fmla="*/ 10 h 81"/>
              <a:gd name="T4" fmla="*/ 71 w 80"/>
              <a:gd name="T5" fmla="*/ 23 h 81"/>
              <a:gd name="T6" fmla="*/ 58 w 80"/>
              <a:gd name="T7" fmla="*/ 71 h 81"/>
              <a:gd name="T8" fmla="*/ 10 w 80"/>
              <a:gd name="T9" fmla="*/ 5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1">
                <a:moveTo>
                  <a:pt x="10" y="58"/>
                </a:moveTo>
                <a:cubicBezTo>
                  <a:pt x="0" y="41"/>
                  <a:pt x="6" y="20"/>
                  <a:pt x="23" y="10"/>
                </a:cubicBezTo>
                <a:cubicBezTo>
                  <a:pt x="39" y="0"/>
                  <a:pt x="61" y="6"/>
                  <a:pt x="71" y="23"/>
                </a:cubicBezTo>
                <a:cubicBezTo>
                  <a:pt x="80" y="40"/>
                  <a:pt x="75" y="61"/>
                  <a:pt x="58" y="71"/>
                </a:cubicBezTo>
                <a:cubicBezTo>
                  <a:pt x="41" y="81"/>
                  <a:pt x="19" y="75"/>
                  <a:pt x="10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Oval 1014"/>
          <p:cNvSpPr>
            <a:spLocks noChangeArrowheads="1"/>
          </p:cNvSpPr>
          <p:nvPr/>
        </p:nvSpPr>
        <p:spPr bwMode="auto">
          <a:xfrm>
            <a:off x="6626227" y="3209925"/>
            <a:ext cx="225425" cy="2222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1015"/>
          <p:cNvSpPr/>
          <p:nvPr/>
        </p:nvSpPr>
        <p:spPr bwMode="auto">
          <a:xfrm>
            <a:off x="6289676" y="2638425"/>
            <a:ext cx="254000" cy="254000"/>
          </a:xfrm>
          <a:custGeom>
            <a:avLst/>
            <a:gdLst>
              <a:gd name="T0" fmla="*/ 71 w 80"/>
              <a:gd name="T1" fmla="*/ 58 h 80"/>
              <a:gd name="T2" fmla="*/ 23 w 80"/>
              <a:gd name="T3" fmla="*/ 70 h 80"/>
              <a:gd name="T4" fmla="*/ 10 w 80"/>
              <a:gd name="T5" fmla="*/ 22 h 80"/>
              <a:gd name="T6" fmla="*/ 58 w 80"/>
              <a:gd name="T7" fmla="*/ 10 h 80"/>
              <a:gd name="T8" fmla="*/ 71 w 80"/>
              <a:gd name="T9" fmla="*/ 5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0">
                <a:moveTo>
                  <a:pt x="71" y="58"/>
                </a:moveTo>
                <a:cubicBezTo>
                  <a:pt x="61" y="74"/>
                  <a:pt x="39" y="80"/>
                  <a:pt x="23" y="70"/>
                </a:cubicBezTo>
                <a:cubicBezTo>
                  <a:pt x="6" y="61"/>
                  <a:pt x="0" y="39"/>
                  <a:pt x="10" y="22"/>
                </a:cubicBezTo>
                <a:cubicBezTo>
                  <a:pt x="19" y="6"/>
                  <a:pt x="41" y="0"/>
                  <a:pt x="58" y="10"/>
                </a:cubicBezTo>
                <a:cubicBezTo>
                  <a:pt x="75" y="19"/>
                  <a:pt x="80" y="41"/>
                  <a:pt x="71" y="5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5159376" y="1917701"/>
            <a:ext cx="603250" cy="606425"/>
            <a:chOff x="5159376" y="1917701"/>
            <a:chExt cx="603250" cy="606425"/>
          </a:xfrm>
        </p:grpSpPr>
        <p:sp>
          <p:nvSpPr>
            <p:cNvPr id="27" name="Freeform 1016"/>
            <p:cNvSpPr/>
            <p:nvPr/>
          </p:nvSpPr>
          <p:spPr bwMode="auto">
            <a:xfrm>
              <a:off x="5159376" y="1917701"/>
              <a:ext cx="603250" cy="606425"/>
            </a:xfrm>
            <a:custGeom>
              <a:avLst/>
              <a:gdLst>
                <a:gd name="T0" fmla="*/ 69 w 190"/>
                <a:gd name="T1" fmla="*/ 15 h 191"/>
                <a:gd name="T2" fmla="*/ 176 w 190"/>
                <a:gd name="T3" fmla="*/ 69 h 191"/>
                <a:gd name="T4" fmla="*/ 121 w 190"/>
                <a:gd name="T5" fmla="*/ 177 h 191"/>
                <a:gd name="T6" fmla="*/ 14 w 190"/>
                <a:gd name="T7" fmla="*/ 122 h 191"/>
                <a:gd name="T8" fmla="*/ 69 w 190"/>
                <a:gd name="T9" fmla="*/ 1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69" y="15"/>
                  </a:moveTo>
                  <a:cubicBezTo>
                    <a:pt x="113" y="0"/>
                    <a:pt x="161" y="25"/>
                    <a:pt x="176" y="69"/>
                  </a:cubicBezTo>
                  <a:cubicBezTo>
                    <a:pt x="190" y="114"/>
                    <a:pt x="166" y="162"/>
                    <a:pt x="121" y="177"/>
                  </a:cubicBezTo>
                  <a:cubicBezTo>
                    <a:pt x="77" y="191"/>
                    <a:pt x="29" y="167"/>
                    <a:pt x="14" y="122"/>
                  </a:cubicBezTo>
                  <a:cubicBezTo>
                    <a:pt x="0" y="77"/>
                    <a:pt x="24" y="29"/>
                    <a:pt x="69" y="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017"/>
            <p:cNvSpPr>
              <a:spLocks noEditPoints="1"/>
            </p:cNvSpPr>
            <p:nvPr/>
          </p:nvSpPr>
          <p:spPr bwMode="auto">
            <a:xfrm>
              <a:off x="5330827" y="2041525"/>
              <a:ext cx="250825" cy="361950"/>
            </a:xfrm>
            <a:custGeom>
              <a:avLst/>
              <a:gdLst>
                <a:gd name="T0" fmla="*/ 23 w 79"/>
                <a:gd name="T1" fmla="*/ 98 h 114"/>
                <a:gd name="T2" fmla="*/ 24 w 79"/>
                <a:gd name="T3" fmla="*/ 105 h 114"/>
                <a:gd name="T4" fmla="*/ 29 w 79"/>
                <a:gd name="T5" fmla="*/ 108 h 114"/>
                <a:gd name="T6" fmla="*/ 30 w 79"/>
                <a:gd name="T7" fmla="*/ 111 h 114"/>
                <a:gd name="T8" fmla="*/ 40 w 79"/>
                <a:gd name="T9" fmla="*/ 114 h 114"/>
                <a:gd name="T10" fmla="*/ 50 w 79"/>
                <a:gd name="T11" fmla="*/ 111 h 114"/>
                <a:gd name="T12" fmla="*/ 50 w 79"/>
                <a:gd name="T13" fmla="*/ 108 h 114"/>
                <a:gd name="T14" fmla="*/ 55 w 79"/>
                <a:gd name="T15" fmla="*/ 105 h 114"/>
                <a:gd name="T16" fmla="*/ 56 w 79"/>
                <a:gd name="T17" fmla="*/ 98 h 114"/>
                <a:gd name="T18" fmla="*/ 40 w 79"/>
                <a:gd name="T19" fmla="*/ 101 h 114"/>
                <a:gd name="T20" fmla="*/ 23 w 79"/>
                <a:gd name="T21" fmla="*/ 98 h 114"/>
                <a:gd name="T22" fmla="*/ 22 w 79"/>
                <a:gd name="T23" fmla="*/ 87 h 114"/>
                <a:gd name="T24" fmla="*/ 22 w 79"/>
                <a:gd name="T25" fmla="*/ 93 h 114"/>
                <a:gd name="T26" fmla="*/ 40 w 79"/>
                <a:gd name="T27" fmla="*/ 97 h 114"/>
                <a:gd name="T28" fmla="*/ 57 w 79"/>
                <a:gd name="T29" fmla="*/ 93 h 114"/>
                <a:gd name="T30" fmla="*/ 58 w 79"/>
                <a:gd name="T31" fmla="*/ 87 h 114"/>
                <a:gd name="T32" fmla="*/ 40 w 79"/>
                <a:gd name="T33" fmla="*/ 91 h 114"/>
                <a:gd name="T34" fmla="*/ 22 w 79"/>
                <a:gd name="T35" fmla="*/ 87 h 114"/>
                <a:gd name="T36" fmla="*/ 40 w 79"/>
                <a:gd name="T37" fmla="*/ 0 h 114"/>
                <a:gd name="T38" fmla="*/ 0 w 79"/>
                <a:gd name="T39" fmla="*/ 39 h 114"/>
                <a:gd name="T40" fmla="*/ 19 w 79"/>
                <a:gd name="T41" fmla="*/ 72 h 114"/>
                <a:gd name="T42" fmla="*/ 21 w 79"/>
                <a:gd name="T43" fmla="*/ 82 h 114"/>
                <a:gd name="T44" fmla="*/ 40 w 79"/>
                <a:gd name="T45" fmla="*/ 86 h 114"/>
                <a:gd name="T46" fmla="*/ 59 w 79"/>
                <a:gd name="T47" fmla="*/ 82 h 114"/>
                <a:gd name="T48" fmla="*/ 60 w 79"/>
                <a:gd name="T49" fmla="*/ 72 h 114"/>
                <a:gd name="T50" fmla="*/ 79 w 79"/>
                <a:gd name="T51" fmla="*/ 39 h 114"/>
                <a:gd name="T52" fmla="*/ 40 w 79"/>
                <a:gd name="T53" fmla="*/ 0 h 114"/>
                <a:gd name="T54" fmla="*/ 54 w 79"/>
                <a:gd name="T55" fmla="*/ 68 h 114"/>
                <a:gd name="T56" fmla="*/ 53 w 79"/>
                <a:gd name="T57" fmla="*/ 77 h 114"/>
                <a:gd name="T58" fmla="*/ 40 w 79"/>
                <a:gd name="T59" fmla="*/ 79 h 114"/>
                <a:gd name="T60" fmla="*/ 26 w 79"/>
                <a:gd name="T61" fmla="*/ 77 h 114"/>
                <a:gd name="T62" fmla="*/ 25 w 79"/>
                <a:gd name="T63" fmla="*/ 68 h 114"/>
                <a:gd name="T64" fmla="*/ 7 w 79"/>
                <a:gd name="T65" fmla="*/ 39 h 114"/>
                <a:gd name="T66" fmla="*/ 40 w 79"/>
                <a:gd name="T67" fmla="*/ 7 h 114"/>
                <a:gd name="T68" fmla="*/ 72 w 79"/>
                <a:gd name="T69" fmla="*/ 39 h 114"/>
                <a:gd name="T70" fmla="*/ 54 w 79"/>
                <a:gd name="T71" fmla="*/ 68 h 114"/>
                <a:gd name="T72" fmla="*/ 48 w 79"/>
                <a:gd name="T73" fmla="*/ 53 h 114"/>
                <a:gd name="T74" fmla="*/ 40 w 79"/>
                <a:gd name="T75" fmla="*/ 37 h 114"/>
                <a:gd name="T76" fmla="*/ 31 w 79"/>
                <a:gd name="T77" fmla="*/ 53 h 114"/>
                <a:gd name="T78" fmla="*/ 27 w 79"/>
                <a:gd name="T79" fmla="*/ 46 h 114"/>
                <a:gd name="T80" fmla="*/ 22 w 79"/>
                <a:gd name="T81" fmla="*/ 48 h 114"/>
                <a:gd name="T82" fmla="*/ 31 w 79"/>
                <a:gd name="T83" fmla="*/ 67 h 114"/>
                <a:gd name="T84" fmla="*/ 40 w 79"/>
                <a:gd name="T85" fmla="*/ 50 h 114"/>
                <a:gd name="T86" fmla="*/ 49 w 79"/>
                <a:gd name="T87" fmla="*/ 67 h 114"/>
                <a:gd name="T88" fmla="*/ 58 w 79"/>
                <a:gd name="T89" fmla="*/ 48 h 114"/>
                <a:gd name="T90" fmla="*/ 52 w 79"/>
                <a:gd name="T91" fmla="*/ 46 h 114"/>
                <a:gd name="T92" fmla="*/ 48 w 79"/>
                <a:gd name="T93" fmla="*/ 53 h 114"/>
                <a:gd name="T94" fmla="*/ 40 w 79"/>
                <a:gd name="T95" fmla="*/ 16 h 114"/>
                <a:gd name="T96" fmla="*/ 42 w 79"/>
                <a:gd name="T97" fmla="*/ 14 h 114"/>
                <a:gd name="T98" fmla="*/ 40 w 79"/>
                <a:gd name="T99" fmla="*/ 12 h 114"/>
                <a:gd name="T100" fmla="*/ 12 w 79"/>
                <a:gd name="T101" fmla="*/ 39 h 114"/>
                <a:gd name="T102" fmla="*/ 15 w 79"/>
                <a:gd name="T103" fmla="*/ 41 h 114"/>
                <a:gd name="T104" fmla="*/ 17 w 79"/>
                <a:gd name="T105" fmla="*/ 39 h 114"/>
                <a:gd name="T106" fmla="*/ 40 w 79"/>
                <a:gd name="T107" fmla="*/ 1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" h="114">
                  <a:moveTo>
                    <a:pt x="23" y="98"/>
                  </a:moveTo>
                  <a:cubicBezTo>
                    <a:pt x="24" y="105"/>
                    <a:pt x="24" y="105"/>
                    <a:pt x="24" y="105"/>
                  </a:cubicBezTo>
                  <a:cubicBezTo>
                    <a:pt x="24" y="105"/>
                    <a:pt x="25" y="106"/>
                    <a:pt x="29" y="10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32" y="114"/>
                    <a:pt x="40" y="114"/>
                  </a:cubicBezTo>
                  <a:cubicBezTo>
                    <a:pt x="47" y="114"/>
                    <a:pt x="50" y="111"/>
                    <a:pt x="50" y="111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4" y="106"/>
                    <a:pt x="55" y="105"/>
                    <a:pt x="55" y="105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1" y="100"/>
                    <a:pt x="46" y="101"/>
                    <a:pt x="40" y="101"/>
                  </a:cubicBezTo>
                  <a:cubicBezTo>
                    <a:pt x="34" y="101"/>
                    <a:pt x="28" y="100"/>
                    <a:pt x="23" y="98"/>
                  </a:cubicBezTo>
                  <a:close/>
                  <a:moveTo>
                    <a:pt x="22" y="87"/>
                  </a:moveTo>
                  <a:cubicBezTo>
                    <a:pt x="22" y="93"/>
                    <a:pt x="22" y="93"/>
                    <a:pt x="22" y="93"/>
                  </a:cubicBezTo>
                  <a:cubicBezTo>
                    <a:pt x="28" y="95"/>
                    <a:pt x="33" y="97"/>
                    <a:pt x="40" y="97"/>
                  </a:cubicBezTo>
                  <a:cubicBezTo>
                    <a:pt x="46" y="97"/>
                    <a:pt x="52" y="95"/>
                    <a:pt x="57" y="93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2" y="90"/>
                    <a:pt x="46" y="91"/>
                    <a:pt x="40" y="91"/>
                  </a:cubicBezTo>
                  <a:cubicBezTo>
                    <a:pt x="33" y="91"/>
                    <a:pt x="27" y="90"/>
                    <a:pt x="22" y="87"/>
                  </a:cubicBezTo>
                  <a:close/>
                  <a:moveTo>
                    <a:pt x="40" y="0"/>
                  </a:moveTo>
                  <a:cubicBezTo>
                    <a:pt x="18" y="0"/>
                    <a:pt x="0" y="17"/>
                    <a:pt x="0" y="39"/>
                  </a:cubicBezTo>
                  <a:cubicBezTo>
                    <a:pt x="0" y="53"/>
                    <a:pt x="8" y="66"/>
                    <a:pt x="19" y="7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6" y="85"/>
                    <a:pt x="33" y="86"/>
                    <a:pt x="40" y="86"/>
                  </a:cubicBezTo>
                  <a:cubicBezTo>
                    <a:pt x="47" y="86"/>
                    <a:pt x="53" y="85"/>
                    <a:pt x="59" y="8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71" y="66"/>
                    <a:pt x="79" y="53"/>
                    <a:pt x="79" y="39"/>
                  </a:cubicBezTo>
                  <a:cubicBezTo>
                    <a:pt x="79" y="17"/>
                    <a:pt x="61" y="0"/>
                    <a:pt x="40" y="0"/>
                  </a:cubicBezTo>
                  <a:close/>
                  <a:moveTo>
                    <a:pt x="54" y="68"/>
                  </a:moveTo>
                  <a:cubicBezTo>
                    <a:pt x="53" y="77"/>
                    <a:pt x="53" y="77"/>
                    <a:pt x="53" y="77"/>
                  </a:cubicBezTo>
                  <a:cubicBezTo>
                    <a:pt x="53" y="77"/>
                    <a:pt x="50" y="79"/>
                    <a:pt x="40" y="79"/>
                  </a:cubicBezTo>
                  <a:cubicBezTo>
                    <a:pt x="30" y="79"/>
                    <a:pt x="26" y="77"/>
                    <a:pt x="26" y="77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15" y="62"/>
                    <a:pt x="7" y="52"/>
                    <a:pt x="7" y="39"/>
                  </a:cubicBezTo>
                  <a:cubicBezTo>
                    <a:pt x="7" y="21"/>
                    <a:pt x="22" y="7"/>
                    <a:pt x="40" y="7"/>
                  </a:cubicBezTo>
                  <a:cubicBezTo>
                    <a:pt x="58" y="7"/>
                    <a:pt x="72" y="21"/>
                    <a:pt x="72" y="39"/>
                  </a:cubicBezTo>
                  <a:cubicBezTo>
                    <a:pt x="72" y="51"/>
                    <a:pt x="65" y="62"/>
                    <a:pt x="54" y="68"/>
                  </a:cubicBezTo>
                  <a:close/>
                  <a:moveTo>
                    <a:pt x="48" y="53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2" y="46"/>
                    <a:pt x="52" y="46"/>
                    <a:pt x="52" y="46"/>
                  </a:cubicBezTo>
                  <a:lnTo>
                    <a:pt x="48" y="53"/>
                  </a:lnTo>
                  <a:close/>
                  <a:moveTo>
                    <a:pt x="40" y="16"/>
                  </a:moveTo>
                  <a:cubicBezTo>
                    <a:pt x="41" y="16"/>
                    <a:pt x="42" y="15"/>
                    <a:pt x="42" y="14"/>
                  </a:cubicBezTo>
                  <a:cubicBezTo>
                    <a:pt x="42" y="13"/>
                    <a:pt x="41" y="12"/>
                    <a:pt x="40" y="12"/>
                  </a:cubicBezTo>
                  <a:cubicBezTo>
                    <a:pt x="25" y="12"/>
                    <a:pt x="12" y="24"/>
                    <a:pt x="12" y="39"/>
                  </a:cubicBezTo>
                  <a:cubicBezTo>
                    <a:pt x="12" y="40"/>
                    <a:pt x="13" y="41"/>
                    <a:pt x="15" y="41"/>
                  </a:cubicBezTo>
                  <a:cubicBezTo>
                    <a:pt x="16" y="41"/>
                    <a:pt x="17" y="40"/>
                    <a:pt x="17" y="39"/>
                  </a:cubicBezTo>
                  <a:cubicBezTo>
                    <a:pt x="17" y="26"/>
                    <a:pt x="27" y="16"/>
                    <a:pt x="4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21202" y="3019426"/>
            <a:ext cx="606425" cy="606425"/>
            <a:chOff x="4521202" y="3019426"/>
            <a:chExt cx="606425" cy="606425"/>
          </a:xfrm>
        </p:grpSpPr>
        <p:sp>
          <p:nvSpPr>
            <p:cNvPr id="29" name="Freeform 1018"/>
            <p:cNvSpPr/>
            <p:nvPr/>
          </p:nvSpPr>
          <p:spPr bwMode="auto">
            <a:xfrm>
              <a:off x="4521202" y="3019426"/>
              <a:ext cx="606425" cy="606425"/>
            </a:xfrm>
            <a:custGeom>
              <a:avLst/>
              <a:gdLst>
                <a:gd name="T0" fmla="*/ 122 w 191"/>
                <a:gd name="T1" fmla="*/ 14 h 191"/>
                <a:gd name="T2" fmla="*/ 177 w 191"/>
                <a:gd name="T3" fmla="*/ 122 h 191"/>
                <a:gd name="T4" fmla="*/ 70 w 191"/>
                <a:gd name="T5" fmla="*/ 176 h 191"/>
                <a:gd name="T6" fmla="*/ 15 w 191"/>
                <a:gd name="T7" fmla="*/ 69 h 191"/>
                <a:gd name="T8" fmla="*/ 122 w 191"/>
                <a:gd name="T9" fmla="*/ 1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91">
                  <a:moveTo>
                    <a:pt x="122" y="14"/>
                  </a:moveTo>
                  <a:cubicBezTo>
                    <a:pt x="167" y="29"/>
                    <a:pt x="191" y="77"/>
                    <a:pt x="177" y="122"/>
                  </a:cubicBezTo>
                  <a:cubicBezTo>
                    <a:pt x="162" y="166"/>
                    <a:pt x="114" y="191"/>
                    <a:pt x="70" y="176"/>
                  </a:cubicBezTo>
                  <a:cubicBezTo>
                    <a:pt x="25" y="162"/>
                    <a:pt x="0" y="114"/>
                    <a:pt x="15" y="69"/>
                  </a:cubicBezTo>
                  <a:cubicBezTo>
                    <a:pt x="29" y="24"/>
                    <a:pt x="77" y="0"/>
                    <a:pt x="122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1019"/>
            <p:cNvSpPr>
              <a:spLocks noEditPoints="1"/>
            </p:cNvSpPr>
            <p:nvPr/>
          </p:nvSpPr>
          <p:spPr bwMode="auto">
            <a:xfrm>
              <a:off x="4654552" y="3178175"/>
              <a:ext cx="333375" cy="285750"/>
            </a:xfrm>
            <a:custGeom>
              <a:avLst/>
              <a:gdLst>
                <a:gd name="T0" fmla="*/ 37 w 105"/>
                <a:gd name="T1" fmla="*/ 59 h 90"/>
                <a:gd name="T2" fmla="*/ 37 w 105"/>
                <a:gd name="T3" fmla="*/ 90 h 90"/>
                <a:gd name="T4" fmla="*/ 61 w 105"/>
                <a:gd name="T5" fmla="*/ 90 h 90"/>
                <a:gd name="T6" fmla="*/ 61 w 105"/>
                <a:gd name="T7" fmla="*/ 62 h 90"/>
                <a:gd name="T8" fmla="*/ 51 w 105"/>
                <a:gd name="T9" fmla="*/ 72 h 90"/>
                <a:gd name="T10" fmla="*/ 37 w 105"/>
                <a:gd name="T11" fmla="*/ 59 h 90"/>
                <a:gd name="T12" fmla="*/ 4 w 105"/>
                <a:gd name="T13" fmla="*/ 86 h 90"/>
                <a:gd name="T14" fmla="*/ 8 w 105"/>
                <a:gd name="T15" fmla="*/ 90 h 90"/>
                <a:gd name="T16" fmla="*/ 28 w 105"/>
                <a:gd name="T17" fmla="*/ 90 h 90"/>
                <a:gd name="T18" fmla="*/ 28 w 105"/>
                <a:gd name="T19" fmla="*/ 49 h 90"/>
                <a:gd name="T20" fmla="*/ 4 w 105"/>
                <a:gd name="T21" fmla="*/ 73 h 90"/>
                <a:gd name="T22" fmla="*/ 4 w 105"/>
                <a:gd name="T23" fmla="*/ 86 h 90"/>
                <a:gd name="T24" fmla="*/ 70 w 105"/>
                <a:gd name="T25" fmla="*/ 53 h 90"/>
                <a:gd name="T26" fmla="*/ 70 w 105"/>
                <a:gd name="T27" fmla="*/ 90 h 90"/>
                <a:gd name="T28" fmla="*/ 90 w 105"/>
                <a:gd name="T29" fmla="*/ 90 h 90"/>
                <a:gd name="T30" fmla="*/ 94 w 105"/>
                <a:gd name="T31" fmla="*/ 86 h 90"/>
                <a:gd name="T32" fmla="*/ 94 w 105"/>
                <a:gd name="T33" fmla="*/ 29 h 90"/>
                <a:gd name="T34" fmla="*/ 73 w 105"/>
                <a:gd name="T35" fmla="*/ 49 h 90"/>
                <a:gd name="T36" fmla="*/ 70 w 105"/>
                <a:gd name="T37" fmla="*/ 53 h 90"/>
                <a:gd name="T38" fmla="*/ 84 w 105"/>
                <a:gd name="T39" fmla="*/ 2 h 90"/>
                <a:gd name="T40" fmla="*/ 80 w 105"/>
                <a:gd name="T41" fmla="*/ 7 h 90"/>
                <a:gd name="T42" fmla="*/ 85 w 105"/>
                <a:gd name="T43" fmla="*/ 11 h 90"/>
                <a:gd name="T44" fmla="*/ 89 w 105"/>
                <a:gd name="T45" fmla="*/ 10 h 90"/>
                <a:gd name="T46" fmla="*/ 51 w 105"/>
                <a:gd name="T47" fmla="*/ 49 h 90"/>
                <a:gd name="T48" fmla="*/ 28 w 105"/>
                <a:gd name="T49" fmla="*/ 26 h 90"/>
                <a:gd name="T50" fmla="*/ 1 w 105"/>
                <a:gd name="T51" fmla="*/ 53 h 90"/>
                <a:gd name="T52" fmla="*/ 1 w 105"/>
                <a:gd name="T53" fmla="*/ 59 h 90"/>
                <a:gd name="T54" fmla="*/ 7 w 105"/>
                <a:gd name="T55" fmla="*/ 59 h 90"/>
                <a:gd name="T56" fmla="*/ 28 w 105"/>
                <a:gd name="T57" fmla="*/ 38 h 90"/>
                <a:gd name="T58" fmla="*/ 51 w 105"/>
                <a:gd name="T59" fmla="*/ 61 h 90"/>
                <a:gd name="T60" fmla="*/ 95 w 105"/>
                <a:gd name="T61" fmla="*/ 16 h 90"/>
                <a:gd name="T62" fmla="*/ 95 w 105"/>
                <a:gd name="T63" fmla="*/ 21 h 90"/>
                <a:gd name="T64" fmla="*/ 99 w 105"/>
                <a:gd name="T65" fmla="*/ 25 h 90"/>
                <a:gd name="T66" fmla="*/ 99 w 105"/>
                <a:gd name="T67" fmla="*/ 25 h 90"/>
                <a:gd name="T68" fmla="*/ 103 w 105"/>
                <a:gd name="T69" fmla="*/ 22 h 90"/>
                <a:gd name="T70" fmla="*/ 105 w 105"/>
                <a:gd name="T71" fmla="*/ 0 h 90"/>
                <a:gd name="T72" fmla="*/ 84 w 105"/>
                <a:gd name="T7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90">
                  <a:moveTo>
                    <a:pt x="37" y="59"/>
                  </a:moveTo>
                  <a:cubicBezTo>
                    <a:pt x="37" y="90"/>
                    <a:pt x="37" y="90"/>
                    <a:pt x="37" y="90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1" y="72"/>
                    <a:pt x="51" y="72"/>
                    <a:pt x="51" y="72"/>
                  </a:cubicBezTo>
                  <a:lnTo>
                    <a:pt x="37" y="59"/>
                  </a:lnTo>
                  <a:close/>
                  <a:moveTo>
                    <a:pt x="4" y="86"/>
                  </a:moveTo>
                  <a:cubicBezTo>
                    <a:pt x="4" y="88"/>
                    <a:pt x="6" y="90"/>
                    <a:pt x="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4" y="73"/>
                    <a:pt x="4" y="73"/>
                    <a:pt x="4" y="73"/>
                  </a:cubicBezTo>
                  <a:lnTo>
                    <a:pt x="4" y="86"/>
                  </a:lnTo>
                  <a:close/>
                  <a:moveTo>
                    <a:pt x="70" y="53"/>
                  </a:moveTo>
                  <a:cubicBezTo>
                    <a:pt x="70" y="90"/>
                    <a:pt x="70" y="90"/>
                    <a:pt x="70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2" y="90"/>
                    <a:pt x="94" y="88"/>
                    <a:pt x="94" y="86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73" y="49"/>
                    <a:pt x="73" y="49"/>
                    <a:pt x="73" y="49"/>
                  </a:cubicBezTo>
                  <a:lnTo>
                    <a:pt x="70" y="53"/>
                  </a:lnTo>
                  <a:close/>
                  <a:moveTo>
                    <a:pt x="84" y="2"/>
                  </a:moveTo>
                  <a:cubicBezTo>
                    <a:pt x="82" y="3"/>
                    <a:pt x="80" y="5"/>
                    <a:pt x="80" y="7"/>
                  </a:cubicBezTo>
                  <a:cubicBezTo>
                    <a:pt x="81" y="9"/>
                    <a:pt x="83" y="11"/>
                    <a:pt x="85" y="11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5"/>
                    <a:pt x="0" y="57"/>
                    <a:pt x="1" y="59"/>
                  </a:cubicBezTo>
                  <a:cubicBezTo>
                    <a:pt x="3" y="61"/>
                    <a:pt x="6" y="61"/>
                    <a:pt x="7" y="5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3"/>
                    <a:pt x="97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101" y="25"/>
                    <a:pt x="103" y="24"/>
                    <a:pt x="103" y="22"/>
                  </a:cubicBezTo>
                  <a:cubicBezTo>
                    <a:pt x="105" y="0"/>
                    <a:pt x="105" y="0"/>
                    <a:pt x="105" y="0"/>
                  </a:cubicBezTo>
                  <a:lnTo>
                    <a:pt x="84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22852" y="4114801"/>
            <a:ext cx="612775" cy="612775"/>
            <a:chOff x="5022852" y="4114801"/>
            <a:chExt cx="612775" cy="612775"/>
          </a:xfrm>
        </p:grpSpPr>
        <p:sp>
          <p:nvSpPr>
            <p:cNvPr id="31" name="Freeform 1020"/>
            <p:cNvSpPr/>
            <p:nvPr/>
          </p:nvSpPr>
          <p:spPr bwMode="auto">
            <a:xfrm>
              <a:off x="5022852" y="4114801"/>
              <a:ext cx="612775" cy="612775"/>
            </a:xfrm>
            <a:custGeom>
              <a:avLst/>
              <a:gdLst>
                <a:gd name="T0" fmla="*/ 165 w 193"/>
                <a:gd name="T1" fmla="*/ 47 h 193"/>
                <a:gd name="T2" fmla="*/ 147 w 193"/>
                <a:gd name="T3" fmla="*/ 166 h 193"/>
                <a:gd name="T4" fmla="*/ 28 w 193"/>
                <a:gd name="T5" fmla="*/ 147 h 193"/>
                <a:gd name="T6" fmla="*/ 47 w 193"/>
                <a:gd name="T7" fmla="*/ 28 h 193"/>
                <a:gd name="T8" fmla="*/ 165 w 193"/>
                <a:gd name="T9" fmla="*/ 4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65" y="47"/>
                  </a:moveTo>
                  <a:cubicBezTo>
                    <a:pt x="193" y="85"/>
                    <a:pt x="185" y="138"/>
                    <a:pt x="147" y="166"/>
                  </a:cubicBezTo>
                  <a:cubicBezTo>
                    <a:pt x="109" y="193"/>
                    <a:pt x="55" y="185"/>
                    <a:pt x="28" y="147"/>
                  </a:cubicBezTo>
                  <a:cubicBezTo>
                    <a:pt x="0" y="109"/>
                    <a:pt x="9" y="56"/>
                    <a:pt x="47" y="28"/>
                  </a:cubicBezTo>
                  <a:cubicBezTo>
                    <a:pt x="85" y="0"/>
                    <a:pt x="138" y="9"/>
                    <a:pt x="165" y="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1021"/>
            <p:cNvSpPr>
              <a:spLocks noEditPoints="1"/>
            </p:cNvSpPr>
            <p:nvPr/>
          </p:nvSpPr>
          <p:spPr bwMode="auto">
            <a:xfrm>
              <a:off x="5200651" y="4260851"/>
              <a:ext cx="260350" cy="327025"/>
            </a:xfrm>
            <a:custGeom>
              <a:avLst/>
              <a:gdLst>
                <a:gd name="T0" fmla="*/ 118 w 164"/>
                <a:gd name="T1" fmla="*/ 34 h 206"/>
                <a:gd name="T2" fmla="*/ 28 w 164"/>
                <a:gd name="T3" fmla="*/ 34 h 206"/>
                <a:gd name="T4" fmla="*/ 28 w 164"/>
                <a:gd name="T5" fmla="*/ 46 h 206"/>
                <a:gd name="T6" fmla="*/ 118 w 164"/>
                <a:gd name="T7" fmla="*/ 46 h 206"/>
                <a:gd name="T8" fmla="*/ 118 w 164"/>
                <a:gd name="T9" fmla="*/ 34 h 206"/>
                <a:gd name="T10" fmla="*/ 146 w 164"/>
                <a:gd name="T11" fmla="*/ 18 h 206"/>
                <a:gd name="T12" fmla="*/ 146 w 164"/>
                <a:gd name="T13" fmla="*/ 0 h 206"/>
                <a:gd name="T14" fmla="*/ 0 w 164"/>
                <a:gd name="T15" fmla="*/ 0 h 206"/>
                <a:gd name="T16" fmla="*/ 0 w 164"/>
                <a:gd name="T17" fmla="*/ 188 h 206"/>
                <a:gd name="T18" fmla="*/ 18 w 164"/>
                <a:gd name="T19" fmla="*/ 188 h 206"/>
                <a:gd name="T20" fmla="*/ 18 w 164"/>
                <a:gd name="T21" fmla="*/ 206 h 206"/>
                <a:gd name="T22" fmla="*/ 164 w 164"/>
                <a:gd name="T23" fmla="*/ 206 h 206"/>
                <a:gd name="T24" fmla="*/ 164 w 164"/>
                <a:gd name="T25" fmla="*/ 18 h 206"/>
                <a:gd name="T26" fmla="*/ 146 w 164"/>
                <a:gd name="T27" fmla="*/ 18 h 206"/>
                <a:gd name="T28" fmla="*/ 10 w 164"/>
                <a:gd name="T29" fmla="*/ 178 h 206"/>
                <a:gd name="T30" fmla="*/ 10 w 164"/>
                <a:gd name="T31" fmla="*/ 10 h 206"/>
                <a:gd name="T32" fmla="*/ 136 w 164"/>
                <a:gd name="T33" fmla="*/ 10 h 206"/>
                <a:gd name="T34" fmla="*/ 136 w 164"/>
                <a:gd name="T35" fmla="*/ 136 h 206"/>
                <a:gd name="T36" fmla="*/ 94 w 164"/>
                <a:gd name="T37" fmla="*/ 136 h 206"/>
                <a:gd name="T38" fmla="*/ 94 w 164"/>
                <a:gd name="T39" fmla="*/ 178 h 206"/>
                <a:gd name="T40" fmla="*/ 10 w 164"/>
                <a:gd name="T41" fmla="*/ 178 h 206"/>
                <a:gd name="T42" fmla="*/ 154 w 164"/>
                <a:gd name="T43" fmla="*/ 196 h 206"/>
                <a:gd name="T44" fmla="*/ 28 w 164"/>
                <a:gd name="T45" fmla="*/ 196 h 206"/>
                <a:gd name="T46" fmla="*/ 28 w 164"/>
                <a:gd name="T47" fmla="*/ 188 h 206"/>
                <a:gd name="T48" fmla="*/ 98 w 164"/>
                <a:gd name="T49" fmla="*/ 188 h 206"/>
                <a:gd name="T50" fmla="*/ 146 w 164"/>
                <a:gd name="T51" fmla="*/ 140 h 206"/>
                <a:gd name="T52" fmla="*/ 146 w 164"/>
                <a:gd name="T53" fmla="*/ 28 h 206"/>
                <a:gd name="T54" fmla="*/ 154 w 164"/>
                <a:gd name="T55" fmla="*/ 28 h 206"/>
                <a:gd name="T56" fmla="*/ 154 w 164"/>
                <a:gd name="T57" fmla="*/ 196 h 206"/>
                <a:gd name="T58" fmla="*/ 118 w 164"/>
                <a:gd name="T59" fmla="*/ 60 h 206"/>
                <a:gd name="T60" fmla="*/ 28 w 164"/>
                <a:gd name="T61" fmla="*/ 60 h 206"/>
                <a:gd name="T62" fmla="*/ 28 w 164"/>
                <a:gd name="T63" fmla="*/ 72 h 206"/>
                <a:gd name="T64" fmla="*/ 118 w 164"/>
                <a:gd name="T65" fmla="*/ 72 h 206"/>
                <a:gd name="T66" fmla="*/ 118 w 164"/>
                <a:gd name="T67" fmla="*/ 60 h 206"/>
                <a:gd name="T68" fmla="*/ 28 w 164"/>
                <a:gd name="T69" fmla="*/ 122 h 206"/>
                <a:gd name="T70" fmla="*/ 74 w 164"/>
                <a:gd name="T71" fmla="*/ 122 h 206"/>
                <a:gd name="T72" fmla="*/ 74 w 164"/>
                <a:gd name="T73" fmla="*/ 110 h 206"/>
                <a:gd name="T74" fmla="*/ 28 w 164"/>
                <a:gd name="T75" fmla="*/ 110 h 206"/>
                <a:gd name="T76" fmla="*/ 28 w 164"/>
                <a:gd name="T77" fmla="*/ 122 h 206"/>
                <a:gd name="T78" fmla="*/ 118 w 164"/>
                <a:gd name="T79" fmla="*/ 84 h 206"/>
                <a:gd name="T80" fmla="*/ 28 w 164"/>
                <a:gd name="T81" fmla="*/ 84 h 206"/>
                <a:gd name="T82" fmla="*/ 28 w 164"/>
                <a:gd name="T83" fmla="*/ 98 h 206"/>
                <a:gd name="T84" fmla="*/ 118 w 164"/>
                <a:gd name="T85" fmla="*/ 98 h 206"/>
                <a:gd name="T86" fmla="*/ 118 w 164"/>
                <a:gd name="T87" fmla="*/ 8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" h="206">
                  <a:moveTo>
                    <a:pt x="118" y="34"/>
                  </a:moveTo>
                  <a:lnTo>
                    <a:pt x="28" y="34"/>
                  </a:lnTo>
                  <a:lnTo>
                    <a:pt x="28" y="46"/>
                  </a:lnTo>
                  <a:lnTo>
                    <a:pt x="118" y="46"/>
                  </a:lnTo>
                  <a:lnTo>
                    <a:pt x="118" y="34"/>
                  </a:lnTo>
                  <a:close/>
                  <a:moveTo>
                    <a:pt x="146" y="18"/>
                  </a:moveTo>
                  <a:lnTo>
                    <a:pt x="146" y="0"/>
                  </a:lnTo>
                  <a:lnTo>
                    <a:pt x="0" y="0"/>
                  </a:lnTo>
                  <a:lnTo>
                    <a:pt x="0" y="188"/>
                  </a:lnTo>
                  <a:lnTo>
                    <a:pt x="18" y="188"/>
                  </a:lnTo>
                  <a:lnTo>
                    <a:pt x="18" y="206"/>
                  </a:lnTo>
                  <a:lnTo>
                    <a:pt x="164" y="206"/>
                  </a:lnTo>
                  <a:lnTo>
                    <a:pt x="164" y="18"/>
                  </a:lnTo>
                  <a:lnTo>
                    <a:pt x="146" y="18"/>
                  </a:lnTo>
                  <a:close/>
                  <a:moveTo>
                    <a:pt x="10" y="178"/>
                  </a:moveTo>
                  <a:lnTo>
                    <a:pt x="10" y="10"/>
                  </a:lnTo>
                  <a:lnTo>
                    <a:pt x="136" y="10"/>
                  </a:lnTo>
                  <a:lnTo>
                    <a:pt x="136" y="136"/>
                  </a:lnTo>
                  <a:lnTo>
                    <a:pt x="94" y="136"/>
                  </a:lnTo>
                  <a:lnTo>
                    <a:pt x="94" y="178"/>
                  </a:lnTo>
                  <a:lnTo>
                    <a:pt x="10" y="178"/>
                  </a:lnTo>
                  <a:close/>
                  <a:moveTo>
                    <a:pt x="154" y="196"/>
                  </a:moveTo>
                  <a:lnTo>
                    <a:pt x="28" y="196"/>
                  </a:lnTo>
                  <a:lnTo>
                    <a:pt x="28" y="188"/>
                  </a:lnTo>
                  <a:lnTo>
                    <a:pt x="98" y="188"/>
                  </a:lnTo>
                  <a:lnTo>
                    <a:pt x="146" y="140"/>
                  </a:lnTo>
                  <a:lnTo>
                    <a:pt x="146" y="28"/>
                  </a:lnTo>
                  <a:lnTo>
                    <a:pt x="154" y="28"/>
                  </a:lnTo>
                  <a:lnTo>
                    <a:pt x="154" y="196"/>
                  </a:lnTo>
                  <a:close/>
                  <a:moveTo>
                    <a:pt x="118" y="60"/>
                  </a:moveTo>
                  <a:lnTo>
                    <a:pt x="28" y="60"/>
                  </a:lnTo>
                  <a:lnTo>
                    <a:pt x="28" y="72"/>
                  </a:lnTo>
                  <a:lnTo>
                    <a:pt x="118" y="72"/>
                  </a:lnTo>
                  <a:lnTo>
                    <a:pt x="118" y="60"/>
                  </a:lnTo>
                  <a:close/>
                  <a:moveTo>
                    <a:pt x="28" y="122"/>
                  </a:moveTo>
                  <a:lnTo>
                    <a:pt x="74" y="122"/>
                  </a:lnTo>
                  <a:lnTo>
                    <a:pt x="74" y="110"/>
                  </a:lnTo>
                  <a:lnTo>
                    <a:pt x="28" y="110"/>
                  </a:lnTo>
                  <a:lnTo>
                    <a:pt x="28" y="122"/>
                  </a:lnTo>
                  <a:close/>
                  <a:moveTo>
                    <a:pt x="118" y="84"/>
                  </a:moveTo>
                  <a:lnTo>
                    <a:pt x="28" y="84"/>
                  </a:lnTo>
                  <a:lnTo>
                    <a:pt x="28" y="98"/>
                  </a:lnTo>
                  <a:lnTo>
                    <a:pt x="118" y="98"/>
                  </a:lnTo>
                  <a:lnTo>
                    <a:pt x="118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26202" y="1914526"/>
            <a:ext cx="612775" cy="612775"/>
            <a:chOff x="6426202" y="1914526"/>
            <a:chExt cx="612775" cy="612775"/>
          </a:xfrm>
        </p:grpSpPr>
        <p:sp>
          <p:nvSpPr>
            <p:cNvPr id="33" name="Freeform 1022"/>
            <p:cNvSpPr/>
            <p:nvPr/>
          </p:nvSpPr>
          <p:spPr bwMode="auto">
            <a:xfrm>
              <a:off x="6426202" y="1914526"/>
              <a:ext cx="612775" cy="612775"/>
            </a:xfrm>
            <a:custGeom>
              <a:avLst/>
              <a:gdLst>
                <a:gd name="T0" fmla="*/ 165 w 193"/>
                <a:gd name="T1" fmla="*/ 147 h 193"/>
                <a:gd name="T2" fmla="*/ 46 w 193"/>
                <a:gd name="T3" fmla="*/ 166 h 193"/>
                <a:gd name="T4" fmla="*/ 27 w 193"/>
                <a:gd name="T5" fmla="*/ 47 h 193"/>
                <a:gd name="T6" fmla="*/ 146 w 193"/>
                <a:gd name="T7" fmla="*/ 28 h 193"/>
                <a:gd name="T8" fmla="*/ 165 w 193"/>
                <a:gd name="T9" fmla="*/ 14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65" y="147"/>
                  </a:moveTo>
                  <a:cubicBezTo>
                    <a:pt x="137" y="185"/>
                    <a:pt x="84" y="193"/>
                    <a:pt x="46" y="166"/>
                  </a:cubicBezTo>
                  <a:cubicBezTo>
                    <a:pt x="8" y="138"/>
                    <a:pt x="0" y="85"/>
                    <a:pt x="27" y="47"/>
                  </a:cubicBezTo>
                  <a:cubicBezTo>
                    <a:pt x="55" y="9"/>
                    <a:pt x="108" y="0"/>
                    <a:pt x="146" y="28"/>
                  </a:cubicBezTo>
                  <a:cubicBezTo>
                    <a:pt x="184" y="56"/>
                    <a:pt x="193" y="109"/>
                    <a:pt x="165" y="1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023"/>
            <p:cNvSpPr>
              <a:spLocks noEditPoints="1"/>
            </p:cNvSpPr>
            <p:nvPr/>
          </p:nvSpPr>
          <p:spPr bwMode="auto">
            <a:xfrm>
              <a:off x="6569076" y="2041525"/>
              <a:ext cx="330200" cy="368300"/>
            </a:xfrm>
            <a:custGeom>
              <a:avLst/>
              <a:gdLst>
                <a:gd name="T0" fmla="*/ 56 w 104"/>
                <a:gd name="T1" fmla="*/ 65 h 116"/>
                <a:gd name="T2" fmla="*/ 57 w 104"/>
                <a:gd name="T3" fmla="*/ 64 h 116"/>
                <a:gd name="T4" fmla="*/ 57 w 104"/>
                <a:gd name="T5" fmla="*/ 40 h 116"/>
                <a:gd name="T6" fmla="*/ 52 w 104"/>
                <a:gd name="T7" fmla="*/ 36 h 116"/>
                <a:gd name="T8" fmla="*/ 47 w 104"/>
                <a:gd name="T9" fmla="*/ 40 h 116"/>
                <a:gd name="T10" fmla="*/ 47 w 104"/>
                <a:gd name="T11" fmla="*/ 64 h 116"/>
                <a:gd name="T12" fmla="*/ 52 w 104"/>
                <a:gd name="T13" fmla="*/ 68 h 116"/>
                <a:gd name="T14" fmla="*/ 53 w 104"/>
                <a:gd name="T15" fmla="*/ 68 h 116"/>
                <a:gd name="T16" fmla="*/ 73 w 104"/>
                <a:gd name="T17" fmla="*/ 89 h 116"/>
                <a:gd name="T18" fmla="*/ 75 w 104"/>
                <a:gd name="T19" fmla="*/ 90 h 116"/>
                <a:gd name="T20" fmla="*/ 77 w 104"/>
                <a:gd name="T21" fmla="*/ 89 h 116"/>
                <a:gd name="T22" fmla="*/ 77 w 104"/>
                <a:gd name="T23" fmla="*/ 85 h 116"/>
                <a:gd name="T24" fmla="*/ 56 w 104"/>
                <a:gd name="T25" fmla="*/ 65 h 116"/>
                <a:gd name="T26" fmla="*/ 84 w 104"/>
                <a:gd name="T27" fmla="*/ 23 h 116"/>
                <a:gd name="T28" fmla="*/ 87 w 104"/>
                <a:gd name="T29" fmla="*/ 18 h 116"/>
                <a:gd name="T30" fmla="*/ 88 w 104"/>
                <a:gd name="T31" fmla="*/ 19 h 116"/>
                <a:gd name="T32" fmla="*/ 91 w 104"/>
                <a:gd name="T33" fmla="*/ 19 h 116"/>
                <a:gd name="T34" fmla="*/ 93 w 104"/>
                <a:gd name="T35" fmla="*/ 17 h 116"/>
                <a:gd name="T36" fmla="*/ 95 w 104"/>
                <a:gd name="T37" fmla="*/ 14 h 116"/>
                <a:gd name="T38" fmla="*/ 94 w 104"/>
                <a:gd name="T39" fmla="*/ 9 h 116"/>
                <a:gd name="T40" fmla="*/ 79 w 104"/>
                <a:gd name="T41" fmla="*/ 1 h 116"/>
                <a:gd name="T42" fmla="*/ 75 w 104"/>
                <a:gd name="T43" fmla="*/ 2 h 116"/>
                <a:gd name="T44" fmla="*/ 73 w 104"/>
                <a:gd name="T45" fmla="*/ 6 h 116"/>
                <a:gd name="T46" fmla="*/ 72 w 104"/>
                <a:gd name="T47" fmla="*/ 8 h 116"/>
                <a:gd name="T48" fmla="*/ 74 w 104"/>
                <a:gd name="T49" fmla="*/ 10 h 116"/>
                <a:gd name="T50" fmla="*/ 75 w 104"/>
                <a:gd name="T51" fmla="*/ 11 h 116"/>
                <a:gd name="T52" fmla="*/ 72 w 104"/>
                <a:gd name="T53" fmla="*/ 16 h 116"/>
                <a:gd name="T54" fmla="*/ 52 w 104"/>
                <a:gd name="T55" fmla="*/ 12 h 116"/>
                <a:gd name="T56" fmla="*/ 32 w 104"/>
                <a:gd name="T57" fmla="*/ 16 h 116"/>
                <a:gd name="T58" fmla="*/ 29 w 104"/>
                <a:gd name="T59" fmla="*/ 11 h 116"/>
                <a:gd name="T60" fmla="*/ 30 w 104"/>
                <a:gd name="T61" fmla="*/ 10 h 116"/>
                <a:gd name="T62" fmla="*/ 32 w 104"/>
                <a:gd name="T63" fmla="*/ 8 h 116"/>
                <a:gd name="T64" fmla="*/ 31 w 104"/>
                <a:gd name="T65" fmla="*/ 6 h 116"/>
                <a:gd name="T66" fmla="*/ 29 w 104"/>
                <a:gd name="T67" fmla="*/ 2 h 116"/>
                <a:gd name="T68" fmla="*/ 25 w 104"/>
                <a:gd name="T69" fmla="*/ 1 h 116"/>
                <a:gd name="T70" fmla="*/ 10 w 104"/>
                <a:gd name="T71" fmla="*/ 9 h 116"/>
                <a:gd name="T72" fmla="*/ 9 w 104"/>
                <a:gd name="T73" fmla="*/ 14 h 116"/>
                <a:gd name="T74" fmla="*/ 11 w 104"/>
                <a:gd name="T75" fmla="*/ 17 h 116"/>
                <a:gd name="T76" fmla="*/ 13 w 104"/>
                <a:gd name="T77" fmla="*/ 19 h 116"/>
                <a:gd name="T78" fmla="*/ 16 w 104"/>
                <a:gd name="T79" fmla="*/ 19 h 116"/>
                <a:gd name="T80" fmla="*/ 17 w 104"/>
                <a:gd name="T81" fmla="*/ 18 h 116"/>
                <a:gd name="T82" fmla="*/ 20 w 104"/>
                <a:gd name="T83" fmla="*/ 23 h 116"/>
                <a:gd name="T84" fmla="*/ 0 w 104"/>
                <a:gd name="T85" fmla="*/ 64 h 116"/>
                <a:gd name="T86" fmla="*/ 52 w 104"/>
                <a:gd name="T87" fmla="*/ 116 h 116"/>
                <a:gd name="T88" fmla="*/ 104 w 104"/>
                <a:gd name="T89" fmla="*/ 64 h 116"/>
                <a:gd name="T90" fmla="*/ 84 w 104"/>
                <a:gd name="T91" fmla="*/ 23 h 116"/>
                <a:gd name="T92" fmla="*/ 52 w 104"/>
                <a:gd name="T93" fmla="*/ 106 h 116"/>
                <a:gd name="T94" fmla="*/ 10 w 104"/>
                <a:gd name="T95" fmla="*/ 64 h 116"/>
                <a:gd name="T96" fmla="*/ 52 w 104"/>
                <a:gd name="T97" fmla="*/ 22 h 116"/>
                <a:gd name="T98" fmla="*/ 94 w 104"/>
                <a:gd name="T99" fmla="*/ 64 h 116"/>
                <a:gd name="T100" fmla="*/ 52 w 104"/>
                <a:gd name="T101" fmla="*/ 10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" h="116">
                  <a:moveTo>
                    <a:pt x="56" y="65"/>
                  </a:moveTo>
                  <a:cubicBezTo>
                    <a:pt x="56" y="64"/>
                    <a:pt x="57" y="64"/>
                    <a:pt x="57" y="6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38"/>
                    <a:pt x="54" y="36"/>
                    <a:pt x="52" y="36"/>
                  </a:cubicBezTo>
                  <a:cubicBezTo>
                    <a:pt x="49" y="36"/>
                    <a:pt x="47" y="38"/>
                    <a:pt x="47" y="40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66"/>
                    <a:pt x="49" y="68"/>
                    <a:pt x="52" y="68"/>
                  </a:cubicBezTo>
                  <a:cubicBezTo>
                    <a:pt x="52" y="68"/>
                    <a:pt x="52" y="68"/>
                    <a:pt x="53" y="68"/>
                  </a:cubicBezTo>
                  <a:cubicBezTo>
                    <a:pt x="73" y="89"/>
                    <a:pt x="73" y="89"/>
                    <a:pt x="73" y="89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6" y="90"/>
                    <a:pt x="77" y="90"/>
                    <a:pt x="77" y="89"/>
                  </a:cubicBezTo>
                  <a:cubicBezTo>
                    <a:pt x="78" y="88"/>
                    <a:pt x="78" y="86"/>
                    <a:pt x="77" y="85"/>
                  </a:cubicBezTo>
                  <a:lnTo>
                    <a:pt x="56" y="65"/>
                  </a:lnTo>
                  <a:close/>
                  <a:moveTo>
                    <a:pt x="84" y="23"/>
                  </a:moveTo>
                  <a:cubicBezTo>
                    <a:pt x="87" y="18"/>
                    <a:pt x="87" y="18"/>
                    <a:pt x="87" y="18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9" y="19"/>
                    <a:pt x="90" y="19"/>
                    <a:pt x="91" y="19"/>
                  </a:cubicBezTo>
                  <a:cubicBezTo>
                    <a:pt x="92" y="19"/>
                    <a:pt x="92" y="18"/>
                    <a:pt x="93" y="17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6" y="12"/>
                    <a:pt x="95" y="10"/>
                    <a:pt x="94" y="9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8" y="0"/>
                    <a:pt x="76" y="0"/>
                    <a:pt x="75" y="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2" y="6"/>
                    <a:pt x="72" y="7"/>
                    <a:pt x="72" y="8"/>
                  </a:cubicBezTo>
                  <a:cubicBezTo>
                    <a:pt x="73" y="9"/>
                    <a:pt x="73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6" y="13"/>
                    <a:pt x="59" y="12"/>
                    <a:pt x="52" y="12"/>
                  </a:cubicBezTo>
                  <a:cubicBezTo>
                    <a:pt x="45" y="12"/>
                    <a:pt x="38" y="13"/>
                    <a:pt x="32" y="16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1" y="9"/>
                    <a:pt x="32" y="8"/>
                  </a:cubicBezTo>
                  <a:cubicBezTo>
                    <a:pt x="32" y="7"/>
                    <a:pt x="32" y="6"/>
                    <a:pt x="31" y="6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0"/>
                    <a:pt x="26" y="0"/>
                    <a:pt x="25" y="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8" y="12"/>
                    <a:pt x="9" y="14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9"/>
                    <a:pt x="13" y="19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8" y="33"/>
                    <a:pt x="0" y="47"/>
                    <a:pt x="0" y="64"/>
                  </a:cubicBezTo>
                  <a:cubicBezTo>
                    <a:pt x="0" y="93"/>
                    <a:pt x="23" y="116"/>
                    <a:pt x="52" y="116"/>
                  </a:cubicBezTo>
                  <a:cubicBezTo>
                    <a:pt x="81" y="116"/>
                    <a:pt x="104" y="93"/>
                    <a:pt x="104" y="64"/>
                  </a:cubicBezTo>
                  <a:cubicBezTo>
                    <a:pt x="104" y="47"/>
                    <a:pt x="96" y="33"/>
                    <a:pt x="84" y="23"/>
                  </a:cubicBezTo>
                  <a:close/>
                  <a:moveTo>
                    <a:pt x="52" y="106"/>
                  </a:moveTo>
                  <a:cubicBezTo>
                    <a:pt x="29" y="106"/>
                    <a:pt x="10" y="87"/>
                    <a:pt x="10" y="64"/>
                  </a:cubicBezTo>
                  <a:cubicBezTo>
                    <a:pt x="10" y="41"/>
                    <a:pt x="29" y="22"/>
                    <a:pt x="52" y="22"/>
                  </a:cubicBezTo>
                  <a:cubicBezTo>
                    <a:pt x="75" y="22"/>
                    <a:pt x="94" y="41"/>
                    <a:pt x="94" y="64"/>
                  </a:cubicBezTo>
                  <a:cubicBezTo>
                    <a:pt x="94" y="87"/>
                    <a:pt x="75" y="106"/>
                    <a:pt x="52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64377" y="3019426"/>
            <a:ext cx="606425" cy="606425"/>
            <a:chOff x="7064377" y="3019426"/>
            <a:chExt cx="606425" cy="606425"/>
          </a:xfrm>
        </p:grpSpPr>
        <p:sp>
          <p:nvSpPr>
            <p:cNvPr id="35" name="Freeform 1024"/>
            <p:cNvSpPr/>
            <p:nvPr/>
          </p:nvSpPr>
          <p:spPr bwMode="auto">
            <a:xfrm>
              <a:off x="7064377" y="3019426"/>
              <a:ext cx="606425" cy="606425"/>
            </a:xfrm>
            <a:custGeom>
              <a:avLst/>
              <a:gdLst>
                <a:gd name="T0" fmla="*/ 121 w 191"/>
                <a:gd name="T1" fmla="*/ 176 h 191"/>
                <a:gd name="T2" fmla="*/ 14 w 191"/>
                <a:gd name="T3" fmla="*/ 122 h 191"/>
                <a:gd name="T4" fmla="*/ 69 w 191"/>
                <a:gd name="T5" fmla="*/ 14 h 191"/>
                <a:gd name="T6" fmla="*/ 176 w 191"/>
                <a:gd name="T7" fmla="*/ 69 h 191"/>
                <a:gd name="T8" fmla="*/ 121 w 191"/>
                <a:gd name="T9" fmla="*/ 17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91">
                  <a:moveTo>
                    <a:pt x="121" y="176"/>
                  </a:moveTo>
                  <a:cubicBezTo>
                    <a:pt x="77" y="191"/>
                    <a:pt x="29" y="166"/>
                    <a:pt x="14" y="122"/>
                  </a:cubicBezTo>
                  <a:cubicBezTo>
                    <a:pt x="0" y="77"/>
                    <a:pt x="24" y="29"/>
                    <a:pt x="69" y="14"/>
                  </a:cubicBezTo>
                  <a:cubicBezTo>
                    <a:pt x="114" y="0"/>
                    <a:pt x="162" y="24"/>
                    <a:pt x="176" y="69"/>
                  </a:cubicBezTo>
                  <a:cubicBezTo>
                    <a:pt x="191" y="114"/>
                    <a:pt x="166" y="162"/>
                    <a:pt x="121" y="17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025"/>
            <p:cNvSpPr>
              <a:spLocks noEditPoints="1"/>
            </p:cNvSpPr>
            <p:nvPr/>
          </p:nvSpPr>
          <p:spPr bwMode="auto">
            <a:xfrm>
              <a:off x="7172327" y="3175001"/>
              <a:ext cx="384175" cy="269875"/>
            </a:xfrm>
            <a:custGeom>
              <a:avLst/>
              <a:gdLst>
                <a:gd name="T0" fmla="*/ 109 w 121"/>
                <a:gd name="T1" fmla="*/ 73 h 85"/>
                <a:gd name="T2" fmla="*/ 121 w 121"/>
                <a:gd name="T3" fmla="*/ 52 h 85"/>
                <a:gd name="T4" fmla="*/ 101 w 121"/>
                <a:gd name="T5" fmla="*/ 27 h 85"/>
                <a:gd name="T6" fmla="*/ 103 w 121"/>
                <a:gd name="T7" fmla="*/ 36 h 85"/>
                <a:gd name="T8" fmla="*/ 60 w 121"/>
                <a:gd name="T9" fmla="*/ 75 h 85"/>
                <a:gd name="T10" fmla="*/ 82 w 121"/>
                <a:gd name="T11" fmla="*/ 80 h 85"/>
                <a:gd name="T12" fmla="*/ 94 w 121"/>
                <a:gd name="T13" fmla="*/ 79 h 85"/>
                <a:gd name="T14" fmla="*/ 121 w 121"/>
                <a:gd name="T15" fmla="*/ 80 h 85"/>
                <a:gd name="T16" fmla="*/ 109 w 121"/>
                <a:gd name="T17" fmla="*/ 73 h 85"/>
                <a:gd name="T18" fmla="*/ 98 w 121"/>
                <a:gd name="T19" fmla="*/ 36 h 85"/>
                <a:gd name="T20" fmla="*/ 49 w 121"/>
                <a:gd name="T21" fmla="*/ 0 h 85"/>
                <a:gd name="T22" fmla="*/ 0 w 121"/>
                <a:gd name="T23" fmla="*/ 36 h 85"/>
                <a:gd name="T24" fmla="*/ 15 w 121"/>
                <a:gd name="T25" fmla="*/ 62 h 85"/>
                <a:gd name="T26" fmla="*/ 0 w 121"/>
                <a:gd name="T27" fmla="*/ 72 h 85"/>
                <a:gd name="T28" fmla="*/ 34 w 121"/>
                <a:gd name="T29" fmla="*/ 70 h 85"/>
                <a:gd name="T30" fmla="*/ 49 w 121"/>
                <a:gd name="T31" fmla="*/ 72 h 85"/>
                <a:gd name="T32" fmla="*/ 98 w 121"/>
                <a:gd name="T33" fmla="*/ 36 h 85"/>
                <a:gd name="T34" fmla="*/ 58 w 121"/>
                <a:gd name="T35" fmla="*/ 51 h 85"/>
                <a:gd name="T36" fmla="*/ 27 w 121"/>
                <a:gd name="T37" fmla="*/ 51 h 85"/>
                <a:gd name="T38" fmla="*/ 27 w 121"/>
                <a:gd name="T39" fmla="*/ 46 h 85"/>
                <a:gd name="T40" fmla="*/ 58 w 121"/>
                <a:gd name="T41" fmla="*/ 46 h 85"/>
                <a:gd name="T42" fmla="*/ 58 w 121"/>
                <a:gd name="T43" fmla="*/ 51 h 85"/>
                <a:gd name="T44" fmla="*/ 71 w 121"/>
                <a:gd name="T45" fmla="*/ 39 h 85"/>
                <a:gd name="T46" fmla="*/ 27 w 121"/>
                <a:gd name="T47" fmla="*/ 39 h 85"/>
                <a:gd name="T48" fmla="*/ 27 w 121"/>
                <a:gd name="T49" fmla="*/ 34 h 85"/>
                <a:gd name="T50" fmla="*/ 71 w 121"/>
                <a:gd name="T51" fmla="*/ 34 h 85"/>
                <a:gd name="T52" fmla="*/ 71 w 121"/>
                <a:gd name="T53" fmla="*/ 39 h 85"/>
                <a:gd name="T54" fmla="*/ 71 w 121"/>
                <a:gd name="T55" fmla="*/ 26 h 85"/>
                <a:gd name="T56" fmla="*/ 27 w 121"/>
                <a:gd name="T57" fmla="*/ 26 h 85"/>
                <a:gd name="T58" fmla="*/ 27 w 121"/>
                <a:gd name="T59" fmla="*/ 22 h 85"/>
                <a:gd name="T60" fmla="*/ 71 w 121"/>
                <a:gd name="T61" fmla="*/ 22 h 85"/>
                <a:gd name="T62" fmla="*/ 71 w 121"/>
                <a:gd name="T63" fmla="*/ 2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" h="85">
                  <a:moveTo>
                    <a:pt x="109" y="73"/>
                  </a:moveTo>
                  <a:cubicBezTo>
                    <a:pt x="116" y="67"/>
                    <a:pt x="121" y="60"/>
                    <a:pt x="121" y="52"/>
                  </a:cubicBezTo>
                  <a:cubicBezTo>
                    <a:pt x="121" y="41"/>
                    <a:pt x="113" y="32"/>
                    <a:pt x="101" y="27"/>
                  </a:cubicBezTo>
                  <a:cubicBezTo>
                    <a:pt x="102" y="30"/>
                    <a:pt x="103" y="33"/>
                    <a:pt x="103" y="36"/>
                  </a:cubicBezTo>
                  <a:cubicBezTo>
                    <a:pt x="103" y="55"/>
                    <a:pt x="84" y="72"/>
                    <a:pt x="60" y="75"/>
                  </a:cubicBezTo>
                  <a:cubicBezTo>
                    <a:pt x="66" y="78"/>
                    <a:pt x="74" y="80"/>
                    <a:pt x="82" y="80"/>
                  </a:cubicBezTo>
                  <a:cubicBezTo>
                    <a:pt x="86" y="80"/>
                    <a:pt x="90" y="80"/>
                    <a:pt x="94" y="79"/>
                  </a:cubicBezTo>
                  <a:cubicBezTo>
                    <a:pt x="106" y="85"/>
                    <a:pt x="121" y="80"/>
                    <a:pt x="121" y="80"/>
                  </a:cubicBezTo>
                  <a:cubicBezTo>
                    <a:pt x="115" y="79"/>
                    <a:pt x="111" y="76"/>
                    <a:pt x="109" y="73"/>
                  </a:cubicBezTo>
                  <a:close/>
                  <a:moveTo>
                    <a:pt x="98" y="36"/>
                  </a:moveTo>
                  <a:cubicBezTo>
                    <a:pt x="98" y="16"/>
                    <a:pt x="76" y="0"/>
                    <a:pt x="49" y="0"/>
                  </a:cubicBezTo>
                  <a:cubicBezTo>
                    <a:pt x="22" y="0"/>
                    <a:pt x="0" y="16"/>
                    <a:pt x="0" y="36"/>
                  </a:cubicBezTo>
                  <a:cubicBezTo>
                    <a:pt x="0" y="46"/>
                    <a:pt x="6" y="55"/>
                    <a:pt x="15" y="62"/>
                  </a:cubicBezTo>
                  <a:cubicBezTo>
                    <a:pt x="13" y="66"/>
                    <a:pt x="8" y="71"/>
                    <a:pt x="0" y="72"/>
                  </a:cubicBezTo>
                  <a:cubicBezTo>
                    <a:pt x="0" y="72"/>
                    <a:pt x="19" y="77"/>
                    <a:pt x="34" y="70"/>
                  </a:cubicBezTo>
                  <a:cubicBezTo>
                    <a:pt x="38" y="71"/>
                    <a:pt x="44" y="72"/>
                    <a:pt x="49" y="72"/>
                  </a:cubicBezTo>
                  <a:cubicBezTo>
                    <a:pt x="76" y="72"/>
                    <a:pt x="98" y="56"/>
                    <a:pt x="98" y="36"/>
                  </a:cubicBezTo>
                  <a:close/>
                  <a:moveTo>
                    <a:pt x="5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58" y="46"/>
                    <a:pt x="58" y="46"/>
                    <a:pt x="58" y="46"/>
                  </a:cubicBezTo>
                  <a:lnTo>
                    <a:pt x="58" y="51"/>
                  </a:lnTo>
                  <a:close/>
                  <a:moveTo>
                    <a:pt x="71" y="39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71" y="34"/>
                    <a:pt x="71" y="34"/>
                    <a:pt x="71" y="34"/>
                  </a:cubicBezTo>
                  <a:lnTo>
                    <a:pt x="71" y="39"/>
                  </a:lnTo>
                  <a:close/>
                  <a:moveTo>
                    <a:pt x="71" y="26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71" y="22"/>
                    <a:pt x="71" y="22"/>
                    <a:pt x="71" y="22"/>
                  </a:cubicBezTo>
                  <a:lnTo>
                    <a:pt x="71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59552" y="4117976"/>
            <a:ext cx="606425" cy="606425"/>
            <a:chOff x="6559552" y="4117976"/>
            <a:chExt cx="606425" cy="606425"/>
          </a:xfrm>
        </p:grpSpPr>
        <p:sp>
          <p:nvSpPr>
            <p:cNvPr id="37" name="Freeform 1026"/>
            <p:cNvSpPr/>
            <p:nvPr/>
          </p:nvSpPr>
          <p:spPr bwMode="auto">
            <a:xfrm>
              <a:off x="6559552" y="4117976"/>
              <a:ext cx="606425" cy="606425"/>
            </a:xfrm>
            <a:custGeom>
              <a:avLst/>
              <a:gdLst>
                <a:gd name="T0" fmla="*/ 69 w 191"/>
                <a:gd name="T1" fmla="*/ 177 h 191"/>
                <a:gd name="T2" fmla="*/ 15 w 191"/>
                <a:gd name="T3" fmla="*/ 70 h 191"/>
                <a:gd name="T4" fmla="*/ 122 w 191"/>
                <a:gd name="T5" fmla="*/ 15 h 191"/>
                <a:gd name="T6" fmla="*/ 176 w 191"/>
                <a:gd name="T7" fmla="*/ 122 h 191"/>
                <a:gd name="T8" fmla="*/ 69 w 191"/>
                <a:gd name="T9" fmla="*/ 17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91">
                  <a:moveTo>
                    <a:pt x="69" y="177"/>
                  </a:moveTo>
                  <a:cubicBezTo>
                    <a:pt x="24" y="162"/>
                    <a:pt x="0" y="114"/>
                    <a:pt x="15" y="70"/>
                  </a:cubicBezTo>
                  <a:cubicBezTo>
                    <a:pt x="29" y="25"/>
                    <a:pt x="77" y="0"/>
                    <a:pt x="122" y="15"/>
                  </a:cubicBezTo>
                  <a:cubicBezTo>
                    <a:pt x="166" y="30"/>
                    <a:pt x="191" y="77"/>
                    <a:pt x="176" y="122"/>
                  </a:cubicBezTo>
                  <a:cubicBezTo>
                    <a:pt x="162" y="167"/>
                    <a:pt x="114" y="191"/>
                    <a:pt x="69" y="1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1027"/>
            <p:cNvSpPr>
              <a:spLocks noEditPoints="1"/>
            </p:cNvSpPr>
            <p:nvPr/>
          </p:nvSpPr>
          <p:spPr bwMode="auto">
            <a:xfrm>
              <a:off x="6753227" y="4257676"/>
              <a:ext cx="269875" cy="327025"/>
            </a:xfrm>
            <a:custGeom>
              <a:avLst/>
              <a:gdLst>
                <a:gd name="T0" fmla="*/ 4 w 85"/>
                <a:gd name="T1" fmla="*/ 7 h 103"/>
                <a:gd name="T2" fmla="*/ 0 w 85"/>
                <a:gd name="T3" fmla="*/ 11 h 103"/>
                <a:gd name="T4" fmla="*/ 0 w 85"/>
                <a:gd name="T5" fmla="*/ 99 h 103"/>
                <a:gd name="T6" fmla="*/ 4 w 85"/>
                <a:gd name="T7" fmla="*/ 103 h 103"/>
                <a:gd name="T8" fmla="*/ 8 w 85"/>
                <a:gd name="T9" fmla="*/ 99 h 103"/>
                <a:gd name="T10" fmla="*/ 8 w 85"/>
                <a:gd name="T11" fmla="*/ 11 h 103"/>
                <a:gd name="T12" fmla="*/ 4 w 85"/>
                <a:gd name="T13" fmla="*/ 7 h 103"/>
                <a:gd name="T14" fmla="*/ 49 w 85"/>
                <a:gd name="T15" fmla="*/ 12 h 103"/>
                <a:gd name="T16" fmla="*/ 12 w 85"/>
                <a:gd name="T17" fmla="*/ 13 h 103"/>
                <a:gd name="T18" fmla="*/ 12 w 85"/>
                <a:gd name="T19" fmla="*/ 59 h 103"/>
                <a:gd name="T20" fmla="*/ 49 w 85"/>
                <a:gd name="T21" fmla="*/ 59 h 103"/>
                <a:gd name="T22" fmla="*/ 85 w 85"/>
                <a:gd name="T23" fmla="*/ 56 h 103"/>
                <a:gd name="T24" fmla="*/ 85 w 85"/>
                <a:gd name="T25" fmla="*/ 9 h 103"/>
                <a:gd name="T26" fmla="*/ 49 w 85"/>
                <a:gd name="T27" fmla="*/ 1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03">
                  <a:moveTo>
                    <a:pt x="4" y="7"/>
                  </a:moveTo>
                  <a:cubicBezTo>
                    <a:pt x="2" y="7"/>
                    <a:pt x="0" y="9"/>
                    <a:pt x="0" y="11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1"/>
                    <a:pt x="2" y="103"/>
                    <a:pt x="4" y="103"/>
                  </a:cubicBezTo>
                  <a:cubicBezTo>
                    <a:pt x="6" y="103"/>
                    <a:pt x="8" y="101"/>
                    <a:pt x="8" y="9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6" y="7"/>
                    <a:pt x="4" y="7"/>
                  </a:cubicBezTo>
                  <a:close/>
                  <a:moveTo>
                    <a:pt x="49" y="12"/>
                  </a:moveTo>
                  <a:cubicBezTo>
                    <a:pt x="24" y="0"/>
                    <a:pt x="12" y="13"/>
                    <a:pt x="12" y="13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24" y="46"/>
                    <a:pt x="49" y="59"/>
                  </a:cubicBezTo>
                  <a:cubicBezTo>
                    <a:pt x="73" y="71"/>
                    <a:pt x="85" y="56"/>
                    <a:pt x="85" y="56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73" y="25"/>
                    <a:pt x="49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00">
        <p:random/>
      </p:transition>
    </mc:Choice>
    <mc:Fallback xmlns="">
      <p:transition spd="slow" advClick="0" advTm="7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50" grpId="0"/>
      <p:bldP spid="51" grpId="0"/>
      <p:bldP spid="52" grpId="0"/>
      <p:bldP spid="55" grpId="0"/>
      <p:bldP spid="63" grpId="0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" name="组合 416"/>
          <p:cNvGrpSpPr/>
          <p:nvPr/>
        </p:nvGrpSpPr>
        <p:grpSpPr>
          <a:xfrm>
            <a:off x="-908050" y="-5324333"/>
            <a:ext cx="14106071" cy="17525231"/>
            <a:chOff x="-12700" y="-5589806"/>
            <a:chExt cx="14106071" cy="17525231"/>
          </a:xfrm>
        </p:grpSpPr>
        <p:grpSp>
          <p:nvGrpSpPr>
            <p:cNvPr id="5" name="Group 27"/>
            <p:cNvGrpSpPr/>
            <p:nvPr/>
          </p:nvGrpSpPr>
          <p:grpSpPr>
            <a:xfrm>
              <a:off x="-12700" y="-346529"/>
              <a:ext cx="3526971" cy="7007800"/>
              <a:chOff x="4952858" y="1717675"/>
              <a:chExt cx="1016000" cy="2339975"/>
            </a:xfrm>
          </p:grpSpPr>
          <p:grpSp>
            <p:nvGrpSpPr>
              <p:cNvPr id="6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40" name="Group 27"/>
            <p:cNvGrpSpPr/>
            <p:nvPr/>
          </p:nvGrpSpPr>
          <p:grpSpPr>
            <a:xfrm>
              <a:off x="3514271" y="-355963"/>
              <a:ext cx="3526971" cy="7007800"/>
              <a:chOff x="4952858" y="1717675"/>
              <a:chExt cx="1016000" cy="2339975"/>
            </a:xfrm>
          </p:grpSpPr>
          <p:grpSp>
            <p:nvGrpSpPr>
              <p:cNvPr id="4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7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7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6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6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6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6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6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6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5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5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4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5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5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74" name="Group 27"/>
            <p:cNvGrpSpPr/>
            <p:nvPr/>
          </p:nvGrpSpPr>
          <p:grpSpPr>
            <a:xfrm>
              <a:off x="7041243" y="-333828"/>
              <a:ext cx="3526971" cy="7007800"/>
              <a:chOff x="4952858" y="1717675"/>
              <a:chExt cx="1016000" cy="2339975"/>
            </a:xfrm>
          </p:grpSpPr>
          <p:grpSp>
            <p:nvGrpSpPr>
              <p:cNvPr id="75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04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5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6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7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6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02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3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7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00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01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8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98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9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79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96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7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0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94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5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1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90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1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2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93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2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86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7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8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9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83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84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85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08" name="Group 27"/>
            <p:cNvGrpSpPr/>
            <p:nvPr/>
          </p:nvGrpSpPr>
          <p:grpSpPr>
            <a:xfrm>
              <a:off x="10544176" y="-312276"/>
              <a:ext cx="3541485" cy="7007800"/>
              <a:chOff x="4948677" y="1717675"/>
              <a:chExt cx="1020181" cy="2339975"/>
            </a:xfrm>
          </p:grpSpPr>
          <p:grpSp>
            <p:nvGrpSpPr>
              <p:cNvPr id="109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38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9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40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41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0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36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7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1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34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5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2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132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3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3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30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31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4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28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9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5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24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5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6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7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6" name="Group 35"/>
              <p:cNvGrpSpPr/>
              <p:nvPr userDrawn="1"/>
            </p:nvGrpSpPr>
            <p:grpSpPr>
              <a:xfrm>
                <a:off x="4948677" y="2012950"/>
                <a:ext cx="1020181" cy="584200"/>
                <a:chOff x="3408945" y="2012950"/>
                <a:chExt cx="1020181" cy="584200"/>
              </a:xfrm>
            </p:grpSpPr>
            <p:sp>
              <p:nvSpPr>
                <p:cNvPr id="120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1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2" name="Freeform 67"/>
                <p:cNvSpPr/>
                <p:nvPr userDrawn="1"/>
              </p:nvSpPr>
              <p:spPr bwMode="auto">
                <a:xfrm>
                  <a:off x="3408945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23" name="Freeform 71"/>
                <p:cNvSpPr/>
                <p:nvPr userDrawn="1"/>
              </p:nvSpPr>
              <p:spPr bwMode="auto">
                <a:xfrm>
                  <a:off x="3916945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17" name="Group 36"/>
              <p:cNvGrpSpPr/>
              <p:nvPr userDrawn="1"/>
            </p:nvGrpSpPr>
            <p:grpSpPr>
              <a:xfrm>
                <a:off x="4948677" y="1717675"/>
                <a:ext cx="512181" cy="587375"/>
                <a:chOff x="3408945" y="1717675"/>
                <a:chExt cx="512181" cy="587375"/>
              </a:xfrm>
            </p:grpSpPr>
            <p:sp>
              <p:nvSpPr>
                <p:cNvPr id="118" name="Freeform 74"/>
                <p:cNvSpPr/>
                <p:nvPr userDrawn="1"/>
              </p:nvSpPr>
              <p:spPr bwMode="auto">
                <a:xfrm>
                  <a:off x="3408945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19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42" name="Group 27"/>
            <p:cNvGrpSpPr/>
            <p:nvPr/>
          </p:nvGrpSpPr>
          <p:grpSpPr>
            <a:xfrm flipH="1" flipV="1">
              <a:off x="14515" y="4909883"/>
              <a:ext cx="3526971" cy="7007800"/>
              <a:chOff x="4952858" y="1717675"/>
              <a:chExt cx="1016000" cy="2339975"/>
            </a:xfrm>
          </p:grpSpPr>
          <p:grpSp>
            <p:nvGrpSpPr>
              <p:cNvPr id="143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172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3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4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5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4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170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71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5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168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9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6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166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7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7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64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5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8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62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3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49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58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9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0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61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0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54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5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6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7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51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52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53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176" name="Group 27"/>
            <p:cNvGrpSpPr/>
            <p:nvPr/>
          </p:nvGrpSpPr>
          <p:grpSpPr>
            <a:xfrm flipH="1" flipV="1">
              <a:off x="3526971" y="4897183"/>
              <a:ext cx="3526971" cy="7007800"/>
              <a:chOff x="4952858" y="1717675"/>
              <a:chExt cx="1016000" cy="2339975"/>
            </a:xfrm>
          </p:grpSpPr>
          <p:grpSp>
            <p:nvGrpSpPr>
              <p:cNvPr id="177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0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78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0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7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0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0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0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19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19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19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18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8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9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18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18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18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10" name="Group 27"/>
            <p:cNvGrpSpPr/>
            <p:nvPr/>
          </p:nvGrpSpPr>
          <p:grpSpPr>
            <a:xfrm flipH="1" flipV="1">
              <a:off x="7039427" y="4927625"/>
              <a:ext cx="3526971" cy="7007800"/>
              <a:chOff x="4952858" y="1717675"/>
              <a:chExt cx="1016000" cy="2339975"/>
            </a:xfrm>
          </p:grpSpPr>
          <p:grpSp>
            <p:nvGrpSpPr>
              <p:cNvPr id="21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4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4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3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3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3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3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3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3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2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2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1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22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2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44" name="Group 27"/>
            <p:cNvGrpSpPr/>
            <p:nvPr/>
          </p:nvGrpSpPr>
          <p:grpSpPr>
            <a:xfrm flipH="1" flipV="1">
              <a:off x="10566400" y="4894901"/>
              <a:ext cx="3526971" cy="7007800"/>
              <a:chOff x="4952858" y="1717675"/>
              <a:chExt cx="1016000" cy="2339975"/>
            </a:xfrm>
          </p:grpSpPr>
          <p:grpSp>
            <p:nvGrpSpPr>
              <p:cNvPr id="245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274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5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6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7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6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272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3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7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270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71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8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268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9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49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266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7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0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64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5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1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60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1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2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63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2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56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7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8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9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53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254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55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278" name="Group 27"/>
            <p:cNvGrpSpPr/>
            <p:nvPr/>
          </p:nvGrpSpPr>
          <p:grpSpPr>
            <a:xfrm flipH="1" flipV="1">
              <a:off x="10563276" y="-5541943"/>
              <a:ext cx="3526971" cy="7007800"/>
              <a:chOff x="4952858" y="1717675"/>
              <a:chExt cx="1016000" cy="2339975"/>
            </a:xfrm>
          </p:grpSpPr>
          <p:grpSp>
            <p:nvGrpSpPr>
              <p:cNvPr id="279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08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9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0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11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0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06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7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1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04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5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2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02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3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3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00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01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4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298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9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5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294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5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6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7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6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290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1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2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93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287" name="Group 36"/>
              <p:cNvGrpSpPr/>
              <p:nvPr userDrawn="1"/>
            </p:nvGrpSpPr>
            <p:grpSpPr>
              <a:xfrm>
                <a:off x="4952858" y="1717675"/>
                <a:ext cx="512181" cy="587375"/>
                <a:chOff x="3413126" y="1717675"/>
                <a:chExt cx="512181" cy="587375"/>
              </a:xfrm>
            </p:grpSpPr>
            <p:sp>
              <p:nvSpPr>
                <p:cNvPr id="288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289" name="Freeform 75"/>
                <p:cNvSpPr/>
                <p:nvPr userDrawn="1"/>
              </p:nvSpPr>
              <p:spPr bwMode="auto">
                <a:xfrm>
                  <a:off x="3417307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12" name="Group 27"/>
            <p:cNvGrpSpPr/>
            <p:nvPr/>
          </p:nvGrpSpPr>
          <p:grpSpPr>
            <a:xfrm flipH="1" flipV="1">
              <a:off x="7039426" y="-5577575"/>
              <a:ext cx="3526971" cy="7007800"/>
              <a:chOff x="4952858" y="1717675"/>
              <a:chExt cx="1016000" cy="2339975"/>
            </a:xfrm>
          </p:grpSpPr>
          <p:grpSp>
            <p:nvGrpSpPr>
              <p:cNvPr id="313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42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3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4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5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4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40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41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5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38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9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6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36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7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7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34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5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8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332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3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19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28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9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0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31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20" name="Group 35"/>
              <p:cNvGrpSpPr/>
              <p:nvPr userDrawn="1"/>
            </p:nvGrpSpPr>
            <p:grpSpPr>
              <a:xfrm>
                <a:off x="4952858" y="2010830"/>
                <a:ext cx="1016000" cy="586320"/>
                <a:chOff x="3413126" y="2010830"/>
                <a:chExt cx="1016000" cy="586320"/>
              </a:xfrm>
            </p:grpSpPr>
            <p:sp>
              <p:nvSpPr>
                <p:cNvPr id="324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5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6" name="Freeform 67"/>
                <p:cNvSpPr/>
                <p:nvPr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7" name="Freeform 71"/>
                <p:cNvSpPr/>
                <p:nvPr userDrawn="1"/>
              </p:nvSpPr>
              <p:spPr bwMode="auto">
                <a:xfrm>
                  <a:off x="3921126" y="201083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21" name="Group 36"/>
              <p:cNvGrpSpPr/>
              <p:nvPr userDrawn="1"/>
            </p:nvGrpSpPr>
            <p:grpSpPr>
              <a:xfrm>
                <a:off x="4952858" y="1717675"/>
                <a:ext cx="512181" cy="587375"/>
                <a:chOff x="3413126" y="1717675"/>
                <a:chExt cx="512181" cy="587375"/>
              </a:xfrm>
            </p:grpSpPr>
            <p:sp>
              <p:nvSpPr>
                <p:cNvPr id="322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23" name="Freeform 75"/>
                <p:cNvSpPr/>
                <p:nvPr userDrawn="1"/>
              </p:nvSpPr>
              <p:spPr bwMode="auto">
                <a:xfrm>
                  <a:off x="3417307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46" name="Group 27"/>
            <p:cNvGrpSpPr/>
            <p:nvPr/>
          </p:nvGrpSpPr>
          <p:grpSpPr>
            <a:xfrm flipH="1" flipV="1">
              <a:off x="3525156" y="-5589806"/>
              <a:ext cx="3526971" cy="7007800"/>
              <a:chOff x="4952858" y="1717675"/>
              <a:chExt cx="1016000" cy="2339975"/>
            </a:xfrm>
          </p:grpSpPr>
          <p:grpSp>
            <p:nvGrpSpPr>
              <p:cNvPr id="347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376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7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8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9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48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374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5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49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372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3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0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370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71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1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368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9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2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366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7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3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62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3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4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5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4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358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9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0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61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55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356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57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  <p:grpSp>
          <p:nvGrpSpPr>
            <p:cNvPr id="380" name="Group 27"/>
            <p:cNvGrpSpPr/>
            <p:nvPr/>
          </p:nvGrpSpPr>
          <p:grpSpPr>
            <a:xfrm flipH="1" flipV="1">
              <a:off x="1815" y="-5575291"/>
              <a:ext cx="3526971" cy="7007800"/>
              <a:chOff x="4952858" y="1717675"/>
              <a:chExt cx="1016000" cy="2339975"/>
            </a:xfrm>
          </p:grpSpPr>
          <p:grpSp>
            <p:nvGrpSpPr>
              <p:cNvPr id="381" name="Group 28"/>
              <p:cNvGrpSpPr/>
              <p:nvPr userDrawn="1"/>
            </p:nvGrpSpPr>
            <p:grpSpPr>
              <a:xfrm>
                <a:off x="4952858" y="3181350"/>
                <a:ext cx="1016000" cy="584200"/>
                <a:chOff x="3413126" y="3181350"/>
                <a:chExt cx="1016000" cy="584200"/>
              </a:xfrm>
            </p:grpSpPr>
            <p:sp>
              <p:nvSpPr>
                <p:cNvPr id="410" name="Freeform 35"/>
                <p:cNvSpPr/>
                <p:nvPr userDrawn="1"/>
              </p:nvSpPr>
              <p:spPr bwMode="auto">
                <a:xfrm>
                  <a:off x="3921126" y="34734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1" name="Freeform 38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2" name="Freeform 39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222 w 320"/>
                    <a:gd name="T9" fmla="*/ 58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222" y="58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13" name="Freeform 4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2" name="Group 29"/>
              <p:cNvGrpSpPr/>
              <p:nvPr userDrawn="1"/>
            </p:nvGrpSpPr>
            <p:grpSpPr>
              <a:xfrm>
                <a:off x="4952858" y="2889250"/>
                <a:ext cx="508000" cy="584200"/>
                <a:chOff x="3413126" y="2889250"/>
                <a:chExt cx="508000" cy="584200"/>
              </a:xfrm>
            </p:grpSpPr>
            <p:sp>
              <p:nvSpPr>
                <p:cNvPr id="408" name="Freeform 42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78 w 320"/>
                    <a:gd name="T3" fmla="*/ 44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78" y="44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9" name="Freeform 43"/>
                <p:cNvSpPr/>
                <p:nvPr userDrawn="1"/>
              </p:nvSpPr>
              <p:spPr bwMode="auto">
                <a:xfrm>
                  <a:off x="3413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0 w 320"/>
                    <a:gd name="T7" fmla="*/ 184 h 184"/>
                    <a:gd name="T8" fmla="*/ 222 w 320"/>
                    <a:gd name="T9" fmla="*/ 58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22" y="58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3" name="Group 30"/>
              <p:cNvGrpSpPr/>
              <p:nvPr userDrawn="1"/>
            </p:nvGrpSpPr>
            <p:grpSpPr>
              <a:xfrm>
                <a:off x="4952858" y="2305050"/>
                <a:ext cx="508000" cy="584200"/>
                <a:chOff x="3413126" y="2305050"/>
                <a:chExt cx="508000" cy="584200"/>
              </a:xfrm>
            </p:grpSpPr>
            <p:sp>
              <p:nvSpPr>
                <p:cNvPr id="406" name="Freeform 47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256 w 320"/>
                    <a:gd name="T3" fmla="*/ 148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32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256" y="148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7" name="Freeform 4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4" name="Group 31"/>
              <p:cNvGrpSpPr/>
              <p:nvPr userDrawn="1"/>
            </p:nvGrpSpPr>
            <p:grpSpPr>
              <a:xfrm>
                <a:off x="5460858" y="2889250"/>
                <a:ext cx="508000" cy="584200"/>
                <a:chOff x="3921126" y="2889250"/>
                <a:chExt cx="508000" cy="584200"/>
              </a:xfrm>
            </p:grpSpPr>
            <p:sp>
              <p:nvSpPr>
                <p:cNvPr id="404" name="Freeform 49"/>
                <p:cNvSpPr/>
                <p:nvPr userDrawn="1"/>
              </p:nvSpPr>
              <p:spPr bwMode="auto">
                <a:xfrm>
                  <a:off x="3921126" y="31813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320 w 320"/>
                    <a:gd name="T7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5" name="Freeform 50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5" name="Group 32"/>
              <p:cNvGrpSpPr/>
              <p:nvPr userDrawn="1"/>
            </p:nvGrpSpPr>
            <p:grpSpPr>
              <a:xfrm>
                <a:off x="4952858" y="3473450"/>
                <a:ext cx="508000" cy="584200"/>
                <a:chOff x="3413126" y="3473450"/>
                <a:chExt cx="508000" cy="584200"/>
              </a:xfrm>
            </p:grpSpPr>
            <p:sp>
              <p:nvSpPr>
                <p:cNvPr id="402" name="Freeform 51"/>
                <p:cNvSpPr/>
                <p:nvPr userDrawn="1"/>
              </p:nvSpPr>
              <p:spPr bwMode="auto">
                <a:xfrm>
                  <a:off x="3413126" y="3473450"/>
                  <a:ext cx="508000" cy="292100"/>
                </a:xfrm>
                <a:custGeom>
                  <a:avLst/>
                  <a:gdLst>
                    <a:gd name="T0" fmla="*/ 260 w 320"/>
                    <a:gd name="T1" fmla="*/ 150 h 184"/>
                    <a:gd name="T2" fmla="*/ 0 w 320"/>
                    <a:gd name="T3" fmla="*/ 0 h 184"/>
                    <a:gd name="T4" fmla="*/ 0 w 320"/>
                    <a:gd name="T5" fmla="*/ 184 h 184"/>
                    <a:gd name="T6" fmla="*/ 320 w 320"/>
                    <a:gd name="T7" fmla="*/ 184 h 184"/>
                    <a:gd name="T8" fmla="*/ 260 w 320"/>
                    <a:gd name="T9" fmla="*/ 15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260" y="150"/>
                      </a:move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260" y="15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3" name="Freeform 52"/>
                <p:cNvSpPr/>
                <p:nvPr userDrawn="1"/>
              </p:nvSpPr>
              <p:spPr bwMode="auto">
                <a:xfrm>
                  <a:off x="3413126" y="37655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320 w 320"/>
                    <a:gd name="T7" fmla="*/ 0 h 184"/>
                    <a:gd name="T8" fmla="*/ 0 w 320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6" name="Group 33"/>
              <p:cNvGrpSpPr/>
              <p:nvPr userDrawn="1"/>
            </p:nvGrpSpPr>
            <p:grpSpPr>
              <a:xfrm>
                <a:off x="5460858" y="2305050"/>
                <a:ext cx="508000" cy="584200"/>
                <a:chOff x="3921126" y="2305050"/>
                <a:chExt cx="508000" cy="584200"/>
              </a:xfrm>
            </p:grpSpPr>
            <p:sp>
              <p:nvSpPr>
                <p:cNvPr id="400" name="Freeform 55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401" name="Freeform 56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7" name="Group 34"/>
              <p:cNvGrpSpPr/>
              <p:nvPr userDrawn="1"/>
            </p:nvGrpSpPr>
            <p:grpSpPr>
              <a:xfrm>
                <a:off x="4952858" y="2597150"/>
                <a:ext cx="1016000" cy="584200"/>
                <a:chOff x="3413126" y="2597150"/>
                <a:chExt cx="1016000" cy="584200"/>
              </a:xfrm>
            </p:grpSpPr>
            <p:sp>
              <p:nvSpPr>
                <p:cNvPr id="396" name="Freeform 58"/>
                <p:cNvSpPr/>
                <p:nvPr userDrawn="1"/>
              </p:nvSpPr>
              <p:spPr bwMode="auto">
                <a:xfrm>
                  <a:off x="3413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7" name="Freeform 59"/>
                <p:cNvSpPr/>
                <p:nvPr userDrawn="1"/>
              </p:nvSpPr>
              <p:spPr bwMode="auto">
                <a:xfrm>
                  <a:off x="3921126" y="28892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8" name="Freeform 60"/>
                <p:cNvSpPr/>
                <p:nvPr userDrawn="1"/>
              </p:nvSpPr>
              <p:spPr bwMode="auto">
                <a:xfrm>
                  <a:off x="3413126" y="2889250"/>
                  <a:ext cx="508000" cy="292100"/>
                </a:xfrm>
                <a:custGeom>
                  <a:avLst/>
                  <a:gdLst>
                    <a:gd name="T0" fmla="*/ 78 w 320"/>
                    <a:gd name="T1" fmla="*/ 44 h 184"/>
                    <a:gd name="T2" fmla="*/ 320 w 320"/>
                    <a:gd name="T3" fmla="*/ 184 h 184"/>
                    <a:gd name="T4" fmla="*/ 320 w 320"/>
                    <a:gd name="T5" fmla="*/ 0 h 184"/>
                    <a:gd name="T6" fmla="*/ 0 w 320"/>
                    <a:gd name="T7" fmla="*/ 0 h 184"/>
                    <a:gd name="T8" fmla="*/ 78 w 320"/>
                    <a:gd name="T9" fmla="*/ 4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78" y="44"/>
                      </a:moveTo>
                      <a:lnTo>
                        <a:pt x="320" y="184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78" y="44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9" name="Freeform 62"/>
                <p:cNvSpPr/>
                <p:nvPr userDrawn="1"/>
              </p:nvSpPr>
              <p:spPr bwMode="auto">
                <a:xfrm>
                  <a:off x="3921126" y="2597150"/>
                  <a:ext cx="508000" cy="292100"/>
                </a:xfrm>
                <a:custGeom>
                  <a:avLst/>
                  <a:gdLst>
                    <a:gd name="T0" fmla="*/ 0 w 320"/>
                    <a:gd name="T1" fmla="*/ 0 h 184"/>
                    <a:gd name="T2" fmla="*/ 0 w 320"/>
                    <a:gd name="T3" fmla="*/ 184 h 184"/>
                    <a:gd name="T4" fmla="*/ 320 w 320"/>
                    <a:gd name="T5" fmla="*/ 184 h 184"/>
                    <a:gd name="T6" fmla="*/ 320 w 320"/>
                    <a:gd name="T7" fmla="*/ 184 h 184"/>
                    <a:gd name="T8" fmla="*/ 0 w 320"/>
                    <a:gd name="T9" fmla="*/ 0 h 184"/>
                    <a:gd name="T10" fmla="*/ 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alpha val="6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8" name="Group 35"/>
              <p:cNvGrpSpPr/>
              <p:nvPr userDrawn="1"/>
            </p:nvGrpSpPr>
            <p:grpSpPr>
              <a:xfrm>
                <a:off x="4952858" y="2012950"/>
                <a:ext cx="1016000" cy="584200"/>
                <a:chOff x="3413126" y="2012950"/>
                <a:chExt cx="1016000" cy="584200"/>
              </a:xfrm>
            </p:grpSpPr>
            <p:sp>
              <p:nvSpPr>
                <p:cNvPr id="392" name="Freeform 65"/>
                <p:cNvSpPr/>
                <p:nvPr userDrawn="1"/>
              </p:nvSpPr>
              <p:spPr bwMode="auto">
                <a:xfrm>
                  <a:off x="3413126" y="2305050"/>
                  <a:ext cx="508000" cy="292100"/>
                </a:xfrm>
                <a:custGeom>
                  <a:avLst/>
                  <a:gdLst>
                    <a:gd name="T0" fmla="*/ 320 w 320"/>
                    <a:gd name="T1" fmla="*/ 0 h 184"/>
                    <a:gd name="T2" fmla="*/ 0 w 320"/>
                    <a:gd name="T3" fmla="*/ 0 h 184"/>
                    <a:gd name="T4" fmla="*/ 0 w 320"/>
                    <a:gd name="T5" fmla="*/ 0 h 184"/>
                    <a:gd name="T6" fmla="*/ 256 w 320"/>
                    <a:gd name="T7" fmla="*/ 148 h 184"/>
                    <a:gd name="T8" fmla="*/ 320 w 320"/>
                    <a:gd name="T9" fmla="*/ 184 h 184"/>
                    <a:gd name="T10" fmla="*/ 320 w 320"/>
                    <a:gd name="T1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56" y="148"/>
                      </a:lnTo>
                      <a:lnTo>
                        <a:pt x="320" y="184"/>
                      </a:lnTo>
                      <a:lnTo>
                        <a:pt x="320" y="0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3" name="Freeform 66"/>
                <p:cNvSpPr/>
                <p:nvPr userDrawn="1"/>
              </p:nvSpPr>
              <p:spPr bwMode="auto">
                <a:xfrm>
                  <a:off x="3921126" y="23050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0 w 320"/>
                    <a:gd name="T3" fmla="*/ 184 h 184"/>
                    <a:gd name="T4" fmla="*/ 0 w 320"/>
                    <a:gd name="T5" fmla="*/ 184 h 184"/>
                    <a:gd name="T6" fmla="*/ 320 w 320"/>
                    <a:gd name="T7" fmla="*/ 0 h 184"/>
                    <a:gd name="T8" fmla="*/ 320 w 320"/>
                    <a:gd name="T9" fmla="*/ 0 h 184"/>
                    <a:gd name="T10" fmla="*/ 0 w 320"/>
                    <a:gd name="T11" fmla="*/ 0 h 184"/>
                    <a:gd name="T12" fmla="*/ 0 w 320"/>
                    <a:gd name="T13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4" name="Freeform 67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320 w 320"/>
                    <a:gd name="T1" fmla="*/ 184 h 184"/>
                    <a:gd name="T2" fmla="*/ 320 w 320"/>
                    <a:gd name="T3" fmla="*/ 0 h 184"/>
                    <a:gd name="T4" fmla="*/ 320 w 320"/>
                    <a:gd name="T5" fmla="*/ 0 h 184"/>
                    <a:gd name="T6" fmla="*/ 216 w 320"/>
                    <a:gd name="T7" fmla="*/ 60 h 184"/>
                    <a:gd name="T8" fmla="*/ 0 w 320"/>
                    <a:gd name="T9" fmla="*/ 184 h 184"/>
                    <a:gd name="T10" fmla="*/ 320 w 320"/>
                    <a:gd name="T11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320" y="184"/>
                      </a:move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216" y="60"/>
                      </a:lnTo>
                      <a:lnTo>
                        <a:pt x="0" y="184"/>
                      </a:lnTo>
                      <a:lnTo>
                        <a:pt x="32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5" name="Freeform 71"/>
                <p:cNvSpPr/>
                <p:nvPr userDrawn="1"/>
              </p:nvSpPr>
              <p:spPr bwMode="auto">
                <a:xfrm>
                  <a:off x="3921126" y="2012950"/>
                  <a:ext cx="508000" cy="292100"/>
                </a:xfrm>
                <a:custGeom>
                  <a:avLst/>
                  <a:gdLst>
                    <a:gd name="T0" fmla="*/ 0 w 320"/>
                    <a:gd name="T1" fmla="*/ 184 h 184"/>
                    <a:gd name="T2" fmla="*/ 320 w 320"/>
                    <a:gd name="T3" fmla="*/ 184 h 184"/>
                    <a:gd name="T4" fmla="*/ 0 w 320"/>
                    <a:gd name="T5" fmla="*/ 0 h 184"/>
                    <a:gd name="T6" fmla="*/ 0 w 320"/>
                    <a:gd name="T7" fmla="*/ 0 h 184"/>
                    <a:gd name="T8" fmla="*/ 0 w 320"/>
                    <a:gd name="T9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4">
                      <a:moveTo>
                        <a:pt x="0" y="184"/>
                      </a:moveTo>
                      <a:lnTo>
                        <a:pt x="320" y="18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close/>
                    </a:path>
                  </a:pathLst>
                </a:custGeom>
                <a:solidFill>
                  <a:schemeClr val="accent1">
                    <a:alpha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  <p:grpSp>
            <p:nvGrpSpPr>
              <p:cNvPr id="389" name="Group 36"/>
              <p:cNvGrpSpPr/>
              <p:nvPr userDrawn="1"/>
            </p:nvGrpSpPr>
            <p:grpSpPr>
              <a:xfrm>
                <a:off x="4952858" y="1717675"/>
                <a:ext cx="508000" cy="587375"/>
                <a:chOff x="3413126" y="1717675"/>
                <a:chExt cx="508000" cy="587375"/>
              </a:xfrm>
            </p:grpSpPr>
            <p:sp>
              <p:nvSpPr>
                <p:cNvPr id="390" name="Freeform 74"/>
                <p:cNvSpPr/>
                <p:nvPr userDrawn="1"/>
              </p:nvSpPr>
              <p:spPr bwMode="auto">
                <a:xfrm>
                  <a:off x="3413126" y="2012950"/>
                  <a:ext cx="508000" cy="292100"/>
                </a:xfrm>
                <a:custGeom>
                  <a:avLst/>
                  <a:gdLst>
                    <a:gd name="T0" fmla="*/ 216 w 320"/>
                    <a:gd name="T1" fmla="*/ 60 h 184"/>
                    <a:gd name="T2" fmla="*/ 320 w 320"/>
                    <a:gd name="T3" fmla="*/ 0 h 184"/>
                    <a:gd name="T4" fmla="*/ 0 w 320"/>
                    <a:gd name="T5" fmla="*/ 0 h 184"/>
                    <a:gd name="T6" fmla="*/ 0 w 320"/>
                    <a:gd name="T7" fmla="*/ 184 h 184"/>
                    <a:gd name="T8" fmla="*/ 0 w 320"/>
                    <a:gd name="T9" fmla="*/ 184 h 184"/>
                    <a:gd name="T10" fmla="*/ 216 w 320"/>
                    <a:gd name="T11" fmla="*/ 6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" h="184">
                      <a:moveTo>
                        <a:pt x="216" y="60"/>
                      </a:moveTo>
                      <a:lnTo>
                        <a:pt x="320" y="0"/>
                      </a:lnTo>
                      <a:lnTo>
                        <a:pt x="0" y="0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16" y="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  <p:sp>
              <p:nvSpPr>
                <p:cNvPr id="391" name="Freeform 75"/>
                <p:cNvSpPr/>
                <p:nvPr userDrawn="1"/>
              </p:nvSpPr>
              <p:spPr bwMode="auto">
                <a:xfrm>
                  <a:off x="3413126" y="1717675"/>
                  <a:ext cx="508000" cy="295275"/>
                </a:xfrm>
                <a:custGeom>
                  <a:avLst/>
                  <a:gdLst>
                    <a:gd name="T0" fmla="*/ 320 w 320"/>
                    <a:gd name="T1" fmla="*/ 186 h 186"/>
                    <a:gd name="T2" fmla="*/ 0 w 320"/>
                    <a:gd name="T3" fmla="*/ 0 h 186"/>
                    <a:gd name="T4" fmla="*/ 0 w 320"/>
                    <a:gd name="T5" fmla="*/ 186 h 186"/>
                    <a:gd name="T6" fmla="*/ 320 w 320"/>
                    <a:gd name="T7" fmla="*/ 186 h 186"/>
                    <a:gd name="T8" fmla="*/ 320 w 320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0" h="186">
                      <a:moveTo>
                        <a:pt x="320" y="186"/>
                      </a:moveTo>
                      <a:lnTo>
                        <a:pt x="0" y="0"/>
                      </a:lnTo>
                      <a:lnTo>
                        <a:pt x="0" y="186"/>
                      </a:lnTo>
                      <a:lnTo>
                        <a:pt x="320" y="186"/>
                      </a:lnTo>
                      <a:lnTo>
                        <a:pt x="320" y="18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Autofit/>
                </a:bodyPr>
                <a:lstStyle/>
                <a:p>
                  <a:pPr lvl="0"/>
                  <a:endParaRPr lang="en-US" sz="1800"/>
                </a:p>
              </p:txBody>
            </p:sp>
          </p:grpSp>
        </p:grpSp>
      </p:grpSp>
      <p:sp>
        <p:nvSpPr>
          <p:cNvPr id="434" name="矩形 433"/>
          <p:cNvSpPr/>
          <p:nvPr/>
        </p:nvSpPr>
        <p:spPr>
          <a:xfrm>
            <a:off x="869951" y="1706454"/>
            <a:ext cx="10579099" cy="3446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9" name="文本框 418"/>
          <p:cNvSpPr txBox="1"/>
          <p:nvPr/>
        </p:nvSpPr>
        <p:spPr>
          <a:xfrm>
            <a:off x="2036064" y="2558462"/>
            <a:ext cx="81198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accent1">
                    <a:lumMod val="50000"/>
                  </a:schemeClr>
                </a:solidFill>
                <a:ea typeface="微软雅黑" panose="020B0503020204020204" pitchFamily="34" charset="-122"/>
              </a:rPr>
              <a:t>感谢您的下载与观看</a:t>
            </a:r>
          </a:p>
        </p:txBody>
      </p:sp>
      <p:sp>
        <p:nvSpPr>
          <p:cNvPr id="420" name="文本框 419"/>
          <p:cNvSpPr txBox="1"/>
          <p:nvPr/>
        </p:nvSpPr>
        <p:spPr>
          <a:xfrm>
            <a:off x="2571322" y="3619368"/>
            <a:ext cx="7049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Tunga" panose="020B0502040204020203" pitchFamily="34" charset="0"/>
                <a:ea typeface="Arial Unicode MS" panose="020B0604020202020204" pitchFamily="34" charset="-122"/>
                <a:cs typeface="Tunga" panose="020B0502040204020203" pitchFamily="34" charset="0"/>
              </a:rPr>
              <a:t>……Thank you for your download and watch……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Tunga" panose="020B0502040204020203" pitchFamily="34" charset="0"/>
              <a:ea typeface="Arial Unicode MS" panose="020B0604020202020204" pitchFamily="34" charset="-122"/>
              <a:cs typeface="Tung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21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fade/>
      </p:transition>
    </mc:Choice>
    <mc:Fallback xmlns="">
      <p:transition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" grpId="0" animBg="1"/>
      <p:bldP spid="419" grpId="0"/>
      <p:bldP spid="4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81378" y="2159746"/>
            <a:ext cx="4978695" cy="7993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r>
              <a:rPr lang="en-US" altLang="zh-CN" sz="4000" dirty="0">
                <a:ea typeface="微软雅黑" panose="020B0503020204020204" pitchFamily="34" charset="-122"/>
              </a:rPr>
              <a:t/>
            </a:r>
            <a:br>
              <a:rPr lang="en-US" altLang="zh-CN" sz="4000" dirty="0">
                <a:ea typeface="微软雅黑" panose="020B0503020204020204" pitchFamily="34" charset="-122"/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Section Break Title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0" y="0"/>
            <a:ext cx="2878667" cy="2495550"/>
            <a:chOff x="1588" y="4134014"/>
            <a:chExt cx="1016000" cy="1168400"/>
          </a:xfrm>
        </p:grpSpPr>
        <p:grpSp>
          <p:nvGrpSpPr>
            <p:cNvPr id="5" name="Group 41"/>
            <p:cNvGrpSpPr/>
            <p:nvPr userDrawn="1"/>
          </p:nvGrpSpPr>
          <p:grpSpPr>
            <a:xfrm>
              <a:off x="1588" y="4426114"/>
              <a:ext cx="1016000" cy="584200"/>
              <a:chOff x="3413126" y="3181350"/>
              <a:chExt cx="1016000" cy="584200"/>
            </a:xfrm>
          </p:grpSpPr>
          <p:sp>
            <p:nvSpPr>
              <p:cNvPr id="19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0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1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2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8" name="Group 42"/>
            <p:cNvGrpSpPr/>
            <p:nvPr userDrawn="1"/>
          </p:nvGrpSpPr>
          <p:grpSpPr>
            <a:xfrm>
              <a:off x="1588" y="4134014"/>
              <a:ext cx="508000" cy="584200"/>
              <a:chOff x="3413126" y="2889250"/>
              <a:chExt cx="508000" cy="584200"/>
            </a:xfrm>
          </p:grpSpPr>
          <p:sp>
            <p:nvSpPr>
              <p:cNvPr id="17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8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9" name="Group 43"/>
            <p:cNvGrpSpPr/>
            <p:nvPr userDrawn="1"/>
          </p:nvGrpSpPr>
          <p:grpSpPr>
            <a:xfrm>
              <a:off x="509588" y="4134014"/>
              <a:ext cx="508000" cy="584200"/>
              <a:chOff x="3921126" y="2889250"/>
              <a:chExt cx="508000" cy="584200"/>
            </a:xfrm>
          </p:grpSpPr>
          <p:sp>
            <p:nvSpPr>
              <p:cNvPr id="15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6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0" name="Group 44"/>
            <p:cNvGrpSpPr/>
            <p:nvPr userDrawn="1"/>
          </p:nvGrpSpPr>
          <p:grpSpPr>
            <a:xfrm>
              <a:off x="1588" y="4718214"/>
              <a:ext cx="508000" cy="584200"/>
              <a:chOff x="3413126" y="3473450"/>
              <a:chExt cx="508000" cy="584200"/>
            </a:xfrm>
          </p:grpSpPr>
          <p:sp>
            <p:nvSpPr>
              <p:cNvPr id="13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4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11" name="Freeform 59"/>
            <p:cNvSpPr/>
            <p:nvPr userDrawn="1"/>
          </p:nvSpPr>
          <p:spPr bwMode="auto">
            <a:xfrm>
              <a:off x="509588" y="41340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0 w 320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12" name="Freeform 60"/>
            <p:cNvSpPr/>
            <p:nvPr userDrawn="1"/>
          </p:nvSpPr>
          <p:spPr bwMode="auto">
            <a:xfrm>
              <a:off x="1588" y="4134014"/>
              <a:ext cx="508000" cy="292100"/>
            </a:xfrm>
            <a:custGeom>
              <a:avLst/>
              <a:gdLst>
                <a:gd name="T0" fmla="*/ 78 w 320"/>
                <a:gd name="T1" fmla="*/ 44 h 184"/>
                <a:gd name="T2" fmla="*/ 32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78 w 320"/>
                <a:gd name="T9" fmla="*/ 4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78" y="44"/>
                  </a:moveTo>
                  <a:lnTo>
                    <a:pt x="32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78" y="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9313335" y="4362450"/>
            <a:ext cx="2878667" cy="2495550"/>
            <a:chOff x="1588" y="2962439"/>
            <a:chExt cx="1016000" cy="1171575"/>
          </a:xfrm>
        </p:grpSpPr>
        <p:grpSp>
          <p:nvGrpSpPr>
            <p:cNvPr id="24" name="Group 23"/>
            <p:cNvGrpSpPr/>
            <p:nvPr userDrawn="1"/>
          </p:nvGrpSpPr>
          <p:grpSpPr>
            <a:xfrm>
              <a:off x="1588" y="3549814"/>
              <a:ext cx="508000" cy="584200"/>
              <a:chOff x="3413126" y="2305050"/>
              <a:chExt cx="508000" cy="584200"/>
            </a:xfrm>
          </p:grpSpPr>
          <p:sp>
            <p:nvSpPr>
              <p:cNvPr id="38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9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5" name="Group 24"/>
            <p:cNvGrpSpPr/>
            <p:nvPr userDrawn="1"/>
          </p:nvGrpSpPr>
          <p:grpSpPr>
            <a:xfrm>
              <a:off x="509588" y="3549814"/>
              <a:ext cx="508000" cy="584200"/>
              <a:chOff x="3921126" y="2305050"/>
              <a:chExt cx="508000" cy="584200"/>
            </a:xfrm>
          </p:grpSpPr>
          <p:sp>
            <p:nvSpPr>
              <p:cNvPr id="36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7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26" name="Freeform 58"/>
            <p:cNvSpPr/>
            <p:nvPr userDrawn="1"/>
          </p:nvSpPr>
          <p:spPr bwMode="auto">
            <a:xfrm>
              <a:off x="1588" y="38419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0 h 184"/>
                <a:gd name="T8" fmla="*/ 320 w 320"/>
                <a:gd name="T9" fmla="*/ 0 h 184"/>
                <a:gd name="T10" fmla="*/ 0 w 32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27" name="Freeform 62"/>
            <p:cNvSpPr/>
            <p:nvPr userDrawn="1"/>
          </p:nvSpPr>
          <p:spPr bwMode="auto">
            <a:xfrm>
              <a:off x="509588" y="3841914"/>
              <a:ext cx="508000" cy="292100"/>
            </a:xfrm>
            <a:custGeom>
              <a:avLst/>
              <a:gdLst>
                <a:gd name="T0" fmla="*/ 0 w 320"/>
                <a:gd name="T1" fmla="*/ 0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184 h 184"/>
                <a:gd name="T8" fmla="*/ 0 w 320"/>
                <a:gd name="T9" fmla="*/ 0 h 184"/>
                <a:gd name="T10" fmla="*/ 0 w 320"/>
                <a:gd name="T1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0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>
              <a:off x="1588" y="3257714"/>
              <a:ext cx="1016000" cy="584200"/>
              <a:chOff x="3413126" y="2012950"/>
              <a:chExt cx="1016000" cy="584200"/>
            </a:xfrm>
          </p:grpSpPr>
          <p:sp>
            <p:nvSpPr>
              <p:cNvPr id="32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3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4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5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1588" y="2962439"/>
              <a:ext cx="508000" cy="587375"/>
              <a:chOff x="3413126" y="1717675"/>
              <a:chExt cx="508000" cy="587375"/>
            </a:xfrm>
          </p:grpSpPr>
          <p:sp>
            <p:nvSpPr>
              <p:cNvPr id="30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1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4877710" y="3247165"/>
            <a:ext cx="4386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890995" y="3099281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90995" y="1871662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5"/>
          <p:cNvSpPr txBox="1">
            <a:spLocks/>
          </p:cNvSpPr>
          <p:nvPr/>
        </p:nvSpPr>
        <p:spPr>
          <a:xfrm>
            <a:off x="3564486" y="2132183"/>
            <a:ext cx="1185926" cy="8135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5000">
        <p15:prstTrans prst="origami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 tmFilter="0,0; .5, 1; 1, 1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25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 tmFilter="0,0; .5, 1; 1, 1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7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25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25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25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25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25" tmFilter="0,0; .5, 1; 1, 1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uiExpand="1" build="p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73289" y="4248151"/>
            <a:ext cx="3471863" cy="828675"/>
            <a:chOff x="2173289" y="4248151"/>
            <a:chExt cx="3471863" cy="828675"/>
          </a:xfrm>
        </p:grpSpPr>
        <p:sp>
          <p:nvSpPr>
            <p:cNvPr id="7" name="Freeform 114"/>
            <p:cNvSpPr>
              <a:spLocks noEditPoints="1"/>
            </p:cNvSpPr>
            <p:nvPr/>
          </p:nvSpPr>
          <p:spPr bwMode="auto">
            <a:xfrm>
              <a:off x="2173289" y="4248151"/>
              <a:ext cx="346075" cy="828675"/>
            </a:xfrm>
            <a:custGeom>
              <a:avLst/>
              <a:gdLst>
                <a:gd name="T0" fmla="*/ 38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5 w 109"/>
                <a:gd name="T7" fmla="*/ 39 h 261"/>
                <a:gd name="T8" fmla="*/ 45 w 109"/>
                <a:gd name="T9" fmla="*/ 39 h 261"/>
                <a:gd name="T10" fmla="*/ 55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6 w 109"/>
                <a:gd name="T19" fmla="*/ 20 h 261"/>
                <a:gd name="T20" fmla="*/ 76 w 109"/>
                <a:gd name="T21" fmla="*/ 19 h 261"/>
                <a:gd name="T22" fmla="*/ 66 w 109"/>
                <a:gd name="T23" fmla="*/ 3 h 261"/>
                <a:gd name="T24" fmla="*/ 66 w 109"/>
                <a:gd name="T25" fmla="*/ 3 h 261"/>
                <a:gd name="T26" fmla="*/ 65 w 109"/>
                <a:gd name="T27" fmla="*/ 3 h 261"/>
                <a:gd name="T28" fmla="*/ 58 w 109"/>
                <a:gd name="T29" fmla="*/ 0 h 261"/>
                <a:gd name="T30" fmla="*/ 58 w 109"/>
                <a:gd name="T31" fmla="*/ 0 h 261"/>
                <a:gd name="T32" fmla="*/ 55 w 109"/>
                <a:gd name="T33" fmla="*/ 0 h 261"/>
                <a:gd name="T34" fmla="*/ 42 w 109"/>
                <a:gd name="T35" fmla="*/ 4 h 261"/>
                <a:gd name="T36" fmla="*/ 42 w 109"/>
                <a:gd name="T37" fmla="*/ 5 h 261"/>
                <a:gd name="T38" fmla="*/ 42 w 109"/>
                <a:gd name="T39" fmla="*/ 5 h 261"/>
                <a:gd name="T40" fmla="*/ 41 w 109"/>
                <a:gd name="T41" fmla="*/ 5 h 261"/>
                <a:gd name="T42" fmla="*/ 41 w 109"/>
                <a:gd name="T43" fmla="*/ 5 h 261"/>
                <a:gd name="T44" fmla="*/ 40 w 109"/>
                <a:gd name="T45" fmla="*/ 6 h 261"/>
                <a:gd name="T46" fmla="*/ 39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6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3 h 261"/>
                <a:gd name="T66" fmla="*/ 38 w 109"/>
                <a:gd name="T67" fmla="*/ 34 h 261"/>
                <a:gd name="T68" fmla="*/ 99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1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6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4 w 109"/>
                <a:gd name="T113" fmla="*/ 80 h 261"/>
                <a:gd name="T114" fmla="*/ 92 w 109"/>
                <a:gd name="T115" fmla="*/ 135 h 261"/>
                <a:gd name="T116" fmla="*/ 97 w 109"/>
                <a:gd name="T117" fmla="*/ 146 h 261"/>
                <a:gd name="T118" fmla="*/ 109 w 109"/>
                <a:gd name="T119" fmla="*/ 138 h 261"/>
                <a:gd name="T120" fmla="*/ 99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4"/>
                  </a:moveTo>
                  <a:cubicBezTo>
                    <a:pt x="39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41"/>
                    <a:pt x="51" y="42"/>
                    <a:pt x="55" y="42"/>
                  </a:cubicBezTo>
                  <a:cubicBezTo>
                    <a:pt x="58" y="42"/>
                    <a:pt x="62" y="41"/>
                    <a:pt x="64" y="39"/>
                  </a:cubicBezTo>
                  <a:cubicBezTo>
                    <a:pt x="66" y="39"/>
                    <a:pt x="68" y="38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6" y="20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3" y="1"/>
                    <a:pt x="60" y="1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0" y="0"/>
                    <a:pt x="46" y="2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9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8" y="34"/>
                  </a:lnTo>
                  <a:close/>
                  <a:moveTo>
                    <a:pt x="99" y="70"/>
                  </a:move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1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6" y="84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7" y="261"/>
                    <a:pt x="50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4" y="190"/>
                    <a:pt x="83" y="134"/>
                    <a:pt x="83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9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" name="Freeform 115"/>
            <p:cNvSpPr>
              <a:spLocks noEditPoints="1"/>
            </p:cNvSpPr>
            <p:nvPr/>
          </p:nvSpPr>
          <p:spPr bwMode="auto">
            <a:xfrm>
              <a:off x="2798764" y="4248151"/>
              <a:ext cx="346075" cy="828675"/>
            </a:xfrm>
            <a:custGeom>
              <a:avLst/>
              <a:gdLst>
                <a:gd name="T0" fmla="*/ 38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5 w 109"/>
                <a:gd name="T7" fmla="*/ 39 h 261"/>
                <a:gd name="T8" fmla="*/ 45 w 109"/>
                <a:gd name="T9" fmla="*/ 39 h 261"/>
                <a:gd name="T10" fmla="*/ 55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6 w 109"/>
                <a:gd name="T19" fmla="*/ 20 h 261"/>
                <a:gd name="T20" fmla="*/ 76 w 109"/>
                <a:gd name="T21" fmla="*/ 19 h 261"/>
                <a:gd name="T22" fmla="*/ 66 w 109"/>
                <a:gd name="T23" fmla="*/ 3 h 261"/>
                <a:gd name="T24" fmla="*/ 66 w 109"/>
                <a:gd name="T25" fmla="*/ 3 h 261"/>
                <a:gd name="T26" fmla="*/ 65 w 109"/>
                <a:gd name="T27" fmla="*/ 3 h 261"/>
                <a:gd name="T28" fmla="*/ 58 w 109"/>
                <a:gd name="T29" fmla="*/ 0 h 261"/>
                <a:gd name="T30" fmla="*/ 58 w 109"/>
                <a:gd name="T31" fmla="*/ 0 h 261"/>
                <a:gd name="T32" fmla="*/ 55 w 109"/>
                <a:gd name="T33" fmla="*/ 0 h 261"/>
                <a:gd name="T34" fmla="*/ 42 w 109"/>
                <a:gd name="T35" fmla="*/ 4 h 261"/>
                <a:gd name="T36" fmla="*/ 42 w 109"/>
                <a:gd name="T37" fmla="*/ 5 h 261"/>
                <a:gd name="T38" fmla="*/ 42 w 109"/>
                <a:gd name="T39" fmla="*/ 5 h 261"/>
                <a:gd name="T40" fmla="*/ 41 w 109"/>
                <a:gd name="T41" fmla="*/ 5 h 261"/>
                <a:gd name="T42" fmla="*/ 41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6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3 h 261"/>
                <a:gd name="T66" fmla="*/ 38 w 109"/>
                <a:gd name="T67" fmla="*/ 34 h 261"/>
                <a:gd name="T68" fmla="*/ 99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6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7 w 109"/>
                <a:gd name="T117" fmla="*/ 146 h 261"/>
                <a:gd name="T118" fmla="*/ 109 w 109"/>
                <a:gd name="T119" fmla="*/ 138 h 261"/>
                <a:gd name="T120" fmla="*/ 99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4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41"/>
                    <a:pt x="51" y="42"/>
                    <a:pt x="55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9"/>
                    <a:pt x="67" y="38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6" y="20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3" y="1"/>
                    <a:pt x="60" y="1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0" y="0"/>
                    <a:pt x="46" y="2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8" y="34"/>
                  </a:lnTo>
                  <a:close/>
                  <a:moveTo>
                    <a:pt x="99" y="70"/>
                  </a:move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6" y="84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7" y="261"/>
                    <a:pt x="50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9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" name="Freeform 116"/>
            <p:cNvSpPr>
              <a:spLocks noEditPoints="1"/>
            </p:cNvSpPr>
            <p:nvPr/>
          </p:nvSpPr>
          <p:spPr bwMode="auto">
            <a:xfrm>
              <a:off x="3424239" y="4248151"/>
              <a:ext cx="346075" cy="828675"/>
            </a:xfrm>
            <a:custGeom>
              <a:avLst/>
              <a:gdLst>
                <a:gd name="T0" fmla="*/ 38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5 w 109"/>
                <a:gd name="T7" fmla="*/ 39 h 261"/>
                <a:gd name="T8" fmla="*/ 45 w 109"/>
                <a:gd name="T9" fmla="*/ 39 h 261"/>
                <a:gd name="T10" fmla="*/ 55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5 w 109"/>
                <a:gd name="T27" fmla="*/ 3 h 261"/>
                <a:gd name="T28" fmla="*/ 58 w 109"/>
                <a:gd name="T29" fmla="*/ 0 h 261"/>
                <a:gd name="T30" fmla="*/ 58 w 109"/>
                <a:gd name="T31" fmla="*/ 0 h 261"/>
                <a:gd name="T32" fmla="*/ 55 w 109"/>
                <a:gd name="T33" fmla="*/ 0 h 261"/>
                <a:gd name="T34" fmla="*/ 42 w 109"/>
                <a:gd name="T35" fmla="*/ 4 h 261"/>
                <a:gd name="T36" fmla="*/ 42 w 109"/>
                <a:gd name="T37" fmla="*/ 5 h 261"/>
                <a:gd name="T38" fmla="*/ 41 w 109"/>
                <a:gd name="T39" fmla="*/ 5 h 261"/>
                <a:gd name="T40" fmla="*/ 41 w 109"/>
                <a:gd name="T41" fmla="*/ 5 h 261"/>
                <a:gd name="T42" fmla="*/ 41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3 h 261"/>
                <a:gd name="T66" fmla="*/ 38 w 109"/>
                <a:gd name="T67" fmla="*/ 34 h 261"/>
                <a:gd name="T68" fmla="*/ 98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7 w 109"/>
                <a:gd name="T117" fmla="*/ 146 h 261"/>
                <a:gd name="T118" fmla="*/ 109 w 109"/>
                <a:gd name="T119" fmla="*/ 138 h 261"/>
                <a:gd name="T120" fmla="*/ 98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4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41"/>
                    <a:pt x="51" y="42"/>
                    <a:pt x="55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9"/>
                    <a:pt x="67" y="38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1"/>
                    <a:pt x="60" y="1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0" y="0"/>
                    <a:pt x="46" y="2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8" y="34"/>
                  </a:lnTo>
                  <a:close/>
                  <a:moveTo>
                    <a:pt x="98" y="70"/>
                  </a:move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7" y="261"/>
                    <a:pt x="49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Freeform 117"/>
            <p:cNvSpPr>
              <a:spLocks noEditPoints="1"/>
            </p:cNvSpPr>
            <p:nvPr/>
          </p:nvSpPr>
          <p:spPr bwMode="auto">
            <a:xfrm>
              <a:off x="4048127" y="4248151"/>
              <a:ext cx="346075" cy="828675"/>
            </a:xfrm>
            <a:custGeom>
              <a:avLst/>
              <a:gdLst>
                <a:gd name="T0" fmla="*/ 38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4 w 109"/>
                <a:gd name="T7" fmla="*/ 39 h 261"/>
                <a:gd name="T8" fmla="*/ 45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3 h 261"/>
                <a:gd name="T28" fmla="*/ 58 w 109"/>
                <a:gd name="T29" fmla="*/ 0 h 261"/>
                <a:gd name="T30" fmla="*/ 58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2 w 109"/>
                <a:gd name="T37" fmla="*/ 5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3 h 261"/>
                <a:gd name="T66" fmla="*/ 38 w 109"/>
                <a:gd name="T67" fmla="*/ 34 h 261"/>
                <a:gd name="T68" fmla="*/ 98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4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4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9"/>
                    <a:pt x="67" y="38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2" y="1"/>
                    <a:pt x="60" y="1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4" y="0"/>
                  </a:cubicBezTo>
                  <a:cubicBezTo>
                    <a:pt x="50" y="0"/>
                    <a:pt x="45" y="2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8" y="34"/>
                  </a:lnTo>
                  <a:close/>
                  <a:moveTo>
                    <a:pt x="98" y="70"/>
                  </a:moveTo>
                  <a:cubicBezTo>
                    <a:pt x="96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61"/>
                    <a:pt x="49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1" name="Freeform 118"/>
            <p:cNvSpPr>
              <a:spLocks noEditPoints="1"/>
            </p:cNvSpPr>
            <p:nvPr/>
          </p:nvSpPr>
          <p:spPr bwMode="auto">
            <a:xfrm>
              <a:off x="4673602" y="4248151"/>
              <a:ext cx="346075" cy="828675"/>
            </a:xfrm>
            <a:custGeom>
              <a:avLst/>
              <a:gdLst>
                <a:gd name="T0" fmla="*/ 37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4 w 109"/>
                <a:gd name="T7" fmla="*/ 39 h 261"/>
                <a:gd name="T8" fmla="*/ 44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3 h 261"/>
                <a:gd name="T28" fmla="*/ 58 w 109"/>
                <a:gd name="T29" fmla="*/ 0 h 261"/>
                <a:gd name="T30" fmla="*/ 57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2 w 109"/>
                <a:gd name="T37" fmla="*/ 5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7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3 w 109"/>
                <a:gd name="T63" fmla="*/ 19 h 261"/>
                <a:gd name="T64" fmla="*/ 37 w 109"/>
                <a:gd name="T65" fmla="*/ 33 h 261"/>
                <a:gd name="T66" fmla="*/ 37 w 109"/>
                <a:gd name="T67" fmla="*/ 34 h 261"/>
                <a:gd name="T68" fmla="*/ 98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49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7" y="34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9"/>
                    <a:pt x="67" y="38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2" y="1"/>
                    <a:pt x="60" y="1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5" y="0"/>
                    <a:pt x="54" y="0"/>
                  </a:cubicBezTo>
                  <a:cubicBezTo>
                    <a:pt x="50" y="0"/>
                    <a:pt x="45" y="2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3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7" y="34"/>
                  </a:lnTo>
                  <a:close/>
                  <a:moveTo>
                    <a:pt x="98" y="70"/>
                  </a:move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61"/>
                    <a:pt x="49" y="260"/>
                    <a:pt x="49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2" name="Freeform 119"/>
            <p:cNvSpPr>
              <a:spLocks noEditPoints="1"/>
            </p:cNvSpPr>
            <p:nvPr/>
          </p:nvSpPr>
          <p:spPr bwMode="auto">
            <a:xfrm>
              <a:off x="5299077" y="4248151"/>
              <a:ext cx="346075" cy="828675"/>
            </a:xfrm>
            <a:custGeom>
              <a:avLst/>
              <a:gdLst>
                <a:gd name="T0" fmla="*/ 37 w 109"/>
                <a:gd name="T1" fmla="*/ 34 h 261"/>
                <a:gd name="T2" fmla="*/ 40 w 109"/>
                <a:gd name="T3" fmla="*/ 36 h 261"/>
                <a:gd name="T4" fmla="*/ 41 w 109"/>
                <a:gd name="T5" fmla="*/ 37 h 261"/>
                <a:gd name="T6" fmla="*/ 44 w 109"/>
                <a:gd name="T7" fmla="*/ 39 h 261"/>
                <a:gd name="T8" fmla="*/ 44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8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3 h 261"/>
                <a:gd name="T28" fmla="*/ 57 w 109"/>
                <a:gd name="T29" fmla="*/ 0 h 261"/>
                <a:gd name="T30" fmla="*/ 57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1 w 109"/>
                <a:gd name="T37" fmla="*/ 5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7 w 109"/>
                <a:gd name="T49" fmla="*/ 9 h 261"/>
                <a:gd name="T50" fmla="*/ 37 w 109"/>
                <a:gd name="T51" fmla="*/ 10 h 261"/>
                <a:gd name="T52" fmla="*/ 35 w 109"/>
                <a:gd name="T53" fmla="*/ 12 h 261"/>
                <a:gd name="T54" fmla="*/ 35 w 109"/>
                <a:gd name="T55" fmla="*/ 12 h 261"/>
                <a:gd name="T56" fmla="*/ 35 w 109"/>
                <a:gd name="T57" fmla="*/ 13 h 261"/>
                <a:gd name="T58" fmla="*/ 35 w 109"/>
                <a:gd name="T59" fmla="*/ 13 h 261"/>
                <a:gd name="T60" fmla="*/ 35 w 109"/>
                <a:gd name="T61" fmla="*/ 14 h 261"/>
                <a:gd name="T62" fmla="*/ 33 w 109"/>
                <a:gd name="T63" fmla="*/ 19 h 261"/>
                <a:gd name="T64" fmla="*/ 37 w 109"/>
                <a:gd name="T65" fmla="*/ 33 h 261"/>
                <a:gd name="T66" fmla="*/ 37 w 109"/>
                <a:gd name="T67" fmla="*/ 34 h 261"/>
                <a:gd name="T68" fmla="*/ 98 w 109"/>
                <a:gd name="T69" fmla="*/ 70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70 h 261"/>
                <a:gd name="T76" fmla="*/ 0 w 109"/>
                <a:gd name="T77" fmla="*/ 138 h 261"/>
                <a:gd name="T78" fmla="*/ 12 w 109"/>
                <a:gd name="T79" fmla="*/ 146 h 261"/>
                <a:gd name="T80" fmla="*/ 16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4 h 261"/>
                <a:gd name="T100" fmla="*/ 49 w 109"/>
                <a:gd name="T101" fmla="*/ 244 h 261"/>
                <a:gd name="T102" fmla="*/ 49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7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7" y="34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8"/>
                    <a:pt x="43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9"/>
                    <a:pt x="67" y="38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3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2" y="1"/>
                    <a:pt x="60" y="1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5" y="0"/>
                    <a:pt x="54" y="0"/>
                  </a:cubicBezTo>
                  <a:cubicBezTo>
                    <a:pt x="50" y="0"/>
                    <a:pt x="45" y="2"/>
                    <a:pt x="42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3" y="17"/>
                    <a:pt x="33" y="19"/>
                  </a:cubicBezTo>
                  <a:cubicBezTo>
                    <a:pt x="33" y="24"/>
                    <a:pt x="34" y="28"/>
                    <a:pt x="37" y="33"/>
                  </a:cubicBezTo>
                  <a:lnTo>
                    <a:pt x="37" y="34"/>
                  </a:lnTo>
                  <a:close/>
                  <a:moveTo>
                    <a:pt x="98" y="70"/>
                  </a:move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6" y="135"/>
                  </a:cubicBezTo>
                  <a:cubicBezTo>
                    <a:pt x="17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61"/>
                    <a:pt x="49" y="260"/>
                    <a:pt x="49" y="244"/>
                  </a:cubicBezTo>
                  <a:cubicBezTo>
                    <a:pt x="50" y="212"/>
                    <a:pt x="50" y="179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9" y="145"/>
                    <a:pt x="109" y="138"/>
                  </a:cubicBezTo>
                  <a:lnTo>
                    <a:pt x="98" y="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50027" y="4248151"/>
            <a:ext cx="3471862" cy="828675"/>
            <a:chOff x="6550027" y="4248151"/>
            <a:chExt cx="3471862" cy="828675"/>
          </a:xfrm>
        </p:grpSpPr>
        <p:sp>
          <p:nvSpPr>
            <p:cNvPr id="18" name="Freeform 125"/>
            <p:cNvSpPr>
              <a:spLocks noEditPoints="1"/>
            </p:cNvSpPr>
            <p:nvPr/>
          </p:nvSpPr>
          <p:spPr bwMode="auto">
            <a:xfrm>
              <a:off x="9675814" y="4248151"/>
              <a:ext cx="346075" cy="828675"/>
            </a:xfrm>
            <a:custGeom>
              <a:avLst/>
              <a:gdLst>
                <a:gd name="T0" fmla="*/ 71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3 w 109"/>
                <a:gd name="T7" fmla="*/ 13 h 261"/>
                <a:gd name="T8" fmla="*/ 73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1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5 h 261"/>
                <a:gd name="T30" fmla="*/ 66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3 w 109"/>
                <a:gd name="T41" fmla="*/ 3 h 261"/>
                <a:gd name="T42" fmla="*/ 42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39 w 109"/>
                <a:gd name="T49" fmla="*/ 36 h 261"/>
                <a:gd name="T50" fmla="*/ 40 w 109"/>
                <a:gd name="T51" fmla="*/ 36 h 261"/>
                <a:gd name="T52" fmla="*/ 44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8 w 109"/>
                <a:gd name="T63" fmla="*/ 36 h 261"/>
                <a:gd name="T64" fmla="*/ 71 w 109"/>
                <a:gd name="T65" fmla="*/ 34 h 261"/>
                <a:gd name="T66" fmla="*/ 71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6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49 w 109"/>
                <a:gd name="T81" fmla="*/ 243 h 261"/>
                <a:gd name="T82" fmla="*/ 49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1" y="33"/>
                  </a:moveTo>
                  <a:cubicBezTo>
                    <a:pt x="74" y="28"/>
                    <a:pt x="75" y="24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2" y="11"/>
                    <a:pt x="72" y="10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1"/>
                    <a:pt x="46" y="1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37" y="7"/>
                    <a:pt x="34" y="13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4" y="31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8"/>
                    <a:pt x="43" y="39"/>
                    <a:pt x="44" y="39"/>
                  </a:cubicBezTo>
                  <a:cubicBezTo>
                    <a:pt x="47" y="41"/>
                    <a:pt x="50" y="42"/>
                    <a:pt x="54" y="42"/>
                  </a:cubicBezTo>
                  <a:cubicBezTo>
                    <a:pt x="57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6" y="38"/>
                    <a:pt x="68" y="37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9" y="35"/>
                    <a:pt x="70" y="34"/>
                    <a:pt x="71" y="34"/>
                  </a:cubicBezTo>
                  <a:lnTo>
                    <a:pt x="71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6" y="135"/>
                  </a:cubicBezTo>
                  <a:cubicBezTo>
                    <a:pt x="17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49" y="261"/>
                    <a:pt x="49" y="243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9" y="145"/>
                    <a:pt x="109" y="138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Freeform 126"/>
            <p:cNvSpPr>
              <a:spLocks noEditPoints="1"/>
            </p:cNvSpPr>
            <p:nvPr/>
          </p:nvSpPr>
          <p:spPr bwMode="auto">
            <a:xfrm>
              <a:off x="9050339" y="4248151"/>
              <a:ext cx="346075" cy="828675"/>
            </a:xfrm>
            <a:custGeom>
              <a:avLst/>
              <a:gdLst>
                <a:gd name="T0" fmla="*/ 71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3 w 109"/>
                <a:gd name="T7" fmla="*/ 13 h 261"/>
                <a:gd name="T8" fmla="*/ 73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5 h 261"/>
                <a:gd name="T30" fmla="*/ 66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4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9 w 109"/>
                <a:gd name="T63" fmla="*/ 36 h 261"/>
                <a:gd name="T64" fmla="*/ 71 w 109"/>
                <a:gd name="T65" fmla="*/ 34 h 261"/>
                <a:gd name="T66" fmla="*/ 71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49 w 109"/>
                <a:gd name="T81" fmla="*/ 243 h 261"/>
                <a:gd name="T82" fmla="*/ 49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1" y="33"/>
                  </a:moveTo>
                  <a:cubicBezTo>
                    <a:pt x="74" y="28"/>
                    <a:pt x="75" y="24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2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1"/>
                    <a:pt x="46" y="1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3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4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8"/>
                    <a:pt x="43" y="39"/>
                    <a:pt x="44" y="39"/>
                  </a:cubicBezTo>
                  <a:cubicBezTo>
                    <a:pt x="47" y="41"/>
                    <a:pt x="50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7" y="38"/>
                    <a:pt x="68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4"/>
                    <a:pt x="71" y="34"/>
                  </a:cubicBezTo>
                  <a:lnTo>
                    <a:pt x="71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49" y="261"/>
                    <a:pt x="49" y="243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9" y="145"/>
                    <a:pt x="109" y="138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Freeform 127"/>
            <p:cNvSpPr>
              <a:spLocks noEditPoints="1"/>
            </p:cNvSpPr>
            <p:nvPr/>
          </p:nvSpPr>
          <p:spPr bwMode="auto">
            <a:xfrm>
              <a:off x="8426451" y="4248151"/>
              <a:ext cx="344488" cy="828675"/>
            </a:xfrm>
            <a:custGeom>
              <a:avLst/>
              <a:gdLst>
                <a:gd name="T0" fmla="*/ 72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5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4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9 w 109"/>
                <a:gd name="T63" fmla="*/ 36 h 261"/>
                <a:gd name="T64" fmla="*/ 71 w 109"/>
                <a:gd name="T65" fmla="*/ 34 h 261"/>
                <a:gd name="T66" fmla="*/ 72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3"/>
                  </a:moveTo>
                  <a:cubicBezTo>
                    <a:pt x="75" y="28"/>
                    <a:pt x="76" y="24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1"/>
                    <a:pt x="46" y="1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3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8"/>
                    <a:pt x="43" y="39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7" y="38"/>
                    <a:pt x="68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4"/>
                  </a:cubicBezTo>
                  <a:lnTo>
                    <a:pt x="72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1" name="Freeform 128"/>
            <p:cNvSpPr>
              <a:spLocks noEditPoints="1"/>
            </p:cNvSpPr>
            <p:nvPr/>
          </p:nvSpPr>
          <p:spPr bwMode="auto">
            <a:xfrm>
              <a:off x="7800977" y="4248151"/>
              <a:ext cx="346075" cy="828675"/>
            </a:xfrm>
            <a:custGeom>
              <a:avLst/>
              <a:gdLst>
                <a:gd name="T0" fmla="*/ 72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5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9 w 109"/>
                <a:gd name="T63" fmla="*/ 36 h 261"/>
                <a:gd name="T64" fmla="*/ 71 w 109"/>
                <a:gd name="T65" fmla="*/ 34 h 261"/>
                <a:gd name="T66" fmla="*/ 72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3"/>
                  </a:moveTo>
                  <a:cubicBezTo>
                    <a:pt x="75" y="28"/>
                    <a:pt x="76" y="24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1"/>
                    <a:pt x="46" y="1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3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8"/>
                    <a:pt x="43" y="39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4"/>
                  </a:cubicBezTo>
                  <a:lnTo>
                    <a:pt x="72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6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Freeform 129"/>
            <p:cNvSpPr>
              <a:spLocks noEditPoints="1"/>
            </p:cNvSpPr>
            <p:nvPr/>
          </p:nvSpPr>
          <p:spPr bwMode="auto">
            <a:xfrm>
              <a:off x="7175502" y="4248151"/>
              <a:ext cx="346075" cy="828675"/>
            </a:xfrm>
            <a:custGeom>
              <a:avLst/>
              <a:gdLst>
                <a:gd name="T0" fmla="*/ 72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8 w 109"/>
                <a:gd name="T25" fmla="*/ 5 h 261"/>
                <a:gd name="T26" fmla="*/ 67 w 109"/>
                <a:gd name="T27" fmla="*/ 5 h 261"/>
                <a:gd name="T28" fmla="*/ 67 w 109"/>
                <a:gd name="T29" fmla="*/ 5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9 w 109"/>
                <a:gd name="T63" fmla="*/ 36 h 261"/>
                <a:gd name="T64" fmla="*/ 71 w 109"/>
                <a:gd name="T65" fmla="*/ 34 h 261"/>
                <a:gd name="T66" fmla="*/ 72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7 w 109"/>
                <a:gd name="T109" fmla="*/ 146 h 261"/>
                <a:gd name="T110" fmla="*/ 109 w 109"/>
                <a:gd name="T111" fmla="*/ 138 h 261"/>
                <a:gd name="T112" fmla="*/ 98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3"/>
                  </a:moveTo>
                  <a:cubicBezTo>
                    <a:pt x="75" y="28"/>
                    <a:pt x="76" y="24"/>
                    <a:pt x="75" y="19"/>
                  </a:cubicBezTo>
                  <a:cubicBezTo>
                    <a:pt x="75" y="17"/>
                    <a:pt x="75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70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1"/>
                    <a:pt x="46" y="1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8" y="7"/>
                    <a:pt x="34" y="13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8"/>
                    <a:pt x="43" y="39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4"/>
                  </a:cubicBezTo>
                  <a:lnTo>
                    <a:pt x="72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4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3" name="Freeform 130"/>
            <p:cNvSpPr>
              <a:spLocks noEditPoints="1"/>
            </p:cNvSpPr>
            <p:nvPr/>
          </p:nvSpPr>
          <p:spPr bwMode="auto">
            <a:xfrm>
              <a:off x="6550027" y="4248151"/>
              <a:ext cx="346075" cy="828675"/>
            </a:xfrm>
            <a:custGeom>
              <a:avLst/>
              <a:gdLst>
                <a:gd name="T0" fmla="*/ 72 w 109"/>
                <a:gd name="T1" fmla="*/ 33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4 w 109"/>
                <a:gd name="T9" fmla="*/ 13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1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8 w 109"/>
                <a:gd name="T25" fmla="*/ 5 h 261"/>
                <a:gd name="T26" fmla="*/ 68 w 109"/>
                <a:gd name="T27" fmla="*/ 5 h 261"/>
                <a:gd name="T28" fmla="*/ 67 w 109"/>
                <a:gd name="T29" fmla="*/ 5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3 h 261"/>
                <a:gd name="T40" fmla="*/ 44 w 109"/>
                <a:gd name="T41" fmla="*/ 3 h 261"/>
                <a:gd name="T42" fmla="*/ 43 w 109"/>
                <a:gd name="T43" fmla="*/ 3 h 261"/>
                <a:gd name="T44" fmla="*/ 34 w 109"/>
                <a:gd name="T45" fmla="*/ 19 h 261"/>
                <a:gd name="T46" fmla="*/ 34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7 h 261"/>
                <a:gd name="T62" fmla="*/ 69 w 109"/>
                <a:gd name="T63" fmla="*/ 36 h 261"/>
                <a:gd name="T64" fmla="*/ 71 w 109"/>
                <a:gd name="T65" fmla="*/ 34 h 261"/>
                <a:gd name="T66" fmla="*/ 72 w 109"/>
                <a:gd name="T67" fmla="*/ 33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6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4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4 w 109"/>
                <a:gd name="T105" fmla="*/ 80 h 261"/>
                <a:gd name="T106" fmla="*/ 92 w 109"/>
                <a:gd name="T107" fmla="*/ 135 h 261"/>
                <a:gd name="T108" fmla="*/ 97 w 109"/>
                <a:gd name="T109" fmla="*/ 146 h 261"/>
                <a:gd name="T110" fmla="*/ 109 w 109"/>
                <a:gd name="T111" fmla="*/ 138 h 261"/>
                <a:gd name="T112" fmla="*/ 99 w 109"/>
                <a:gd name="T113" fmla="*/ 70 h 261"/>
                <a:gd name="T114" fmla="*/ 74 w 109"/>
                <a:gd name="T115" fmla="*/ 46 h 261"/>
                <a:gd name="T116" fmla="*/ 35 w 109"/>
                <a:gd name="T117" fmla="*/ 46 h 261"/>
                <a:gd name="T118" fmla="*/ 11 w 109"/>
                <a:gd name="T119" fmla="*/ 70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3"/>
                  </a:moveTo>
                  <a:cubicBezTo>
                    <a:pt x="75" y="28"/>
                    <a:pt x="76" y="24"/>
                    <a:pt x="75" y="19"/>
                  </a:cubicBezTo>
                  <a:cubicBezTo>
                    <a:pt x="75" y="17"/>
                    <a:pt x="75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7"/>
                    <a:pt x="70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2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1"/>
                    <a:pt x="47" y="1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8" y="7"/>
                    <a:pt x="34" y="13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2" y="38"/>
                    <a:pt x="43" y="39"/>
                    <a:pt x="45" y="39"/>
                  </a:cubicBezTo>
                  <a:cubicBezTo>
                    <a:pt x="48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9"/>
                    <a:pt x="67" y="38"/>
                    <a:pt x="68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1" y="34"/>
                    <a:pt x="71" y="34"/>
                  </a:cubicBezTo>
                  <a:lnTo>
                    <a:pt x="72" y="33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6" y="84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6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4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1" y="70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98764" y="5264151"/>
            <a:ext cx="6597650" cy="828675"/>
            <a:chOff x="2798764" y="5264151"/>
            <a:chExt cx="6597650" cy="828675"/>
          </a:xfrm>
        </p:grpSpPr>
        <p:sp>
          <p:nvSpPr>
            <p:cNvPr id="13" name="Freeform 120"/>
            <p:cNvSpPr>
              <a:spLocks noEditPoints="1"/>
            </p:cNvSpPr>
            <p:nvPr/>
          </p:nvSpPr>
          <p:spPr bwMode="auto">
            <a:xfrm>
              <a:off x="2798764" y="5264151"/>
              <a:ext cx="346075" cy="828675"/>
            </a:xfrm>
            <a:custGeom>
              <a:avLst/>
              <a:gdLst>
                <a:gd name="T0" fmla="*/ 38 w 109"/>
                <a:gd name="T1" fmla="*/ 33 h 261"/>
                <a:gd name="T2" fmla="*/ 40 w 109"/>
                <a:gd name="T3" fmla="*/ 36 h 261"/>
                <a:gd name="T4" fmla="*/ 41 w 109"/>
                <a:gd name="T5" fmla="*/ 36 h 261"/>
                <a:gd name="T6" fmla="*/ 45 w 109"/>
                <a:gd name="T7" fmla="*/ 39 h 261"/>
                <a:gd name="T8" fmla="*/ 45 w 109"/>
                <a:gd name="T9" fmla="*/ 39 h 261"/>
                <a:gd name="T10" fmla="*/ 55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6 w 109"/>
                <a:gd name="T19" fmla="*/ 20 h 261"/>
                <a:gd name="T20" fmla="*/ 76 w 109"/>
                <a:gd name="T21" fmla="*/ 19 h 261"/>
                <a:gd name="T22" fmla="*/ 66 w 109"/>
                <a:gd name="T23" fmla="*/ 3 h 261"/>
                <a:gd name="T24" fmla="*/ 66 w 109"/>
                <a:gd name="T25" fmla="*/ 3 h 261"/>
                <a:gd name="T26" fmla="*/ 65 w 109"/>
                <a:gd name="T27" fmla="*/ 2 h 261"/>
                <a:gd name="T28" fmla="*/ 58 w 109"/>
                <a:gd name="T29" fmla="*/ 0 h 261"/>
                <a:gd name="T30" fmla="*/ 58 w 109"/>
                <a:gd name="T31" fmla="*/ 0 h 261"/>
                <a:gd name="T32" fmla="*/ 55 w 109"/>
                <a:gd name="T33" fmla="*/ 0 h 261"/>
                <a:gd name="T34" fmla="*/ 42 w 109"/>
                <a:gd name="T35" fmla="*/ 4 h 261"/>
                <a:gd name="T36" fmla="*/ 42 w 109"/>
                <a:gd name="T37" fmla="*/ 4 h 261"/>
                <a:gd name="T38" fmla="*/ 42 w 109"/>
                <a:gd name="T39" fmla="*/ 5 h 261"/>
                <a:gd name="T40" fmla="*/ 41 w 109"/>
                <a:gd name="T41" fmla="*/ 5 h 261"/>
                <a:gd name="T42" fmla="*/ 41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6 w 109"/>
                <a:gd name="T57" fmla="*/ 12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2 h 261"/>
                <a:gd name="T66" fmla="*/ 38 w 109"/>
                <a:gd name="T67" fmla="*/ 33 h 261"/>
                <a:gd name="T68" fmla="*/ 99 w 109"/>
                <a:gd name="T69" fmla="*/ 69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69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6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3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7 w 109"/>
                <a:gd name="T117" fmla="*/ 146 h 261"/>
                <a:gd name="T118" fmla="*/ 109 w 109"/>
                <a:gd name="T119" fmla="*/ 138 h 261"/>
                <a:gd name="T120" fmla="*/ 99 w 109"/>
                <a:gd name="T121" fmla="*/ 6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3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3" y="38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41"/>
                    <a:pt x="51" y="42"/>
                    <a:pt x="55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8"/>
                    <a:pt x="67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6" y="20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5" y="12"/>
                    <a:pt x="71" y="7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1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0" y="0"/>
                    <a:pt x="46" y="1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3"/>
                    <a:pt x="34" y="28"/>
                    <a:pt x="37" y="32"/>
                  </a:cubicBezTo>
                  <a:lnTo>
                    <a:pt x="38" y="33"/>
                  </a:lnTo>
                  <a:close/>
                  <a:moveTo>
                    <a:pt x="99" y="69"/>
                  </a:move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6" y="83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7" y="261"/>
                    <a:pt x="50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9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Freeform 121"/>
            <p:cNvSpPr>
              <a:spLocks noEditPoints="1"/>
            </p:cNvSpPr>
            <p:nvPr/>
          </p:nvSpPr>
          <p:spPr bwMode="auto">
            <a:xfrm>
              <a:off x="3424239" y="5264151"/>
              <a:ext cx="346075" cy="828675"/>
            </a:xfrm>
            <a:custGeom>
              <a:avLst/>
              <a:gdLst>
                <a:gd name="T0" fmla="*/ 38 w 109"/>
                <a:gd name="T1" fmla="*/ 33 h 261"/>
                <a:gd name="T2" fmla="*/ 40 w 109"/>
                <a:gd name="T3" fmla="*/ 36 h 261"/>
                <a:gd name="T4" fmla="*/ 41 w 109"/>
                <a:gd name="T5" fmla="*/ 36 h 261"/>
                <a:gd name="T6" fmla="*/ 45 w 109"/>
                <a:gd name="T7" fmla="*/ 39 h 261"/>
                <a:gd name="T8" fmla="*/ 45 w 109"/>
                <a:gd name="T9" fmla="*/ 39 h 261"/>
                <a:gd name="T10" fmla="*/ 55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5 w 109"/>
                <a:gd name="T27" fmla="*/ 2 h 261"/>
                <a:gd name="T28" fmla="*/ 58 w 109"/>
                <a:gd name="T29" fmla="*/ 0 h 261"/>
                <a:gd name="T30" fmla="*/ 58 w 109"/>
                <a:gd name="T31" fmla="*/ 0 h 261"/>
                <a:gd name="T32" fmla="*/ 55 w 109"/>
                <a:gd name="T33" fmla="*/ 0 h 261"/>
                <a:gd name="T34" fmla="*/ 42 w 109"/>
                <a:gd name="T35" fmla="*/ 4 h 261"/>
                <a:gd name="T36" fmla="*/ 42 w 109"/>
                <a:gd name="T37" fmla="*/ 4 h 261"/>
                <a:gd name="T38" fmla="*/ 41 w 109"/>
                <a:gd name="T39" fmla="*/ 5 h 261"/>
                <a:gd name="T40" fmla="*/ 41 w 109"/>
                <a:gd name="T41" fmla="*/ 5 h 261"/>
                <a:gd name="T42" fmla="*/ 41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2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2 h 261"/>
                <a:gd name="T66" fmla="*/ 38 w 109"/>
                <a:gd name="T67" fmla="*/ 33 h 261"/>
                <a:gd name="T68" fmla="*/ 98 w 109"/>
                <a:gd name="T69" fmla="*/ 69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69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3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7 w 109"/>
                <a:gd name="T117" fmla="*/ 146 h 261"/>
                <a:gd name="T118" fmla="*/ 109 w 109"/>
                <a:gd name="T119" fmla="*/ 138 h 261"/>
                <a:gd name="T120" fmla="*/ 98 w 109"/>
                <a:gd name="T121" fmla="*/ 6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3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3" y="38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41"/>
                    <a:pt x="51" y="42"/>
                    <a:pt x="55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8"/>
                    <a:pt x="67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2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0" y="0"/>
                    <a:pt x="46" y="1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3"/>
                    <a:pt x="34" y="28"/>
                    <a:pt x="37" y="32"/>
                  </a:cubicBezTo>
                  <a:lnTo>
                    <a:pt x="38" y="33"/>
                  </a:lnTo>
                  <a:close/>
                  <a:moveTo>
                    <a:pt x="98" y="69"/>
                  </a:move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7" y="261"/>
                    <a:pt x="49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" name="Freeform 122"/>
            <p:cNvSpPr>
              <a:spLocks noEditPoints="1"/>
            </p:cNvSpPr>
            <p:nvPr/>
          </p:nvSpPr>
          <p:spPr bwMode="auto">
            <a:xfrm>
              <a:off x="4048127" y="5264151"/>
              <a:ext cx="346075" cy="828675"/>
            </a:xfrm>
            <a:custGeom>
              <a:avLst/>
              <a:gdLst>
                <a:gd name="T0" fmla="*/ 38 w 109"/>
                <a:gd name="T1" fmla="*/ 33 h 261"/>
                <a:gd name="T2" fmla="*/ 40 w 109"/>
                <a:gd name="T3" fmla="*/ 36 h 261"/>
                <a:gd name="T4" fmla="*/ 41 w 109"/>
                <a:gd name="T5" fmla="*/ 36 h 261"/>
                <a:gd name="T6" fmla="*/ 44 w 109"/>
                <a:gd name="T7" fmla="*/ 39 h 261"/>
                <a:gd name="T8" fmla="*/ 45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2 h 261"/>
                <a:gd name="T28" fmla="*/ 58 w 109"/>
                <a:gd name="T29" fmla="*/ 0 h 261"/>
                <a:gd name="T30" fmla="*/ 58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2 w 109"/>
                <a:gd name="T37" fmla="*/ 4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8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2 h 261"/>
                <a:gd name="T58" fmla="*/ 35 w 109"/>
                <a:gd name="T59" fmla="*/ 13 h 261"/>
                <a:gd name="T60" fmla="*/ 35 w 109"/>
                <a:gd name="T61" fmla="*/ 14 h 261"/>
                <a:gd name="T62" fmla="*/ 34 w 109"/>
                <a:gd name="T63" fmla="*/ 19 h 261"/>
                <a:gd name="T64" fmla="*/ 37 w 109"/>
                <a:gd name="T65" fmla="*/ 32 h 261"/>
                <a:gd name="T66" fmla="*/ 38 w 109"/>
                <a:gd name="T67" fmla="*/ 33 h 261"/>
                <a:gd name="T68" fmla="*/ 98 w 109"/>
                <a:gd name="T69" fmla="*/ 69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69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3 h 261"/>
                <a:gd name="T100" fmla="*/ 50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6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8" y="33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3" y="38"/>
                    <a:pt x="44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8"/>
                    <a:pt x="67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2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0"/>
                    <a:pt x="54" y="0"/>
                  </a:cubicBezTo>
                  <a:cubicBezTo>
                    <a:pt x="50" y="0"/>
                    <a:pt x="45" y="1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4" y="19"/>
                  </a:cubicBezTo>
                  <a:cubicBezTo>
                    <a:pt x="33" y="23"/>
                    <a:pt x="34" y="28"/>
                    <a:pt x="37" y="32"/>
                  </a:cubicBezTo>
                  <a:lnTo>
                    <a:pt x="38" y="33"/>
                  </a:lnTo>
                  <a:close/>
                  <a:moveTo>
                    <a:pt x="98" y="69"/>
                  </a:moveTo>
                  <a:cubicBezTo>
                    <a:pt x="96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61"/>
                    <a:pt x="49" y="260"/>
                    <a:pt x="50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" name="Freeform 123"/>
            <p:cNvSpPr>
              <a:spLocks noEditPoints="1"/>
            </p:cNvSpPr>
            <p:nvPr/>
          </p:nvSpPr>
          <p:spPr bwMode="auto">
            <a:xfrm>
              <a:off x="4673602" y="5264151"/>
              <a:ext cx="346075" cy="828675"/>
            </a:xfrm>
            <a:custGeom>
              <a:avLst/>
              <a:gdLst>
                <a:gd name="T0" fmla="*/ 37 w 109"/>
                <a:gd name="T1" fmla="*/ 33 h 261"/>
                <a:gd name="T2" fmla="*/ 40 w 109"/>
                <a:gd name="T3" fmla="*/ 36 h 261"/>
                <a:gd name="T4" fmla="*/ 41 w 109"/>
                <a:gd name="T5" fmla="*/ 36 h 261"/>
                <a:gd name="T6" fmla="*/ 44 w 109"/>
                <a:gd name="T7" fmla="*/ 39 h 261"/>
                <a:gd name="T8" fmla="*/ 44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9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2 h 261"/>
                <a:gd name="T28" fmla="*/ 58 w 109"/>
                <a:gd name="T29" fmla="*/ 0 h 261"/>
                <a:gd name="T30" fmla="*/ 57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2 w 109"/>
                <a:gd name="T37" fmla="*/ 4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7 w 109"/>
                <a:gd name="T49" fmla="*/ 9 h 261"/>
                <a:gd name="T50" fmla="*/ 37 w 109"/>
                <a:gd name="T51" fmla="*/ 10 h 261"/>
                <a:gd name="T52" fmla="*/ 36 w 109"/>
                <a:gd name="T53" fmla="*/ 12 h 261"/>
                <a:gd name="T54" fmla="*/ 36 w 109"/>
                <a:gd name="T55" fmla="*/ 12 h 261"/>
                <a:gd name="T56" fmla="*/ 35 w 109"/>
                <a:gd name="T57" fmla="*/ 12 h 261"/>
                <a:gd name="T58" fmla="*/ 35 w 109"/>
                <a:gd name="T59" fmla="*/ 13 h 261"/>
                <a:gd name="T60" fmla="*/ 35 w 109"/>
                <a:gd name="T61" fmla="*/ 14 h 261"/>
                <a:gd name="T62" fmla="*/ 33 w 109"/>
                <a:gd name="T63" fmla="*/ 19 h 261"/>
                <a:gd name="T64" fmla="*/ 37 w 109"/>
                <a:gd name="T65" fmla="*/ 32 h 261"/>
                <a:gd name="T66" fmla="*/ 37 w 109"/>
                <a:gd name="T67" fmla="*/ 33 h 261"/>
                <a:gd name="T68" fmla="*/ 98 w 109"/>
                <a:gd name="T69" fmla="*/ 69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69 h 261"/>
                <a:gd name="T76" fmla="*/ 0 w 109"/>
                <a:gd name="T77" fmla="*/ 138 h 261"/>
                <a:gd name="T78" fmla="*/ 12 w 109"/>
                <a:gd name="T79" fmla="*/ 146 h 261"/>
                <a:gd name="T80" fmla="*/ 17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3 h 261"/>
                <a:gd name="T100" fmla="*/ 49 w 109"/>
                <a:gd name="T101" fmla="*/ 244 h 261"/>
                <a:gd name="T102" fmla="*/ 50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6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7" y="33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3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8"/>
                    <a:pt x="67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2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5" y="0"/>
                    <a:pt x="54" y="0"/>
                  </a:cubicBezTo>
                  <a:cubicBezTo>
                    <a:pt x="50" y="0"/>
                    <a:pt x="45" y="1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4" y="17"/>
                    <a:pt x="33" y="19"/>
                  </a:cubicBezTo>
                  <a:cubicBezTo>
                    <a:pt x="33" y="23"/>
                    <a:pt x="34" y="28"/>
                    <a:pt x="37" y="32"/>
                  </a:cubicBezTo>
                  <a:lnTo>
                    <a:pt x="37" y="33"/>
                  </a:lnTo>
                  <a:close/>
                  <a:moveTo>
                    <a:pt x="98" y="69"/>
                  </a:move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61"/>
                    <a:pt x="49" y="260"/>
                    <a:pt x="49" y="244"/>
                  </a:cubicBezTo>
                  <a:cubicBezTo>
                    <a:pt x="50" y="212"/>
                    <a:pt x="50" y="179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lnTo>
                    <a:pt x="98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" name="Freeform 124"/>
            <p:cNvSpPr>
              <a:spLocks noEditPoints="1"/>
            </p:cNvSpPr>
            <p:nvPr/>
          </p:nvSpPr>
          <p:spPr bwMode="auto">
            <a:xfrm>
              <a:off x="5299077" y="5264151"/>
              <a:ext cx="346075" cy="828675"/>
            </a:xfrm>
            <a:custGeom>
              <a:avLst/>
              <a:gdLst>
                <a:gd name="T0" fmla="*/ 37 w 109"/>
                <a:gd name="T1" fmla="*/ 33 h 261"/>
                <a:gd name="T2" fmla="*/ 40 w 109"/>
                <a:gd name="T3" fmla="*/ 36 h 261"/>
                <a:gd name="T4" fmla="*/ 41 w 109"/>
                <a:gd name="T5" fmla="*/ 36 h 261"/>
                <a:gd name="T6" fmla="*/ 44 w 109"/>
                <a:gd name="T7" fmla="*/ 39 h 261"/>
                <a:gd name="T8" fmla="*/ 44 w 109"/>
                <a:gd name="T9" fmla="*/ 39 h 261"/>
                <a:gd name="T10" fmla="*/ 54 w 109"/>
                <a:gd name="T11" fmla="*/ 42 h 261"/>
                <a:gd name="T12" fmla="*/ 64 w 109"/>
                <a:gd name="T13" fmla="*/ 39 h 261"/>
                <a:gd name="T14" fmla="*/ 68 w 109"/>
                <a:gd name="T15" fmla="*/ 36 h 261"/>
                <a:gd name="T16" fmla="*/ 69 w 109"/>
                <a:gd name="T17" fmla="*/ 36 h 261"/>
                <a:gd name="T18" fmla="*/ 75 w 109"/>
                <a:gd name="T19" fmla="*/ 20 h 261"/>
                <a:gd name="T20" fmla="*/ 75 w 109"/>
                <a:gd name="T21" fmla="*/ 19 h 261"/>
                <a:gd name="T22" fmla="*/ 66 w 109"/>
                <a:gd name="T23" fmla="*/ 3 h 261"/>
                <a:gd name="T24" fmla="*/ 65 w 109"/>
                <a:gd name="T25" fmla="*/ 3 h 261"/>
                <a:gd name="T26" fmla="*/ 64 w 109"/>
                <a:gd name="T27" fmla="*/ 2 h 261"/>
                <a:gd name="T28" fmla="*/ 57 w 109"/>
                <a:gd name="T29" fmla="*/ 0 h 261"/>
                <a:gd name="T30" fmla="*/ 57 w 109"/>
                <a:gd name="T31" fmla="*/ 0 h 261"/>
                <a:gd name="T32" fmla="*/ 54 w 109"/>
                <a:gd name="T33" fmla="*/ 0 h 261"/>
                <a:gd name="T34" fmla="*/ 42 w 109"/>
                <a:gd name="T35" fmla="*/ 4 h 261"/>
                <a:gd name="T36" fmla="*/ 41 w 109"/>
                <a:gd name="T37" fmla="*/ 4 h 261"/>
                <a:gd name="T38" fmla="*/ 41 w 109"/>
                <a:gd name="T39" fmla="*/ 5 h 261"/>
                <a:gd name="T40" fmla="*/ 41 w 109"/>
                <a:gd name="T41" fmla="*/ 5 h 261"/>
                <a:gd name="T42" fmla="*/ 40 w 109"/>
                <a:gd name="T43" fmla="*/ 5 h 261"/>
                <a:gd name="T44" fmla="*/ 40 w 109"/>
                <a:gd name="T45" fmla="*/ 6 h 261"/>
                <a:gd name="T46" fmla="*/ 38 w 109"/>
                <a:gd name="T47" fmla="*/ 8 h 261"/>
                <a:gd name="T48" fmla="*/ 37 w 109"/>
                <a:gd name="T49" fmla="*/ 9 h 261"/>
                <a:gd name="T50" fmla="*/ 37 w 109"/>
                <a:gd name="T51" fmla="*/ 10 h 261"/>
                <a:gd name="T52" fmla="*/ 35 w 109"/>
                <a:gd name="T53" fmla="*/ 12 h 261"/>
                <a:gd name="T54" fmla="*/ 35 w 109"/>
                <a:gd name="T55" fmla="*/ 12 h 261"/>
                <a:gd name="T56" fmla="*/ 35 w 109"/>
                <a:gd name="T57" fmla="*/ 12 h 261"/>
                <a:gd name="T58" fmla="*/ 35 w 109"/>
                <a:gd name="T59" fmla="*/ 13 h 261"/>
                <a:gd name="T60" fmla="*/ 35 w 109"/>
                <a:gd name="T61" fmla="*/ 14 h 261"/>
                <a:gd name="T62" fmla="*/ 33 w 109"/>
                <a:gd name="T63" fmla="*/ 19 h 261"/>
                <a:gd name="T64" fmla="*/ 37 w 109"/>
                <a:gd name="T65" fmla="*/ 32 h 261"/>
                <a:gd name="T66" fmla="*/ 37 w 109"/>
                <a:gd name="T67" fmla="*/ 33 h 261"/>
                <a:gd name="T68" fmla="*/ 98 w 109"/>
                <a:gd name="T69" fmla="*/ 69 h 261"/>
                <a:gd name="T70" fmla="*/ 74 w 109"/>
                <a:gd name="T71" fmla="*/ 46 h 261"/>
                <a:gd name="T72" fmla="*/ 35 w 109"/>
                <a:gd name="T73" fmla="*/ 46 h 261"/>
                <a:gd name="T74" fmla="*/ 10 w 109"/>
                <a:gd name="T75" fmla="*/ 69 h 261"/>
                <a:gd name="T76" fmla="*/ 0 w 109"/>
                <a:gd name="T77" fmla="*/ 138 h 261"/>
                <a:gd name="T78" fmla="*/ 12 w 109"/>
                <a:gd name="T79" fmla="*/ 146 h 261"/>
                <a:gd name="T80" fmla="*/ 16 w 109"/>
                <a:gd name="T81" fmla="*/ 135 h 261"/>
                <a:gd name="T82" fmla="*/ 25 w 109"/>
                <a:gd name="T83" fmla="*/ 80 h 261"/>
                <a:gd name="T84" fmla="*/ 26 w 109"/>
                <a:gd name="T85" fmla="*/ 80 h 261"/>
                <a:gd name="T86" fmla="*/ 26 w 109"/>
                <a:gd name="T87" fmla="*/ 146 h 261"/>
                <a:gd name="T88" fmla="*/ 26 w 109"/>
                <a:gd name="T89" fmla="*/ 146 h 261"/>
                <a:gd name="T90" fmla="*/ 26 w 109"/>
                <a:gd name="T91" fmla="*/ 167 h 261"/>
                <a:gd name="T92" fmla="*/ 26 w 109"/>
                <a:gd name="T93" fmla="*/ 243 h 261"/>
                <a:gd name="T94" fmla="*/ 26 w 109"/>
                <a:gd name="T95" fmla="*/ 243 h 261"/>
                <a:gd name="T96" fmla="*/ 26 w 109"/>
                <a:gd name="T97" fmla="*/ 244 h 261"/>
                <a:gd name="T98" fmla="*/ 26 w 109"/>
                <a:gd name="T99" fmla="*/ 243 h 261"/>
                <a:gd name="T100" fmla="*/ 49 w 109"/>
                <a:gd name="T101" fmla="*/ 244 h 261"/>
                <a:gd name="T102" fmla="*/ 49 w 109"/>
                <a:gd name="T103" fmla="*/ 146 h 261"/>
                <a:gd name="T104" fmla="*/ 59 w 109"/>
                <a:gd name="T105" fmla="*/ 146 h 261"/>
                <a:gd name="T106" fmla="*/ 59 w 109"/>
                <a:gd name="T107" fmla="*/ 243 h 261"/>
                <a:gd name="T108" fmla="*/ 83 w 109"/>
                <a:gd name="T109" fmla="*/ 244 h 261"/>
                <a:gd name="T110" fmla="*/ 83 w 109"/>
                <a:gd name="T111" fmla="*/ 80 h 261"/>
                <a:gd name="T112" fmla="*/ 83 w 109"/>
                <a:gd name="T113" fmla="*/ 80 h 261"/>
                <a:gd name="T114" fmla="*/ 92 w 109"/>
                <a:gd name="T115" fmla="*/ 135 h 261"/>
                <a:gd name="T116" fmla="*/ 96 w 109"/>
                <a:gd name="T117" fmla="*/ 146 h 261"/>
                <a:gd name="T118" fmla="*/ 109 w 109"/>
                <a:gd name="T119" fmla="*/ 138 h 261"/>
                <a:gd name="T120" fmla="*/ 98 w 109"/>
                <a:gd name="T121" fmla="*/ 6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37" y="33"/>
                  </a:moveTo>
                  <a:cubicBezTo>
                    <a:pt x="38" y="34"/>
                    <a:pt x="39" y="35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3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6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4" y="31"/>
                    <a:pt x="76" y="25"/>
                    <a:pt x="75" y="20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2"/>
                    <a:pt x="71" y="7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1"/>
                    <a:pt x="60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5" y="0"/>
                    <a:pt x="54" y="0"/>
                  </a:cubicBezTo>
                  <a:cubicBezTo>
                    <a:pt x="50" y="0"/>
                    <a:pt x="45" y="1"/>
                    <a:pt x="42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8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10"/>
                    <a:pt x="36" y="11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5"/>
                    <a:pt x="33" y="17"/>
                    <a:pt x="33" y="19"/>
                  </a:cubicBezTo>
                  <a:cubicBezTo>
                    <a:pt x="33" y="23"/>
                    <a:pt x="34" y="28"/>
                    <a:pt x="37" y="32"/>
                  </a:cubicBezTo>
                  <a:lnTo>
                    <a:pt x="37" y="33"/>
                  </a:lnTo>
                  <a:close/>
                  <a:moveTo>
                    <a:pt x="98" y="69"/>
                  </a:move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6" y="135"/>
                  </a:cubicBezTo>
                  <a:cubicBezTo>
                    <a:pt x="17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207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61"/>
                    <a:pt x="49" y="260"/>
                    <a:pt x="49" y="244"/>
                  </a:cubicBezTo>
                  <a:cubicBezTo>
                    <a:pt x="50" y="212"/>
                    <a:pt x="50" y="179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243"/>
                    <a:pt x="59" y="243"/>
                    <a:pt x="59" y="243"/>
                  </a:cubicBezTo>
                  <a:cubicBezTo>
                    <a:pt x="59" y="261"/>
                    <a:pt x="83" y="260"/>
                    <a:pt x="83" y="244"/>
                  </a:cubicBezTo>
                  <a:cubicBezTo>
                    <a:pt x="83" y="190"/>
                    <a:pt x="83" y="134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9" y="145"/>
                    <a:pt x="109" y="138"/>
                  </a:cubicBezTo>
                  <a:lnTo>
                    <a:pt x="98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4" name="Freeform 131"/>
            <p:cNvSpPr>
              <a:spLocks noEditPoints="1"/>
            </p:cNvSpPr>
            <p:nvPr/>
          </p:nvSpPr>
          <p:spPr bwMode="auto">
            <a:xfrm>
              <a:off x="9050339" y="5264151"/>
              <a:ext cx="346075" cy="828675"/>
            </a:xfrm>
            <a:custGeom>
              <a:avLst/>
              <a:gdLst>
                <a:gd name="T0" fmla="*/ 71 w 109"/>
                <a:gd name="T1" fmla="*/ 32 h 261"/>
                <a:gd name="T2" fmla="*/ 75 w 109"/>
                <a:gd name="T3" fmla="*/ 19 h 261"/>
                <a:gd name="T4" fmla="*/ 74 w 109"/>
                <a:gd name="T5" fmla="*/ 14 h 261"/>
                <a:gd name="T6" fmla="*/ 73 w 109"/>
                <a:gd name="T7" fmla="*/ 13 h 261"/>
                <a:gd name="T8" fmla="*/ 73 w 109"/>
                <a:gd name="T9" fmla="*/ 12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4 h 261"/>
                <a:gd name="T30" fmla="*/ 66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2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4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6 h 261"/>
                <a:gd name="T62" fmla="*/ 69 w 109"/>
                <a:gd name="T63" fmla="*/ 36 h 261"/>
                <a:gd name="T64" fmla="*/ 71 w 109"/>
                <a:gd name="T65" fmla="*/ 33 h 261"/>
                <a:gd name="T66" fmla="*/ 71 w 109"/>
                <a:gd name="T67" fmla="*/ 32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49 w 109"/>
                <a:gd name="T81" fmla="*/ 243 h 261"/>
                <a:gd name="T82" fmla="*/ 49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3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69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69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1" y="32"/>
                  </a:moveTo>
                  <a:cubicBezTo>
                    <a:pt x="74" y="28"/>
                    <a:pt x="75" y="23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2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1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2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4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7"/>
                    <a:pt x="43" y="38"/>
                    <a:pt x="44" y="39"/>
                  </a:cubicBezTo>
                  <a:cubicBezTo>
                    <a:pt x="47" y="41"/>
                    <a:pt x="50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4"/>
                    <a:pt x="71" y="33"/>
                  </a:cubicBezTo>
                  <a:lnTo>
                    <a:pt x="71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49" y="261"/>
                    <a:pt x="49" y="243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9" y="145"/>
                    <a:pt x="109" y="13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5" name="Freeform 132"/>
            <p:cNvSpPr>
              <a:spLocks noEditPoints="1"/>
            </p:cNvSpPr>
            <p:nvPr/>
          </p:nvSpPr>
          <p:spPr bwMode="auto">
            <a:xfrm>
              <a:off x="8426451" y="5264151"/>
              <a:ext cx="344488" cy="828675"/>
            </a:xfrm>
            <a:custGeom>
              <a:avLst/>
              <a:gdLst>
                <a:gd name="T0" fmla="*/ 72 w 109"/>
                <a:gd name="T1" fmla="*/ 32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2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4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2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4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6 h 261"/>
                <a:gd name="T62" fmla="*/ 69 w 109"/>
                <a:gd name="T63" fmla="*/ 36 h 261"/>
                <a:gd name="T64" fmla="*/ 71 w 109"/>
                <a:gd name="T65" fmla="*/ 33 h 261"/>
                <a:gd name="T66" fmla="*/ 72 w 109"/>
                <a:gd name="T67" fmla="*/ 32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3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69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69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2"/>
                  </a:moveTo>
                  <a:cubicBezTo>
                    <a:pt x="75" y="28"/>
                    <a:pt x="76" y="23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1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6" y="1"/>
                    <a:pt x="44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2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7"/>
                    <a:pt x="43" y="38"/>
                    <a:pt x="44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3"/>
                  </a:cubicBezTo>
                  <a:lnTo>
                    <a:pt x="72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6" name="Freeform 133"/>
            <p:cNvSpPr>
              <a:spLocks noEditPoints="1"/>
            </p:cNvSpPr>
            <p:nvPr/>
          </p:nvSpPr>
          <p:spPr bwMode="auto">
            <a:xfrm>
              <a:off x="7800977" y="5264151"/>
              <a:ext cx="346075" cy="828675"/>
            </a:xfrm>
            <a:custGeom>
              <a:avLst/>
              <a:gdLst>
                <a:gd name="T0" fmla="*/ 72 w 109"/>
                <a:gd name="T1" fmla="*/ 32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2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7 w 109"/>
                <a:gd name="T25" fmla="*/ 5 h 261"/>
                <a:gd name="T26" fmla="*/ 67 w 109"/>
                <a:gd name="T27" fmla="*/ 5 h 261"/>
                <a:gd name="T28" fmla="*/ 67 w 109"/>
                <a:gd name="T29" fmla="*/ 4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2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6 h 261"/>
                <a:gd name="T62" fmla="*/ 69 w 109"/>
                <a:gd name="T63" fmla="*/ 36 h 261"/>
                <a:gd name="T64" fmla="*/ 71 w 109"/>
                <a:gd name="T65" fmla="*/ 33 h 261"/>
                <a:gd name="T66" fmla="*/ 72 w 109"/>
                <a:gd name="T67" fmla="*/ 32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3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6 w 109"/>
                <a:gd name="T109" fmla="*/ 146 h 261"/>
                <a:gd name="T110" fmla="*/ 109 w 109"/>
                <a:gd name="T111" fmla="*/ 138 h 261"/>
                <a:gd name="T112" fmla="*/ 98 w 109"/>
                <a:gd name="T113" fmla="*/ 69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69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2"/>
                  </a:moveTo>
                  <a:cubicBezTo>
                    <a:pt x="75" y="28"/>
                    <a:pt x="76" y="23"/>
                    <a:pt x="75" y="19"/>
                  </a:cubicBezTo>
                  <a:cubicBezTo>
                    <a:pt x="75" y="17"/>
                    <a:pt x="74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1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6" y="1"/>
                    <a:pt x="44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7" y="7"/>
                    <a:pt x="34" y="12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7"/>
                    <a:pt x="43" y="38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3"/>
                  </a:cubicBezTo>
                  <a:lnTo>
                    <a:pt x="72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6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6" y="56"/>
                    <a:pt x="89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7" name="Freeform 134"/>
            <p:cNvSpPr>
              <a:spLocks noEditPoints="1"/>
            </p:cNvSpPr>
            <p:nvPr/>
          </p:nvSpPr>
          <p:spPr bwMode="auto">
            <a:xfrm>
              <a:off x="7175502" y="5264151"/>
              <a:ext cx="346075" cy="828675"/>
            </a:xfrm>
            <a:custGeom>
              <a:avLst/>
              <a:gdLst>
                <a:gd name="T0" fmla="*/ 72 w 109"/>
                <a:gd name="T1" fmla="*/ 32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3 w 109"/>
                <a:gd name="T9" fmla="*/ 12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0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8 w 109"/>
                <a:gd name="T25" fmla="*/ 5 h 261"/>
                <a:gd name="T26" fmla="*/ 67 w 109"/>
                <a:gd name="T27" fmla="*/ 5 h 261"/>
                <a:gd name="T28" fmla="*/ 67 w 109"/>
                <a:gd name="T29" fmla="*/ 4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2 h 261"/>
                <a:gd name="T40" fmla="*/ 43 w 109"/>
                <a:gd name="T41" fmla="*/ 3 h 261"/>
                <a:gd name="T42" fmla="*/ 43 w 109"/>
                <a:gd name="T43" fmla="*/ 3 h 261"/>
                <a:gd name="T44" fmla="*/ 33 w 109"/>
                <a:gd name="T45" fmla="*/ 19 h 261"/>
                <a:gd name="T46" fmla="*/ 33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6 h 261"/>
                <a:gd name="T62" fmla="*/ 69 w 109"/>
                <a:gd name="T63" fmla="*/ 36 h 261"/>
                <a:gd name="T64" fmla="*/ 71 w 109"/>
                <a:gd name="T65" fmla="*/ 33 h 261"/>
                <a:gd name="T66" fmla="*/ 72 w 109"/>
                <a:gd name="T67" fmla="*/ 32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5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3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3 w 109"/>
                <a:gd name="T105" fmla="*/ 80 h 261"/>
                <a:gd name="T106" fmla="*/ 92 w 109"/>
                <a:gd name="T107" fmla="*/ 135 h 261"/>
                <a:gd name="T108" fmla="*/ 97 w 109"/>
                <a:gd name="T109" fmla="*/ 146 h 261"/>
                <a:gd name="T110" fmla="*/ 109 w 109"/>
                <a:gd name="T111" fmla="*/ 138 h 261"/>
                <a:gd name="T112" fmla="*/ 98 w 109"/>
                <a:gd name="T113" fmla="*/ 69 h 261"/>
                <a:gd name="T114" fmla="*/ 74 w 109"/>
                <a:gd name="T115" fmla="*/ 46 h 261"/>
                <a:gd name="T116" fmla="*/ 35 w 109"/>
                <a:gd name="T117" fmla="*/ 46 h 261"/>
                <a:gd name="T118" fmla="*/ 10 w 109"/>
                <a:gd name="T119" fmla="*/ 69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2"/>
                  </a:moveTo>
                  <a:cubicBezTo>
                    <a:pt x="75" y="28"/>
                    <a:pt x="76" y="23"/>
                    <a:pt x="75" y="19"/>
                  </a:cubicBezTo>
                  <a:cubicBezTo>
                    <a:pt x="75" y="17"/>
                    <a:pt x="75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70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1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6" y="1"/>
                    <a:pt x="44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8" y="7"/>
                    <a:pt x="34" y="12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7"/>
                    <a:pt x="43" y="38"/>
                    <a:pt x="45" y="39"/>
                  </a:cubicBezTo>
                  <a:cubicBezTo>
                    <a:pt x="47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4"/>
                    <a:pt x="71" y="33"/>
                  </a:cubicBezTo>
                  <a:lnTo>
                    <a:pt x="72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5" y="83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5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8" name="Freeform 135"/>
            <p:cNvSpPr>
              <a:spLocks noEditPoints="1"/>
            </p:cNvSpPr>
            <p:nvPr/>
          </p:nvSpPr>
          <p:spPr bwMode="auto">
            <a:xfrm>
              <a:off x="6550027" y="5264151"/>
              <a:ext cx="346075" cy="828675"/>
            </a:xfrm>
            <a:custGeom>
              <a:avLst/>
              <a:gdLst>
                <a:gd name="T0" fmla="*/ 72 w 109"/>
                <a:gd name="T1" fmla="*/ 32 h 261"/>
                <a:gd name="T2" fmla="*/ 75 w 109"/>
                <a:gd name="T3" fmla="*/ 19 h 261"/>
                <a:gd name="T4" fmla="*/ 74 w 109"/>
                <a:gd name="T5" fmla="*/ 14 h 261"/>
                <a:gd name="T6" fmla="*/ 74 w 109"/>
                <a:gd name="T7" fmla="*/ 13 h 261"/>
                <a:gd name="T8" fmla="*/ 74 w 109"/>
                <a:gd name="T9" fmla="*/ 12 h 261"/>
                <a:gd name="T10" fmla="*/ 73 w 109"/>
                <a:gd name="T11" fmla="*/ 12 h 261"/>
                <a:gd name="T12" fmla="*/ 73 w 109"/>
                <a:gd name="T13" fmla="*/ 12 h 261"/>
                <a:gd name="T14" fmla="*/ 72 w 109"/>
                <a:gd name="T15" fmla="*/ 10 h 261"/>
                <a:gd name="T16" fmla="*/ 71 w 109"/>
                <a:gd name="T17" fmla="*/ 9 h 261"/>
                <a:gd name="T18" fmla="*/ 71 w 109"/>
                <a:gd name="T19" fmla="*/ 8 h 261"/>
                <a:gd name="T20" fmla="*/ 69 w 109"/>
                <a:gd name="T21" fmla="*/ 6 h 261"/>
                <a:gd name="T22" fmla="*/ 68 w 109"/>
                <a:gd name="T23" fmla="*/ 5 h 261"/>
                <a:gd name="T24" fmla="*/ 68 w 109"/>
                <a:gd name="T25" fmla="*/ 5 h 261"/>
                <a:gd name="T26" fmla="*/ 68 w 109"/>
                <a:gd name="T27" fmla="*/ 5 h 261"/>
                <a:gd name="T28" fmla="*/ 67 w 109"/>
                <a:gd name="T29" fmla="*/ 4 h 261"/>
                <a:gd name="T30" fmla="*/ 67 w 109"/>
                <a:gd name="T31" fmla="*/ 4 h 261"/>
                <a:gd name="T32" fmla="*/ 54 w 109"/>
                <a:gd name="T33" fmla="*/ 0 h 261"/>
                <a:gd name="T34" fmla="*/ 51 w 109"/>
                <a:gd name="T35" fmla="*/ 0 h 261"/>
                <a:gd name="T36" fmla="*/ 51 w 109"/>
                <a:gd name="T37" fmla="*/ 0 h 261"/>
                <a:gd name="T38" fmla="*/ 44 w 109"/>
                <a:gd name="T39" fmla="*/ 2 h 261"/>
                <a:gd name="T40" fmla="*/ 44 w 109"/>
                <a:gd name="T41" fmla="*/ 3 h 261"/>
                <a:gd name="T42" fmla="*/ 43 w 109"/>
                <a:gd name="T43" fmla="*/ 3 h 261"/>
                <a:gd name="T44" fmla="*/ 34 w 109"/>
                <a:gd name="T45" fmla="*/ 19 h 261"/>
                <a:gd name="T46" fmla="*/ 34 w 109"/>
                <a:gd name="T47" fmla="*/ 20 h 261"/>
                <a:gd name="T48" fmla="*/ 40 w 109"/>
                <a:gd name="T49" fmla="*/ 36 h 261"/>
                <a:gd name="T50" fmla="*/ 40 w 109"/>
                <a:gd name="T51" fmla="*/ 36 h 261"/>
                <a:gd name="T52" fmla="*/ 45 w 109"/>
                <a:gd name="T53" fmla="*/ 39 h 261"/>
                <a:gd name="T54" fmla="*/ 54 w 109"/>
                <a:gd name="T55" fmla="*/ 42 h 261"/>
                <a:gd name="T56" fmla="*/ 64 w 109"/>
                <a:gd name="T57" fmla="*/ 39 h 261"/>
                <a:gd name="T58" fmla="*/ 64 w 109"/>
                <a:gd name="T59" fmla="*/ 39 h 261"/>
                <a:gd name="T60" fmla="*/ 68 w 109"/>
                <a:gd name="T61" fmla="*/ 36 h 261"/>
                <a:gd name="T62" fmla="*/ 69 w 109"/>
                <a:gd name="T63" fmla="*/ 36 h 261"/>
                <a:gd name="T64" fmla="*/ 71 w 109"/>
                <a:gd name="T65" fmla="*/ 33 h 261"/>
                <a:gd name="T66" fmla="*/ 72 w 109"/>
                <a:gd name="T67" fmla="*/ 32 h 261"/>
                <a:gd name="T68" fmla="*/ 0 w 109"/>
                <a:gd name="T69" fmla="*/ 138 h 261"/>
                <a:gd name="T70" fmla="*/ 12 w 109"/>
                <a:gd name="T71" fmla="*/ 146 h 261"/>
                <a:gd name="T72" fmla="*/ 17 w 109"/>
                <a:gd name="T73" fmla="*/ 135 h 261"/>
                <a:gd name="T74" fmla="*/ 26 w 109"/>
                <a:gd name="T75" fmla="*/ 80 h 261"/>
                <a:gd name="T76" fmla="*/ 26 w 109"/>
                <a:gd name="T77" fmla="*/ 80 h 261"/>
                <a:gd name="T78" fmla="*/ 26 w 109"/>
                <a:gd name="T79" fmla="*/ 244 h 261"/>
                <a:gd name="T80" fmla="*/ 50 w 109"/>
                <a:gd name="T81" fmla="*/ 243 h 261"/>
                <a:gd name="T82" fmla="*/ 50 w 109"/>
                <a:gd name="T83" fmla="*/ 146 h 261"/>
                <a:gd name="T84" fmla="*/ 59 w 109"/>
                <a:gd name="T85" fmla="*/ 146 h 261"/>
                <a:gd name="T86" fmla="*/ 59 w 109"/>
                <a:gd name="T87" fmla="*/ 244 h 261"/>
                <a:gd name="T88" fmla="*/ 83 w 109"/>
                <a:gd name="T89" fmla="*/ 243 h 261"/>
                <a:gd name="T90" fmla="*/ 83 w 109"/>
                <a:gd name="T91" fmla="*/ 244 h 261"/>
                <a:gd name="T92" fmla="*/ 83 w 109"/>
                <a:gd name="T93" fmla="*/ 243 h 261"/>
                <a:gd name="T94" fmla="*/ 83 w 109"/>
                <a:gd name="T95" fmla="*/ 243 h 261"/>
                <a:gd name="T96" fmla="*/ 83 w 109"/>
                <a:gd name="T97" fmla="*/ 167 h 261"/>
                <a:gd name="T98" fmla="*/ 83 w 109"/>
                <a:gd name="T99" fmla="*/ 146 h 261"/>
                <a:gd name="T100" fmla="*/ 83 w 109"/>
                <a:gd name="T101" fmla="*/ 146 h 261"/>
                <a:gd name="T102" fmla="*/ 83 w 109"/>
                <a:gd name="T103" fmla="*/ 80 h 261"/>
                <a:gd name="T104" fmla="*/ 84 w 109"/>
                <a:gd name="T105" fmla="*/ 80 h 261"/>
                <a:gd name="T106" fmla="*/ 92 w 109"/>
                <a:gd name="T107" fmla="*/ 135 h 261"/>
                <a:gd name="T108" fmla="*/ 97 w 109"/>
                <a:gd name="T109" fmla="*/ 146 h 261"/>
                <a:gd name="T110" fmla="*/ 109 w 109"/>
                <a:gd name="T111" fmla="*/ 138 h 261"/>
                <a:gd name="T112" fmla="*/ 99 w 109"/>
                <a:gd name="T113" fmla="*/ 69 h 261"/>
                <a:gd name="T114" fmla="*/ 74 w 109"/>
                <a:gd name="T115" fmla="*/ 46 h 261"/>
                <a:gd name="T116" fmla="*/ 35 w 109"/>
                <a:gd name="T117" fmla="*/ 46 h 261"/>
                <a:gd name="T118" fmla="*/ 11 w 109"/>
                <a:gd name="T119" fmla="*/ 69 h 261"/>
                <a:gd name="T120" fmla="*/ 0 w 109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" h="261">
                  <a:moveTo>
                    <a:pt x="72" y="32"/>
                  </a:moveTo>
                  <a:cubicBezTo>
                    <a:pt x="75" y="28"/>
                    <a:pt x="76" y="23"/>
                    <a:pt x="75" y="19"/>
                  </a:cubicBezTo>
                  <a:cubicBezTo>
                    <a:pt x="75" y="17"/>
                    <a:pt x="75" y="15"/>
                    <a:pt x="74" y="14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1"/>
                    <a:pt x="72" y="10"/>
                    <a:pt x="72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7"/>
                    <a:pt x="70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3" y="1"/>
                    <a:pt x="59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9" y="0"/>
                    <a:pt x="47" y="1"/>
                    <a:pt x="44" y="2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38" y="7"/>
                    <a:pt x="34" y="12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5"/>
                    <a:pt x="35" y="31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2" y="37"/>
                    <a:pt x="43" y="38"/>
                    <a:pt x="45" y="39"/>
                  </a:cubicBezTo>
                  <a:cubicBezTo>
                    <a:pt x="48" y="41"/>
                    <a:pt x="51" y="42"/>
                    <a:pt x="54" y="42"/>
                  </a:cubicBezTo>
                  <a:cubicBezTo>
                    <a:pt x="58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6" y="38"/>
                    <a:pt x="67" y="37"/>
                    <a:pt x="68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1" y="34"/>
                    <a:pt x="71" y="33"/>
                  </a:cubicBezTo>
                  <a:lnTo>
                    <a:pt x="72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7" y="143"/>
                    <a:pt x="16" y="139"/>
                    <a:pt x="17" y="135"/>
                  </a:cubicBezTo>
                  <a:cubicBezTo>
                    <a:pt x="18" y="129"/>
                    <a:pt x="26" y="83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134"/>
                    <a:pt x="26" y="190"/>
                    <a:pt x="26" y="244"/>
                  </a:cubicBezTo>
                  <a:cubicBezTo>
                    <a:pt x="26" y="260"/>
                    <a:pt x="50" y="261"/>
                    <a:pt x="50" y="243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9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3"/>
                    <a:pt x="91" y="129"/>
                    <a:pt x="92" y="135"/>
                  </a:cubicBezTo>
                  <a:cubicBezTo>
                    <a:pt x="93" y="139"/>
                    <a:pt x="92" y="143"/>
                    <a:pt x="97" y="146"/>
                  </a:cubicBezTo>
                  <a:cubicBezTo>
                    <a:pt x="103" y="150"/>
                    <a:pt x="109" y="145"/>
                    <a:pt x="109" y="138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6" y="56"/>
                    <a:pt x="90" y="46"/>
                    <a:pt x="74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1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9" name="Freeform 136"/>
            <p:cNvSpPr>
              <a:spLocks noEditPoints="1"/>
            </p:cNvSpPr>
            <p:nvPr/>
          </p:nvSpPr>
          <p:spPr bwMode="auto">
            <a:xfrm>
              <a:off x="5924551" y="5264151"/>
              <a:ext cx="342900" cy="828675"/>
            </a:xfrm>
            <a:custGeom>
              <a:avLst/>
              <a:gdLst>
                <a:gd name="T0" fmla="*/ 71 w 108"/>
                <a:gd name="T1" fmla="*/ 32 h 261"/>
                <a:gd name="T2" fmla="*/ 75 w 108"/>
                <a:gd name="T3" fmla="*/ 19 h 261"/>
                <a:gd name="T4" fmla="*/ 73 w 108"/>
                <a:gd name="T5" fmla="*/ 14 h 261"/>
                <a:gd name="T6" fmla="*/ 73 w 108"/>
                <a:gd name="T7" fmla="*/ 13 h 261"/>
                <a:gd name="T8" fmla="*/ 73 w 108"/>
                <a:gd name="T9" fmla="*/ 12 h 261"/>
                <a:gd name="T10" fmla="*/ 73 w 108"/>
                <a:gd name="T11" fmla="*/ 12 h 261"/>
                <a:gd name="T12" fmla="*/ 73 w 108"/>
                <a:gd name="T13" fmla="*/ 12 h 261"/>
                <a:gd name="T14" fmla="*/ 71 w 108"/>
                <a:gd name="T15" fmla="*/ 10 h 261"/>
                <a:gd name="T16" fmla="*/ 71 w 108"/>
                <a:gd name="T17" fmla="*/ 9 h 261"/>
                <a:gd name="T18" fmla="*/ 70 w 108"/>
                <a:gd name="T19" fmla="*/ 8 h 261"/>
                <a:gd name="T20" fmla="*/ 69 w 108"/>
                <a:gd name="T21" fmla="*/ 6 h 261"/>
                <a:gd name="T22" fmla="*/ 68 w 108"/>
                <a:gd name="T23" fmla="*/ 5 h 261"/>
                <a:gd name="T24" fmla="*/ 67 w 108"/>
                <a:gd name="T25" fmla="*/ 5 h 261"/>
                <a:gd name="T26" fmla="*/ 67 w 108"/>
                <a:gd name="T27" fmla="*/ 5 h 261"/>
                <a:gd name="T28" fmla="*/ 67 w 108"/>
                <a:gd name="T29" fmla="*/ 4 h 261"/>
                <a:gd name="T30" fmla="*/ 66 w 108"/>
                <a:gd name="T31" fmla="*/ 4 h 261"/>
                <a:gd name="T32" fmla="*/ 54 w 108"/>
                <a:gd name="T33" fmla="*/ 0 h 261"/>
                <a:gd name="T34" fmla="*/ 51 w 108"/>
                <a:gd name="T35" fmla="*/ 0 h 261"/>
                <a:gd name="T36" fmla="*/ 51 w 108"/>
                <a:gd name="T37" fmla="*/ 0 h 261"/>
                <a:gd name="T38" fmla="*/ 44 w 108"/>
                <a:gd name="T39" fmla="*/ 2 h 261"/>
                <a:gd name="T40" fmla="*/ 43 w 108"/>
                <a:gd name="T41" fmla="*/ 3 h 261"/>
                <a:gd name="T42" fmla="*/ 42 w 108"/>
                <a:gd name="T43" fmla="*/ 3 h 261"/>
                <a:gd name="T44" fmla="*/ 33 w 108"/>
                <a:gd name="T45" fmla="*/ 19 h 261"/>
                <a:gd name="T46" fmla="*/ 33 w 108"/>
                <a:gd name="T47" fmla="*/ 20 h 261"/>
                <a:gd name="T48" fmla="*/ 39 w 108"/>
                <a:gd name="T49" fmla="*/ 36 h 261"/>
                <a:gd name="T50" fmla="*/ 40 w 108"/>
                <a:gd name="T51" fmla="*/ 36 h 261"/>
                <a:gd name="T52" fmla="*/ 44 w 108"/>
                <a:gd name="T53" fmla="*/ 39 h 261"/>
                <a:gd name="T54" fmla="*/ 54 w 108"/>
                <a:gd name="T55" fmla="*/ 42 h 261"/>
                <a:gd name="T56" fmla="*/ 64 w 108"/>
                <a:gd name="T57" fmla="*/ 39 h 261"/>
                <a:gd name="T58" fmla="*/ 64 w 108"/>
                <a:gd name="T59" fmla="*/ 39 h 261"/>
                <a:gd name="T60" fmla="*/ 68 w 108"/>
                <a:gd name="T61" fmla="*/ 36 h 261"/>
                <a:gd name="T62" fmla="*/ 68 w 108"/>
                <a:gd name="T63" fmla="*/ 36 h 261"/>
                <a:gd name="T64" fmla="*/ 71 w 108"/>
                <a:gd name="T65" fmla="*/ 33 h 261"/>
                <a:gd name="T66" fmla="*/ 71 w 108"/>
                <a:gd name="T67" fmla="*/ 32 h 261"/>
                <a:gd name="T68" fmla="*/ 0 w 108"/>
                <a:gd name="T69" fmla="*/ 138 h 261"/>
                <a:gd name="T70" fmla="*/ 12 w 108"/>
                <a:gd name="T71" fmla="*/ 146 h 261"/>
                <a:gd name="T72" fmla="*/ 16 w 108"/>
                <a:gd name="T73" fmla="*/ 135 h 261"/>
                <a:gd name="T74" fmla="*/ 25 w 108"/>
                <a:gd name="T75" fmla="*/ 80 h 261"/>
                <a:gd name="T76" fmla="*/ 25 w 108"/>
                <a:gd name="T77" fmla="*/ 80 h 261"/>
                <a:gd name="T78" fmla="*/ 25 w 108"/>
                <a:gd name="T79" fmla="*/ 244 h 261"/>
                <a:gd name="T80" fmla="*/ 49 w 108"/>
                <a:gd name="T81" fmla="*/ 243 h 261"/>
                <a:gd name="T82" fmla="*/ 49 w 108"/>
                <a:gd name="T83" fmla="*/ 146 h 261"/>
                <a:gd name="T84" fmla="*/ 59 w 108"/>
                <a:gd name="T85" fmla="*/ 146 h 261"/>
                <a:gd name="T86" fmla="*/ 59 w 108"/>
                <a:gd name="T87" fmla="*/ 244 h 261"/>
                <a:gd name="T88" fmla="*/ 83 w 108"/>
                <a:gd name="T89" fmla="*/ 243 h 261"/>
                <a:gd name="T90" fmla="*/ 83 w 108"/>
                <a:gd name="T91" fmla="*/ 244 h 261"/>
                <a:gd name="T92" fmla="*/ 83 w 108"/>
                <a:gd name="T93" fmla="*/ 243 h 261"/>
                <a:gd name="T94" fmla="*/ 83 w 108"/>
                <a:gd name="T95" fmla="*/ 243 h 261"/>
                <a:gd name="T96" fmla="*/ 83 w 108"/>
                <a:gd name="T97" fmla="*/ 167 h 261"/>
                <a:gd name="T98" fmla="*/ 83 w 108"/>
                <a:gd name="T99" fmla="*/ 146 h 261"/>
                <a:gd name="T100" fmla="*/ 83 w 108"/>
                <a:gd name="T101" fmla="*/ 146 h 261"/>
                <a:gd name="T102" fmla="*/ 83 w 108"/>
                <a:gd name="T103" fmla="*/ 80 h 261"/>
                <a:gd name="T104" fmla="*/ 83 w 108"/>
                <a:gd name="T105" fmla="*/ 80 h 261"/>
                <a:gd name="T106" fmla="*/ 92 w 108"/>
                <a:gd name="T107" fmla="*/ 135 h 261"/>
                <a:gd name="T108" fmla="*/ 96 w 108"/>
                <a:gd name="T109" fmla="*/ 146 h 261"/>
                <a:gd name="T110" fmla="*/ 108 w 108"/>
                <a:gd name="T111" fmla="*/ 138 h 261"/>
                <a:gd name="T112" fmla="*/ 98 w 108"/>
                <a:gd name="T113" fmla="*/ 69 h 261"/>
                <a:gd name="T114" fmla="*/ 73 w 108"/>
                <a:gd name="T115" fmla="*/ 46 h 261"/>
                <a:gd name="T116" fmla="*/ 35 w 108"/>
                <a:gd name="T117" fmla="*/ 46 h 261"/>
                <a:gd name="T118" fmla="*/ 10 w 108"/>
                <a:gd name="T119" fmla="*/ 69 h 261"/>
                <a:gd name="T120" fmla="*/ 0 w 108"/>
                <a:gd name="T121" fmla="*/ 13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261">
                  <a:moveTo>
                    <a:pt x="71" y="32"/>
                  </a:moveTo>
                  <a:cubicBezTo>
                    <a:pt x="74" y="28"/>
                    <a:pt x="75" y="23"/>
                    <a:pt x="75" y="19"/>
                  </a:cubicBezTo>
                  <a:cubicBezTo>
                    <a:pt x="75" y="17"/>
                    <a:pt x="74" y="15"/>
                    <a:pt x="73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2" y="11"/>
                    <a:pt x="72" y="10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7"/>
                    <a:pt x="69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1"/>
                    <a:pt x="58" y="0"/>
                    <a:pt x="54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37" y="7"/>
                    <a:pt x="33" y="12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25"/>
                    <a:pt x="34" y="31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7"/>
                    <a:pt x="43" y="38"/>
                    <a:pt x="44" y="39"/>
                  </a:cubicBezTo>
                  <a:cubicBezTo>
                    <a:pt x="47" y="41"/>
                    <a:pt x="50" y="42"/>
                    <a:pt x="54" y="42"/>
                  </a:cubicBezTo>
                  <a:cubicBezTo>
                    <a:pt x="57" y="42"/>
                    <a:pt x="61" y="41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8"/>
                    <a:pt x="66" y="37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9" y="35"/>
                    <a:pt x="70" y="34"/>
                    <a:pt x="71" y="33"/>
                  </a:cubicBezTo>
                  <a:lnTo>
                    <a:pt x="71" y="32"/>
                  </a:lnTo>
                  <a:close/>
                  <a:moveTo>
                    <a:pt x="0" y="138"/>
                  </a:moveTo>
                  <a:cubicBezTo>
                    <a:pt x="0" y="145"/>
                    <a:pt x="6" y="150"/>
                    <a:pt x="12" y="146"/>
                  </a:cubicBezTo>
                  <a:cubicBezTo>
                    <a:pt x="16" y="143"/>
                    <a:pt x="16" y="139"/>
                    <a:pt x="16" y="135"/>
                  </a:cubicBezTo>
                  <a:cubicBezTo>
                    <a:pt x="17" y="129"/>
                    <a:pt x="25" y="83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134"/>
                    <a:pt x="25" y="190"/>
                    <a:pt x="25" y="244"/>
                  </a:cubicBezTo>
                  <a:cubicBezTo>
                    <a:pt x="26" y="260"/>
                    <a:pt x="49" y="261"/>
                    <a:pt x="49" y="243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59" y="179"/>
                    <a:pt x="58" y="212"/>
                    <a:pt x="59" y="244"/>
                  </a:cubicBezTo>
                  <a:cubicBezTo>
                    <a:pt x="59" y="260"/>
                    <a:pt x="82" y="261"/>
                    <a:pt x="83" y="243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43"/>
                    <a:pt x="83" y="243"/>
                  </a:cubicBezTo>
                  <a:cubicBezTo>
                    <a:pt x="83" y="243"/>
                    <a:pt x="83" y="207"/>
                    <a:pt x="83" y="16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83"/>
                    <a:pt x="91" y="129"/>
                    <a:pt x="92" y="135"/>
                  </a:cubicBezTo>
                  <a:cubicBezTo>
                    <a:pt x="92" y="139"/>
                    <a:pt x="92" y="143"/>
                    <a:pt x="96" y="146"/>
                  </a:cubicBezTo>
                  <a:cubicBezTo>
                    <a:pt x="102" y="150"/>
                    <a:pt x="108" y="145"/>
                    <a:pt x="108" y="13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56"/>
                    <a:pt x="89" y="46"/>
                    <a:pt x="73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19" y="46"/>
                    <a:pt x="13" y="56"/>
                    <a:pt x="10" y="69"/>
                  </a:cubicBezTo>
                  <a:lnTo>
                    <a:pt x="0" y="1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29151" y="1711326"/>
            <a:ext cx="2749550" cy="3375025"/>
            <a:chOff x="4629151" y="1711326"/>
            <a:chExt cx="2749550" cy="3375025"/>
          </a:xfrm>
        </p:grpSpPr>
        <p:grpSp>
          <p:nvGrpSpPr>
            <p:cNvPr id="40" name="Group 39"/>
            <p:cNvGrpSpPr/>
            <p:nvPr/>
          </p:nvGrpSpPr>
          <p:grpSpPr>
            <a:xfrm>
              <a:off x="5730876" y="3641726"/>
              <a:ext cx="730250" cy="1444625"/>
              <a:chOff x="4206876" y="3641725"/>
              <a:chExt cx="730250" cy="14446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2" name="Freeform 139"/>
              <p:cNvSpPr/>
              <p:nvPr/>
            </p:nvSpPr>
            <p:spPr bwMode="auto">
              <a:xfrm>
                <a:off x="4457701" y="3702050"/>
                <a:ext cx="228600" cy="222250"/>
              </a:xfrm>
              <a:custGeom>
                <a:avLst/>
                <a:gdLst>
                  <a:gd name="T0" fmla="*/ 61 w 72"/>
                  <a:gd name="T1" fmla="*/ 60 h 70"/>
                  <a:gd name="T2" fmla="*/ 60 w 72"/>
                  <a:gd name="T3" fmla="*/ 60 h 70"/>
                  <a:gd name="T4" fmla="*/ 52 w 72"/>
                  <a:gd name="T5" fmla="*/ 66 h 70"/>
                  <a:gd name="T6" fmla="*/ 36 w 72"/>
                  <a:gd name="T7" fmla="*/ 70 h 70"/>
                  <a:gd name="T8" fmla="*/ 20 w 72"/>
                  <a:gd name="T9" fmla="*/ 66 h 70"/>
                  <a:gd name="T10" fmla="*/ 20 w 72"/>
                  <a:gd name="T11" fmla="*/ 65 h 70"/>
                  <a:gd name="T12" fmla="*/ 13 w 72"/>
                  <a:gd name="T13" fmla="*/ 61 h 70"/>
                  <a:gd name="T14" fmla="*/ 12 w 72"/>
                  <a:gd name="T15" fmla="*/ 60 h 70"/>
                  <a:gd name="T16" fmla="*/ 8 w 72"/>
                  <a:gd name="T17" fmla="*/ 56 h 70"/>
                  <a:gd name="T18" fmla="*/ 7 w 72"/>
                  <a:gd name="T19" fmla="*/ 54 h 70"/>
                  <a:gd name="T20" fmla="*/ 1 w 72"/>
                  <a:gd name="T21" fmla="*/ 32 h 70"/>
                  <a:gd name="T22" fmla="*/ 3 w 72"/>
                  <a:gd name="T23" fmla="*/ 23 h 70"/>
                  <a:gd name="T24" fmla="*/ 4 w 72"/>
                  <a:gd name="T25" fmla="*/ 22 h 70"/>
                  <a:gd name="T26" fmla="*/ 4 w 72"/>
                  <a:gd name="T27" fmla="*/ 21 h 70"/>
                  <a:gd name="T28" fmla="*/ 5 w 72"/>
                  <a:gd name="T29" fmla="*/ 20 h 70"/>
                  <a:gd name="T30" fmla="*/ 5 w 72"/>
                  <a:gd name="T31" fmla="*/ 20 h 70"/>
                  <a:gd name="T32" fmla="*/ 7 w 72"/>
                  <a:gd name="T33" fmla="*/ 16 h 70"/>
                  <a:gd name="T34" fmla="*/ 8 w 72"/>
                  <a:gd name="T35" fmla="*/ 14 h 70"/>
                  <a:gd name="T36" fmla="*/ 9 w 72"/>
                  <a:gd name="T37" fmla="*/ 13 h 70"/>
                  <a:gd name="T38" fmla="*/ 12 w 72"/>
                  <a:gd name="T39" fmla="*/ 10 h 70"/>
                  <a:gd name="T40" fmla="*/ 13 w 72"/>
                  <a:gd name="T41" fmla="*/ 9 h 70"/>
                  <a:gd name="T42" fmla="*/ 14 w 72"/>
                  <a:gd name="T43" fmla="*/ 8 h 70"/>
                  <a:gd name="T44" fmla="*/ 14 w 72"/>
                  <a:gd name="T45" fmla="*/ 8 h 70"/>
                  <a:gd name="T46" fmla="*/ 15 w 72"/>
                  <a:gd name="T47" fmla="*/ 7 h 70"/>
                  <a:gd name="T48" fmla="*/ 15 w 72"/>
                  <a:gd name="T49" fmla="*/ 7 h 70"/>
                  <a:gd name="T50" fmla="*/ 36 w 72"/>
                  <a:gd name="T51" fmla="*/ 0 h 70"/>
                  <a:gd name="T52" fmla="*/ 42 w 72"/>
                  <a:gd name="T53" fmla="*/ 0 h 70"/>
                  <a:gd name="T54" fmla="*/ 42 w 72"/>
                  <a:gd name="T55" fmla="*/ 0 h 70"/>
                  <a:gd name="T56" fmla="*/ 53 w 72"/>
                  <a:gd name="T57" fmla="*/ 4 h 70"/>
                  <a:gd name="T58" fmla="*/ 54 w 72"/>
                  <a:gd name="T59" fmla="*/ 5 h 70"/>
                  <a:gd name="T60" fmla="*/ 55 w 72"/>
                  <a:gd name="T61" fmla="*/ 6 h 70"/>
                  <a:gd name="T62" fmla="*/ 71 w 72"/>
                  <a:gd name="T63" fmla="*/ 32 h 70"/>
                  <a:gd name="T64" fmla="*/ 71 w 72"/>
                  <a:gd name="T65" fmla="*/ 33 h 70"/>
                  <a:gd name="T66" fmla="*/ 61 w 72"/>
                  <a:gd name="T67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" h="70">
                    <a:moveTo>
                      <a:pt x="61" y="60"/>
                    </a:moveTo>
                    <a:cubicBezTo>
                      <a:pt x="60" y="60"/>
                      <a:pt x="60" y="60"/>
                      <a:pt x="60" y="60"/>
                    </a:cubicBezTo>
                    <a:cubicBezTo>
                      <a:pt x="58" y="63"/>
                      <a:pt x="55" y="64"/>
                      <a:pt x="52" y="66"/>
                    </a:cubicBezTo>
                    <a:cubicBezTo>
                      <a:pt x="48" y="68"/>
                      <a:pt x="42" y="70"/>
                      <a:pt x="36" y="70"/>
                    </a:cubicBezTo>
                    <a:cubicBezTo>
                      <a:pt x="30" y="70"/>
                      <a:pt x="25" y="68"/>
                      <a:pt x="20" y="66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17" y="64"/>
                      <a:pt x="15" y="63"/>
                      <a:pt x="13" y="61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0" y="59"/>
                      <a:pt x="9" y="57"/>
                      <a:pt x="8" y="56"/>
                    </a:cubicBezTo>
                    <a:cubicBezTo>
                      <a:pt x="8" y="55"/>
                      <a:pt x="7" y="55"/>
                      <a:pt x="7" y="54"/>
                    </a:cubicBezTo>
                    <a:cubicBezTo>
                      <a:pt x="2" y="47"/>
                      <a:pt x="0" y="39"/>
                      <a:pt x="1" y="32"/>
                    </a:cubicBezTo>
                    <a:cubicBezTo>
                      <a:pt x="1" y="29"/>
                      <a:pt x="2" y="26"/>
                      <a:pt x="3" y="2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1"/>
                      <a:pt x="4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18"/>
                      <a:pt x="6" y="17"/>
                      <a:pt x="7" y="16"/>
                    </a:cubicBezTo>
                    <a:cubicBezTo>
                      <a:pt x="7" y="15"/>
                      <a:pt x="8" y="15"/>
                      <a:pt x="8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2"/>
                      <a:pt x="11" y="11"/>
                      <a:pt x="12" y="10"/>
                    </a:cubicBezTo>
                    <a:cubicBezTo>
                      <a:pt x="12" y="10"/>
                      <a:pt x="12" y="9"/>
                      <a:pt x="13" y="9"/>
                    </a:cubicBezTo>
                    <a:cubicBezTo>
                      <a:pt x="13" y="9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21" y="2"/>
                      <a:pt x="28" y="0"/>
                      <a:pt x="36" y="0"/>
                    </a:cubicBezTo>
                    <a:cubicBezTo>
                      <a:pt x="38" y="0"/>
                      <a:pt x="40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6" y="1"/>
                      <a:pt x="49" y="2"/>
                      <a:pt x="53" y="4"/>
                    </a:cubicBezTo>
                    <a:cubicBezTo>
                      <a:pt x="53" y="4"/>
                      <a:pt x="54" y="5"/>
                      <a:pt x="54" y="5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64" y="11"/>
                      <a:pt x="70" y="21"/>
                      <a:pt x="71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2" y="42"/>
                      <a:pt x="69" y="52"/>
                      <a:pt x="6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Freeform 140"/>
              <p:cNvSpPr/>
              <p:nvPr/>
            </p:nvSpPr>
            <p:spPr bwMode="auto">
              <a:xfrm>
                <a:off x="4206876" y="3641725"/>
                <a:ext cx="730250" cy="1444625"/>
              </a:xfrm>
              <a:custGeom>
                <a:avLst/>
                <a:gdLst>
                  <a:gd name="T0" fmla="*/ 163 w 230"/>
                  <a:gd name="T1" fmla="*/ 145 h 455"/>
                  <a:gd name="T2" fmla="*/ 163 w 230"/>
                  <a:gd name="T3" fmla="*/ 152 h 455"/>
                  <a:gd name="T4" fmla="*/ 163 w 230"/>
                  <a:gd name="T5" fmla="*/ 426 h 455"/>
                  <a:gd name="T6" fmla="*/ 123 w 230"/>
                  <a:gd name="T7" fmla="*/ 425 h 455"/>
                  <a:gd name="T8" fmla="*/ 123 w 230"/>
                  <a:gd name="T9" fmla="*/ 264 h 455"/>
                  <a:gd name="T10" fmla="*/ 107 w 230"/>
                  <a:gd name="T11" fmla="*/ 264 h 455"/>
                  <a:gd name="T12" fmla="*/ 107 w 230"/>
                  <a:gd name="T13" fmla="*/ 426 h 455"/>
                  <a:gd name="T14" fmla="*/ 67 w 230"/>
                  <a:gd name="T15" fmla="*/ 426 h 455"/>
                  <a:gd name="T16" fmla="*/ 67 w 230"/>
                  <a:gd name="T17" fmla="*/ 426 h 455"/>
                  <a:gd name="T18" fmla="*/ 67 w 230"/>
                  <a:gd name="T19" fmla="*/ 426 h 455"/>
                  <a:gd name="T20" fmla="*/ 67 w 230"/>
                  <a:gd name="T21" fmla="*/ 426 h 455"/>
                  <a:gd name="T22" fmla="*/ 67 w 230"/>
                  <a:gd name="T23" fmla="*/ 299 h 455"/>
                  <a:gd name="T24" fmla="*/ 67 w 230"/>
                  <a:gd name="T25" fmla="*/ 263 h 455"/>
                  <a:gd name="T26" fmla="*/ 67 w 230"/>
                  <a:gd name="T27" fmla="*/ 145 h 455"/>
                  <a:gd name="T28" fmla="*/ 4 w 230"/>
                  <a:gd name="T29" fmla="*/ 22 h 455"/>
                  <a:gd name="T30" fmla="*/ 19 w 230"/>
                  <a:gd name="T31" fmla="*/ 2 h 455"/>
                  <a:gd name="T32" fmla="*/ 32 w 230"/>
                  <a:gd name="T33" fmla="*/ 17 h 455"/>
                  <a:gd name="T34" fmla="*/ 73 w 230"/>
                  <a:gd name="T35" fmla="*/ 96 h 455"/>
                  <a:gd name="T36" fmla="*/ 82 w 230"/>
                  <a:gd name="T37" fmla="*/ 96 h 455"/>
                  <a:gd name="T38" fmla="*/ 148 w 230"/>
                  <a:gd name="T39" fmla="*/ 96 h 455"/>
                  <a:gd name="T40" fmla="*/ 157 w 230"/>
                  <a:gd name="T41" fmla="*/ 96 h 455"/>
                  <a:gd name="T42" fmla="*/ 198 w 230"/>
                  <a:gd name="T43" fmla="*/ 17 h 455"/>
                  <a:gd name="T44" fmla="*/ 211 w 230"/>
                  <a:gd name="T45" fmla="*/ 2 h 455"/>
                  <a:gd name="T46" fmla="*/ 226 w 230"/>
                  <a:gd name="T47" fmla="*/ 22 h 455"/>
                  <a:gd name="T48" fmla="*/ 163 w 230"/>
                  <a:gd name="T49" fmla="*/ 14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0" h="455">
                    <a:moveTo>
                      <a:pt x="163" y="145"/>
                    </a:moveTo>
                    <a:cubicBezTo>
                      <a:pt x="163" y="152"/>
                      <a:pt x="163" y="152"/>
                      <a:pt x="163" y="152"/>
                    </a:cubicBezTo>
                    <a:cubicBezTo>
                      <a:pt x="163" y="243"/>
                      <a:pt x="163" y="336"/>
                      <a:pt x="163" y="426"/>
                    </a:cubicBezTo>
                    <a:cubicBezTo>
                      <a:pt x="163" y="454"/>
                      <a:pt x="123" y="455"/>
                      <a:pt x="123" y="425"/>
                    </a:cubicBezTo>
                    <a:cubicBezTo>
                      <a:pt x="123" y="264"/>
                      <a:pt x="123" y="264"/>
                      <a:pt x="123" y="264"/>
                    </a:cubicBezTo>
                    <a:cubicBezTo>
                      <a:pt x="107" y="264"/>
                      <a:pt x="107" y="264"/>
                      <a:pt x="107" y="264"/>
                    </a:cubicBezTo>
                    <a:cubicBezTo>
                      <a:pt x="107" y="318"/>
                      <a:pt x="107" y="373"/>
                      <a:pt x="107" y="426"/>
                    </a:cubicBezTo>
                    <a:cubicBezTo>
                      <a:pt x="107" y="454"/>
                      <a:pt x="68" y="455"/>
                      <a:pt x="67" y="426"/>
                    </a:cubicBezTo>
                    <a:cubicBezTo>
                      <a:pt x="67" y="426"/>
                      <a:pt x="67" y="426"/>
                      <a:pt x="67" y="426"/>
                    </a:cubicBezTo>
                    <a:cubicBezTo>
                      <a:pt x="67" y="426"/>
                      <a:pt x="67" y="426"/>
                      <a:pt x="67" y="426"/>
                    </a:cubicBezTo>
                    <a:cubicBezTo>
                      <a:pt x="67" y="426"/>
                      <a:pt x="67" y="426"/>
                      <a:pt x="67" y="426"/>
                    </a:cubicBezTo>
                    <a:cubicBezTo>
                      <a:pt x="67" y="426"/>
                      <a:pt x="67" y="366"/>
                      <a:pt x="67" y="299"/>
                    </a:cubicBezTo>
                    <a:cubicBezTo>
                      <a:pt x="67" y="299"/>
                      <a:pt x="67" y="290"/>
                      <a:pt x="67" y="263"/>
                    </a:cubicBezTo>
                    <a:cubicBezTo>
                      <a:pt x="67" y="145"/>
                      <a:pt x="67" y="145"/>
                      <a:pt x="67" y="145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0" y="11"/>
                      <a:pt x="7" y="0"/>
                      <a:pt x="19" y="2"/>
                    </a:cubicBezTo>
                    <a:cubicBezTo>
                      <a:pt x="27" y="4"/>
                      <a:pt x="29" y="11"/>
                      <a:pt x="32" y="17"/>
                    </a:cubicBezTo>
                    <a:cubicBezTo>
                      <a:pt x="36" y="23"/>
                      <a:pt x="58" y="67"/>
                      <a:pt x="73" y="96"/>
                    </a:cubicBezTo>
                    <a:cubicBezTo>
                      <a:pt x="75" y="96"/>
                      <a:pt x="79" y="96"/>
                      <a:pt x="82" y="96"/>
                    </a:cubicBezTo>
                    <a:cubicBezTo>
                      <a:pt x="148" y="96"/>
                      <a:pt x="148" y="96"/>
                      <a:pt x="148" y="96"/>
                    </a:cubicBezTo>
                    <a:cubicBezTo>
                      <a:pt x="151" y="96"/>
                      <a:pt x="154" y="96"/>
                      <a:pt x="157" y="96"/>
                    </a:cubicBezTo>
                    <a:cubicBezTo>
                      <a:pt x="172" y="67"/>
                      <a:pt x="194" y="23"/>
                      <a:pt x="198" y="17"/>
                    </a:cubicBezTo>
                    <a:cubicBezTo>
                      <a:pt x="201" y="11"/>
                      <a:pt x="203" y="4"/>
                      <a:pt x="211" y="2"/>
                    </a:cubicBezTo>
                    <a:cubicBezTo>
                      <a:pt x="223" y="0"/>
                      <a:pt x="230" y="11"/>
                      <a:pt x="226" y="22"/>
                    </a:cubicBezTo>
                    <a:lnTo>
                      <a:pt x="163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4629151" y="1711326"/>
              <a:ext cx="2749550" cy="1825625"/>
              <a:chOff x="4629151" y="1711326"/>
              <a:chExt cx="2749550" cy="1825625"/>
            </a:xfrm>
          </p:grpSpPr>
          <p:sp>
            <p:nvSpPr>
              <p:cNvPr id="34" name="Freeform 141"/>
              <p:cNvSpPr>
                <a:spLocks noEditPoints="1"/>
              </p:cNvSpPr>
              <p:nvPr/>
            </p:nvSpPr>
            <p:spPr bwMode="auto">
              <a:xfrm>
                <a:off x="4629151" y="2438401"/>
                <a:ext cx="1517650" cy="377825"/>
              </a:xfrm>
              <a:custGeom>
                <a:avLst/>
                <a:gdLst>
                  <a:gd name="T0" fmla="*/ 465 w 478"/>
                  <a:gd name="T1" fmla="*/ 46 h 119"/>
                  <a:gd name="T2" fmla="*/ 142 w 478"/>
                  <a:gd name="T3" fmla="*/ 46 h 119"/>
                  <a:gd name="T4" fmla="*/ 111 w 478"/>
                  <a:gd name="T5" fmla="*/ 6 h 119"/>
                  <a:gd name="T6" fmla="*/ 101 w 478"/>
                  <a:gd name="T7" fmla="*/ 0 h 119"/>
                  <a:gd name="T8" fmla="*/ 13 w 478"/>
                  <a:gd name="T9" fmla="*/ 0 h 119"/>
                  <a:gd name="T10" fmla="*/ 2 w 478"/>
                  <a:gd name="T11" fmla="*/ 8 h 119"/>
                  <a:gd name="T12" fmla="*/ 3 w 478"/>
                  <a:gd name="T13" fmla="*/ 21 h 119"/>
                  <a:gd name="T14" fmla="*/ 32 w 478"/>
                  <a:gd name="T15" fmla="*/ 60 h 119"/>
                  <a:gd name="T16" fmla="*/ 3 w 478"/>
                  <a:gd name="T17" fmla="*/ 98 h 119"/>
                  <a:gd name="T18" fmla="*/ 2 w 478"/>
                  <a:gd name="T19" fmla="*/ 112 h 119"/>
                  <a:gd name="T20" fmla="*/ 13 w 478"/>
                  <a:gd name="T21" fmla="*/ 119 h 119"/>
                  <a:gd name="T22" fmla="*/ 101 w 478"/>
                  <a:gd name="T23" fmla="*/ 119 h 119"/>
                  <a:gd name="T24" fmla="*/ 111 w 478"/>
                  <a:gd name="T25" fmla="*/ 114 h 119"/>
                  <a:gd name="T26" fmla="*/ 143 w 478"/>
                  <a:gd name="T27" fmla="*/ 72 h 119"/>
                  <a:gd name="T28" fmla="*/ 465 w 478"/>
                  <a:gd name="T29" fmla="*/ 72 h 119"/>
                  <a:gd name="T30" fmla="*/ 478 w 478"/>
                  <a:gd name="T31" fmla="*/ 59 h 119"/>
                  <a:gd name="T32" fmla="*/ 465 w 478"/>
                  <a:gd name="T33" fmla="*/ 46 h 119"/>
                  <a:gd name="T34" fmla="*/ 95 w 478"/>
                  <a:gd name="T35" fmla="*/ 26 h 119"/>
                  <a:gd name="T36" fmla="*/ 109 w 478"/>
                  <a:gd name="T37" fmla="*/ 46 h 119"/>
                  <a:gd name="T38" fmla="*/ 59 w 478"/>
                  <a:gd name="T39" fmla="*/ 46 h 119"/>
                  <a:gd name="T40" fmla="*/ 59 w 478"/>
                  <a:gd name="T41" fmla="*/ 46 h 119"/>
                  <a:gd name="T42" fmla="*/ 54 w 478"/>
                  <a:gd name="T43" fmla="*/ 46 h 119"/>
                  <a:gd name="T44" fmla="*/ 40 w 478"/>
                  <a:gd name="T45" fmla="*/ 26 h 119"/>
                  <a:gd name="T46" fmla="*/ 95 w 478"/>
                  <a:gd name="T47" fmla="*/ 26 h 119"/>
                  <a:gd name="T48" fmla="*/ 95 w 478"/>
                  <a:gd name="T49" fmla="*/ 93 h 119"/>
                  <a:gd name="T50" fmla="*/ 40 w 478"/>
                  <a:gd name="T51" fmla="*/ 93 h 119"/>
                  <a:gd name="T52" fmla="*/ 54 w 478"/>
                  <a:gd name="T53" fmla="*/ 73 h 119"/>
                  <a:gd name="T54" fmla="*/ 109 w 478"/>
                  <a:gd name="T55" fmla="*/ 73 h 119"/>
                  <a:gd name="T56" fmla="*/ 95 w 478"/>
                  <a:gd name="T57" fmla="*/ 9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78" h="119">
                    <a:moveTo>
                      <a:pt x="465" y="46"/>
                    </a:moveTo>
                    <a:cubicBezTo>
                      <a:pt x="142" y="46"/>
                      <a:pt x="142" y="46"/>
                      <a:pt x="142" y="4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09" y="2"/>
                      <a:pt x="105" y="0"/>
                      <a:pt x="10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4" y="3"/>
                      <a:pt x="2" y="8"/>
                    </a:cubicBezTo>
                    <a:cubicBezTo>
                      <a:pt x="0" y="12"/>
                      <a:pt x="0" y="17"/>
                      <a:pt x="3" y="21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0" y="102"/>
                      <a:pt x="0" y="107"/>
                      <a:pt x="2" y="112"/>
                    </a:cubicBezTo>
                    <a:cubicBezTo>
                      <a:pt x="4" y="116"/>
                      <a:pt x="8" y="119"/>
                      <a:pt x="13" y="119"/>
                    </a:cubicBezTo>
                    <a:cubicBezTo>
                      <a:pt x="101" y="119"/>
                      <a:pt x="101" y="119"/>
                      <a:pt x="101" y="119"/>
                    </a:cubicBezTo>
                    <a:cubicBezTo>
                      <a:pt x="105" y="119"/>
                      <a:pt x="109" y="117"/>
                      <a:pt x="111" y="114"/>
                    </a:cubicBezTo>
                    <a:cubicBezTo>
                      <a:pt x="143" y="72"/>
                      <a:pt x="143" y="72"/>
                      <a:pt x="143" y="72"/>
                    </a:cubicBezTo>
                    <a:cubicBezTo>
                      <a:pt x="465" y="72"/>
                      <a:pt x="465" y="72"/>
                      <a:pt x="465" y="72"/>
                    </a:cubicBezTo>
                    <a:cubicBezTo>
                      <a:pt x="472" y="72"/>
                      <a:pt x="478" y="66"/>
                      <a:pt x="478" y="59"/>
                    </a:cubicBezTo>
                    <a:cubicBezTo>
                      <a:pt x="478" y="52"/>
                      <a:pt x="472" y="46"/>
                      <a:pt x="465" y="46"/>
                    </a:cubicBezTo>
                    <a:close/>
                    <a:moveTo>
                      <a:pt x="95" y="26"/>
                    </a:moveTo>
                    <a:cubicBezTo>
                      <a:pt x="109" y="46"/>
                      <a:pt x="109" y="46"/>
                      <a:pt x="10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40" y="26"/>
                      <a:pt x="40" y="26"/>
                      <a:pt x="40" y="26"/>
                    </a:cubicBezTo>
                    <a:lnTo>
                      <a:pt x="95" y="26"/>
                    </a:lnTo>
                    <a:close/>
                    <a:moveTo>
                      <a:pt x="95" y="93"/>
                    </a:moveTo>
                    <a:cubicBezTo>
                      <a:pt x="40" y="93"/>
                      <a:pt x="40" y="93"/>
                      <a:pt x="40" y="9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109" y="73"/>
                      <a:pt x="109" y="73"/>
                      <a:pt x="109" y="73"/>
                    </a:cubicBezTo>
                    <a:lnTo>
                      <a:pt x="95" y="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 142"/>
              <p:cNvSpPr/>
              <p:nvPr/>
            </p:nvSpPr>
            <p:spPr bwMode="auto">
              <a:xfrm>
                <a:off x="6934201" y="2451100"/>
                <a:ext cx="444500" cy="342900"/>
              </a:xfrm>
              <a:custGeom>
                <a:avLst/>
                <a:gdLst>
                  <a:gd name="T0" fmla="*/ 140 w 140"/>
                  <a:gd name="T1" fmla="*/ 55 h 108"/>
                  <a:gd name="T2" fmla="*/ 131 w 140"/>
                  <a:gd name="T3" fmla="*/ 64 h 108"/>
                  <a:gd name="T4" fmla="*/ 90 w 140"/>
                  <a:gd name="T5" fmla="*/ 105 h 108"/>
                  <a:gd name="T6" fmla="*/ 86 w 140"/>
                  <a:gd name="T7" fmla="*/ 107 h 108"/>
                  <a:gd name="T8" fmla="*/ 80 w 140"/>
                  <a:gd name="T9" fmla="*/ 108 h 108"/>
                  <a:gd name="T10" fmla="*/ 71 w 140"/>
                  <a:gd name="T11" fmla="*/ 105 h 108"/>
                  <a:gd name="T12" fmla="*/ 71 w 140"/>
                  <a:gd name="T13" fmla="*/ 86 h 108"/>
                  <a:gd name="T14" fmla="*/ 90 w 140"/>
                  <a:gd name="T15" fmla="*/ 68 h 108"/>
                  <a:gd name="T16" fmla="*/ 13 w 140"/>
                  <a:gd name="T17" fmla="*/ 68 h 108"/>
                  <a:gd name="T18" fmla="*/ 1 w 140"/>
                  <a:gd name="T19" fmla="*/ 60 h 108"/>
                  <a:gd name="T20" fmla="*/ 0 w 140"/>
                  <a:gd name="T21" fmla="*/ 55 h 108"/>
                  <a:gd name="T22" fmla="*/ 13 w 140"/>
                  <a:gd name="T23" fmla="*/ 42 h 108"/>
                  <a:gd name="T24" fmla="*/ 90 w 140"/>
                  <a:gd name="T25" fmla="*/ 42 h 108"/>
                  <a:gd name="T26" fmla="*/ 71 w 140"/>
                  <a:gd name="T27" fmla="*/ 23 h 108"/>
                  <a:gd name="T28" fmla="*/ 68 w 140"/>
                  <a:gd name="T29" fmla="*/ 19 h 108"/>
                  <a:gd name="T30" fmla="*/ 71 w 140"/>
                  <a:gd name="T31" fmla="*/ 5 h 108"/>
                  <a:gd name="T32" fmla="*/ 90 w 140"/>
                  <a:gd name="T33" fmla="*/ 5 h 108"/>
                  <a:gd name="T34" fmla="*/ 130 w 140"/>
                  <a:gd name="T35" fmla="*/ 46 h 108"/>
                  <a:gd name="T36" fmla="*/ 140 w 140"/>
                  <a:gd name="T37" fmla="*/ 5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0" h="108">
                    <a:moveTo>
                      <a:pt x="140" y="55"/>
                    </a:moveTo>
                    <a:cubicBezTo>
                      <a:pt x="131" y="64"/>
                      <a:pt x="131" y="64"/>
                      <a:pt x="131" y="64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88" y="106"/>
                      <a:pt x="87" y="107"/>
                      <a:pt x="86" y="107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7" y="108"/>
                      <a:pt x="74" y="107"/>
                      <a:pt x="71" y="105"/>
                    </a:cubicBezTo>
                    <a:cubicBezTo>
                      <a:pt x="66" y="100"/>
                      <a:pt x="66" y="91"/>
                      <a:pt x="71" y="86"/>
                    </a:cubicBezTo>
                    <a:cubicBezTo>
                      <a:pt x="90" y="68"/>
                      <a:pt x="90" y="68"/>
                      <a:pt x="90" y="68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7" y="68"/>
                      <a:pt x="3" y="64"/>
                      <a:pt x="1" y="60"/>
                    </a:cubicBezTo>
                    <a:cubicBezTo>
                      <a:pt x="0" y="58"/>
                      <a:pt x="0" y="57"/>
                      <a:pt x="0" y="55"/>
                    </a:cubicBezTo>
                    <a:cubicBezTo>
                      <a:pt x="0" y="48"/>
                      <a:pt x="5" y="42"/>
                      <a:pt x="13" y="42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0" y="22"/>
                      <a:pt x="69" y="21"/>
                      <a:pt x="68" y="19"/>
                    </a:cubicBezTo>
                    <a:cubicBezTo>
                      <a:pt x="66" y="14"/>
                      <a:pt x="67" y="9"/>
                      <a:pt x="71" y="5"/>
                    </a:cubicBezTo>
                    <a:cubicBezTo>
                      <a:pt x="76" y="0"/>
                      <a:pt x="85" y="0"/>
                      <a:pt x="90" y="5"/>
                    </a:cubicBezTo>
                    <a:cubicBezTo>
                      <a:pt x="130" y="46"/>
                      <a:pt x="130" y="46"/>
                      <a:pt x="130" y="46"/>
                    </a:cubicBezTo>
                    <a:lnTo>
                      <a:pt x="140" y="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Freeform 143"/>
              <p:cNvSpPr/>
              <p:nvPr/>
            </p:nvSpPr>
            <p:spPr bwMode="auto">
              <a:xfrm>
                <a:off x="5921376" y="2413000"/>
                <a:ext cx="393700" cy="425450"/>
              </a:xfrm>
              <a:custGeom>
                <a:avLst/>
                <a:gdLst>
                  <a:gd name="T0" fmla="*/ 57 w 124"/>
                  <a:gd name="T1" fmla="*/ 134 h 134"/>
                  <a:gd name="T2" fmla="*/ 124 w 124"/>
                  <a:gd name="T3" fmla="*/ 67 h 134"/>
                  <a:gd name="T4" fmla="*/ 57 w 124"/>
                  <a:gd name="T5" fmla="*/ 0 h 134"/>
                  <a:gd name="T6" fmla="*/ 5 w 124"/>
                  <a:gd name="T7" fmla="*/ 25 h 134"/>
                  <a:gd name="T8" fmla="*/ 7 w 124"/>
                  <a:gd name="T9" fmla="*/ 43 h 134"/>
                  <a:gd name="T10" fmla="*/ 25 w 124"/>
                  <a:gd name="T11" fmla="*/ 41 h 134"/>
                  <a:gd name="T12" fmla="*/ 57 w 124"/>
                  <a:gd name="T13" fmla="*/ 26 h 134"/>
                  <a:gd name="T14" fmla="*/ 98 w 124"/>
                  <a:gd name="T15" fmla="*/ 67 h 134"/>
                  <a:gd name="T16" fmla="*/ 57 w 124"/>
                  <a:gd name="T17" fmla="*/ 108 h 134"/>
                  <a:gd name="T18" fmla="*/ 25 w 124"/>
                  <a:gd name="T19" fmla="*/ 92 h 134"/>
                  <a:gd name="T20" fmla="*/ 7 w 124"/>
                  <a:gd name="T21" fmla="*/ 90 h 134"/>
                  <a:gd name="T22" fmla="*/ 5 w 124"/>
                  <a:gd name="T23" fmla="*/ 109 h 134"/>
                  <a:gd name="T24" fmla="*/ 57 w 124"/>
                  <a:gd name="T25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34">
                    <a:moveTo>
                      <a:pt x="57" y="134"/>
                    </a:moveTo>
                    <a:cubicBezTo>
                      <a:pt x="94" y="134"/>
                      <a:pt x="124" y="104"/>
                      <a:pt x="124" y="67"/>
                    </a:cubicBezTo>
                    <a:cubicBezTo>
                      <a:pt x="124" y="30"/>
                      <a:pt x="94" y="0"/>
                      <a:pt x="57" y="0"/>
                    </a:cubicBezTo>
                    <a:cubicBezTo>
                      <a:pt x="36" y="0"/>
                      <a:pt x="17" y="10"/>
                      <a:pt x="5" y="25"/>
                    </a:cubicBezTo>
                    <a:cubicBezTo>
                      <a:pt x="0" y="31"/>
                      <a:pt x="1" y="39"/>
                      <a:pt x="7" y="43"/>
                    </a:cubicBezTo>
                    <a:cubicBezTo>
                      <a:pt x="12" y="48"/>
                      <a:pt x="21" y="47"/>
                      <a:pt x="25" y="41"/>
                    </a:cubicBezTo>
                    <a:cubicBezTo>
                      <a:pt x="33" y="32"/>
                      <a:pt x="44" y="26"/>
                      <a:pt x="57" y="26"/>
                    </a:cubicBezTo>
                    <a:cubicBezTo>
                      <a:pt x="80" y="26"/>
                      <a:pt x="98" y="44"/>
                      <a:pt x="98" y="67"/>
                    </a:cubicBezTo>
                    <a:cubicBezTo>
                      <a:pt x="98" y="89"/>
                      <a:pt x="80" y="108"/>
                      <a:pt x="57" y="108"/>
                    </a:cubicBezTo>
                    <a:cubicBezTo>
                      <a:pt x="44" y="108"/>
                      <a:pt x="33" y="102"/>
                      <a:pt x="25" y="92"/>
                    </a:cubicBezTo>
                    <a:cubicBezTo>
                      <a:pt x="21" y="87"/>
                      <a:pt x="12" y="86"/>
                      <a:pt x="7" y="90"/>
                    </a:cubicBezTo>
                    <a:cubicBezTo>
                      <a:pt x="1" y="95"/>
                      <a:pt x="0" y="103"/>
                      <a:pt x="5" y="109"/>
                    </a:cubicBezTo>
                    <a:cubicBezTo>
                      <a:pt x="17" y="124"/>
                      <a:pt x="36" y="134"/>
                      <a:pt x="57" y="134"/>
                    </a:cubicBez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Freeform 144"/>
              <p:cNvSpPr/>
              <p:nvPr/>
            </p:nvSpPr>
            <p:spPr bwMode="auto">
              <a:xfrm>
                <a:off x="5692776" y="2203451"/>
                <a:ext cx="831850" cy="841375"/>
              </a:xfrm>
              <a:custGeom>
                <a:avLst/>
                <a:gdLst>
                  <a:gd name="T0" fmla="*/ 129 w 262"/>
                  <a:gd name="T1" fmla="*/ 0 h 265"/>
                  <a:gd name="T2" fmla="*/ 129 w 262"/>
                  <a:gd name="T3" fmla="*/ 0 h 265"/>
                  <a:gd name="T4" fmla="*/ 2 w 262"/>
                  <a:gd name="T5" fmla="*/ 96 h 265"/>
                  <a:gd name="T6" fmla="*/ 11 w 262"/>
                  <a:gd name="T7" fmla="*/ 112 h 265"/>
                  <a:gd name="T8" fmla="*/ 14 w 262"/>
                  <a:gd name="T9" fmla="*/ 112 h 265"/>
                  <a:gd name="T10" fmla="*/ 27 w 262"/>
                  <a:gd name="T11" fmla="*/ 103 h 265"/>
                  <a:gd name="T12" fmla="*/ 129 w 262"/>
                  <a:gd name="T13" fmla="*/ 26 h 265"/>
                  <a:gd name="T14" fmla="*/ 129 w 262"/>
                  <a:gd name="T15" fmla="*/ 26 h 265"/>
                  <a:gd name="T16" fmla="*/ 129 w 262"/>
                  <a:gd name="T17" fmla="*/ 26 h 265"/>
                  <a:gd name="T18" fmla="*/ 204 w 262"/>
                  <a:gd name="T19" fmla="*/ 57 h 265"/>
                  <a:gd name="T20" fmla="*/ 236 w 262"/>
                  <a:gd name="T21" fmla="*/ 133 h 265"/>
                  <a:gd name="T22" fmla="*/ 205 w 262"/>
                  <a:gd name="T23" fmla="*/ 208 h 265"/>
                  <a:gd name="T24" fmla="*/ 129 w 262"/>
                  <a:gd name="T25" fmla="*/ 239 h 265"/>
                  <a:gd name="T26" fmla="*/ 129 w 262"/>
                  <a:gd name="T27" fmla="*/ 239 h 265"/>
                  <a:gd name="T28" fmla="*/ 27 w 262"/>
                  <a:gd name="T29" fmla="*/ 163 h 265"/>
                  <a:gd name="T30" fmla="*/ 14 w 262"/>
                  <a:gd name="T31" fmla="*/ 153 h 265"/>
                  <a:gd name="T32" fmla="*/ 11 w 262"/>
                  <a:gd name="T33" fmla="*/ 154 h 265"/>
                  <a:gd name="T34" fmla="*/ 2 w 262"/>
                  <a:gd name="T35" fmla="*/ 170 h 265"/>
                  <a:gd name="T36" fmla="*/ 129 w 262"/>
                  <a:gd name="T37" fmla="*/ 265 h 265"/>
                  <a:gd name="T38" fmla="*/ 262 w 262"/>
                  <a:gd name="T39" fmla="*/ 133 h 265"/>
                  <a:gd name="T40" fmla="*/ 129 w 262"/>
                  <a:gd name="T41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2" h="265">
                    <a:moveTo>
                      <a:pt x="129" y="0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69" y="0"/>
                      <a:pt x="18" y="40"/>
                      <a:pt x="2" y="96"/>
                    </a:cubicBezTo>
                    <a:cubicBezTo>
                      <a:pt x="0" y="102"/>
                      <a:pt x="4" y="110"/>
                      <a:pt x="11" y="112"/>
                    </a:cubicBezTo>
                    <a:cubicBezTo>
                      <a:pt x="12" y="112"/>
                      <a:pt x="13" y="112"/>
                      <a:pt x="14" y="112"/>
                    </a:cubicBezTo>
                    <a:cubicBezTo>
                      <a:pt x="20" y="112"/>
                      <a:pt x="25" y="108"/>
                      <a:pt x="27" y="103"/>
                    </a:cubicBezTo>
                    <a:cubicBezTo>
                      <a:pt x="40" y="59"/>
                      <a:pt x="81" y="26"/>
                      <a:pt x="129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59" y="26"/>
                      <a:pt x="185" y="38"/>
                      <a:pt x="204" y="57"/>
                    </a:cubicBezTo>
                    <a:cubicBezTo>
                      <a:pt x="224" y="77"/>
                      <a:pt x="236" y="103"/>
                      <a:pt x="236" y="133"/>
                    </a:cubicBezTo>
                    <a:cubicBezTo>
                      <a:pt x="236" y="162"/>
                      <a:pt x="224" y="189"/>
                      <a:pt x="205" y="208"/>
                    </a:cubicBezTo>
                    <a:cubicBezTo>
                      <a:pt x="185" y="228"/>
                      <a:pt x="159" y="239"/>
                      <a:pt x="129" y="239"/>
                    </a:cubicBezTo>
                    <a:cubicBezTo>
                      <a:pt x="129" y="239"/>
                      <a:pt x="129" y="239"/>
                      <a:pt x="129" y="239"/>
                    </a:cubicBezTo>
                    <a:cubicBezTo>
                      <a:pt x="81" y="239"/>
                      <a:pt x="40" y="207"/>
                      <a:pt x="27" y="163"/>
                    </a:cubicBezTo>
                    <a:cubicBezTo>
                      <a:pt x="25" y="157"/>
                      <a:pt x="20" y="153"/>
                      <a:pt x="14" y="153"/>
                    </a:cubicBezTo>
                    <a:cubicBezTo>
                      <a:pt x="13" y="153"/>
                      <a:pt x="12" y="154"/>
                      <a:pt x="11" y="154"/>
                    </a:cubicBezTo>
                    <a:cubicBezTo>
                      <a:pt x="4" y="156"/>
                      <a:pt x="0" y="163"/>
                      <a:pt x="2" y="170"/>
                    </a:cubicBezTo>
                    <a:cubicBezTo>
                      <a:pt x="18" y="225"/>
                      <a:pt x="69" y="265"/>
                      <a:pt x="129" y="265"/>
                    </a:cubicBezTo>
                    <a:cubicBezTo>
                      <a:pt x="202" y="265"/>
                      <a:pt x="262" y="206"/>
                      <a:pt x="262" y="133"/>
                    </a:cubicBezTo>
                    <a:cubicBezTo>
                      <a:pt x="262" y="60"/>
                      <a:pt x="202" y="0"/>
                      <a:pt x="129" y="0"/>
                    </a:cubicBezTo>
                  </a:path>
                </a:pathLst>
              </a:cu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Freeform 145"/>
              <p:cNvSpPr/>
              <p:nvPr/>
            </p:nvSpPr>
            <p:spPr bwMode="auto">
              <a:xfrm>
                <a:off x="5432426" y="1949451"/>
                <a:ext cx="1346200" cy="1349375"/>
              </a:xfrm>
              <a:custGeom>
                <a:avLst/>
                <a:gdLst>
                  <a:gd name="T0" fmla="*/ 211 w 424"/>
                  <a:gd name="T1" fmla="*/ 0 h 425"/>
                  <a:gd name="T2" fmla="*/ 211 w 424"/>
                  <a:gd name="T3" fmla="*/ 0 h 425"/>
                  <a:gd name="T4" fmla="*/ 2 w 424"/>
                  <a:gd name="T5" fmla="*/ 177 h 425"/>
                  <a:gd name="T6" fmla="*/ 12 w 424"/>
                  <a:gd name="T7" fmla="*/ 192 h 425"/>
                  <a:gd name="T8" fmla="*/ 14 w 424"/>
                  <a:gd name="T9" fmla="*/ 192 h 425"/>
                  <a:gd name="T10" fmla="*/ 27 w 424"/>
                  <a:gd name="T11" fmla="*/ 181 h 425"/>
                  <a:gd name="T12" fmla="*/ 211 w 424"/>
                  <a:gd name="T13" fmla="*/ 26 h 425"/>
                  <a:gd name="T14" fmla="*/ 211 w 424"/>
                  <a:gd name="T15" fmla="*/ 26 h 425"/>
                  <a:gd name="T16" fmla="*/ 343 w 424"/>
                  <a:gd name="T17" fmla="*/ 81 h 425"/>
                  <a:gd name="T18" fmla="*/ 398 w 424"/>
                  <a:gd name="T19" fmla="*/ 213 h 425"/>
                  <a:gd name="T20" fmla="*/ 343 w 424"/>
                  <a:gd name="T21" fmla="*/ 345 h 425"/>
                  <a:gd name="T22" fmla="*/ 211 w 424"/>
                  <a:gd name="T23" fmla="*/ 399 h 425"/>
                  <a:gd name="T24" fmla="*/ 211 w 424"/>
                  <a:gd name="T25" fmla="*/ 399 h 425"/>
                  <a:gd name="T26" fmla="*/ 27 w 424"/>
                  <a:gd name="T27" fmla="*/ 244 h 425"/>
                  <a:gd name="T28" fmla="*/ 14 w 424"/>
                  <a:gd name="T29" fmla="*/ 233 h 425"/>
                  <a:gd name="T30" fmla="*/ 12 w 424"/>
                  <a:gd name="T31" fmla="*/ 234 h 425"/>
                  <a:gd name="T32" fmla="*/ 2 w 424"/>
                  <a:gd name="T33" fmla="*/ 249 h 425"/>
                  <a:gd name="T34" fmla="*/ 211 w 424"/>
                  <a:gd name="T35" fmla="*/ 425 h 425"/>
                  <a:gd name="T36" fmla="*/ 424 w 424"/>
                  <a:gd name="T37" fmla="*/ 213 h 425"/>
                  <a:gd name="T38" fmla="*/ 211 w 424"/>
                  <a:gd name="T3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425">
                    <a:moveTo>
                      <a:pt x="211" y="0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06" y="0"/>
                      <a:pt x="19" y="77"/>
                      <a:pt x="2" y="177"/>
                    </a:cubicBezTo>
                    <a:cubicBezTo>
                      <a:pt x="0" y="184"/>
                      <a:pt x="5" y="191"/>
                      <a:pt x="12" y="192"/>
                    </a:cubicBezTo>
                    <a:cubicBezTo>
                      <a:pt x="13" y="192"/>
                      <a:pt x="14" y="192"/>
                      <a:pt x="14" y="192"/>
                    </a:cubicBezTo>
                    <a:cubicBezTo>
                      <a:pt x="21" y="192"/>
                      <a:pt x="26" y="188"/>
                      <a:pt x="27" y="181"/>
                    </a:cubicBezTo>
                    <a:cubicBezTo>
                      <a:pt x="42" y="93"/>
                      <a:pt x="119" y="26"/>
                      <a:pt x="211" y="26"/>
                    </a:cubicBezTo>
                    <a:cubicBezTo>
                      <a:pt x="211" y="26"/>
                      <a:pt x="211" y="26"/>
                      <a:pt x="211" y="26"/>
                    </a:cubicBezTo>
                    <a:cubicBezTo>
                      <a:pt x="263" y="26"/>
                      <a:pt x="309" y="47"/>
                      <a:pt x="343" y="81"/>
                    </a:cubicBezTo>
                    <a:cubicBezTo>
                      <a:pt x="377" y="115"/>
                      <a:pt x="398" y="161"/>
                      <a:pt x="398" y="213"/>
                    </a:cubicBezTo>
                    <a:cubicBezTo>
                      <a:pt x="398" y="264"/>
                      <a:pt x="377" y="311"/>
                      <a:pt x="343" y="345"/>
                    </a:cubicBezTo>
                    <a:cubicBezTo>
                      <a:pt x="309" y="378"/>
                      <a:pt x="263" y="399"/>
                      <a:pt x="211" y="399"/>
                    </a:cubicBezTo>
                    <a:cubicBezTo>
                      <a:pt x="211" y="399"/>
                      <a:pt x="211" y="399"/>
                      <a:pt x="211" y="399"/>
                    </a:cubicBezTo>
                    <a:cubicBezTo>
                      <a:pt x="119" y="399"/>
                      <a:pt x="42" y="332"/>
                      <a:pt x="27" y="244"/>
                    </a:cubicBezTo>
                    <a:cubicBezTo>
                      <a:pt x="26" y="238"/>
                      <a:pt x="21" y="233"/>
                      <a:pt x="14" y="233"/>
                    </a:cubicBezTo>
                    <a:cubicBezTo>
                      <a:pt x="14" y="233"/>
                      <a:pt x="13" y="234"/>
                      <a:pt x="12" y="234"/>
                    </a:cubicBezTo>
                    <a:cubicBezTo>
                      <a:pt x="5" y="235"/>
                      <a:pt x="0" y="242"/>
                      <a:pt x="2" y="249"/>
                    </a:cubicBezTo>
                    <a:cubicBezTo>
                      <a:pt x="19" y="349"/>
                      <a:pt x="106" y="425"/>
                      <a:pt x="211" y="425"/>
                    </a:cubicBezTo>
                    <a:cubicBezTo>
                      <a:pt x="328" y="425"/>
                      <a:pt x="424" y="330"/>
                      <a:pt x="424" y="213"/>
                    </a:cubicBezTo>
                    <a:cubicBezTo>
                      <a:pt x="423" y="95"/>
                      <a:pt x="328" y="0"/>
                      <a:pt x="211" y="0"/>
                    </a:cubicBezTo>
                  </a:path>
                </a:pathLst>
              </a:custGeom>
              <a:solidFill>
                <a:schemeClr val="accent2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Freeform 146"/>
              <p:cNvSpPr/>
              <p:nvPr/>
            </p:nvSpPr>
            <p:spPr bwMode="auto">
              <a:xfrm>
                <a:off x="5194301" y="1711326"/>
                <a:ext cx="1822450" cy="1825625"/>
              </a:xfrm>
              <a:custGeom>
                <a:avLst/>
                <a:gdLst>
                  <a:gd name="T0" fmla="*/ 574 w 574"/>
                  <a:gd name="T1" fmla="*/ 288 h 575"/>
                  <a:gd name="T2" fmla="*/ 286 w 574"/>
                  <a:gd name="T3" fmla="*/ 0 h 575"/>
                  <a:gd name="T4" fmla="*/ 1 w 574"/>
                  <a:gd name="T5" fmla="*/ 253 h 575"/>
                  <a:gd name="T6" fmla="*/ 12 w 574"/>
                  <a:gd name="T7" fmla="*/ 267 h 575"/>
                  <a:gd name="T8" fmla="*/ 26 w 574"/>
                  <a:gd name="T9" fmla="*/ 256 h 575"/>
                  <a:gd name="T10" fmla="*/ 286 w 574"/>
                  <a:gd name="T11" fmla="*/ 26 h 575"/>
                  <a:gd name="T12" fmla="*/ 471 w 574"/>
                  <a:gd name="T13" fmla="*/ 103 h 575"/>
                  <a:gd name="T14" fmla="*/ 548 w 574"/>
                  <a:gd name="T15" fmla="*/ 288 h 575"/>
                  <a:gd name="T16" fmla="*/ 471 w 574"/>
                  <a:gd name="T17" fmla="*/ 473 h 575"/>
                  <a:gd name="T18" fmla="*/ 286 w 574"/>
                  <a:gd name="T19" fmla="*/ 549 h 575"/>
                  <a:gd name="T20" fmla="*/ 27 w 574"/>
                  <a:gd name="T21" fmla="*/ 320 h 575"/>
                  <a:gd name="T22" fmla="*/ 12 w 574"/>
                  <a:gd name="T23" fmla="*/ 309 h 575"/>
                  <a:gd name="T24" fmla="*/ 1 w 574"/>
                  <a:gd name="T25" fmla="*/ 323 h 575"/>
                  <a:gd name="T26" fmla="*/ 286 w 574"/>
                  <a:gd name="T27" fmla="*/ 575 h 575"/>
                  <a:gd name="T28" fmla="*/ 574 w 574"/>
                  <a:gd name="T29" fmla="*/ 288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74" h="575">
                    <a:moveTo>
                      <a:pt x="574" y="288"/>
                    </a:moveTo>
                    <a:cubicBezTo>
                      <a:pt x="574" y="129"/>
                      <a:pt x="445" y="0"/>
                      <a:pt x="286" y="0"/>
                    </a:cubicBezTo>
                    <a:cubicBezTo>
                      <a:pt x="139" y="0"/>
                      <a:pt x="18" y="110"/>
                      <a:pt x="1" y="253"/>
                    </a:cubicBezTo>
                    <a:cubicBezTo>
                      <a:pt x="0" y="260"/>
                      <a:pt x="5" y="266"/>
                      <a:pt x="12" y="267"/>
                    </a:cubicBezTo>
                    <a:cubicBezTo>
                      <a:pt x="19" y="268"/>
                      <a:pt x="26" y="263"/>
                      <a:pt x="26" y="256"/>
                    </a:cubicBezTo>
                    <a:cubicBezTo>
                      <a:pt x="42" y="127"/>
                      <a:pt x="152" y="26"/>
                      <a:pt x="286" y="26"/>
                    </a:cubicBezTo>
                    <a:cubicBezTo>
                      <a:pt x="358" y="26"/>
                      <a:pt x="424" y="56"/>
                      <a:pt x="471" y="103"/>
                    </a:cubicBezTo>
                    <a:cubicBezTo>
                      <a:pt x="518" y="150"/>
                      <a:pt x="548" y="215"/>
                      <a:pt x="548" y="288"/>
                    </a:cubicBezTo>
                    <a:cubicBezTo>
                      <a:pt x="548" y="360"/>
                      <a:pt x="518" y="425"/>
                      <a:pt x="471" y="473"/>
                    </a:cubicBezTo>
                    <a:cubicBezTo>
                      <a:pt x="424" y="520"/>
                      <a:pt x="358" y="549"/>
                      <a:pt x="286" y="549"/>
                    </a:cubicBezTo>
                    <a:cubicBezTo>
                      <a:pt x="153" y="549"/>
                      <a:pt x="42" y="449"/>
                      <a:pt x="27" y="320"/>
                    </a:cubicBezTo>
                    <a:cubicBezTo>
                      <a:pt x="26" y="313"/>
                      <a:pt x="19" y="308"/>
                      <a:pt x="12" y="309"/>
                    </a:cubicBezTo>
                    <a:cubicBezTo>
                      <a:pt x="5" y="309"/>
                      <a:pt x="0" y="316"/>
                      <a:pt x="1" y="323"/>
                    </a:cubicBezTo>
                    <a:cubicBezTo>
                      <a:pt x="18" y="465"/>
                      <a:pt x="139" y="575"/>
                      <a:pt x="286" y="575"/>
                    </a:cubicBezTo>
                    <a:cubicBezTo>
                      <a:pt x="445" y="575"/>
                      <a:pt x="574" y="447"/>
                      <a:pt x="574" y="28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554461" y="2363109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51" name="矩形 50"/>
          <p:cNvSpPr/>
          <p:nvPr/>
        </p:nvSpPr>
        <p:spPr>
          <a:xfrm>
            <a:off x="1753539" y="2413000"/>
            <a:ext cx="2699852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211"/>
          <p:cNvSpPr/>
          <p:nvPr/>
        </p:nvSpPr>
        <p:spPr bwMode="auto">
          <a:xfrm>
            <a:off x="1838384" y="1355948"/>
            <a:ext cx="3536362" cy="2341315"/>
          </a:xfrm>
          <a:custGeom>
            <a:avLst/>
            <a:gdLst>
              <a:gd name="T0" fmla="*/ 864 w 943"/>
              <a:gd name="T1" fmla="*/ 125 h 624"/>
              <a:gd name="T2" fmla="*/ 864 w 943"/>
              <a:gd name="T3" fmla="*/ 86 h 624"/>
              <a:gd name="T4" fmla="*/ 161 w 943"/>
              <a:gd name="T5" fmla="*/ 86 h 624"/>
              <a:gd name="T6" fmla="*/ 48 w 943"/>
              <a:gd name="T7" fmla="*/ 198 h 624"/>
              <a:gd name="T8" fmla="*/ 48 w 943"/>
              <a:gd name="T9" fmla="*/ 624 h 624"/>
              <a:gd name="T10" fmla="*/ 0 w 943"/>
              <a:gd name="T11" fmla="*/ 624 h 624"/>
              <a:gd name="T12" fmla="*/ 0 w 943"/>
              <a:gd name="T13" fmla="*/ 198 h 624"/>
              <a:gd name="T14" fmla="*/ 161 w 943"/>
              <a:gd name="T15" fmla="*/ 38 h 624"/>
              <a:gd name="T16" fmla="*/ 864 w 943"/>
              <a:gd name="T17" fmla="*/ 38 h 624"/>
              <a:gd name="T18" fmla="*/ 864 w 943"/>
              <a:gd name="T19" fmla="*/ 0 h 624"/>
              <a:gd name="T20" fmla="*/ 943 w 943"/>
              <a:gd name="T21" fmla="*/ 62 h 624"/>
              <a:gd name="T22" fmla="*/ 864 w 943"/>
              <a:gd name="T23" fmla="*/ 125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3" h="624">
                <a:moveTo>
                  <a:pt x="864" y="125"/>
                </a:moveTo>
                <a:cubicBezTo>
                  <a:pt x="864" y="86"/>
                  <a:pt x="864" y="86"/>
                  <a:pt x="864" y="86"/>
                </a:cubicBezTo>
                <a:cubicBezTo>
                  <a:pt x="161" y="86"/>
                  <a:pt x="161" y="86"/>
                  <a:pt x="161" y="86"/>
                </a:cubicBezTo>
                <a:cubicBezTo>
                  <a:pt x="99" y="86"/>
                  <a:pt x="48" y="137"/>
                  <a:pt x="48" y="198"/>
                </a:cubicBezTo>
                <a:cubicBezTo>
                  <a:pt x="48" y="624"/>
                  <a:pt x="48" y="624"/>
                  <a:pt x="48" y="624"/>
                </a:cubicBezTo>
                <a:cubicBezTo>
                  <a:pt x="0" y="624"/>
                  <a:pt x="0" y="624"/>
                  <a:pt x="0" y="624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10"/>
                  <a:pt x="72" y="38"/>
                  <a:pt x="161" y="38"/>
                </a:cubicBezTo>
                <a:cubicBezTo>
                  <a:pt x="864" y="38"/>
                  <a:pt x="864" y="38"/>
                  <a:pt x="864" y="38"/>
                </a:cubicBezTo>
                <a:cubicBezTo>
                  <a:pt x="864" y="0"/>
                  <a:pt x="864" y="0"/>
                  <a:pt x="864" y="0"/>
                </a:cubicBezTo>
                <a:cubicBezTo>
                  <a:pt x="943" y="62"/>
                  <a:pt x="943" y="62"/>
                  <a:pt x="943" y="62"/>
                </a:cubicBezTo>
                <a:lnTo>
                  <a:pt x="864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Freeform 212"/>
          <p:cNvSpPr/>
          <p:nvPr/>
        </p:nvSpPr>
        <p:spPr bwMode="auto">
          <a:xfrm>
            <a:off x="6650463" y="3697265"/>
            <a:ext cx="3536362" cy="2337563"/>
          </a:xfrm>
          <a:custGeom>
            <a:avLst/>
            <a:gdLst>
              <a:gd name="T0" fmla="*/ 943 w 943"/>
              <a:gd name="T1" fmla="*/ 0 h 623"/>
              <a:gd name="T2" fmla="*/ 943 w 943"/>
              <a:gd name="T3" fmla="*/ 425 h 623"/>
              <a:gd name="T4" fmla="*/ 782 w 943"/>
              <a:gd name="T5" fmla="*/ 585 h 623"/>
              <a:gd name="T6" fmla="*/ 79 w 943"/>
              <a:gd name="T7" fmla="*/ 585 h 623"/>
              <a:gd name="T8" fmla="*/ 79 w 943"/>
              <a:gd name="T9" fmla="*/ 623 h 623"/>
              <a:gd name="T10" fmla="*/ 0 w 943"/>
              <a:gd name="T11" fmla="*/ 561 h 623"/>
              <a:gd name="T12" fmla="*/ 79 w 943"/>
              <a:gd name="T13" fmla="*/ 498 h 623"/>
              <a:gd name="T14" fmla="*/ 79 w 943"/>
              <a:gd name="T15" fmla="*/ 537 h 623"/>
              <a:gd name="T16" fmla="*/ 782 w 943"/>
              <a:gd name="T17" fmla="*/ 537 h 623"/>
              <a:gd name="T18" fmla="*/ 895 w 943"/>
              <a:gd name="T19" fmla="*/ 425 h 623"/>
              <a:gd name="T20" fmla="*/ 895 w 943"/>
              <a:gd name="T21" fmla="*/ 0 h 623"/>
              <a:gd name="T22" fmla="*/ 943 w 943"/>
              <a:gd name="T23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3" h="623">
                <a:moveTo>
                  <a:pt x="943" y="0"/>
                </a:moveTo>
                <a:cubicBezTo>
                  <a:pt x="943" y="425"/>
                  <a:pt x="943" y="425"/>
                  <a:pt x="943" y="425"/>
                </a:cubicBezTo>
                <a:cubicBezTo>
                  <a:pt x="943" y="513"/>
                  <a:pt x="871" y="585"/>
                  <a:pt x="782" y="585"/>
                </a:cubicBezTo>
                <a:cubicBezTo>
                  <a:pt x="79" y="585"/>
                  <a:pt x="79" y="585"/>
                  <a:pt x="79" y="585"/>
                </a:cubicBezTo>
                <a:cubicBezTo>
                  <a:pt x="79" y="623"/>
                  <a:pt x="79" y="623"/>
                  <a:pt x="79" y="623"/>
                </a:cubicBezTo>
                <a:cubicBezTo>
                  <a:pt x="0" y="561"/>
                  <a:pt x="0" y="561"/>
                  <a:pt x="0" y="561"/>
                </a:cubicBezTo>
                <a:cubicBezTo>
                  <a:pt x="79" y="498"/>
                  <a:pt x="79" y="498"/>
                  <a:pt x="79" y="498"/>
                </a:cubicBezTo>
                <a:cubicBezTo>
                  <a:pt x="79" y="537"/>
                  <a:pt x="79" y="537"/>
                  <a:pt x="79" y="537"/>
                </a:cubicBezTo>
                <a:cubicBezTo>
                  <a:pt x="782" y="537"/>
                  <a:pt x="782" y="537"/>
                  <a:pt x="782" y="537"/>
                </a:cubicBezTo>
                <a:cubicBezTo>
                  <a:pt x="844" y="537"/>
                  <a:pt x="895" y="487"/>
                  <a:pt x="895" y="425"/>
                </a:cubicBezTo>
                <a:cubicBezTo>
                  <a:pt x="895" y="0"/>
                  <a:pt x="895" y="0"/>
                  <a:pt x="895" y="0"/>
                </a:cubicBezTo>
                <a:lnTo>
                  <a:pt x="94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Freeform 213"/>
          <p:cNvSpPr/>
          <p:nvPr/>
        </p:nvSpPr>
        <p:spPr bwMode="auto">
          <a:xfrm>
            <a:off x="6012605" y="1498529"/>
            <a:ext cx="4316801" cy="1557125"/>
          </a:xfrm>
          <a:custGeom>
            <a:avLst/>
            <a:gdLst>
              <a:gd name="T0" fmla="*/ 1151 w 1151"/>
              <a:gd name="T1" fmla="*/ 336 h 415"/>
              <a:gd name="T2" fmla="*/ 1089 w 1151"/>
              <a:gd name="T3" fmla="*/ 415 h 415"/>
              <a:gd name="T4" fmla="*/ 1026 w 1151"/>
              <a:gd name="T5" fmla="*/ 336 h 415"/>
              <a:gd name="T6" fmla="*/ 1065 w 1151"/>
              <a:gd name="T7" fmla="*/ 336 h 415"/>
              <a:gd name="T8" fmla="*/ 1065 w 1151"/>
              <a:gd name="T9" fmla="*/ 160 h 415"/>
              <a:gd name="T10" fmla="*/ 952 w 1151"/>
              <a:gd name="T11" fmla="*/ 48 h 415"/>
              <a:gd name="T12" fmla="*/ 0 w 1151"/>
              <a:gd name="T13" fmla="*/ 48 h 415"/>
              <a:gd name="T14" fmla="*/ 0 w 1151"/>
              <a:gd name="T15" fmla="*/ 0 h 415"/>
              <a:gd name="T16" fmla="*/ 952 w 1151"/>
              <a:gd name="T17" fmla="*/ 0 h 415"/>
              <a:gd name="T18" fmla="*/ 1113 w 1151"/>
              <a:gd name="T19" fmla="*/ 160 h 415"/>
              <a:gd name="T20" fmla="*/ 1113 w 1151"/>
              <a:gd name="T21" fmla="*/ 336 h 415"/>
              <a:gd name="T22" fmla="*/ 1151 w 1151"/>
              <a:gd name="T23" fmla="*/ 33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1" h="415">
                <a:moveTo>
                  <a:pt x="1151" y="336"/>
                </a:moveTo>
                <a:cubicBezTo>
                  <a:pt x="1089" y="415"/>
                  <a:pt x="1089" y="415"/>
                  <a:pt x="1089" y="415"/>
                </a:cubicBezTo>
                <a:cubicBezTo>
                  <a:pt x="1026" y="336"/>
                  <a:pt x="1026" y="336"/>
                  <a:pt x="1026" y="336"/>
                </a:cubicBezTo>
                <a:cubicBezTo>
                  <a:pt x="1065" y="336"/>
                  <a:pt x="1065" y="336"/>
                  <a:pt x="1065" y="336"/>
                </a:cubicBezTo>
                <a:cubicBezTo>
                  <a:pt x="1065" y="160"/>
                  <a:pt x="1065" y="160"/>
                  <a:pt x="1065" y="160"/>
                </a:cubicBezTo>
                <a:cubicBezTo>
                  <a:pt x="1065" y="99"/>
                  <a:pt x="1014" y="48"/>
                  <a:pt x="952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952" y="0"/>
                  <a:pt x="952" y="0"/>
                  <a:pt x="952" y="0"/>
                </a:cubicBezTo>
                <a:cubicBezTo>
                  <a:pt x="1041" y="0"/>
                  <a:pt x="1113" y="72"/>
                  <a:pt x="1113" y="160"/>
                </a:cubicBezTo>
                <a:cubicBezTo>
                  <a:pt x="1113" y="336"/>
                  <a:pt x="1113" y="336"/>
                  <a:pt x="1113" y="336"/>
                </a:cubicBezTo>
                <a:lnTo>
                  <a:pt x="1151" y="3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reeform 214"/>
          <p:cNvSpPr/>
          <p:nvPr/>
        </p:nvSpPr>
        <p:spPr bwMode="auto">
          <a:xfrm>
            <a:off x="1695804" y="4335123"/>
            <a:ext cx="4316801" cy="1557125"/>
          </a:xfrm>
          <a:custGeom>
            <a:avLst/>
            <a:gdLst>
              <a:gd name="T0" fmla="*/ 1151 w 1151"/>
              <a:gd name="T1" fmla="*/ 367 h 415"/>
              <a:gd name="T2" fmla="*/ 1151 w 1151"/>
              <a:gd name="T3" fmla="*/ 415 h 415"/>
              <a:gd name="T4" fmla="*/ 199 w 1151"/>
              <a:gd name="T5" fmla="*/ 415 h 415"/>
              <a:gd name="T6" fmla="*/ 38 w 1151"/>
              <a:gd name="T7" fmla="*/ 255 h 415"/>
              <a:gd name="T8" fmla="*/ 38 w 1151"/>
              <a:gd name="T9" fmla="*/ 79 h 415"/>
              <a:gd name="T10" fmla="*/ 0 w 1151"/>
              <a:gd name="T11" fmla="*/ 79 h 415"/>
              <a:gd name="T12" fmla="*/ 62 w 1151"/>
              <a:gd name="T13" fmla="*/ 0 h 415"/>
              <a:gd name="T14" fmla="*/ 125 w 1151"/>
              <a:gd name="T15" fmla="*/ 79 h 415"/>
              <a:gd name="T16" fmla="*/ 86 w 1151"/>
              <a:gd name="T17" fmla="*/ 79 h 415"/>
              <a:gd name="T18" fmla="*/ 86 w 1151"/>
              <a:gd name="T19" fmla="*/ 255 h 415"/>
              <a:gd name="T20" fmla="*/ 199 w 1151"/>
              <a:gd name="T21" fmla="*/ 367 h 415"/>
              <a:gd name="T22" fmla="*/ 1151 w 1151"/>
              <a:gd name="T23" fmla="*/ 367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1" h="415">
                <a:moveTo>
                  <a:pt x="1151" y="367"/>
                </a:moveTo>
                <a:cubicBezTo>
                  <a:pt x="1151" y="415"/>
                  <a:pt x="1151" y="415"/>
                  <a:pt x="1151" y="415"/>
                </a:cubicBezTo>
                <a:cubicBezTo>
                  <a:pt x="199" y="415"/>
                  <a:pt x="199" y="415"/>
                  <a:pt x="199" y="415"/>
                </a:cubicBezTo>
                <a:cubicBezTo>
                  <a:pt x="110" y="415"/>
                  <a:pt x="38" y="343"/>
                  <a:pt x="38" y="255"/>
                </a:cubicBezTo>
                <a:cubicBezTo>
                  <a:pt x="38" y="79"/>
                  <a:pt x="38" y="79"/>
                  <a:pt x="38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62" y="0"/>
                  <a:pt x="62" y="0"/>
                  <a:pt x="62" y="0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86" y="255"/>
                  <a:pt x="86" y="255"/>
                  <a:pt x="86" y="255"/>
                </a:cubicBezTo>
                <a:cubicBezTo>
                  <a:pt x="86" y="317"/>
                  <a:pt x="137" y="367"/>
                  <a:pt x="199" y="367"/>
                </a:cubicBezTo>
                <a:lnTo>
                  <a:pt x="1151" y="3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457293" y="5246884"/>
            <a:ext cx="1110624" cy="1110624"/>
            <a:chOff x="5626101" y="5200650"/>
            <a:chExt cx="939800" cy="939800"/>
          </a:xfrm>
        </p:grpSpPr>
        <p:sp>
          <p:nvSpPr>
            <p:cNvPr id="17" name="Oval 221"/>
            <p:cNvSpPr>
              <a:spLocks noChangeArrowheads="1"/>
            </p:cNvSpPr>
            <p:nvPr/>
          </p:nvSpPr>
          <p:spPr bwMode="auto">
            <a:xfrm>
              <a:off x="5645151" y="5219700"/>
              <a:ext cx="901700" cy="901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8" name="Freeform 222"/>
            <p:cNvSpPr/>
            <p:nvPr/>
          </p:nvSpPr>
          <p:spPr bwMode="auto">
            <a:xfrm>
              <a:off x="5626101" y="5200650"/>
              <a:ext cx="939800" cy="939800"/>
            </a:xfrm>
            <a:custGeom>
              <a:avLst/>
              <a:gdLst>
                <a:gd name="T0" fmla="*/ 290 w 296"/>
                <a:gd name="T1" fmla="*/ 148 h 296"/>
                <a:gd name="T2" fmla="*/ 284 w 296"/>
                <a:gd name="T3" fmla="*/ 148 h 296"/>
                <a:gd name="T4" fmla="*/ 244 w 296"/>
                <a:gd name="T5" fmla="*/ 244 h 296"/>
                <a:gd name="T6" fmla="*/ 148 w 296"/>
                <a:gd name="T7" fmla="*/ 284 h 296"/>
                <a:gd name="T8" fmla="*/ 52 w 296"/>
                <a:gd name="T9" fmla="*/ 244 h 296"/>
                <a:gd name="T10" fmla="*/ 12 w 296"/>
                <a:gd name="T11" fmla="*/ 148 h 296"/>
                <a:gd name="T12" fmla="*/ 52 w 296"/>
                <a:gd name="T13" fmla="*/ 52 h 296"/>
                <a:gd name="T14" fmla="*/ 148 w 296"/>
                <a:gd name="T15" fmla="*/ 12 h 296"/>
                <a:gd name="T16" fmla="*/ 244 w 296"/>
                <a:gd name="T17" fmla="*/ 52 h 296"/>
                <a:gd name="T18" fmla="*/ 284 w 296"/>
                <a:gd name="T19" fmla="*/ 148 h 296"/>
                <a:gd name="T20" fmla="*/ 290 w 296"/>
                <a:gd name="T21" fmla="*/ 148 h 296"/>
                <a:gd name="T22" fmla="*/ 296 w 296"/>
                <a:gd name="T23" fmla="*/ 148 h 296"/>
                <a:gd name="T24" fmla="*/ 148 w 296"/>
                <a:gd name="T25" fmla="*/ 0 h 296"/>
                <a:gd name="T26" fmla="*/ 0 w 296"/>
                <a:gd name="T27" fmla="*/ 148 h 296"/>
                <a:gd name="T28" fmla="*/ 148 w 296"/>
                <a:gd name="T29" fmla="*/ 296 h 296"/>
                <a:gd name="T30" fmla="*/ 296 w 296"/>
                <a:gd name="T31" fmla="*/ 148 h 296"/>
                <a:gd name="T32" fmla="*/ 290 w 296"/>
                <a:gd name="T33" fmla="*/ 1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6" h="296">
                  <a:moveTo>
                    <a:pt x="290" y="148"/>
                  </a:moveTo>
                  <a:cubicBezTo>
                    <a:pt x="284" y="148"/>
                    <a:pt x="284" y="148"/>
                    <a:pt x="284" y="148"/>
                  </a:cubicBezTo>
                  <a:cubicBezTo>
                    <a:pt x="284" y="185"/>
                    <a:pt x="269" y="219"/>
                    <a:pt x="244" y="244"/>
                  </a:cubicBezTo>
                  <a:cubicBezTo>
                    <a:pt x="219" y="268"/>
                    <a:pt x="186" y="284"/>
                    <a:pt x="148" y="284"/>
                  </a:cubicBezTo>
                  <a:cubicBezTo>
                    <a:pt x="110" y="284"/>
                    <a:pt x="77" y="268"/>
                    <a:pt x="52" y="244"/>
                  </a:cubicBezTo>
                  <a:cubicBezTo>
                    <a:pt x="27" y="219"/>
                    <a:pt x="12" y="185"/>
                    <a:pt x="12" y="148"/>
                  </a:cubicBezTo>
                  <a:cubicBezTo>
                    <a:pt x="12" y="110"/>
                    <a:pt x="27" y="76"/>
                    <a:pt x="52" y="52"/>
                  </a:cubicBezTo>
                  <a:cubicBezTo>
                    <a:pt x="77" y="27"/>
                    <a:pt x="110" y="12"/>
                    <a:pt x="148" y="12"/>
                  </a:cubicBezTo>
                  <a:cubicBezTo>
                    <a:pt x="186" y="12"/>
                    <a:pt x="219" y="27"/>
                    <a:pt x="244" y="52"/>
                  </a:cubicBezTo>
                  <a:cubicBezTo>
                    <a:pt x="269" y="76"/>
                    <a:pt x="284" y="110"/>
                    <a:pt x="284" y="148"/>
                  </a:cubicBezTo>
                  <a:cubicBezTo>
                    <a:pt x="290" y="148"/>
                    <a:pt x="290" y="148"/>
                    <a:pt x="290" y="148"/>
                  </a:cubicBezTo>
                  <a:cubicBezTo>
                    <a:pt x="296" y="148"/>
                    <a:pt x="296" y="148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ubicBezTo>
                    <a:pt x="66" y="0"/>
                    <a:pt x="0" y="66"/>
                    <a:pt x="0" y="148"/>
                  </a:cubicBezTo>
                  <a:cubicBezTo>
                    <a:pt x="0" y="229"/>
                    <a:pt x="66" y="296"/>
                    <a:pt x="148" y="296"/>
                  </a:cubicBezTo>
                  <a:cubicBezTo>
                    <a:pt x="230" y="296"/>
                    <a:pt x="296" y="229"/>
                    <a:pt x="296" y="148"/>
                  </a:cubicBezTo>
                  <a:lnTo>
                    <a:pt x="290" y="1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Freeform 223"/>
            <p:cNvSpPr>
              <a:spLocks noEditPoints="1"/>
            </p:cNvSpPr>
            <p:nvPr/>
          </p:nvSpPr>
          <p:spPr bwMode="auto">
            <a:xfrm>
              <a:off x="5867401" y="5426076"/>
              <a:ext cx="457200" cy="454025"/>
            </a:xfrm>
            <a:custGeom>
              <a:avLst/>
              <a:gdLst>
                <a:gd name="T0" fmla="*/ 51 w 144"/>
                <a:gd name="T1" fmla="*/ 85 h 143"/>
                <a:gd name="T2" fmla="*/ 93 w 144"/>
                <a:gd name="T3" fmla="*/ 85 h 143"/>
                <a:gd name="T4" fmla="*/ 103 w 144"/>
                <a:gd name="T5" fmla="*/ 79 h 143"/>
                <a:gd name="T6" fmla="*/ 41 w 144"/>
                <a:gd name="T7" fmla="*/ 79 h 143"/>
                <a:gd name="T8" fmla="*/ 51 w 144"/>
                <a:gd name="T9" fmla="*/ 85 h 143"/>
                <a:gd name="T10" fmla="*/ 71 w 144"/>
                <a:gd name="T11" fmla="*/ 99 h 143"/>
                <a:gd name="T12" fmla="*/ 73 w 144"/>
                <a:gd name="T13" fmla="*/ 99 h 143"/>
                <a:gd name="T14" fmla="*/ 83 w 144"/>
                <a:gd name="T15" fmla="*/ 92 h 143"/>
                <a:gd name="T16" fmla="*/ 61 w 144"/>
                <a:gd name="T17" fmla="*/ 92 h 143"/>
                <a:gd name="T18" fmla="*/ 71 w 144"/>
                <a:gd name="T19" fmla="*/ 99 h 143"/>
                <a:gd name="T20" fmla="*/ 29 w 144"/>
                <a:gd name="T21" fmla="*/ 71 h 143"/>
                <a:gd name="T22" fmla="*/ 31 w 144"/>
                <a:gd name="T23" fmla="*/ 72 h 143"/>
                <a:gd name="T24" fmla="*/ 113 w 144"/>
                <a:gd name="T25" fmla="*/ 72 h 143"/>
                <a:gd name="T26" fmla="*/ 115 w 144"/>
                <a:gd name="T27" fmla="*/ 71 h 143"/>
                <a:gd name="T28" fmla="*/ 115 w 144"/>
                <a:gd name="T29" fmla="*/ 65 h 143"/>
                <a:gd name="T30" fmla="*/ 29 w 144"/>
                <a:gd name="T31" fmla="*/ 65 h 143"/>
                <a:gd name="T32" fmla="*/ 29 w 144"/>
                <a:gd name="T33" fmla="*/ 71 h 143"/>
                <a:gd name="T34" fmla="*/ 140 w 144"/>
                <a:gd name="T35" fmla="*/ 45 h 143"/>
                <a:gd name="T36" fmla="*/ 77 w 144"/>
                <a:gd name="T37" fmla="*/ 2 h 143"/>
                <a:gd name="T38" fmla="*/ 67 w 144"/>
                <a:gd name="T39" fmla="*/ 2 h 143"/>
                <a:gd name="T40" fmla="*/ 4 w 144"/>
                <a:gd name="T41" fmla="*/ 45 h 143"/>
                <a:gd name="T42" fmla="*/ 0 w 144"/>
                <a:gd name="T43" fmla="*/ 52 h 143"/>
                <a:gd name="T44" fmla="*/ 0 w 144"/>
                <a:gd name="T45" fmla="*/ 134 h 143"/>
                <a:gd name="T46" fmla="*/ 9 w 144"/>
                <a:gd name="T47" fmla="*/ 143 h 143"/>
                <a:gd name="T48" fmla="*/ 135 w 144"/>
                <a:gd name="T49" fmla="*/ 143 h 143"/>
                <a:gd name="T50" fmla="*/ 144 w 144"/>
                <a:gd name="T51" fmla="*/ 134 h 143"/>
                <a:gd name="T52" fmla="*/ 144 w 144"/>
                <a:gd name="T53" fmla="*/ 52 h 143"/>
                <a:gd name="T54" fmla="*/ 140 w 144"/>
                <a:gd name="T55" fmla="*/ 45 h 143"/>
                <a:gd name="T56" fmla="*/ 135 w 144"/>
                <a:gd name="T57" fmla="*/ 65 h 143"/>
                <a:gd name="T58" fmla="*/ 72 w 144"/>
                <a:gd name="T59" fmla="*/ 108 h 143"/>
                <a:gd name="T60" fmla="*/ 9 w 144"/>
                <a:gd name="T61" fmla="*/ 65 h 143"/>
                <a:gd name="T62" fmla="*/ 9 w 144"/>
                <a:gd name="T63" fmla="*/ 57 h 143"/>
                <a:gd name="T64" fmla="*/ 14 w 144"/>
                <a:gd name="T65" fmla="*/ 52 h 143"/>
                <a:gd name="T66" fmla="*/ 130 w 144"/>
                <a:gd name="T67" fmla="*/ 52 h 143"/>
                <a:gd name="T68" fmla="*/ 135 w 144"/>
                <a:gd name="T69" fmla="*/ 57 h 143"/>
                <a:gd name="T70" fmla="*/ 135 w 144"/>
                <a:gd name="T71" fmla="*/ 6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43">
                  <a:moveTo>
                    <a:pt x="51" y="85"/>
                  </a:moveTo>
                  <a:cubicBezTo>
                    <a:pt x="93" y="85"/>
                    <a:pt x="93" y="85"/>
                    <a:pt x="93" y="85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41" y="79"/>
                    <a:pt x="41" y="79"/>
                    <a:pt x="41" y="79"/>
                  </a:cubicBezTo>
                  <a:lnTo>
                    <a:pt x="51" y="85"/>
                  </a:lnTo>
                  <a:close/>
                  <a:moveTo>
                    <a:pt x="71" y="99"/>
                  </a:moveTo>
                  <a:cubicBezTo>
                    <a:pt x="73" y="99"/>
                    <a:pt x="73" y="99"/>
                    <a:pt x="73" y="99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61" y="92"/>
                    <a:pt x="61" y="92"/>
                    <a:pt x="61" y="92"/>
                  </a:cubicBezTo>
                  <a:lnTo>
                    <a:pt x="71" y="99"/>
                  </a:lnTo>
                  <a:close/>
                  <a:moveTo>
                    <a:pt x="29" y="71"/>
                  </a:moveTo>
                  <a:cubicBezTo>
                    <a:pt x="31" y="72"/>
                    <a:pt x="31" y="72"/>
                    <a:pt x="31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29" y="65"/>
                    <a:pt x="29" y="65"/>
                    <a:pt x="29" y="65"/>
                  </a:cubicBezTo>
                  <a:lnTo>
                    <a:pt x="29" y="71"/>
                  </a:lnTo>
                  <a:close/>
                  <a:moveTo>
                    <a:pt x="140" y="45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4" y="0"/>
                    <a:pt x="70" y="0"/>
                    <a:pt x="67" y="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1" y="47"/>
                    <a:pt x="0" y="49"/>
                    <a:pt x="0" y="52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9"/>
                    <a:pt x="4" y="143"/>
                    <a:pt x="9" y="143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40" y="143"/>
                    <a:pt x="144" y="139"/>
                    <a:pt x="144" y="134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4" y="49"/>
                    <a:pt x="143" y="47"/>
                    <a:pt x="140" y="45"/>
                  </a:cubicBezTo>
                  <a:close/>
                  <a:moveTo>
                    <a:pt x="135" y="65"/>
                  </a:moveTo>
                  <a:cubicBezTo>
                    <a:pt x="72" y="108"/>
                    <a:pt x="72" y="108"/>
                    <a:pt x="72" y="10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4"/>
                    <a:pt x="11" y="52"/>
                    <a:pt x="14" y="5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33" y="52"/>
                    <a:pt x="135" y="54"/>
                    <a:pt x="135" y="57"/>
                  </a:cubicBezTo>
                  <a:lnTo>
                    <a:pt x="135" y="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376876" y="3141953"/>
            <a:ext cx="1106872" cy="1106872"/>
            <a:chOff x="2173289" y="3419476"/>
            <a:chExt cx="936625" cy="936625"/>
          </a:xfrm>
        </p:grpSpPr>
        <p:sp>
          <p:nvSpPr>
            <p:cNvPr id="11" name="Oval 215"/>
            <p:cNvSpPr>
              <a:spLocks noChangeArrowheads="1"/>
            </p:cNvSpPr>
            <p:nvPr/>
          </p:nvSpPr>
          <p:spPr bwMode="auto">
            <a:xfrm>
              <a:off x="2192339" y="3438526"/>
              <a:ext cx="898525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2" name="Freeform 216"/>
            <p:cNvSpPr/>
            <p:nvPr/>
          </p:nvSpPr>
          <p:spPr bwMode="auto">
            <a:xfrm>
              <a:off x="2173289" y="3419476"/>
              <a:ext cx="936625" cy="936625"/>
            </a:xfrm>
            <a:custGeom>
              <a:avLst/>
              <a:gdLst>
                <a:gd name="T0" fmla="*/ 289 w 295"/>
                <a:gd name="T1" fmla="*/ 148 h 295"/>
                <a:gd name="T2" fmla="*/ 283 w 295"/>
                <a:gd name="T3" fmla="*/ 148 h 295"/>
                <a:gd name="T4" fmla="*/ 243 w 295"/>
                <a:gd name="T5" fmla="*/ 244 h 295"/>
                <a:gd name="T6" fmla="*/ 147 w 295"/>
                <a:gd name="T7" fmla="*/ 283 h 295"/>
                <a:gd name="T8" fmla="*/ 52 w 295"/>
                <a:gd name="T9" fmla="*/ 244 h 295"/>
                <a:gd name="T10" fmla="*/ 12 w 295"/>
                <a:gd name="T11" fmla="*/ 148 h 295"/>
                <a:gd name="T12" fmla="*/ 52 w 295"/>
                <a:gd name="T13" fmla="*/ 52 h 295"/>
                <a:gd name="T14" fmla="*/ 147 w 295"/>
                <a:gd name="T15" fmla="*/ 12 h 295"/>
                <a:gd name="T16" fmla="*/ 243 w 295"/>
                <a:gd name="T17" fmla="*/ 52 h 295"/>
                <a:gd name="T18" fmla="*/ 283 w 295"/>
                <a:gd name="T19" fmla="*/ 148 h 295"/>
                <a:gd name="T20" fmla="*/ 289 w 295"/>
                <a:gd name="T21" fmla="*/ 148 h 295"/>
                <a:gd name="T22" fmla="*/ 295 w 295"/>
                <a:gd name="T23" fmla="*/ 148 h 295"/>
                <a:gd name="T24" fmla="*/ 147 w 295"/>
                <a:gd name="T25" fmla="*/ 0 h 295"/>
                <a:gd name="T26" fmla="*/ 0 w 295"/>
                <a:gd name="T27" fmla="*/ 148 h 295"/>
                <a:gd name="T28" fmla="*/ 147 w 295"/>
                <a:gd name="T29" fmla="*/ 295 h 295"/>
                <a:gd name="T30" fmla="*/ 295 w 295"/>
                <a:gd name="T31" fmla="*/ 148 h 295"/>
                <a:gd name="T32" fmla="*/ 289 w 295"/>
                <a:gd name="T33" fmla="*/ 14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295">
                  <a:moveTo>
                    <a:pt x="289" y="148"/>
                  </a:moveTo>
                  <a:cubicBezTo>
                    <a:pt x="283" y="148"/>
                    <a:pt x="283" y="148"/>
                    <a:pt x="283" y="148"/>
                  </a:cubicBezTo>
                  <a:cubicBezTo>
                    <a:pt x="283" y="185"/>
                    <a:pt x="268" y="219"/>
                    <a:pt x="243" y="244"/>
                  </a:cubicBezTo>
                  <a:cubicBezTo>
                    <a:pt x="219" y="268"/>
                    <a:pt x="185" y="283"/>
                    <a:pt x="147" y="283"/>
                  </a:cubicBezTo>
                  <a:cubicBezTo>
                    <a:pt x="110" y="283"/>
                    <a:pt x="76" y="268"/>
                    <a:pt x="52" y="244"/>
                  </a:cubicBezTo>
                  <a:cubicBezTo>
                    <a:pt x="27" y="219"/>
                    <a:pt x="12" y="185"/>
                    <a:pt x="12" y="148"/>
                  </a:cubicBezTo>
                  <a:cubicBezTo>
                    <a:pt x="12" y="110"/>
                    <a:pt x="27" y="76"/>
                    <a:pt x="52" y="52"/>
                  </a:cubicBezTo>
                  <a:cubicBezTo>
                    <a:pt x="76" y="27"/>
                    <a:pt x="110" y="12"/>
                    <a:pt x="147" y="12"/>
                  </a:cubicBezTo>
                  <a:cubicBezTo>
                    <a:pt x="185" y="12"/>
                    <a:pt x="219" y="27"/>
                    <a:pt x="243" y="52"/>
                  </a:cubicBezTo>
                  <a:cubicBezTo>
                    <a:pt x="268" y="76"/>
                    <a:pt x="283" y="110"/>
                    <a:pt x="283" y="14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95" y="148"/>
                    <a:pt x="295" y="148"/>
                    <a:pt x="295" y="148"/>
                  </a:cubicBezTo>
                  <a:cubicBezTo>
                    <a:pt x="295" y="66"/>
                    <a:pt x="229" y="0"/>
                    <a:pt x="147" y="0"/>
                  </a:cubicBezTo>
                  <a:cubicBezTo>
                    <a:pt x="66" y="0"/>
                    <a:pt x="0" y="66"/>
                    <a:pt x="0" y="148"/>
                  </a:cubicBezTo>
                  <a:cubicBezTo>
                    <a:pt x="0" y="229"/>
                    <a:pt x="66" y="295"/>
                    <a:pt x="147" y="295"/>
                  </a:cubicBezTo>
                  <a:cubicBezTo>
                    <a:pt x="229" y="295"/>
                    <a:pt x="295" y="229"/>
                    <a:pt x="295" y="148"/>
                  </a:cubicBezTo>
                  <a:lnTo>
                    <a:pt x="289" y="1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Freeform 224"/>
            <p:cNvSpPr>
              <a:spLocks noEditPoints="1"/>
            </p:cNvSpPr>
            <p:nvPr/>
          </p:nvSpPr>
          <p:spPr bwMode="auto">
            <a:xfrm>
              <a:off x="2443164" y="3597276"/>
              <a:ext cx="396875" cy="581025"/>
            </a:xfrm>
            <a:custGeom>
              <a:avLst/>
              <a:gdLst>
                <a:gd name="T0" fmla="*/ 33 w 125"/>
                <a:gd name="T1" fmla="*/ 141 h 183"/>
                <a:gd name="T2" fmla="*/ 35 w 125"/>
                <a:gd name="T3" fmla="*/ 150 h 183"/>
                <a:gd name="T4" fmla="*/ 62 w 125"/>
                <a:gd name="T5" fmla="*/ 155 h 183"/>
                <a:gd name="T6" fmla="*/ 90 w 125"/>
                <a:gd name="T7" fmla="*/ 150 h 183"/>
                <a:gd name="T8" fmla="*/ 92 w 125"/>
                <a:gd name="T9" fmla="*/ 141 h 183"/>
                <a:gd name="T10" fmla="*/ 62 w 125"/>
                <a:gd name="T11" fmla="*/ 146 h 183"/>
                <a:gd name="T12" fmla="*/ 33 w 125"/>
                <a:gd name="T13" fmla="*/ 141 h 183"/>
                <a:gd name="T14" fmla="*/ 36 w 125"/>
                <a:gd name="T15" fmla="*/ 158 h 183"/>
                <a:gd name="T16" fmla="*/ 37 w 125"/>
                <a:gd name="T17" fmla="*/ 168 h 183"/>
                <a:gd name="T18" fmla="*/ 46 w 125"/>
                <a:gd name="T19" fmla="*/ 173 h 183"/>
                <a:gd name="T20" fmla="*/ 47 w 125"/>
                <a:gd name="T21" fmla="*/ 179 h 183"/>
                <a:gd name="T22" fmla="*/ 62 w 125"/>
                <a:gd name="T23" fmla="*/ 183 h 183"/>
                <a:gd name="T24" fmla="*/ 78 w 125"/>
                <a:gd name="T25" fmla="*/ 179 h 183"/>
                <a:gd name="T26" fmla="*/ 79 w 125"/>
                <a:gd name="T27" fmla="*/ 173 h 183"/>
                <a:gd name="T28" fmla="*/ 88 w 125"/>
                <a:gd name="T29" fmla="*/ 168 h 183"/>
                <a:gd name="T30" fmla="*/ 89 w 125"/>
                <a:gd name="T31" fmla="*/ 158 h 183"/>
                <a:gd name="T32" fmla="*/ 62 w 125"/>
                <a:gd name="T33" fmla="*/ 163 h 183"/>
                <a:gd name="T34" fmla="*/ 36 w 125"/>
                <a:gd name="T35" fmla="*/ 158 h 183"/>
                <a:gd name="T36" fmla="*/ 62 w 125"/>
                <a:gd name="T37" fmla="*/ 26 h 183"/>
                <a:gd name="T38" fmla="*/ 66 w 125"/>
                <a:gd name="T39" fmla="*/ 23 h 183"/>
                <a:gd name="T40" fmla="*/ 62 w 125"/>
                <a:gd name="T41" fmla="*/ 19 h 183"/>
                <a:gd name="T42" fmla="*/ 19 w 125"/>
                <a:gd name="T43" fmla="*/ 63 h 183"/>
                <a:gd name="T44" fmla="*/ 22 w 125"/>
                <a:gd name="T45" fmla="*/ 66 h 183"/>
                <a:gd name="T46" fmla="*/ 25 w 125"/>
                <a:gd name="T47" fmla="*/ 63 h 183"/>
                <a:gd name="T48" fmla="*/ 62 w 125"/>
                <a:gd name="T49" fmla="*/ 26 h 183"/>
                <a:gd name="T50" fmla="*/ 76 w 125"/>
                <a:gd name="T51" fmla="*/ 86 h 183"/>
                <a:gd name="T52" fmla="*/ 62 w 125"/>
                <a:gd name="T53" fmla="*/ 61 h 183"/>
                <a:gd name="T54" fmla="*/ 48 w 125"/>
                <a:gd name="T55" fmla="*/ 86 h 183"/>
                <a:gd name="T56" fmla="*/ 43 w 125"/>
                <a:gd name="T57" fmla="*/ 74 h 183"/>
                <a:gd name="T58" fmla="*/ 34 w 125"/>
                <a:gd name="T59" fmla="*/ 78 h 183"/>
                <a:gd name="T60" fmla="*/ 48 w 125"/>
                <a:gd name="T61" fmla="*/ 108 h 183"/>
                <a:gd name="T62" fmla="*/ 62 w 125"/>
                <a:gd name="T63" fmla="*/ 81 h 183"/>
                <a:gd name="T64" fmla="*/ 77 w 125"/>
                <a:gd name="T65" fmla="*/ 108 h 183"/>
                <a:gd name="T66" fmla="*/ 91 w 125"/>
                <a:gd name="T67" fmla="*/ 78 h 183"/>
                <a:gd name="T68" fmla="*/ 82 w 125"/>
                <a:gd name="T69" fmla="*/ 74 h 183"/>
                <a:gd name="T70" fmla="*/ 76 w 125"/>
                <a:gd name="T71" fmla="*/ 86 h 183"/>
                <a:gd name="T72" fmla="*/ 62 w 125"/>
                <a:gd name="T73" fmla="*/ 0 h 183"/>
                <a:gd name="T74" fmla="*/ 0 w 125"/>
                <a:gd name="T75" fmla="*/ 63 h 183"/>
                <a:gd name="T76" fmla="*/ 30 w 125"/>
                <a:gd name="T77" fmla="*/ 117 h 183"/>
                <a:gd name="T78" fmla="*/ 32 w 125"/>
                <a:gd name="T79" fmla="*/ 132 h 183"/>
                <a:gd name="T80" fmla="*/ 62 w 125"/>
                <a:gd name="T81" fmla="*/ 139 h 183"/>
                <a:gd name="T82" fmla="*/ 93 w 125"/>
                <a:gd name="T83" fmla="*/ 132 h 183"/>
                <a:gd name="T84" fmla="*/ 95 w 125"/>
                <a:gd name="T85" fmla="*/ 117 h 183"/>
                <a:gd name="T86" fmla="*/ 125 w 125"/>
                <a:gd name="T87" fmla="*/ 63 h 183"/>
                <a:gd name="T88" fmla="*/ 62 w 125"/>
                <a:gd name="T89" fmla="*/ 0 h 183"/>
                <a:gd name="T90" fmla="*/ 86 w 125"/>
                <a:gd name="T91" fmla="*/ 109 h 183"/>
                <a:gd name="T92" fmla="*/ 84 w 125"/>
                <a:gd name="T93" fmla="*/ 124 h 183"/>
                <a:gd name="T94" fmla="*/ 62 w 125"/>
                <a:gd name="T95" fmla="*/ 127 h 183"/>
                <a:gd name="T96" fmla="*/ 41 w 125"/>
                <a:gd name="T97" fmla="*/ 124 h 183"/>
                <a:gd name="T98" fmla="*/ 39 w 125"/>
                <a:gd name="T99" fmla="*/ 109 h 183"/>
                <a:gd name="T100" fmla="*/ 11 w 125"/>
                <a:gd name="T101" fmla="*/ 63 h 183"/>
                <a:gd name="T102" fmla="*/ 62 w 125"/>
                <a:gd name="T103" fmla="*/ 11 h 183"/>
                <a:gd name="T104" fmla="*/ 114 w 125"/>
                <a:gd name="T105" fmla="*/ 63 h 183"/>
                <a:gd name="T106" fmla="*/ 86 w 125"/>
                <a:gd name="T107" fmla="*/ 10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5" h="183">
                  <a:moveTo>
                    <a:pt x="33" y="141"/>
                  </a:moveTo>
                  <a:cubicBezTo>
                    <a:pt x="35" y="150"/>
                    <a:pt x="35" y="150"/>
                    <a:pt x="35" y="150"/>
                  </a:cubicBezTo>
                  <a:cubicBezTo>
                    <a:pt x="43" y="153"/>
                    <a:pt x="52" y="155"/>
                    <a:pt x="62" y="155"/>
                  </a:cubicBezTo>
                  <a:cubicBezTo>
                    <a:pt x="73" y="155"/>
                    <a:pt x="82" y="153"/>
                    <a:pt x="90" y="150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3" y="144"/>
                    <a:pt x="73" y="146"/>
                    <a:pt x="62" y="146"/>
                  </a:cubicBezTo>
                  <a:cubicBezTo>
                    <a:pt x="52" y="146"/>
                    <a:pt x="42" y="144"/>
                    <a:pt x="33" y="141"/>
                  </a:cubicBezTo>
                  <a:close/>
                  <a:moveTo>
                    <a:pt x="36" y="158"/>
                  </a:move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40" y="171"/>
                    <a:pt x="46" y="173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7" y="179"/>
                    <a:pt x="50" y="183"/>
                    <a:pt x="62" y="183"/>
                  </a:cubicBezTo>
                  <a:cubicBezTo>
                    <a:pt x="75" y="183"/>
                    <a:pt x="78" y="179"/>
                    <a:pt x="78" y="179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5" y="171"/>
                    <a:pt x="88" y="168"/>
                    <a:pt x="88" y="168"/>
                  </a:cubicBezTo>
                  <a:cubicBezTo>
                    <a:pt x="89" y="158"/>
                    <a:pt x="89" y="158"/>
                    <a:pt x="89" y="158"/>
                  </a:cubicBezTo>
                  <a:cubicBezTo>
                    <a:pt x="81" y="161"/>
                    <a:pt x="72" y="163"/>
                    <a:pt x="62" y="163"/>
                  </a:cubicBezTo>
                  <a:cubicBezTo>
                    <a:pt x="53" y="163"/>
                    <a:pt x="44" y="161"/>
                    <a:pt x="36" y="158"/>
                  </a:cubicBezTo>
                  <a:close/>
                  <a:moveTo>
                    <a:pt x="62" y="26"/>
                  </a:moveTo>
                  <a:cubicBezTo>
                    <a:pt x="64" y="26"/>
                    <a:pt x="66" y="25"/>
                    <a:pt x="66" y="23"/>
                  </a:cubicBezTo>
                  <a:cubicBezTo>
                    <a:pt x="66" y="21"/>
                    <a:pt x="64" y="19"/>
                    <a:pt x="62" y="19"/>
                  </a:cubicBezTo>
                  <a:cubicBezTo>
                    <a:pt x="38" y="19"/>
                    <a:pt x="19" y="39"/>
                    <a:pt x="19" y="63"/>
                  </a:cubicBezTo>
                  <a:cubicBezTo>
                    <a:pt x="19" y="65"/>
                    <a:pt x="20" y="66"/>
                    <a:pt x="22" y="66"/>
                  </a:cubicBezTo>
                  <a:cubicBezTo>
                    <a:pt x="24" y="66"/>
                    <a:pt x="25" y="65"/>
                    <a:pt x="25" y="63"/>
                  </a:cubicBezTo>
                  <a:cubicBezTo>
                    <a:pt x="25" y="43"/>
                    <a:pt x="42" y="26"/>
                    <a:pt x="62" y="26"/>
                  </a:cubicBezTo>
                  <a:close/>
                  <a:moveTo>
                    <a:pt x="76" y="86"/>
                  </a:moveTo>
                  <a:cubicBezTo>
                    <a:pt x="62" y="61"/>
                    <a:pt x="62" y="61"/>
                    <a:pt x="62" y="61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82" y="74"/>
                    <a:pt x="82" y="74"/>
                    <a:pt x="82" y="74"/>
                  </a:cubicBezTo>
                  <a:lnTo>
                    <a:pt x="76" y="86"/>
                  </a:lnTo>
                  <a:close/>
                  <a:moveTo>
                    <a:pt x="62" y="0"/>
                  </a:moveTo>
                  <a:cubicBezTo>
                    <a:pt x="28" y="0"/>
                    <a:pt x="0" y="28"/>
                    <a:pt x="0" y="63"/>
                  </a:cubicBezTo>
                  <a:cubicBezTo>
                    <a:pt x="0" y="86"/>
                    <a:pt x="12" y="106"/>
                    <a:pt x="30" y="117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41" y="136"/>
                    <a:pt x="51" y="139"/>
                    <a:pt x="62" y="139"/>
                  </a:cubicBezTo>
                  <a:cubicBezTo>
                    <a:pt x="74" y="139"/>
                    <a:pt x="84" y="136"/>
                    <a:pt x="93" y="132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113" y="106"/>
                    <a:pt x="125" y="86"/>
                    <a:pt x="125" y="63"/>
                  </a:cubicBezTo>
                  <a:cubicBezTo>
                    <a:pt x="125" y="28"/>
                    <a:pt x="97" y="0"/>
                    <a:pt x="62" y="0"/>
                  </a:cubicBezTo>
                  <a:close/>
                  <a:moveTo>
                    <a:pt x="86" y="109"/>
                  </a:moveTo>
                  <a:cubicBezTo>
                    <a:pt x="84" y="124"/>
                    <a:pt x="84" y="124"/>
                    <a:pt x="84" y="124"/>
                  </a:cubicBezTo>
                  <a:cubicBezTo>
                    <a:pt x="84" y="124"/>
                    <a:pt x="78" y="127"/>
                    <a:pt x="62" y="127"/>
                  </a:cubicBezTo>
                  <a:cubicBezTo>
                    <a:pt x="47" y="127"/>
                    <a:pt x="41" y="124"/>
                    <a:pt x="41" y="12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22" y="101"/>
                    <a:pt x="11" y="83"/>
                    <a:pt x="11" y="63"/>
                  </a:cubicBezTo>
                  <a:cubicBezTo>
                    <a:pt x="11" y="34"/>
                    <a:pt x="34" y="11"/>
                    <a:pt x="62" y="11"/>
                  </a:cubicBezTo>
                  <a:cubicBezTo>
                    <a:pt x="91" y="11"/>
                    <a:pt x="114" y="34"/>
                    <a:pt x="114" y="63"/>
                  </a:cubicBezTo>
                  <a:cubicBezTo>
                    <a:pt x="114" y="83"/>
                    <a:pt x="103" y="101"/>
                    <a:pt x="86" y="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457293" y="1037020"/>
            <a:ext cx="1110624" cy="1106872"/>
            <a:chOff x="5457293" y="1037020"/>
            <a:chExt cx="1110624" cy="1106872"/>
          </a:xfrm>
        </p:grpSpPr>
        <p:sp>
          <p:nvSpPr>
            <p:cNvPr id="16" name="Freeform 220"/>
            <p:cNvSpPr/>
            <p:nvPr/>
          </p:nvSpPr>
          <p:spPr bwMode="auto">
            <a:xfrm>
              <a:off x="5457293" y="1037020"/>
              <a:ext cx="1110624" cy="1106872"/>
            </a:xfrm>
            <a:custGeom>
              <a:avLst/>
              <a:gdLst>
                <a:gd name="T0" fmla="*/ 290 w 296"/>
                <a:gd name="T1" fmla="*/ 147 h 295"/>
                <a:gd name="T2" fmla="*/ 284 w 296"/>
                <a:gd name="T3" fmla="*/ 147 h 295"/>
                <a:gd name="T4" fmla="*/ 244 w 296"/>
                <a:gd name="T5" fmla="*/ 243 h 295"/>
                <a:gd name="T6" fmla="*/ 148 w 296"/>
                <a:gd name="T7" fmla="*/ 283 h 295"/>
                <a:gd name="T8" fmla="*/ 52 w 296"/>
                <a:gd name="T9" fmla="*/ 243 h 295"/>
                <a:gd name="T10" fmla="*/ 12 w 296"/>
                <a:gd name="T11" fmla="*/ 147 h 295"/>
                <a:gd name="T12" fmla="*/ 52 w 296"/>
                <a:gd name="T13" fmla="*/ 51 h 295"/>
                <a:gd name="T14" fmla="*/ 148 w 296"/>
                <a:gd name="T15" fmla="*/ 12 h 295"/>
                <a:gd name="T16" fmla="*/ 244 w 296"/>
                <a:gd name="T17" fmla="*/ 51 h 295"/>
                <a:gd name="T18" fmla="*/ 284 w 296"/>
                <a:gd name="T19" fmla="*/ 147 h 295"/>
                <a:gd name="T20" fmla="*/ 290 w 296"/>
                <a:gd name="T21" fmla="*/ 147 h 295"/>
                <a:gd name="T22" fmla="*/ 296 w 296"/>
                <a:gd name="T23" fmla="*/ 147 h 295"/>
                <a:gd name="T24" fmla="*/ 148 w 296"/>
                <a:gd name="T25" fmla="*/ 0 h 295"/>
                <a:gd name="T26" fmla="*/ 0 w 296"/>
                <a:gd name="T27" fmla="*/ 147 h 295"/>
                <a:gd name="T28" fmla="*/ 148 w 296"/>
                <a:gd name="T29" fmla="*/ 295 h 295"/>
                <a:gd name="T30" fmla="*/ 296 w 296"/>
                <a:gd name="T31" fmla="*/ 147 h 295"/>
                <a:gd name="T32" fmla="*/ 290 w 296"/>
                <a:gd name="T33" fmla="*/ 14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6" h="295">
                  <a:moveTo>
                    <a:pt x="290" y="147"/>
                  </a:moveTo>
                  <a:cubicBezTo>
                    <a:pt x="284" y="147"/>
                    <a:pt x="284" y="147"/>
                    <a:pt x="284" y="147"/>
                  </a:cubicBezTo>
                  <a:cubicBezTo>
                    <a:pt x="284" y="185"/>
                    <a:pt x="269" y="219"/>
                    <a:pt x="244" y="243"/>
                  </a:cubicBezTo>
                  <a:cubicBezTo>
                    <a:pt x="219" y="268"/>
                    <a:pt x="186" y="283"/>
                    <a:pt x="148" y="283"/>
                  </a:cubicBezTo>
                  <a:cubicBezTo>
                    <a:pt x="110" y="283"/>
                    <a:pt x="77" y="268"/>
                    <a:pt x="52" y="243"/>
                  </a:cubicBezTo>
                  <a:cubicBezTo>
                    <a:pt x="27" y="219"/>
                    <a:pt x="12" y="185"/>
                    <a:pt x="12" y="147"/>
                  </a:cubicBezTo>
                  <a:cubicBezTo>
                    <a:pt x="12" y="110"/>
                    <a:pt x="27" y="76"/>
                    <a:pt x="52" y="51"/>
                  </a:cubicBezTo>
                  <a:cubicBezTo>
                    <a:pt x="77" y="27"/>
                    <a:pt x="110" y="12"/>
                    <a:pt x="148" y="12"/>
                  </a:cubicBezTo>
                  <a:cubicBezTo>
                    <a:pt x="186" y="12"/>
                    <a:pt x="219" y="27"/>
                    <a:pt x="244" y="51"/>
                  </a:cubicBezTo>
                  <a:cubicBezTo>
                    <a:pt x="269" y="76"/>
                    <a:pt x="284" y="110"/>
                    <a:pt x="284" y="147"/>
                  </a:cubicBezTo>
                  <a:cubicBezTo>
                    <a:pt x="290" y="147"/>
                    <a:pt x="290" y="147"/>
                    <a:pt x="290" y="147"/>
                  </a:cubicBezTo>
                  <a:cubicBezTo>
                    <a:pt x="296" y="147"/>
                    <a:pt x="296" y="147"/>
                    <a:pt x="296" y="147"/>
                  </a:cubicBezTo>
                  <a:cubicBezTo>
                    <a:pt x="296" y="66"/>
                    <a:pt x="230" y="0"/>
                    <a:pt x="148" y="0"/>
                  </a:cubicBezTo>
                  <a:cubicBezTo>
                    <a:pt x="66" y="0"/>
                    <a:pt x="0" y="66"/>
                    <a:pt x="0" y="147"/>
                  </a:cubicBezTo>
                  <a:cubicBezTo>
                    <a:pt x="0" y="229"/>
                    <a:pt x="66" y="295"/>
                    <a:pt x="148" y="295"/>
                  </a:cubicBezTo>
                  <a:cubicBezTo>
                    <a:pt x="230" y="295"/>
                    <a:pt x="296" y="229"/>
                    <a:pt x="296" y="147"/>
                  </a:cubicBezTo>
                  <a:lnTo>
                    <a:pt x="290" y="14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479806" y="1059533"/>
              <a:ext cx="1065599" cy="1061847"/>
              <a:chOff x="5645151" y="1657351"/>
              <a:chExt cx="901700" cy="898525"/>
            </a:xfrm>
          </p:grpSpPr>
          <p:sp>
            <p:nvSpPr>
              <p:cNvPr id="15" name="Oval 219"/>
              <p:cNvSpPr>
                <a:spLocks noChangeArrowheads="1"/>
              </p:cNvSpPr>
              <p:nvPr/>
            </p:nvSpPr>
            <p:spPr bwMode="auto">
              <a:xfrm>
                <a:off x="5645151" y="1657351"/>
                <a:ext cx="901700" cy="898525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Freeform 225"/>
              <p:cNvSpPr>
                <a:spLocks noEditPoints="1"/>
              </p:cNvSpPr>
              <p:nvPr/>
            </p:nvSpPr>
            <p:spPr bwMode="auto">
              <a:xfrm>
                <a:off x="5854701" y="1908176"/>
                <a:ext cx="482600" cy="409575"/>
              </a:xfrm>
              <a:custGeom>
                <a:avLst/>
                <a:gdLst>
                  <a:gd name="T0" fmla="*/ 6 w 152"/>
                  <a:gd name="T1" fmla="*/ 123 h 129"/>
                  <a:gd name="T2" fmla="*/ 12 w 152"/>
                  <a:gd name="T3" fmla="*/ 129 h 129"/>
                  <a:gd name="T4" fmla="*/ 40 w 152"/>
                  <a:gd name="T5" fmla="*/ 129 h 129"/>
                  <a:gd name="T6" fmla="*/ 40 w 152"/>
                  <a:gd name="T7" fmla="*/ 70 h 129"/>
                  <a:gd name="T8" fmla="*/ 6 w 152"/>
                  <a:gd name="T9" fmla="*/ 104 h 129"/>
                  <a:gd name="T10" fmla="*/ 6 w 152"/>
                  <a:gd name="T11" fmla="*/ 123 h 129"/>
                  <a:gd name="T12" fmla="*/ 54 w 152"/>
                  <a:gd name="T13" fmla="*/ 84 h 129"/>
                  <a:gd name="T14" fmla="*/ 54 w 152"/>
                  <a:gd name="T15" fmla="*/ 129 h 129"/>
                  <a:gd name="T16" fmla="*/ 88 w 152"/>
                  <a:gd name="T17" fmla="*/ 129 h 129"/>
                  <a:gd name="T18" fmla="*/ 88 w 152"/>
                  <a:gd name="T19" fmla="*/ 88 h 129"/>
                  <a:gd name="T20" fmla="*/ 73 w 152"/>
                  <a:gd name="T21" fmla="*/ 103 h 129"/>
                  <a:gd name="T22" fmla="*/ 54 w 152"/>
                  <a:gd name="T23" fmla="*/ 84 h 129"/>
                  <a:gd name="T24" fmla="*/ 101 w 152"/>
                  <a:gd name="T25" fmla="*/ 75 h 129"/>
                  <a:gd name="T26" fmla="*/ 101 w 152"/>
                  <a:gd name="T27" fmla="*/ 129 h 129"/>
                  <a:gd name="T28" fmla="*/ 129 w 152"/>
                  <a:gd name="T29" fmla="*/ 129 h 129"/>
                  <a:gd name="T30" fmla="*/ 135 w 152"/>
                  <a:gd name="T31" fmla="*/ 123 h 129"/>
                  <a:gd name="T32" fmla="*/ 135 w 152"/>
                  <a:gd name="T33" fmla="*/ 41 h 129"/>
                  <a:gd name="T34" fmla="*/ 106 w 152"/>
                  <a:gd name="T35" fmla="*/ 70 h 129"/>
                  <a:gd name="T36" fmla="*/ 101 w 152"/>
                  <a:gd name="T37" fmla="*/ 75 h 129"/>
                  <a:gd name="T38" fmla="*/ 121 w 152"/>
                  <a:gd name="T39" fmla="*/ 3 h 129"/>
                  <a:gd name="T40" fmla="*/ 116 w 152"/>
                  <a:gd name="T41" fmla="*/ 9 h 129"/>
                  <a:gd name="T42" fmla="*/ 122 w 152"/>
                  <a:gd name="T43" fmla="*/ 15 h 129"/>
                  <a:gd name="T44" fmla="*/ 129 w 152"/>
                  <a:gd name="T45" fmla="*/ 14 h 129"/>
                  <a:gd name="T46" fmla="*/ 73 w 152"/>
                  <a:gd name="T47" fmla="*/ 70 h 129"/>
                  <a:gd name="T48" fmla="*/ 40 w 152"/>
                  <a:gd name="T49" fmla="*/ 37 h 129"/>
                  <a:gd name="T50" fmla="*/ 2 w 152"/>
                  <a:gd name="T51" fmla="*/ 75 h 129"/>
                  <a:gd name="T52" fmla="*/ 2 w 152"/>
                  <a:gd name="T53" fmla="*/ 84 h 129"/>
                  <a:gd name="T54" fmla="*/ 11 w 152"/>
                  <a:gd name="T55" fmla="*/ 84 h 129"/>
                  <a:gd name="T56" fmla="*/ 40 w 152"/>
                  <a:gd name="T57" fmla="*/ 54 h 129"/>
                  <a:gd name="T58" fmla="*/ 73 w 152"/>
                  <a:gd name="T59" fmla="*/ 87 h 129"/>
                  <a:gd name="T60" fmla="*/ 137 w 152"/>
                  <a:gd name="T61" fmla="*/ 23 h 129"/>
                  <a:gd name="T62" fmla="*/ 137 w 152"/>
                  <a:gd name="T63" fmla="*/ 29 h 129"/>
                  <a:gd name="T64" fmla="*/ 142 w 152"/>
                  <a:gd name="T65" fmla="*/ 36 h 129"/>
                  <a:gd name="T66" fmla="*/ 143 w 152"/>
                  <a:gd name="T67" fmla="*/ 36 h 129"/>
                  <a:gd name="T68" fmla="*/ 149 w 152"/>
                  <a:gd name="T69" fmla="*/ 30 h 129"/>
                  <a:gd name="T70" fmla="*/ 152 w 152"/>
                  <a:gd name="T71" fmla="*/ 0 h 129"/>
                  <a:gd name="T72" fmla="*/ 121 w 152"/>
                  <a:gd name="T73" fmla="*/ 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2" h="129">
                    <a:moveTo>
                      <a:pt x="6" y="123"/>
                    </a:moveTo>
                    <a:cubicBezTo>
                      <a:pt x="6" y="126"/>
                      <a:pt x="9" y="129"/>
                      <a:pt x="12" y="129"/>
                    </a:cubicBezTo>
                    <a:cubicBezTo>
                      <a:pt x="40" y="129"/>
                      <a:pt x="40" y="129"/>
                      <a:pt x="40" y="129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6" y="104"/>
                      <a:pt x="6" y="104"/>
                      <a:pt x="6" y="104"/>
                    </a:cubicBezTo>
                    <a:lnTo>
                      <a:pt x="6" y="123"/>
                    </a:lnTo>
                    <a:close/>
                    <a:moveTo>
                      <a:pt x="54" y="84"/>
                    </a:moveTo>
                    <a:cubicBezTo>
                      <a:pt x="54" y="129"/>
                      <a:pt x="54" y="129"/>
                      <a:pt x="54" y="129"/>
                    </a:cubicBezTo>
                    <a:cubicBezTo>
                      <a:pt x="88" y="129"/>
                      <a:pt x="88" y="129"/>
                      <a:pt x="88" y="129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73" y="103"/>
                      <a:pt x="73" y="103"/>
                      <a:pt x="73" y="103"/>
                    </a:cubicBezTo>
                    <a:lnTo>
                      <a:pt x="54" y="84"/>
                    </a:lnTo>
                    <a:close/>
                    <a:moveTo>
                      <a:pt x="101" y="75"/>
                    </a:move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29" y="129"/>
                      <a:pt x="129" y="129"/>
                      <a:pt x="129" y="129"/>
                    </a:cubicBezTo>
                    <a:cubicBezTo>
                      <a:pt x="132" y="129"/>
                      <a:pt x="135" y="126"/>
                      <a:pt x="135" y="123"/>
                    </a:cubicBezTo>
                    <a:cubicBezTo>
                      <a:pt x="135" y="41"/>
                      <a:pt x="135" y="41"/>
                      <a:pt x="135" y="41"/>
                    </a:cubicBezTo>
                    <a:cubicBezTo>
                      <a:pt x="106" y="70"/>
                      <a:pt x="106" y="70"/>
                      <a:pt x="106" y="70"/>
                    </a:cubicBezTo>
                    <a:lnTo>
                      <a:pt x="101" y="75"/>
                    </a:lnTo>
                    <a:close/>
                    <a:moveTo>
                      <a:pt x="121" y="3"/>
                    </a:moveTo>
                    <a:cubicBezTo>
                      <a:pt x="118" y="3"/>
                      <a:pt x="116" y="6"/>
                      <a:pt x="116" y="9"/>
                    </a:cubicBezTo>
                    <a:cubicBezTo>
                      <a:pt x="116" y="13"/>
                      <a:pt x="119" y="15"/>
                      <a:pt x="122" y="15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0" y="78"/>
                      <a:pt x="0" y="82"/>
                      <a:pt x="2" y="84"/>
                    </a:cubicBezTo>
                    <a:cubicBezTo>
                      <a:pt x="5" y="86"/>
                      <a:pt x="8" y="86"/>
                      <a:pt x="11" y="84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137" y="23"/>
                      <a:pt x="137" y="23"/>
                      <a:pt x="137" y="23"/>
                    </a:cubicBezTo>
                    <a:cubicBezTo>
                      <a:pt x="137" y="29"/>
                      <a:pt x="137" y="29"/>
                      <a:pt x="137" y="29"/>
                    </a:cubicBezTo>
                    <a:cubicBezTo>
                      <a:pt x="137" y="32"/>
                      <a:pt x="139" y="35"/>
                      <a:pt x="142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6" y="36"/>
                      <a:pt x="149" y="33"/>
                      <a:pt x="149" y="30"/>
                    </a:cubicBezTo>
                    <a:cubicBezTo>
                      <a:pt x="152" y="0"/>
                      <a:pt x="152" y="0"/>
                      <a:pt x="152" y="0"/>
                    </a:cubicBezTo>
                    <a:lnTo>
                      <a:pt x="121" y="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9541463" y="3141953"/>
            <a:ext cx="1106872" cy="1106872"/>
            <a:chOff x="9082089" y="3419476"/>
            <a:chExt cx="936625" cy="936625"/>
          </a:xfrm>
        </p:grpSpPr>
        <p:sp>
          <p:nvSpPr>
            <p:cNvPr id="13" name="Oval 217"/>
            <p:cNvSpPr>
              <a:spLocks noChangeArrowheads="1"/>
            </p:cNvSpPr>
            <p:nvPr/>
          </p:nvSpPr>
          <p:spPr bwMode="auto">
            <a:xfrm>
              <a:off x="9101139" y="3438526"/>
              <a:ext cx="898525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Freeform 218"/>
            <p:cNvSpPr/>
            <p:nvPr/>
          </p:nvSpPr>
          <p:spPr bwMode="auto">
            <a:xfrm>
              <a:off x="9082089" y="3419476"/>
              <a:ext cx="936625" cy="936625"/>
            </a:xfrm>
            <a:custGeom>
              <a:avLst/>
              <a:gdLst>
                <a:gd name="T0" fmla="*/ 289 w 295"/>
                <a:gd name="T1" fmla="*/ 148 h 295"/>
                <a:gd name="T2" fmla="*/ 283 w 295"/>
                <a:gd name="T3" fmla="*/ 148 h 295"/>
                <a:gd name="T4" fmla="*/ 243 w 295"/>
                <a:gd name="T5" fmla="*/ 244 h 295"/>
                <a:gd name="T6" fmla="*/ 148 w 295"/>
                <a:gd name="T7" fmla="*/ 283 h 295"/>
                <a:gd name="T8" fmla="*/ 52 w 295"/>
                <a:gd name="T9" fmla="*/ 244 h 295"/>
                <a:gd name="T10" fmla="*/ 12 w 295"/>
                <a:gd name="T11" fmla="*/ 148 h 295"/>
                <a:gd name="T12" fmla="*/ 52 w 295"/>
                <a:gd name="T13" fmla="*/ 52 h 295"/>
                <a:gd name="T14" fmla="*/ 148 w 295"/>
                <a:gd name="T15" fmla="*/ 12 h 295"/>
                <a:gd name="T16" fmla="*/ 243 w 295"/>
                <a:gd name="T17" fmla="*/ 52 h 295"/>
                <a:gd name="T18" fmla="*/ 283 w 295"/>
                <a:gd name="T19" fmla="*/ 148 h 295"/>
                <a:gd name="T20" fmla="*/ 289 w 295"/>
                <a:gd name="T21" fmla="*/ 148 h 295"/>
                <a:gd name="T22" fmla="*/ 295 w 295"/>
                <a:gd name="T23" fmla="*/ 148 h 295"/>
                <a:gd name="T24" fmla="*/ 148 w 295"/>
                <a:gd name="T25" fmla="*/ 0 h 295"/>
                <a:gd name="T26" fmla="*/ 0 w 295"/>
                <a:gd name="T27" fmla="*/ 148 h 295"/>
                <a:gd name="T28" fmla="*/ 148 w 295"/>
                <a:gd name="T29" fmla="*/ 295 h 295"/>
                <a:gd name="T30" fmla="*/ 295 w 295"/>
                <a:gd name="T31" fmla="*/ 148 h 295"/>
                <a:gd name="T32" fmla="*/ 289 w 295"/>
                <a:gd name="T33" fmla="*/ 14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295">
                  <a:moveTo>
                    <a:pt x="289" y="148"/>
                  </a:moveTo>
                  <a:cubicBezTo>
                    <a:pt x="283" y="148"/>
                    <a:pt x="283" y="148"/>
                    <a:pt x="283" y="148"/>
                  </a:cubicBezTo>
                  <a:cubicBezTo>
                    <a:pt x="283" y="185"/>
                    <a:pt x="268" y="219"/>
                    <a:pt x="243" y="244"/>
                  </a:cubicBezTo>
                  <a:cubicBezTo>
                    <a:pt x="219" y="268"/>
                    <a:pt x="185" y="283"/>
                    <a:pt x="148" y="283"/>
                  </a:cubicBezTo>
                  <a:cubicBezTo>
                    <a:pt x="110" y="283"/>
                    <a:pt x="76" y="268"/>
                    <a:pt x="52" y="244"/>
                  </a:cubicBezTo>
                  <a:cubicBezTo>
                    <a:pt x="27" y="219"/>
                    <a:pt x="12" y="185"/>
                    <a:pt x="12" y="148"/>
                  </a:cubicBezTo>
                  <a:cubicBezTo>
                    <a:pt x="12" y="110"/>
                    <a:pt x="27" y="76"/>
                    <a:pt x="52" y="52"/>
                  </a:cubicBezTo>
                  <a:cubicBezTo>
                    <a:pt x="76" y="27"/>
                    <a:pt x="110" y="12"/>
                    <a:pt x="148" y="12"/>
                  </a:cubicBezTo>
                  <a:cubicBezTo>
                    <a:pt x="185" y="12"/>
                    <a:pt x="219" y="27"/>
                    <a:pt x="243" y="52"/>
                  </a:cubicBezTo>
                  <a:cubicBezTo>
                    <a:pt x="268" y="76"/>
                    <a:pt x="283" y="110"/>
                    <a:pt x="283" y="14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95" y="148"/>
                    <a:pt x="295" y="148"/>
                    <a:pt x="295" y="148"/>
                  </a:cubicBezTo>
                  <a:cubicBezTo>
                    <a:pt x="295" y="66"/>
                    <a:pt x="229" y="0"/>
                    <a:pt x="148" y="0"/>
                  </a:cubicBezTo>
                  <a:cubicBezTo>
                    <a:pt x="66" y="0"/>
                    <a:pt x="0" y="66"/>
                    <a:pt x="0" y="148"/>
                  </a:cubicBezTo>
                  <a:cubicBezTo>
                    <a:pt x="0" y="229"/>
                    <a:pt x="66" y="295"/>
                    <a:pt x="148" y="295"/>
                  </a:cubicBezTo>
                  <a:cubicBezTo>
                    <a:pt x="229" y="295"/>
                    <a:pt x="295" y="229"/>
                    <a:pt x="295" y="148"/>
                  </a:cubicBezTo>
                  <a:lnTo>
                    <a:pt x="289" y="1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Freeform 226"/>
            <p:cNvSpPr>
              <a:spLocks noEditPoints="1"/>
            </p:cNvSpPr>
            <p:nvPr/>
          </p:nvSpPr>
          <p:spPr bwMode="auto">
            <a:xfrm>
              <a:off x="9348789" y="3635376"/>
              <a:ext cx="403225" cy="504825"/>
            </a:xfrm>
            <a:custGeom>
              <a:avLst/>
              <a:gdLst>
                <a:gd name="T0" fmla="*/ 182 w 254"/>
                <a:gd name="T1" fmla="*/ 52 h 318"/>
                <a:gd name="T2" fmla="*/ 44 w 254"/>
                <a:gd name="T3" fmla="*/ 52 h 318"/>
                <a:gd name="T4" fmla="*/ 44 w 254"/>
                <a:gd name="T5" fmla="*/ 72 h 318"/>
                <a:gd name="T6" fmla="*/ 182 w 254"/>
                <a:gd name="T7" fmla="*/ 72 h 318"/>
                <a:gd name="T8" fmla="*/ 182 w 254"/>
                <a:gd name="T9" fmla="*/ 52 h 318"/>
                <a:gd name="T10" fmla="*/ 182 w 254"/>
                <a:gd name="T11" fmla="*/ 92 h 318"/>
                <a:gd name="T12" fmla="*/ 44 w 254"/>
                <a:gd name="T13" fmla="*/ 92 h 318"/>
                <a:gd name="T14" fmla="*/ 44 w 254"/>
                <a:gd name="T15" fmla="*/ 112 h 318"/>
                <a:gd name="T16" fmla="*/ 182 w 254"/>
                <a:gd name="T17" fmla="*/ 112 h 318"/>
                <a:gd name="T18" fmla="*/ 182 w 254"/>
                <a:gd name="T19" fmla="*/ 92 h 318"/>
                <a:gd name="T20" fmla="*/ 226 w 254"/>
                <a:gd name="T21" fmla="*/ 28 h 318"/>
                <a:gd name="T22" fmla="*/ 226 w 254"/>
                <a:gd name="T23" fmla="*/ 0 h 318"/>
                <a:gd name="T24" fmla="*/ 0 w 254"/>
                <a:gd name="T25" fmla="*/ 0 h 318"/>
                <a:gd name="T26" fmla="*/ 0 w 254"/>
                <a:gd name="T27" fmla="*/ 290 h 318"/>
                <a:gd name="T28" fmla="*/ 28 w 254"/>
                <a:gd name="T29" fmla="*/ 290 h 318"/>
                <a:gd name="T30" fmla="*/ 28 w 254"/>
                <a:gd name="T31" fmla="*/ 318 h 318"/>
                <a:gd name="T32" fmla="*/ 254 w 254"/>
                <a:gd name="T33" fmla="*/ 318 h 318"/>
                <a:gd name="T34" fmla="*/ 254 w 254"/>
                <a:gd name="T35" fmla="*/ 28 h 318"/>
                <a:gd name="T36" fmla="*/ 226 w 254"/>
                <a:gd name="T37" fmla="*/ 28 h 318"/>
                <a:gd name="T38" fmla="*/ 16 w 254"/>
                <a:gd name="T39" fmla="*/ 274 h 318"/>
                <a:gd name="T40" fmla="*/ 16 w 254"/>
                <a:gd name="T41" fmla="*/ 16 h 318"/>
                <a:gd name="T42" fmla="*/ 210 w 254"/>
                <a:gd name="T43" fmla="*/ 16 h 318"/>
                <a:gd name="T44" fmla="*/ 210 w 254"/>
                <a:gd name="T45" fmla="*/ 208 h 318"/>
                <a:gd name="T46" fmla="*/ 144 w 254"/>
                <a:gd name="T47" fmla="*/ 208 h 318"/>
                <a:gd name="T48" fmla="*/ 144 w 254"/>
                <a:gd name="T49" fmla="*/ 274 h 318"/>
                <a:gd name="T50" fmla="*/ 16 w 254"/>
                <a:gd name="T51" fmla="*/ 274 h 318"/>
                <a:gd name="T52" fmla="*/ 238 w 254"/>
                <a:gd name="T53" fmla="*/ 302 h 318"/>
                <a:gd name="T54" fmla="*/ 44 w 254"/>
                <a:gd name="T55" fmla="*/ 302 h 318"/>
                <a:gd name="T56" fmla="*/ 44 w 254"/>
                <a:gd name="T57" fmla="*/ 290 h 318"/>
                <a:gd name="T58" fmla="*/ 152 w 254"/>
                <a:gd name="T59" fmla="*/ 290 h 318"/>
                <a:gd name="T60" fmla="*/ 226 w 254"/>
                <a:gd name="T61" fmla="*/ 216 h 318"/>
                <a:gd name="T62" fmla="*/ 226 w 254"/>
                <a:gd name="T63" fmla="*/ 44 h 318"/>
                <a:gd name="T64" fmla="*/ 238 w 254"/>
                <a:gd name="T65" fmla="*/ 44 h 318"/>
                <a:gd name="T66" fmla="*/ 238 w 254"/>
                <a:gd name="T67" fmla="*/ 302 h 318"/>
                <a:gd name="T68" fmla="*/ 182 w 254"/>
                <a:gd name="T69" fmla="*/ 130 h 318"/>
                <a:gd name="T70" fmla="*/ 44 w 254"/>
                <a:gd name="T71" fmla="*/ 130 h 318"/>
                <a:gd name="T72" fmla="*/ 44 w 254"/>
                <a:gd name="T73" fmla="*/ 150 h 318"/>
                <a:gd name="T74" fmla="*/ 182 w 254"/>
                <a:gd name="T75" fmla="*/ 150 h 318"/>
                <a:gd name="T76" fmla="*/ 182 w 254"/>
                <a:gd name="T77" fmla="*/ 130 h 318"/>
                <a:gd name="T78" fmla="*/ 44 w 254"/>
                <a:gd name="T79" fmla="*/ 188 h 318"/>
                <a:gd name="T80" fmla="*/ 114 w 254"/>
                <a:gd name="T81" fmla="*/ 188 h 318"/>
                <a:gd name="T82" fmla="*/ 114 w 254"/>
                <a:gd name="T83" fmla="*/ 170 h 318"/>
                <a:gd name="T84" fmla="*/ 44 w 254"/>
                <a:gd name="T85" fmla="*/ 170 h 318"/>
                <a:gd name="T86" fmla="*/ 44 w 254"/>
                <a:gd name="T87" fmla="*/ 18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4" h="318">
                  <a:moveTo>
                    <a:pt x="182" y="52"/>
                  </a:moveTo>
                  <a:lnTo>
                    <a:pt x="44" y="52"/>
                  </a:lnTo>
                  <a:lnTo>
                    <a:pt x="44" y="72"/>
                  </a:lnTo>
                  <a:lnTo>
                    <a:pt x="182" y="72"/>
                  </a:lnTo>
                  <a:lnTo>
                    <a:pt x="182" y="52"/>
                  </a:lnTo>
                  <a:close/>
                  <a:moveTo>
                    <a:pt x="182" y="92"/>
                  </a:moveTo>
                  <a:lnTo>
                    <a:pt x="44" y="92"/>
                  </a:lnTo>
                  <a:lnTo>
                    <a:pt x="44" y="112"/>
                  </a:lnTo>
                  <a:lnTo>
                    <a:pt x="182" y="112"/>
                  </a:lnTo>
                  <a:lnTo>
                    <a:pt x="182" y="92"/>
                  </a:lnTo>
                  <a:close/>
                  <a:moveTo>
                    <a:pt x="226" y="28"/>
                  </a:moveTo>
                  <a:lnTo>
                    <a:pt x="226" y="0"/>
                  </a:lnTo>
                  <a:lnTo>
                    <a:pt x="0" y="0"/>
                  </a:lnTo>
                  <a:lnTo>
                    <a:pt x="0" y="290"/>
                  </a:lnTo>
                  <a:lnTo>
                    <a:pt x="28" y="290"/>
                  </a:lnTo>
                  <a:lnTo>
                    <a:pt x="28" y="318"/>
                  </a:lnTo>
                  <a:lnTo>
                    <a:pt x="254" y="318"/>
                  </a:lnTo>
                  <a:lnTo>
                    <a:pt x="254" y="28"/>
                  </a:lnTo>
                  <a:lnTo>
                    <a:pt x="226" y="28"/>
                  </a:lnTo>
                  <a:close/>
                  <a:moveTo>
                    <a:pt x="16" y="274"/>
                  </a:moveTo>
                  <a:lnTo>
                    <a:pt x="16" y="16"/>
                  </a:lnTo>
                  <a:lnTo>
                    <a:pt x="210" y="16"/>
                  </a:lnTo>
                  <a:lnTo>
                    <a:pt x="210" y="208"/>
                  </a:lnTo>
                  <a:lnTo>
                    <a:pt x="144" y="208"/>
                  </a:lnTo>
                  <a:lnTo>
                    <a:pt x="144" y="274"/>
                  </a:lnTo>
                  <a:lnTo>
                    <a:pt x="16" y="274"/>
                  </a:lnTo>
                  <a:close/>
                  <a:moveTo>
                    <a:pt x="238" y="302"/>
                  </a:moveTo>
                  <a:lnTo>
                    <a:pt x="44" y="302"/>
                  </a:lnTo>
                  <a:lnTo>
                    <a:pt x="44" y="290"/>
                  </a:lnTo>
                  <a:lnTo>
                    <a:pt x="152" y="290"/>
                  </a:lnTo>
                  <a:lnTo>
                    <a:pt x="226" y="216"/>
                  </a:lnTo>
                  <a:lnTo>
                    <a:pt x="226" y="44"/>
                  </a:lnTo>
                  <a:lnTo>
                    <a:pt x="238" y="44"/>
                  </a:lnTo>
                  <a:lnTo>
                    <a:pt x="238" y="302"/>
                  </a:lnTo>
                  <a:close/>
                  <a:moveTo>
                    <a:pt x="182" y="130"/>
                  </a:moveTo>
                  <a:lnTo>
                    <a:pt x="44" y="130"/>
                  </a:lnTo>
                  <a:lnTo>
                    <a:pt x="44" y="150"/>
                  </a:lnTo>
                  <a:lnTo>
                    <a:pt x="182" y="150"/>
                  </a:lnTo>
                  <a:lnTo>
                    <a:pt x="182" y="130"/>
                  </a:lnTo>
                  <a:close/>
                  <a:moveTo>
                    <a:pt x="44" y="188"/>
                  </a:moveTo>
                  <a:lnTo>
                    <a:pt x="114" y="188"/>
                  </a:lnTo>
                  <a:lnTo>
                    <a:pt x="114" y="170"/>
                  </a:lnTo>
                  <a:lnTo>
                    <a:pt x="44" y="170"/>
                  </a:lnTo>
                  <a:lnTo>
                    <a:pt x="44" y="1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3" name="Freeform 13"/>
          <p:cNvSpPr/>
          <p:nvPr/>
        </p:nvSpPr>
        <p:spPr bwMode="auto">
          <a:xfrm>
            <a:off x="3418022" y="4376396"/>
            <a:ext cx="1540241" cy="544056"/>
          </a:xfrm>
          <a:custGeom>
            <a:avLst/>
            <a:gdLst>
              <a:gd name="T0" fmla="*/ 411 w 411"/>
              <a:gd name="T1" fmla="*/ 145 h 145"/>
              <a:gd name="T2" fmla="*/ 68 w 411"/>
              <a:gd name="T3" fmla="*/ 145 h 145"/>
              <a:gd name="T4" fmla="*/ 0 w 411"/>
              <a:gd name="T5" fmla="*/ 77 h 145"/>
              <a:gd name="T6" fmla="*/ 0 w 411"/>
              <a:gd name="T7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145">
                <a:moveTo>
                  <a:pt x="411" y="145"/>
                </a:moveTo>
                <a:cubicBezTo>
                  <a:pt x="68" y="145"/>
                  <a:pt x="68" y="145"/>
                  <a:pt x="68" y="145"/>
                </a:cubicBezTo>
                <a:cubicBezTo>
                  <a:pt x="31" y="145"/>
                  <a:pt x="0" y="115"/>
                  <a:pt x="0" y="7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8100" cap="rnd">
            <a:solidFill>
              <a:srgbClr val="82879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Freeform 14"/>
          <p:cNvSpPr/>
          <p:nvPr/>
        </p:nvSpPr>
        <p:spPr bwMode="auto">
          <a:xfrm>
            <a:off x="7066948" y="4376396"/>
            <a:ext cx="1542116" cy="544056"/>
          </a:xfrm>
          <a:custGeom>
            <a:avLst/>
            <a:gdLst>
              <a:gd name="T0" fmla="*/ 411 w 411"/>
              <a:gd name="T1" fmla="*/ 0 h 145"/>
              <a:gd name="T2" fmla="*/ 411 w 411"/>
              <a:gd name="T3" fmla="*/ 77 h 145"/>
              <a:gd name="T4" fmla="*/ 343 w 411"/>
              <a:gd name="T5" fmla="*/ 145 h 145"/>
              <a:gd name="T6" fmla="*/ 0 w 411"/>
              <a:gd name="T7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145">
                <a:moveTo>
                  <a:pt x="411" y="0"/>
                </a:moveTo>
                <a:cubicBezTo>
                  <a:pt x="411" y="77"/>
                  <a:pt x="411" y="77"/>
                  <a:pt x="411" y="77"/>
                </a:cubicBezTo>
                <a:cubicBezTo>
                  <a:pt x="411" y="115"/>
                  <a:pt x="380" y="145"/>
                  <a:pt x="343" y="145"/>
                </a:cubicBezTo>
                <a:cubicBezTo>
                  <a:pt x="0" y="145"/>
                  <a:pt x="0" y="145"/>
                  <a:pt x="0" y="145"/>
                </a:cubicBezTo>
              </a:path>
            </a:pathLst>
          </a:custGeom>
          <a:noFill/>
          <a:ln w="38100" cap="rnd">
            <a:solidFill>
              <a:srgbClr val="82879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Freeform 15"/>
          <p:cNvSpPr/>
          <p:nvPr/>
        </p:nvSpPr>
        <p:spPr bwMode="auto">
          <a:xfrm>
            <a:off x="3418022" y="2470325"/>
            <a:ext cx="1540241" cy="544056"/>
          </a:xfrm>
          <a:custGeom>
            <a:avLst/>
            <a:gdLst>
              <a:gd name="T0" fmla="*/ 0 w 411"/>
              <a:gd name="T1" fmla="*/ 145 h 145"/>
              <a:gd name="T2" fmla="*/ 0 w 411"/>
              <a:gd name="T3" fmla="*/ 68 h 145"/>
              <a:gd name="T4" fmla="*/ 68 w 411"/>
              <a:gd name="T5" fmla="*/ 0 h 145"/>
              <a:gd name="T6" fmla="*/ 411 w 411"/>
              <a:gd name="T7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145">
                <a:moveTo>
                  <a:pt x="0" y="145"/>
                </a:moveTo>
                <a:cubicBezTo>
                  <a:pt x="0" y="68"/>
                  <a:pt x="0" y="68"/>
                  <a:pt x="0" y="68"/>
                </a:cubicBezTo>
                <a:cubicBezTo>
                  <a:pt x="0" y="30"/>
                  <a:pt x="31" y="0"/>
                  <a:pt x="68" y="0"/>
                </a:cubicBezTo>
                <a:cubicBezTo>
                  <a:pt x="411" y="0"/>
                  <a:pt x="411" y="0"/>
                  <a:pt x="411" y="0"/>
                </a:cubicBezTo>
              </a:path>
            </a:pathLst>
          </a:custGeom>
          <a:noFill/>
          <a:ln w="38100" cap="rnd">
            <a:solidFill>
              <a:srgbClr val="82879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Freeform 16"/>
          <p:cNvSpPr/>
          <p:nvPr/>
        </p:nvSpPr>
        <p:spPr bwMode="auto">
          <a:xfrm>
            <a:off x="7066948" y="2470325"/>
            <a:ext cx="1542116" cy="544056"/>
          </a:xfrm>
          <a:custGeom>
            <a:avLst/>
            <a:gdLst>
              <a:gd name="T0" fmla="*/ 0 w 411"/>
              <a:gd name="T1" fmla="*/ 0 h 145"/>
              <a:gd name="T2" fmla="*/ 343 w 411"/>
              <a:gd name="T3" fmla="*/ 0 h 145"/>
              <a:gd name="T4" fmla="*/ 411 w 411"/>
              <a:gd name="T5" fmla="*/ 68 h 145"/>
              <a:gd name="T6" fmla="*/ 411 w 411"/>
              <a:gd name="T7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1" h="145">
                <a:moveTo>
                  <a:pt x="0" y="0"/>
                </a:moveTo>
                <a:cubicBezTo>
                  <a:pt x="343" y="0"/>
                  <a:pt x="343" y="0"/>
                  <a:pt x="343" y="0"/>
                </a:cubicBezTo>
                <a:cubicBezTo>
                  <a:pt x="380" y="0"/>
                  <a:pt x="411" y="30"/>
                  <a:pt x="411" y="68"/>
                </a:cubicBezTo>
                <a:cubicBezTo>
                  <a:pt x="411" y="145"/>
                  <a:pt x="411" y="145"/>
                  <a:pt x="411" y="145"/>
                </a:cubicBezTo>
              </a:path>
            </a:pathLst>
          </a:custGeom>
          <a:noFill/>
          <a:ln w="38100" cap="rnd">
            <a:solidFill>
              <a:srgbClr val="82879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54127" y="2239109"/>
            <a:ext cx="20449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2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45" name="矩形 44"/>
          <p:cNvSpPr/>
          <p:nvPr/>
        </p:nvSpPr>
        <p:spPr>
          <a:xfrm>
            <a:off x="7639898" y="3205280"/>
            <a:ext cx="20449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46" name="矩形 45"/>
          <p:cNvSpPr/>
          <p:nvPr/>
        </p:nvSpPr>
        <p:spPr>
          <a:xfrm>
            <a:off x="5179264" y="4354128"/>
            <a:ext cx="20449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  <p:sp>
        <p:nvSpPr>
          <p:cNvPr id="47" name="矩形 46"/>
          <p:cNvSpPr/>
          <p:nvPr/>
        </p:nvSpPr>
        <p:spPr>
          <a:xfrm>
            <a:off x="2578681" y="3283365"/>
            <a:ext cx="2044959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2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0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random/>
      </p:transition>
    </mc:Choice>
    <mc:Fallback xmlns="">
      <p:transition spd="slow" advClick="0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3" grpId="0" animBg="1"/>
      <p:bldP spid="24" grpId="0" animBg="1"/>
      <p:bldP spid="25" grpId="0" animBg="1"/>
      <p:bldP spid="26" grpId="0" animBg="1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275"/>
          <p:cNvSpPr/>
          <p:nvPr/>
        </p:nvSpPr>
        <p:spPr bwMode="auto">
          <a:xfrm>
            <a:off x="2363788" y="1990725"/>
            <a:ext cx="1041400" cy="1174750"/>
          </a:xfrm>
          <a:custGeom>
            <a:avLst/>
            <a:gdLst>
              <a:gd name="T0" fmla="*/ 328 w 328"/>
              <a:gd name="T1" fmla="*/ 257 h 370"/>
              <a:gd name="T2" fmla="*/ 309 w 328"/>
              <a:gd name="T3" fmla="*/ 291 h 370"/>
              <a:gd name="T4" fmla="*/ 184 w 328"/>
              <a:gd name="T5" fmla="*/ 364 h 370"/>
              <a:gd name="T6" fmla="*/ 144 w 328"/>
              <a:gd name="T7" fmla="*/ 364 h 370"/>
              <a:gd name="T8" fmla="*/ 19 w 328"/>
              <a:gd name="T9" fmla="*/ 291 h 370"/>
              <a:gd name="T10" fmla="*/ 0 w 328"/>
              <a:gd name="T11" fmla="*/ 257 h 370"/>
              <a:gd name="T12" fmla="*/ 0 w 328"/>
              <a:gd name="T13" fmla="*/ 113 h 370"/>
              <a:gd name="T14" fmla="*/ 19 w 328"/>
              <a:gd name="T15" fmla="*/ 79 h 370"/>
              <a:gd name="T16" fmla="*/ 144 w 328"/>
              <a:gd name="T17" fmla="*/ 7 h 370"/>
              <a:gd name="T18" fmla="*/ 184 w 328"/>
              <a:gd name="T19" fmla="*/ 7 h 370"/>
              <a:gd name="T20" fmla="*/ 309 w 328"/>
              <a:gd name="T21" fmla="*/ 79 h 370"/>
              <a:gd name="T22" fmla="*/ 328 w 328"/>
              <a:gd name="T23" fmla="*/ 113 h 370"/>
              <a:gd name="T24" fmla="*/ 328 w 328"/>
              <a:gd name="T25" fmla="*/ 25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8" h="370">
                <a:moveTo>
                  <a:pt x="328" y="257"/>
                </a:moveTo>
                <a:cubicBezTo>
                  <a:pt x="328" y="270"/>
                  <a:pt x="320" y="285"/>
                  <a:pt x="309" y="291"/>
                </a:cubicBezTo>
                <a:cubicBezTo>
                  <a:pt x="184" y="364"/>
                  <a:pt x="184" y="364"/>
                  <a:pt x="184" y="364"/>
                </a:cubicBezTo>
                <a:cubicBezTo>
                  <a:pt x="173" y="370"/>
                  <a:pt x="155" y="370"/>
                  <a:pt x="144" y="364"/>
                </a:cubicBezTo>
                <a:cubicBezTo>
                  <a:pt x="19" y="291"/>
                  <a:pt x="19" y="291"/>
                  <a:pt x="19" y="291"/>
                </a:cubicBezTo>
                <a:cubicBezTo>
                  <a:pt x="8" y="285"/>
                  <a:pt x="0" y="270"/>
                  <a:pt x="0" y="25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0"/>
                  <a:pt x="8" y="85"/>
                  <a:pt x="19" y="79"/>
                </a:cubicBezTo>
                <a:cubicBezTo>
                  <a:pt x="144" y="7"/>
                  <a:pt x="144" y="7"/>
                  <a:pt x="144" y="7"/>
                </a:cubicBezTo>
                <a:cubicBezTo>
                  <a:pt x="155" y="0"/>
                  <a:pt x="173" y="0"/>
                  <a:pt x="184" y="7"/>
                </a:cubicBezTo>
                <a:cubicBezTo>
                  <a:pt x="309" y="79"/>
                  <a:pt x="309" y="79"/>
                  <a:pt x="309" y="79"/>
                </a:cubicBezTo>
                <a:cubicBezTo>
                  <a:pt x="320" y="85"/>
                  <a:pt x="328" y="100"/>
                  <a:pt x="328" y="113"/>
                </a:cubicBezTo>
                <a:lnTo>
                  <a:pt x="328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Freeform 276"/>
          <p:cNvSpPr>
            <a:spLocks noEditPoints="1"/>
          </p:cNvSpPr>
          <p:nvPr/>
        </p:nvSpPr>
        <p:spPr bwMode="auto">
          <a:xfrm>
            <a:off x="2154238" y="1781175"/>
            <a:ext cx="1460500" cy="2546350"/>
          </a:xfrm>
          <a:custGeom>
            <a:avLst/>
            <a:gdLst>
              <a:gd name="T0" fmla="*/ 230 w 460"/>
              <a:gd name="T1" fmla="*/ 802 h 802"/>
              <a:gd name="T2" fmla="*/ 188 w 460"/>
              <a:gd name="T3" fmla="*/ 792 h 802"/>
              <a:gd name="T4" fmla="*/ 42 w 460"/>
              <a:gd name="T5" fmla="*/ 708 h 802"/>
              <a:gd name="T6" fmla="*/ 0 w 460"/>
              <a:gd name="T7" fmla="*/ 634 h 802"/>
              <a:gd name="T8" fmla="*/ 0 w 460"/>
              <a:gd name="T9" fmla="*/ 167 h 802"/>
              <a:gd name="T10" fmla="*/ 42 w 460"/>
              <a:gd name="T11" fmla="*/ 94 h 802"/>
              <a:gd name="T12" fmla="*/ 188 w 460"/>
              <a:gd name="T13" fmla="*/ 10 h 802"/>
              <a:gd name="T14" fmla="*/ 230 w 460"/>
              <a:gd name="T15" fmla="*/ 0 h 802"/>
              <a:gd name="T16" fmla="*/ 272 w 460"/>
              <a:gd name="T17" fmla="*/ 10 h 802"/>
              <a:gd name="T18" fmla="*/ 418 w 460"/>
              <a:gd name="T19" fmla="*/ 94 h 802"/>
              <a:gd name="T20" fmla="*/ 460 w 460"/>
              <a:gd name="T21" fmla="*/ 167 h 802"/>
              <a:gd name="T22" fmla="*/ 460 w 460"/>
              <a:gd name="T23" fmla="*/ 634 h 802"/>
              <a:gd name="T24" fmla="*/ 418 w 460"/>
              <a:gd name="T25" fmla="*/ 708 h 802"/>
              <a:gd name="T26" fmla="*/ 272 w 460"/>
              <a:gd name="T27" fmla="*/ 792 h 802"/>
              <a:gd name="T28" fmla="*/ 230 w 460"/>
              <a:gd name="T29" fmla="*/ 802 h 802"/>
              <a:gd name="T30" fmla="*/ 230 w 460"/>
              <a:gd name="T31" fmla="*/ 12 h 802"/>
              <a:gd name="T32" fmla="*/ 194 w 460"/>
              <a:gd name="T33" fmla="*/ 20 h 802"/>
              <a:gd name="T34" fmla="*/ 48 w 460"/>
              <a:gd name="T35" fmla="*/ 104 h 802"/>
              <a:gd name="T36" fmla="*/ 12 w 460"/>
              <a:gd name="T37" fmla="*/ 167 h 802"/>
              <a:gd name="T38" fmla="*/ 12 w 460"/>
              <a:gd name="T39" fmla="*/ 634 h 802"/>
              <a:gd name="T40" fmla="*/ 48 w 460"/>
              <a:gd name="T41" fmla="*/ 697 h 802"/>
              <a:gd name="T42" fmla="*/ 194 w 460"/>
              <a:gd name="T43" fmla="*/ 781 h 802"/>
              <a:gd name="T44" fmla="*/ 230 w 460"/>
              <a:gd name="T45" fmla="*/ 790 h 802"/>
              <a:gd name="T46" fmla="*/ 266 w 460"/>
              <a:gd name="T47" fmla="*/ 781 h 802"/>
              <a:gd name="T48" fmla="*/ 412 w 460"/>
              <a:gd name="T49" fmla="*/ 697 h 802"/>
              <a:gd name="T50" fmla="*/ 448 w 460"/>
              <a:gd name="T51" fmla="*/ 634 h 802"/>
              <a:gd name="T52" fmla="*/ 448 w 460"/>
              <a:gd name="T53" fmla="*/ 167 h 802"/>
              <a:gd name="T54" fmla="*/ 412 w 460"/>
              <a:gd name="T55" fmla="*/ 104 h 802"/>
              <a:gd name="T56" fmla="*/ 266 w 460"/>
              <a:gd name="T57" fmla="*/ 20 h 802"/>
              <a:gd name="T58" fmla="*/ 230 w 460"/>
              <a:gd name="T59" fmla="*/ 1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0" h="802">
                <a:moveTo>
                  <a:pt x="230" y="802"/>
                </a:moveTo>
                <a:cubicBezTo>
                  <a:pt x="214" y="802"/>
                  <a:pt x="199" y="798"/>
                  <a:pt x="188" y="792"/>
                </a:cubicBezTo>
                <a:cubicBezTo>
                  <a:pt x="42" y="708"/>
                  <a:pt x="42" y="708"/>
                  <a:pt x="42" y="708"/>
                </a:cubicBezTo>
                <a:cubicBezTo>
                  <a:pt x="19" y="694"/>
                  <a:pt x="0" y="661"/>
                  <a:pt x="0" y="634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40"/>
                  <a:pt x="19" y="107"/>
                  <a:pt x="42" y="94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99" y="4"/>
                  <a:pt x="214" y="0"/>
                  <a:pt x="230" y="0"/>
                </a:cubicBezTo>
                <a:cubicBezTo>
                  <a:pt x="246" y="0"/>
                  <a:pt x="261" y="4"/>
                  <a:pt x="272" y="10"/>
                </a:cubicBezTo>
                <a:cubicBezTo>
                  <a:pt x="418" y="94"/>
                  <a:pt x="418" y="94"/>
                  <a:pt x="418" y="94"/>
                </a:cubicBezTo>
                <a:cubicBezTo>
                  <a:pt x="441" y="107"/>
                  <a:pt x="460" y="140"/>
                  <a:pt x="460" y="167"/>
                </a:cubicBezTo>
                <a:cubicBezTo>
                  <a:pt x="460" y="634"/>
                  <a:pt x="460" y="634"/>
                  <a:pt x="460" y="634"/>
                </a:cubicBezTo>
                <a:cubicBezTo>
                  <a:pt x="460" y="661"/>
                  <a:pt x="441" y="694"/>
                  <a:pt x="418" y="708"/>
                </a:cubicBezTo>
                <a:cubicBezTo>
                  <a:pt x="272" y="792"/>
                  <a:pt x="272" y="792"/>
                  <a:pt x="272" y="792"/>
                </a:cubicBezTo>
                <a:cubicBezTo>
                  <a:pt x="261" y="798"/>
                  <a:pt x="246" y="802"/>
                  <a:pt x="230" y="802"/>
                </a:cubicBezTo>
                <a:close/>
                <a:moveTo>
                  <a:pt x="230" y="12"/>
                </a:moveTo>
                <a:cubicBezTo>
                  <a:pt x="216" y="12"/>
                  <a:pt x="203" y="15"/>
                  <a:pt x="194" y="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9" y="116"/>
                  <a:pt x="12" y="145"/>
                  <a:pt x="12" y="167"/>
                </a:cubicBezTo>
                <a:cubicBezTo>
                  <a:pt x="12" y="634"/>
                  <a:pt x="12" y="634"/>
                  <a:pt x="12" y="634"/>
                </a:cubicBezTo>
                <a:cubicBezTo>
                  <a:pt x="12" y="657"/>
                  <a:pt x="29" y="686"/>
                  <a:pt x="48" y="697"/>
                </a:cubicBezTo>
                <a:cubicBezTo>
                  <a:pt x="194" y="781"/>
                  <a:pt x="194" y="781"/>
                  <a:pt x="194" y="781"/>
                </a:cubicBezTo>
                <a:cubicBezTo>
                  <a:pt x="203" y="787"/>
                  <a:pt x="216" y="790"/>
                  <a:pt x="230" y="790"/>
                </a:cubicBezTo>
                <a:cubicBezTo>
                  <a:pt x="244" y="790"/>
                  <a:pt x="257" y="787"/>
                  <a:pt x="266" y="781"/>
                </a:cubicBezTo>
                <a:cubicBezTo>
                  <a:pt x="412" y="697"/>
                  <a:pt x="412" y="697"/>
                  <a:pt x="412" y="697"/>
                </a:cubicBezTo>
                <a:cubicBezTo>
                  <a:pt x="431" y="686"/>
                  <a:pt x="448" y="657"/>
                  <a:pt x="448" y="634"/>
                </a:cubicBezTo>
                <a:cubicBezTo>
                  <a:pt x="448" y="167"/>
                  <a:pt x="448" y="167"/>
                  <a:pt x="448" y="167"/>
                </a:cubicBezTo>
                <a:cubicBezTo>
                  <a:pt x="448" y="145"/>
                  <a:pt x="431" y="116"/>
                  <a:pt x="412" y="104"/>
                </a:cubicBezTo>
                <a:cubicBezTo>
                  <a:pt x="266" y="20"/>
                  <a:pt x="266" y="20"/>
                  <a:pt x="266" y="20"/>
                </a:cubicBezTo>
                <a:cubicBezTo>
                  <a:pt x="257" y="15"/>
                  <a:pt x="244" y="12"/>
                  <a:pt x="230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3757613" y="2930526"/>
            <a:ext cx="395289" cy="257175"/>
            <a:chOff x="3757613" y="2930526"/>
            <a:chExt cx="395289" cy="257175"/>
          </a:xfrm>
        </p:grpSpPr>
        <p:sp>
          <p:nvSpPr>
            <p:cNvPr id="50" name="Freeform 277"/>
            <p:cNvSpPr/>
            <p:nvPr/>
          </p:nvSpPr>
          <p:spPr bwMode="auto">
            <a:xfrm>
              <a:off x="3990977" y="2930526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1" name="Freeform 278"/>
            <p:cNvSpPr/>
            <p:nvPr/>
          </p:nvSpPr>
          <p:spPr bwMode="auto">
            <a:xfrm>
              <a:off x="3811588" y="2930526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2" name="Line 279"/>
            <p:cNvSpPr>
              <a:spLocks noChangeShapeType="1"/>
            </p:cNvSpPr>
            <p:nvPr/>
          </p:nvSpPr>
          <p:spPr bwMode="auto">
            <a:xfrm>
              <a:off x="3757613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3" name="Line 280"/>
            <p:cNvSpPr>
              <a:spLocks noChangeShapeType="1"/>
            </p:cNvSpPr>
            <p:nvPr/>
          </p:nvSpPr>
          <p:spPr bwMode="auto">
            <a:xfrm>
              <a:off x="3757613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99151" y="2930526"/>
            <a:ext cx="393701" cy="257175"/>
            <a:chOff x="5899151" y="2930526"/>
            <a:chExt cx="393701" cy="257175"/>
          </a:xfrm>
        </p:grpSpPr>
        <p:sp>
          <p:nvSpPr>
            <p:cNvPr id="54" name="Freeform 281"/>
            <p:cNvSpPr/>
            <p:nvPr/>
          </p:nvSpPr>
          <p:spPr bwMode="auto">
            <a:xfrm>
              <a:off x="6130927" y="2930526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7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282"/>
            <p:cNvSpPr/>
            <p:nvPr/>
          </p:nvSpPr>
          <p:spPr bwMode="auto">
            <a:xfrm>
              <a:off x="5949952" y="2930526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Line 283"/>
            <p:cNvSpPr>
              <a:spLocks noChangeShapeType="1"/>
            </p:cNvSpPr>
            <p:nvPr/>
          </p:nvSpPr>
          <p:spPr bwMode="auto">
            <a:xfrm>
              <a:off x="5899151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Line 284"/>
            <p:cNvSpPr>
              <a:spLocks noChangeShapeType="1"/>
            </p:cNvSpPr>
            <p:nvPr/>
          </p:nvSpPr>
          <p:spPr bwMode="auto">
            <a:xfrm>
              <a:off x="5899151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39101" y="2930526"/>
            <a:ext cx="395288" cy="257175"/>
            <a:chOff x="8039101" y="2930526"/>
            <a:chExt cx="395288" cy="257175"/>
          </a:xfrm>
        </p:grpSpPr>
        <p:sp>
          <p:nvSpPr>
            <p:cNvPr id="58" name="Freeform 285"/>
            <p:cNvSpPr/>
            <p:nvPr/>
          </p:nvSpPr>
          <p:spPr bwMode="auto">
            <a:xfrm>
              <a:off x="8274051" y="2930526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286"/>
            <p:cNvSpPr/>
            <p:nvPr/>
          </p:nvSpPr>
          <p:spPr bwMode="auto">
            <a:xfrm>
              <a:off x="8093077" y="2930526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Line 287"/>
            <p:cNvSpPr>
              <a:spLocks noChangeShapeType="1"/>
            </p:cNvSpPr>
            <p:nvPr/>
          </p:nvSpPr>
          <p:spPr bwMode="auto">
            <a:xfrm>
              <a:off x="8039101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Line 288"/>
            <p:cNvSpPr>
              <a:spLocks noChangeShapeType="1"/>
            </p:cNvSpPr>
            <p:nvPr/>
          </p:nvSpPr>
          <p:spPr bwMode="auto">
            <a:xfrm>
              <a:off x="8039101" y="30607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2" name="Freeform 289"/>
          <p:cNvSpPr/>
          <p:nvPr/>
        </p:nvSpPr>
        <p:spPr bwMode="auto">
          <a:xfrm>
            <a:off x="4502152" y="1990725"/>
            <a:ext cx="1044575" cy="1174750"/>
          </a:xfrm>
          <a:custGeom>
            <a:avLst/>
            <a:gdLst>
              <a:gd name="T0" fmla="*/ 329 w 329"/>
              <a:gd name="T1" fmla="*/ 257 h 370"/>
              <a:gd name="T2" fmla="*/ 309 w 329"/>
              <a:gd name="T3" fmla="*/ 291 h 370"/>
              <a:gd name="T4" fmla="*/ 184 w 329"/>
              <a:gd name="T5" fmla="*/ 364 h 370"/>
              <a:gd name="T6" fmla="*/ 145 w 329"/>
              <a:gd name="T7" fmla="*/ 364 h 370"/>
              <a:gd name="T8" fmla="*/ 20 w 329"/>
              <a:gd name="T9" fmla="*/ 291 h 370"/>
              <a:gd name="T10" fmla="*/ 0 w 329"/>
              <a:gd name="T11" fmla="*/ 257 h 370"/>
              <a:gd name="T12" fmla="*/ 0 w 329"/>
              <a:gd name="T13" fmla="*/ 113 h 370"/>
              <a:gd name="T14" fmla="*/ 20 w 329"/>
              <a:gd name="T15" fmla="*/ 79 h 370"/>
              <a:gd name="T16" fmla="*/ 145 w 329"/>
              <a:gd name="T17" fmla="*/ 7 h 370"/>
              <a:gd name="T18" fmla="*/ 184 w 329"/>
              <a:gd name="T19" fmla="*/ 7 h 370"/>
              <a:gd name="T20" fmla="*/ 309 w 329"/>
              <a:gd name="T21" fmla="*/ 79 h 370"/>
              <a:gd name="T22" fmla="*/ 329 w 329"/>
              <a:gd name="T23" fmla="*/ 113 h 370"/>
              <a:gd name="T24" fmla="*/ 329 w 329"/>
              <a:gd name="T25" fmla="*/ 25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9" h="370">
                <a:moveTo>
                  <a:pt x="329" y="257"/>
                </a:moveTo>
                <a:cubicBezTo>
                  <a:pt x="329" y="270"/>
                  <a:pt x="320" y="285"/>
                  <a:pt x="309" y="291"/>
                </a:cubicBezTo>
                <a:cubicBezTo>
                  <a:pt x="184" y="364"/>
                  <a:pt x="184" y="364"/>
                  <a:pt x="184" y="364"/>
                </a:cubicBezTo>
                <a:cubicBezTo>
                  <a:pt x="174" y="370"/>
                  <a:pt x="156" y="370"/>
                  <a:pt x="145" y="364"/>
                </a:cubicBezTo>
                <a:cubicBezTo>
                  <a:pt x="20" y="291"/>
                  <a:pt x="20" y="291"/>
                  <a:pt x="20" y="291"/>
                </a:cubicBezTo>
                <a:cubicBezTo>
                  <a:pt x="9" y="285"/>
                  <a:pt x="0" y="270"/>
                  <a:pt x="0" y="25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0"/>
                  <a:pt x="9" y="85"/>
                  <a:pt x="20" y="79"/>
                </a:cubicBezTo>
                <a:cubicBezTo>
                  <a:pt x="145" y="7"/>
                  <a:pt x="145" y="7"/>
                  <a:pt x="145" y="7"/>
                </a:cubicBezTo>
                <a:cubicBezTo>
                  <a:pt x="156" y="0"/>
                  <a:pt x="174" y="0"/>
                  <a:pt x="184" y="7"/>
                </a:cubicBezTo>
                <a:cubicBezTo>
                  <a:pt x="309" y="79"/>
                  <a:pt x="309" y="79"/>
                  <a:pt x="309" y="79"/>
                </a:cubicBezTo>
                <a:cubicBezTo>
                  <a:pt x="320" y="85"/>
                  <a:pt x="329" y="100"/>
                  <a:pt x="329" y="113"/>
                </a:cubicBezTo>
                <a:lnTo>
                  <a:pt x="329" y="2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3" name="Freeform 290"/>
          <p:cNvSpPr>
            <a:spLocks noEditPoints="1"/>
          </p:cNvSpPr>
          <p:nvPr/>
        </p:nvSpPr>
        <p:spPr bwMode="auto">
          <a:xfrm>
            <a:off x="4295776" y="1781175"/>
            <a:ext cx="1460500" cy="2546350"/>
          </a:xfrm>
          <a:custGeom>
            <a:avLst/>
            <a:gdLst>
              <a:gd name="T0" fmla="*/ 230 w 460"/>
              <a:gd name="T1" fmla="*/ 802 h 802"/>
              <a:gd name="T2" fmla="*/ 187 w 460"/>
              <a:gd name="T3" fmla="*/ 792 h 802"/>
              <a:gd name="T4" fmla="*/ 42 w 460"/>
              <a:gd name="T5" fmla="*/ 708 h 802"/>
              <a:gd name="T6" fmla="*/ 0 w 460"/>
              <a:gd name="T7" fmla="*/ 634 h 802"/>
              <a:gd name="T8" fmla="*/ 0 w 460"/>
              <a:gd name="T9" fmla="*/ 167 h 802"/>
              <a:gd name="T10" fmla="*/ 42 w 460"/>
              <a:gd name="T11" fmla="*/ 94 h 802"/>
              <a:gd name="T12" fmla="*/ 187 w 460"/>
              <a:gd name="T13" fmla="*/ 10 h 802"/>
              <a:gd name="T14" fmla="*/ 230 w 460"/>
              <a:gd name="T15" fmla="*/ 0 h 802"/>
              <a:gd name="T16" fmla="*/ 272 w 460"/>
              <a:gd name="T17" fmla="*/ 10 h 802"/>
              <a:gd name="T18" fmla="*/ 417 w 460"/>
              <a:gd name="T19" fmla="*/ 94 h 802"/>
              <a:gd name="T20" fmla="*/ 460 w 460"/>
              <a:gd name="T21" fmla="*/ 167 h 802"/>
              <a:gd name="T22" fmla="*/ 460 w 460"/>
              <a:gd name="T23" fmla="*/ 634 h 802"/>
              <a:gd name="T24" fmla="*/ 417 w 460"/>
              <a:gd name="T25" fmla="*/ 708 h 802"/>
              <a:gd name="T26" fmla="*/ 272 w 460"/>
              <a:gd name="T27" fmla="*/ 792 h 802"/>
              <a:gd name="T28" fmla="*/ 230 w 460"/>
              <a:gd name="T29" fmla="*/ 802 h 802"/>
              <a:gd name="T30" fmla="*/ 230 w 460"/>
              <a:gd name="T31" fmla="*/ 12 h 802"/>
              <a:gd name="T32" fmla="*/ 193 w 460"/>
              <a:gd name="T33" fmla="*/ 20 h 802"/>
              <a:gd name="T34" fmla="*/ 48 w 460"/>
              <a:gd name="T35" fmla="*/ 104 h 802"/>
              <a:gd name="T36" fmla="*/ 12 w 460"/>
              <a:gd name="T37" fmla="*/ 167 h 802"/>
              <a:gd name="T38" fmla="*/ 12 w 460"/>
              <a:gd name="T39" fmla="*/ 634 h 802"/>
              <a:gd name="T40" fmla="*/ 48 w 460"/>
              <a:gd name="T41" fmla="*/ 697 h 802"/>
              <a:gd name="T42" fmla="*/ 193 w 460"/>
              <a:gd name="T43" fmla="*/ 781 h 802"/>
              <a:gd name="T44" fmla="*/ 230 w 460"/>
              <a:gd name="T45" fmla="*/ 790 h 802"/>
              <a:gd name="T46" fmla="*/ 266 w 460"/>
              <a:gd name="T47" fmla="*/ 781 h 802"/>
              <a:gd name="T48" fmla="*/ 411 w 460"/>
              <a:gd name="T49" fmla="*/ 697 h 802"/>
              <a:gd name="T50" fmla="*/ 448 w 460"/>
              <a:gd name="T51" fmla="*/ 634 h 802"/>
              <a:gd name="T52" fmla="*/ 448 w 460"/>
              <a:gd name="T53" fmla="*/ 167 h 802"/>
              <a:gd name="T54" fmla="*/ 411 w 460"/>
              <a:gd name="T55" fmla="*/ 104 h 802"/>
              <a:gd name="T56" fmla="*/ 266 w 460"/>
              <a:gd name="T57" fmla="*/ 20 h 802"/>
              <a:gd name="T58" fmla="*/ 230 w 460"/>
              <a:gd name="T59" fmla="*/ 1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0" h="802">
                <a:moveTo>
                  <a:pt x="230" y="802"/>
                </a:moveTo>
                <a:cubicBezTo>
                  <a:pt x="214" y="802"/>
                  <a:pt x="199" y="798"/>
                  <a:pt x="187" y="792"/>
                </a:cubicBezTo>
                <a:cubicBezTo>
                  <a:pt x="42" y="708"/>
                  <a:pt x="42" y="708"/>
                  <a:pt x="42" y="708"/>
                </a:cubicBezTo>
                <a:cubicBezTo>
                  <a:pt x="19" y="694"/>
                  <a:pt x="0" y="661"/>
                  <a:pt x="0" y="634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40"/>
                  <a:pt x="19" y="107"/>
                  <a:pt x="42" y="94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99" y="4"/>
                  <a:pt x="214" y="0"/>
                  <a:pt x="230" y="0"/>
                </a:cubicBezTo>
                <a:cubicBezTo>
                  <a:pt x="246" y="0"/>
                  <a:pt x="261" y="4"/>
                  <a:pt x="272" y="10"/>
                </a:cubicBezTo>
                <a:cubicBezTo>
                  <a:pt x="417" y="94"/>
                  <a:pt x="417" y="94"/>
                  <a:pt x="417" y="94"/>
                </a:cubicBezTo>
                <a:cubicBezTo>
                  <a:pt x="441" y="107"/>
                  <a:pt x="460" y="140"/>
                  <a:pt x="460" y="167"/>
                </a:cubicBezTo>
                <a:cubicBezTo>
                  <a:pt x="460" y="634"/>
                  <a:pt x="460" y="634"/>
                  <a:pt x="460" y="634"/>
                </a:cubicBezTo>
                <a:cubicBezTo>
                  <a:pt x="460" y="661"/>
                  <a:pt x="441" y="694"/>
                  <a:pt x="417" y="708"/>
                </a:cubicBezTo>
                <a:cubicBezTo>
                  <a:pt x="272" y="792"/>
                  <a:pt x="272" y="792"/>
                  <a:pt x="272" y="792"/>
                </a:cubicBezTo>
                <a:cubicBezTo>
                  <a:pt x="261" y="798"/>
                  <a:pt x="246" y="802"/>
                  <a:pt x="230" y="802"/>
                </a:cubicBezTo>
                <a:close/>
                <a:moveTo>
                  <a:pt x="230" y="12"/>
                </a:moveTo>
                <a:cubicBezTo>
                  <a:pt x="216" y="12"/>
                  <a:pt x="203" y="15"/>
                  <a:pt x="193" y="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8" y="116"/>
                  <a:pt x="12" y="145"/>
                  <a:pt x="12" y="167"/>
                </a:cubicBezTo>
                <a:cubicBezTo>
                  <a:pt x="12" y="634"/>
                  <a:pt x="12" y="634"/>
                  <a:pt x="12" y="634"/>
                </a:cubicBezTo>
                <a:cubicBezTo>
                  <a:pt x="12" y="657"/>
                  <a:pt x="28" y="686"/>
                  <a:pt x="48" y="697"/>
                </a:cubicBezTo>
                <a:cubicBezTo>
                  <a:pt x="193" y="781"/>
                  <a:pt x="193" y="781"/>
                  <a:pt x="193" y="781"/>
                </a:cubicBezTo>
                <a:cubicBezTo>
                  <a:pt x="203" y="787"/>
                  <a:pt x="216" y="790"/>
                  <a:pt x="230" y="790"/>
                </a:cubicBezTo>
                <a:cubicBezTo>
                  <a:pt x="244" y="790"/>
                  <a:pt x="256" y="787"/>
                  <a:pt x="266" y="781"/>
                </a:cubicBezTo>
                <a:cubicBezTo>
                  <a:pt x="411" y="697"/>
                  <a:pt x="411" y="697"/>
                  <a:pt x="411" y="697"/>
                </a:cubicBezTo>
                <a:cubicBezTo>
                  <a:pt x="431" y="686"/>
                  <a:pt x="448" y="657"/>
                  <a:pt x="448" y="634"/>
                </a:cubicBezTo>
                <a:cubicBezTo>
                  <a:pt x="448" y="167"/>
                  <a:pt x="448" y="167"/>
                  <a:pt x="448" y="167"/>
                </a:cubicBezTo>
                <a:cubicBezTo>
                  <a:pt x="448" y="145"/>
                  <a:pt x="431" y="116"/>
                  <a:pt x="411" y="104"/>
                </a:cubicBezTo>
                <a:cubicBezTo>
                  <a:pt x="266" y="20"/>
                  <a:pt x="266" y="20"/>
                  <a:pt x="266" y="20"/>
                </a:cubicBezTo>
                <a:cubicBezTo>
                  <a:pt x="256" y="15"/>
                  <a:pt x="244" y="12"/>
                  <a:pt x="230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291"/>
          <p:cNvSpPr/>
          <p:nvPr/>
        </p:nvSpPr>
        <p:spPr bwMode="auto">
          <a:xfrm>
            <a:off x="6645277" y="1990725"/>
            <a:ext cx="1044575" cy="1174750"/>
          </a:xfrm>
          <a:custGeom>
            <a:avLst/>
            <a:gdLst>
              <a:gd name="T0" fmla="*/ 329 w 329"/>
              <a:gd name="T1" fmla="*/ 257 h 370"/>
              <a:gd name="T2" fmla="*/ 309 w 329"/>
              <a:gd name="T3" fmla="*/ 291 h 370"/>
              <a:gd name="T4" fmla="*/ 184 w 329"/>
              <a:gd name="T5" fmla="*/ 364 h 370"/>
              <a:gd name="T6" fmla="*/ 145 w 329"/>
              <a:gd name="T7" fmla="*/ 364 h 370"/>
              <a:gd name="T8" fmla="*/ 20 w 329"/>
              <a:gd name="T9" fmla="*/ 291 h 370"/>
              <a:gd name="T10" fmla="*/ 0 w 329"/>
              <a:gd name="T11" fmla="*/ 257 h 370"/>
              <a:gd name="T12" fmla="*/ 0 w 329"/>
              <a:gd name="T13" fmla="*/ 113 h 370"/>
              <a:gd name="T14" fmla="*/ 20 w 329"/>
              <a:gd name="T15" fmla="*/ 79 h 370"/>
              <a:gd name="T16" fmla="*/ 145 w 329"/>
              <a:gd name="T17" fmla="*/ 7 h 370"/>
              <a:gd name="T18" fmla="*/ 184 w 329"/>
              <a:gd name="T19" fmla="*/ 7 h 370"/>
              <a:gd name="T20" fmla="*/ 309 w 329"/>
              <a:gd name="T21" fmla="*/ 79 h 370"/>
              <a:gd name="T22" fmla="*/ 329 w 329"/>
              <a:gd name="T23" fmla="*/ 113 h 370"/>
              <a:gd name="T24" fmla="*/ 329 w 329"/>
              <a:gd name="T25" fmla="*/ 25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9" h="370">
                <a:moveTo>
                  <a:pt x="329" y="257"/>
                </a:moveTo>
                <a:cubicBezTo>
                  <a:pt x="329" y="270"/>
                  <a:pt x="320" y="285"/>
                  <a:pt x="309" y="291"/>
                </a:cubicBezTo>
                <a:cubicBezTo>
                  <a:pt x="184" y="364"/>
                  <a:pt x="184" y="364"/>
                  <a:pt x="184" y="364"/>
                </a:cubicBezTo>
                <a:cubicBezTo>
                  <a:pt x="173" y="370"/>
                  <a:pt x="155" y="370"/>
                  <a:pt x="145" y="364"/>
                </a:cubicBezTo>
                <a:cubicBezTo>
                  <a:pt x="20" y="291"/>
                  <a:pt x="20" y="291"/>
                  <a:pt x="20" y="291"/>
                </a:cubicBezTo>
                <a:cubicBezTo>
                  <a:pt x="9" y="285"/>
                  <a:pt x="0" y="270"/>
                  <a:pt x="0" y="25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0"/>
                  <a:pt x="9" y="85"/>
                  <a:pt x="20" y="79"/>
                </a:cubicBezTo>
                <a:cubicBezTo>
                  <a:pt x="145" y="7"/>
                  <a:pt x="145" y="7"/>
                  <a:pt x="145" y="7"/>
                </a:cubicBezTo>
                <a:cubicBezTo>
                  <a:pt x="155" y="0"/>
                  <a:pt x="173" y="0"/>
                  <a:pt x="184" y="7"/>
                </a:cubicBezTo>
                <a:cubicBezTo>
                  <a:pt x="309" y="79"/>
                  <a:pt x="309" y="79"/>
                  <a:pt x="309" y="79"/>
                </a:cubicBezTo>
                <a:cubicBezTo>
                  <a:pt x="320" y="85"/>
                  <a:pt x="329" y="100"/>
                  <a:pt x="329" y="113"/>
                </a:cubicBezTo>
                <a:lnTo>
                  <a:pt x="329" y="2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292"/>
          <p:cNvSpPr>
            <a:spLocks noEditPoints="1"/>
          </p:cNvSpPr>
          <p:nvPr/>
        </p:nvSpPr>
        <p:spPr bwMode="auto">
          <a:xfrm>
            <a:off x="6435726" y="1781175"/>
            <a:ext cx="1460500" cy="2546350"/>
          </a:xfrm>
          <a:custGeom>
            <a:avLst/>
            <a:gdLst>
              <a:gd name="T0" fmla="*/ 230 w 460"/>
              <a:gd name="T1" fmla="*/ 802 h 802"/>
              <a:gd name="T2" fmla="*/ 188 w 460"/>
              <a:gd name="T3" fmla="*/ 792 h 802"/>
              <a:gd name="T4" fmla="*/ 43 w 460"/>
              <a:gd name="T5" fmla="*/ 708 h 802"/>
              <a:gd name="T6" fmla="*/ 0 w 460"/>
              <a:gd name="T7" fmla="*/ 634 h 802"/>
              <a:gd name="T8" fmla="*/ 0 w 460"/>
              <a:gd name="T9" fmla="*/ 167 h 802"/>
              <a:gd name="T10" fmla="*/ 43 w 460"/>
              <a:gd name="T11" fmla="*/ 94 h 802"/>
              <a:gd name="T12" fmla="*/ 188 w 460"/>
              <a:gd name="T13" fmla="*/ 10 h 802"/>
              <a:gd name="T14" fmla="*/ 230 w 460"/>
              <a:gd name="T15" fmla="*/ 0 h 802"/>
              <a:gd name="T16" fmla="*/ 273 w 460"/>
              <a:gd name="T17" fmla="*/ 10 h 802"/>
              <a:gd name="T18" fmla="*/ 418 w 460"/>
              <a:gd name="T19" fmla="*/ 94 h 802"/>
              <a:gd name="T20" fmla="*/ 460 w 460"/>
              <a:gd name="T21" fmla="*/ 167 h 802"/>
              <a:gd name="T22" fmla="*/ 460 w 460"/>
              <a:gd name="T23" fmla="*/ 634 h 802"/>
              <a:gd name="T24" fmla="*/ 418 w 460"/>
              <a:gd name="T25" fmla="*/ 708 h 802"/>
              <a:gd name="T26" fmla="*/ 273 w 460"/>
              <a:gd name="T27" fmla="*/ 792 h 802"/>
              <a:gd name="T28" fmla="*/ 230 w 460"/>
              <a:gd name="T29" fmla="*/ 802 h 802"/>
              <a:gd name="T30" fmla="*/ 230 w 460"/>
              <a:gd name="T31" fmla="*/ 12 h 802"/>
              <a:gd name="T32" fmla="*/ 194 w 460"/>
              <a:gd name="T33" fmla="*/ 20 h 802"/>
              <a:gd name="T34" fmla="*/ 49 w 460"/>
              <a:gd name="T35" fmla="*/ 104 h 802"/>
              <a:gd name="T36" fmla="*/ 12 w 460"/>
              <a:gd name="T37" fmla="*/ 167 h 802"/>
              <a:gd name="T38" fmla="*/ 12 w 460"/>
              <a:gd name="T39" fmla="*/ 634 h 802"/>
              <a:gd name="T40" fmla="*/ 49 w 460"/>
              <a:gd name="T41" fmla="*/ 697 h 802"/>
              <a:gd name="T42" fmla="*/ 194 w 460"/>
              <a:gd name="T43" fmla="*/ 781 h 802"/>
              <a:gd name="T44" fmla="*/ 230 w 460"/>
              <a:gd name="T45" fmla="*/ 790 h 802"/>
              <a:gd name="T46" fmla="*/ 267 w 460"/>
              <a:gd name="T47" fmla="*/ 781 h 802"/>
              <a:gd name="T48" fmla="*/ 412 w 460"/>
              <a:gd name="T49" fmla="*/ 697 h 802"/>
              <a:gd name="T50" fmla="*/ 448 w 460"/>
              <a:gd name="T51" fmla="*/ 634 h 802"/>
              <a:gd name="T52" fmla="*/ 448 w 460"/>
              <a:gd name="T53" fmla="*/ 167 h 802"/>
              <a:gd name="T54" fmla="*/ 412 w 460"/>
              <a:gd name="T55" fmla="*/ 104 h 802"/>
              <a:gd name="T56" fmla="*/ 267 w 460"/>
              <a:gd name="T57" fmla="*/ 20 h 802"/>
              <a:gd name="T58" fmla="*/ 230 w 460"/>
              <a:gd name="T59" fmla="*/ 1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0" h="802">
                <a:moveTo>
                  <a:pt x="230" y="802"/>
                </a:moveTo>
                <a:cubicBezTo>
                  <a:pt x="214" y="802"/>
                  <a:pt x="199" y="798"/>
                  <a:pt x="188" y="792"/>
                </a:cubicBezTo>
                <a:cubicBezTo>
                  <a:pt x="43" y="708"/>
                  <a:pt x="43" y="708"/>
                  <a:pt x="43" y="708"/>
                </a:cubicBezTo>
                <a:cubicBezTo>
                  <a:pt x="19" y="694"/>
                  <a:pt x="0" y="661"/>
                  <a:pt x="0" y="634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40"/>
                  <a:pt x="19" y="107"/>
                  <a:pt x="43" y="94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99" y="4"/>
                  <a:pt x="214" y="0"/>
                  <a:pt x="230" y="0"/>
                </a:cubicBezTo>
                <a:cubicBezTo>
                  <a:pt x="246" y="0"/>
                  <a:pt x="261" y="4"/>
                  <a:pt x="273" y="10"/>
                </a:cubicBezTo>
                <a:cubicBezTo>
                  <a:pt x="418" y="94"/>
                  <a:pt x="418" y="94"/>
                  <a:pt x="418" y="94"/>
                </a:cubicBezTo>
                <a:cubicBezTo>
                  <a:pt x="441" y="107"/>
                  <a:pt x="460" y="140"/>
                  <a:pt x="460" y="167"/>
                </a:cubicBezTo>
                <a:cubicBezTo>
                  <a:pt x="460" y="634"/>
                  <a:pt x="460" y="634"/>
                  <a:pt x="460" y="634"/>
                </a:cubicBezTo>
                <a:cubicBezTo>
                  <a:pt x="460" y="661"/>
                  <a:pt x="441" y="694"/>
                  <a:pt x="418" y="708"/>
                </a:cubicBezTo>
                <a:cubicBezTo>
                  <a:pt x="273" y="792"/>
                  <a:pt x="273" y="792"/>
                  <a:pt x="273" y="792"/>
                </a:cubicBezTo>
                <a:cubicBezTo>
                  <a:pt x="261" y="798"/>
                  <a:pt x="246" y="802"/>
                  <a:pt x="230" y="802"/>
                </a:cubicBezTo>
                <a:close/>
                <a:moveTo>
                  <a:pt x="230" y="12"/>
                </a:moveTo>
                <a:cubicBezTo>
                  <a:pt x="216" y="12"/>
                  <a:pt x="204" y="15"/>
                  <a:pt x="194" y="20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29" y="116"/>
                  <a:pt x="12" y="145"/>
                  <a:pt x="12" y="167"/>
                </a:cubicBezTo>
                <a:cubicBezTo>
                  <a:pt x="12" y="634"/>
                  <a:pt x="12" y="634"/>
                  <a:pt x="12" y="634"/>
                </a:cubicBezTo>
                <a:cubicBezTo>
                  <a:pt x="12" y="657"/>
                  <a:pt x="29" y="686"/>
                  <a:pt x="49" y="697"/>
                </a:cubicBezTo>
                <a:cubicBezTo>
                  <a:pt x="194" y="781"/>
                  <a:pt x="194" y="781"/>
                  <a:pt x="194" y="781"/>
                </a:cubicBezTo>
                <a:cubicBezTo>
                  <a:pt x="204" y="787"/>
                  <a:pt x="216" y="790"/>
                  <a:pt x="230" y="790"/>
                </a:cubicBezTo>
                <a:cubicBezTo>
                  <a:pt x="244" y="790"/>
                  <a:pt x="257" y="787"/>
                  <a:pt x="267" y="781"/>
                </a:cubicBezTo>
                <a:cubicBezTo>
                  <a:pt x="412" y="697"/>
                  <a:pt x="412" y="697"/>
                  <a:pt x="412" y="697"/>
                </a:cubicBezTo>
                <a:cubicBezTo>
                  <a:pt x="432" y="686"/>
                  <a:pt x="448" y="657"/>
                  <a:pt x="448" y="634"/>
                </a:cubicBezTo>
                <a:cubicBezTo>
                  <a:pt x="448" y="167"/>
                  <a:pt x="448" y="167"/>
                  <a:pt x="448" y="167"/>
                </a:cubicBezTo>
                <a:cubicBezTo>
                  <a:pt x="448" y="145"/>
                  <a:pt x="432" y="116"/>
                  <a:pt x="412" y="104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57" y="15"/>
                  <a:pt x="244" y="12"/>
                  <a:pt x="230" y="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Freeform 293"/>
          <p:cNvSpPr/>
          <p:nvPr/>
        </p:nvSpPr>
        <p:spPr bwMode="auto">
          <a:xfrm>
            <a:off x="8786813" y="1990725"/>
            <a:ext cx="1041400" cy="1174750"/>
          </a:xfrm>
          <a:custGeom>
            <a:avLst/>
            <a:gdLst>
              <a:gd name="T0" fmla="*/ 328 w 328"/>
              <a:gd name="T1" fmla="*/ 257 h 370"/>
              <a:gd name="T2" fmla="*/ 309 w 328"/>
              <a:gd name="T3" fmla="*/ 291 h 370"/>
              <a:gd name="T4" fmla="*/ 184 w 328"/>
              <a:gd name="T5" fmla="*/ 364 h 370"/>
              <a:gd name="T6" fmla="*/ 144 w 328"/>
              <a:gd name="T7" fmla="*/ 364 h 370"/>
              <a:gd name="T8" fmla="*/ 19 w 328"/>
              <a:gd name="T9" fmla="*/ 291 h 370"/>
              <a:gd name="T10" fmla="*/ 0 w 328"/>
              <a:gd name="T11" fmla="*/ 257 h 370"/>
              <a:gd name="T12" fmla="*/ 0 w 328"/>
              <a:gd name="T13" fmla="*/ 113 h 370"/>
              <a:gd name="T14" fmla="*/ 19 w 328"/>
              <a:gd name="T15" fmla="*/ 79 h 370"/>
              <a:gd name="T16" fmla="*/ 144 w 328"/>
              <a:gd name="T17" fmla="*/ 7 h 370"/>
              <a:gd name="T18" fmla="*/ 184 w 328"/>
              <a:gd name="T19" fmla="*/ 7 h 370"/>
              <a:gd name="T20" fmla="*/ 309 w 328"/>
              <a:gd name="T21" fmla="*/ 79 h 370"/>
              <a:gd name="T22" fmla="*/ 328 w 328"/>
              <a:gd name="T23" fmla="*/ 113 h 370"/>
              <a:gd name="T24" fmla="*/ 328 w 328"/>
              <a:gd name="T25" fmla="*/ 25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8" h="370">
                <a:moveTo>
                  <a:pt x="328" y="257"/>
                </a:moveTo>
                <a:cubicBezTo>
                  <a:pt x="328" y="270"/>
                  <a:pt x="320" y="285"/>
                  <a:pt x="309" y="291"/>
                </a:cubicBezTo>
                <a:cubicBezTo>
                  <a:pt x="184" y="364"/>
                  <a:pt x="184" y="364"/>
                  <a:pt x="184" y="364"/>
                </a:cubicBezTo>
                <a:cubicBezTo>
                  <a:pt x="173" y="370"/>
                  <a:pt x="155" y="370"/>
                  <a:pt x="144" y="364"/>
                </a:cubicBezTo>
                <a:cubicBezTo>
                  <a:pt x="19" y="291"/>
                  <a:pt x="19" y="291"/>
                  <a:pt x="19" y="291"/>
                </a:cubicBezTo>
                <a:cubicBezTo>
                  <a:pt x="8" y="285"/>
                  <a:pt x="0" y="270"/>
                  <a:pt x="0" y="257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0"/>
                  <a:pt x="8" y="85"/>
                  <a:pt x="19" y="79"/>
                </a:cubicBezTo>
                <a:cubicBezTo>
                  <a:pt x="144" y="7"/>
                  <a:pt x="144" y="7"/>
                  <a:pt x="144" y="7"/>
                </a:cubicBezTo>
                <a:cubicBezTo>
                  <a:pt x="155" y="0"/>
                  <a:pt x="173" y="0"/>
                  <a:pt x="184" y="7"/>
                </a:cubicBezTo>
                <a:cubicBezTo>
                  <a:pt x="309" y="79"/>
                  <a:pt x="309" y="79"/>
                  <a:pt x="309" y="79"/>
                </a:cubicBezTo>
                <a:cubicBezTo>
                  <a:pt x="320" y="85"/>
                  <a:pt x="328" y="100"/>
                  <a:pt x="328" y="113"/>
                </a:cubicBezTo>
                <a:lnTo>
                  <a:pt x="328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294"/>
          <p:cNvSpPr>
            <a:spLocks noEditPoints="1"/>
          </p:cNvSpPr>
          <p:nvPr/>
        </p:nvSpPr>
        <p:spPr bwMode="auto">
          <a:xfrm>
            <a:off x="8577263" y="1781175"/>
            <a:ext cx="1460500" cy="2546350"/>
          </a:xfrm>
          <a:custGeom>
            <a:avLst/>
            <a:gdLst>
              <a:gd name="T0" fmla="*/ 230 w 460"/>
              <a:gd name="T1" fmla="*/ 802 h 802"/>
              <a:gd name="T2" fmla="*/ 188 w 460"/>
              <a:gd name="T3" fmla="*/ 792 h 802"/>
              <a:gd name="T4" fmla="*/ 42 w 460"/>
              <a:gd name="T5" fmla="*/ 708 h 802"/>
              <a:gd name="T6" fmla="*/ 0 w 460"/>
              <a:gd name="T7" fmla="*/ 634 h 802"/>
              <a:gd name="T8" fmla="*/ 0 w 460"/>
              <a:gd name="T9" fmla="*/ 167 h 802"/>
              <a:gd name="T10" fmla="*/ 42 w 460"/>
              <a:gd name="T11" fmla="*/ 94 h 802"/>
              <a:gd name="T12" fmla="*/ 188 w 460"/>
              <a:gd name="T13" fmla="*/ 10 h 802"/>
              <a:gd name="T14" fmla="*/ 230 w 460"/>
              <a:gd name="T15" fmla="*/ 0 h 802"/>
              <a:gd name="T16" fmla="*/ 272 w 460"/>
              <a:gd name="T17" fmla="*/ 10 h 802"/>
              <a:gd name="T18" fmla="*/ 418 w 460"/>
              <a:gd name="T19" fmla="*/ 94 h 802"/>
              <a:gd name="T20" fmla="*/ 460 w 460"/>
              <a:gd name="T21" fmla="*/ 167 h 802"/>
              <a:gd name="T22" fmla="*/ 460 w 460"/>
              <a:gd name="T23" fmla="*/ 634 h 802"/>
              <a:gd name="T24" fmla="*/ 418 w 460"/>
              <a:gd name="T25" fmla="*/ 708 h 802"/>
              <a:gd name="T26" fmla="*/ 272 w 460"/>
              <a:gd name="T27" fmla="*/ 792 h 802"/>
              <a:gd name="T28" fmla="*/ 230 w 460"/>
              <a:gd name="T29" fmla="*/ 802 h 802"/>
              <a:gd name="T30" fmla="*/ 230 w 460"/>
              <a:gd name="T31" fmla="*/ 12 h 802"/>
              <a:gd name="T32" fmla="*/ 194 w 460"/>
              <a:gd name="T33" fmla="*/ 20 h 802"/>
              <a:gd name="T34" fmla="*/ 48 w 460"/>
              <a:gd name="T35" fmla="*/ 104 h 802"/>
              <a:gd name="T36" fmla="*/ 12 w 460"/>
              <a:gd name="T37" fmla="*/ 167 h 802"/>
              <a:gd name="T38" fmla="*/ 12 w 460"/>
              <a:gd name="T39" fmla="*/ 634 h 802"/>
              <a:gd name="T40" fmla="*/ 48 w 460"/>
              <a:gd name="T41" fmla="*/ 697 h 802"/>
              <a:gd name="T42" fmla="*/ 194 w 460"/>
              <a:gd name="T43" fmla="*/ 781 h 802"/>
              <a:gd name="T44" fmla="*/ 230 w 460"/>
              <a:gd name="T45" fmla="*/ 790 h 802"/>
              <a:gd name="T46" fmla="*/ 266 w 460"/>
              <a:gd name="T47" fmla="*/ 781 h 802"/>
              <a:gd name="T48" fmla="*/ 412 w 460"/>
              <a:gd name="T49" fmla="*/ 697 h 802"/>
              <a:gd name="T50" fmla="*/ 448 w 460"/>
              <a:gd name="T51" fmla="*/ 634 h 802"/>
              <a:gd name="T52" fmla="*/ 448 w 460"/>
              <a:gd name="T53" fmla="*/ 167 h 802"/>
              <a:gd name="T54" fmla="*/ 412 w 460"/>
              <a:gd name="T55" fmla="*/ 104 h 802"/>
              <a:gd name="T56" fmla="*/ 266 w 460"/>
              <a:gd name="T57" fmla="*/ 20 h 802"/>
              <a:gd name="T58" fmla="*/ 230 w 460"/>
              <a:gd name="T59" fmla="*/ 1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0" h="802">
                <a:moveTo>
                  <a:pt x="230" y="802"/>
                </a:moveTo>
                <a:cubicBezTo>
                  <a:pt x="214" y="802"/>
                  <a:pt x="199" y="798"/>
                  <a:pt x="188" y="792"/>
                </a:cubicBezTo>
                <a:cubicBezTo>
                  <a:pt x="42" y="708"/>
                  <a:pt x="42" y="708"/>
                  <a:pt x="42" y="708"/>
                </a:cubicBezTo>
                <a:cubicBezTo>
                  <a:pt x="19" y="694"/>
                  <a:pt x="0" y="661"/>
                  <a:pt x="0" y="634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40"/>
                  <a:pt x="19" y="107"/>
                  <a:pt x="42" y="94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99" y="4"/>
                  <a:pt x="214" y="0"/>
                  <a:pt x="230" y="0"/>
                </a:cubicBezTo>
                <a:cubicBezTo>
                  <a:pt x="246" y="0"/>
                  <a:pt x="261" y="4"/>
                  <a:pt x="272" y="10"/>
                </a:cubicBezTo>
                <a:cubicBezTo>
                  <a:pt x="418" y="94"/>
                  <a:pt x="418" y="94"/>
                  <a:pt x="418" y="94"/>
                </a:cubicBezTo>
                <a:cubicBezTo>
                  <a:pt x="441" y="107"/>
                  <a:pt x="460" y="140"/>
                  <a:pt x="460" y="167"/>
                </a:cubicBezTo>
                <a:cubicBezTo>
                  <a:pt x="460" y="634"/>
                  <a:pt x="460" y="634"/>
                  <a:pt x="460" y="634"/>
                </a:cubicBezTo>
                <a:cubicBezTo>
                  <a:pt x="460" y="661"/>
                  <a:pt x="441" y="694"/>
                  <a:pt x="418" y="708"/>
                </a:cubicBezTo>
                <a:cubicBezTo>
                  <a:pt x="272" y="792"/>
                  <a:pt x="272" y="792"/>
                  <a:pt x="272" y="792"/>
                </a:cubicBezTo>
                <a:cubicBezTo>
                  <a:pt x="261" y="798"/>
                  <a:pt x="246" y="802"/>
                  <a:pt x="230" y="802"/>
                </a:cubicBezTo>
                <a:close/>
                <a:moveTo>
                  <a:pt x="230" y="12"/>
                </a:moveTo>
                <a:cubicBezTo>
                  <a:pt x="216" y="12"/>
                  <a:pt x="203" y="15"/>
                  <a:pt x="194" y="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9" y="116"/>
                  <a:pt x="12" y="145"/>
                  <a:pt x="12" y="167"/>
                </a:cubicBezTo>
                <a:cubicBezTo>
                  <a:pt x="12" y="634"/>
                  <a:pt x="12" y="634"/>
                  <a:pt x="12" y="634"/>
                </a:cubicBezTo>
                <a:cubicBezTo>
                  <a:pt x="12" y="657"/>
                  <a:pt x="29" y="686"/>
                  <a:pt x="48" y="697"/>
                </a:cubicBezTo>
                <a:cubicBezTo>
                  <a:pt x="194" y="781"/>
                  <a:pt x="194" y="781"/>
                  <a:pt x="194" y="781"/>
                </a:cubicBezTo>
                <a:cubicBezTo>
                  <a:pt x="203" y="787"/>
                  <a:pt x="216" y="790"/>
                  <a:pt x="230" y="790"/>
                </a:cubicBezTo>
                <a:cubicBezTo>
                  <a:pt x="244" y="790"/>
                  <a:pt x="257" y="787"/>
                  <a:pt x="266" y="781"/>
                </a:cubicBezTo>
                <a:cubicBezTo>
                  <a:pt x="412" y="697"/>
                  <a:pt x="412" y="697"/>
                  <a:pt x="412" y="697"/>
                </a:cubicBezTo>
                <a:cubicBezTo>
                  <a:pt x="431" y="686"/>
                  <a:pt x="448" y="657"/>
                  <a:pt x="448" y="634"/>
                </a:cubicBezTo>
                <a:cubicBezTo>
                  <a:pt x="448" y="167"/>
                  <a:pt x="448" y="167"/>
                  <a:pt x="448" y="167"/>
                </a:cubicBezTo>
                <a:cubicBezTo>
                  <a:pt x="448" y="145"/>
                  <a:pt x="431" y="116"/>
                  <a:pt x="412" y="104"/>
                </a:cubicBezTo>
                <a:cubicBezTo>
                  <a:pt x="266" y="20"/>
                  <a:pt x="266" y="20"/>
                  <a:pt x="266" y="20"/>
                </a:cubicBezTo>
                <a:cubicBezTo>
                  <a:pt x="257" y="15"/>
                  <a:pt x="244" y="12"/>
                  <a:pt x="230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99766" y="2162063"/>
            <a:ext cx="1171568" cy="1424461"/>
            <a:chOff x="775766" y="2077823"/>
            <a:chExt cx="1171568" cy="1424461"/>
          </a:xfrm>
        </p:grpSpPr>
        <p:sp>
          <p:nvSpPr>
            <p:cNvPr id="8" name="TextBox 7"/>
            <p:cNvSpPr txBox="1"/>
            <p:nvPr/>
          </p:nvSpPr>
          <p:spPr>
            <a:xfrm>
              <a:off x="775766" y="3286840"/>
              <a:ext cx="117156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1"/>
                  </a:solidFill>
                </a:rPr>
                <a:t>点击添加文本</a:t>
              </a:r>
              <a:endParaRPr 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5766" y="2077823"/>
              <a:ext cx="117156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500" b="1" dirty="0">
                  <a:solidFill>
                    <a:schemeClr val="tx2"/>
                  </a:solidFill>
                </a:rPr>
                <a:t>1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40421" y="2162063"/>
            <a:ext cx="1171568" cy="1424461"/>
            <a:chOff x="775766" y="2077823"/>
            <a:chExt cx="1171568" cy="1424461"/>
          </a:xfrm>
        </p:grpSpPr>
        <p:sp>
          <p:nvSpPr>
            <p:cNvPr id="17" name="TextBox 16"/>
            <p:cNvSpPr txBox="1"/>
            <p:nvPr/>
          </p:nvSpPr>
          <p:spPr>
            <a:xfrm>
              <a:off x="775766" y="3286840"/>
              <a:ext cx="117156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/>
                  </a:solidFill>
                </a:rPr>
                <a:t>点击添加文本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5766" y="2077823"/>
              <a:ext cx="117156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500" b="1" dirty="0">
                  <a:solidFill>
                    <a:schemeClr val="tx2"/>
                  </a:solidFill>
                </a:rPr>
                <a:t>2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581076" y="2162063"/>
            <a:ext cx="1171568" cy="1424461"/>
            <a:chOff x="775766" y="2077823"/>
            <a:chExt cx="1171568" cy="1424461"/>
          </a:xfrm>
        </p:grpSpPr>
        <p:sp>
          <p:nvSpPr>
            <p:cNvPr id="26" name="TextBox 25"/>
            <p:cNvSpPr txBox="1"/>
            <p:nvPr/>
          </p:nvSpPr>
          <p:spPr>
            <a:xfrm>
              <a:off x="775766" y="3286840"/>
              <a:ext cx="117156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/>
                  </a:solidFill>
                </a:rPr>
                <a:t>点击添加文本</a:t>
              </a:r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5766" y="2077823"/>
              <a:ext cx="117156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500" b="1" dirty="0">
                  <a:solidFill>
                    <a:schemeClr val="tx2"/>
                  </a:solidFill>
                </a:rPr>
                <a:t>3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21730" y="2162063"/>
            <a:ext cx="1171568" cy="1424461"/>
            <a:chOff x="775766" y="2077823"/>
            <a:chExt cx="1171568" cy="1424461"/>
          </a:xfrm>
        </p:grpSpPr>
        <p:sp>
          <p:nvSpPr>
            <p:cNvPr id="35" name="TextBox 34"/>
            <p:cNvSpPr txBox="1"/>
            <p:nvPr/>
          </p:nvSpPr>
          <p:spPr>
            <a:xfrm>
              <a:off x="775766" y="3286840"/>
              <a:ext cx="117156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4"/>
                  </a:solidFill>
                </a:rPr>
                <a:t>点击添加文本</a:t>
              </a:r>
              <a:endParaRPr lang="en-US" sz="1400" b="1" dirty="0">
                <a:solidFill>
                  <a:schemeClr val="accent4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75766" y="2077823"/>
              <a:ext cx="1171568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500" b="1">
                  <a:solidFill>
                    <a:schemeClr val="tx2"/>
                  </a:solidFill>
                </a:rPr>
                <a:t>4</a:t>
              </a:r>
            </a:p>
          </p:txBody>
        </p:sp>
      </p:grpSp>
      <p:sp>
        <p:nvSpPr>
          <p:cNvPr id="68" name="矩形 67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900907" y="4784109"/>
            <a:ext cx="207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1" name="矩形 70"/>
          <p:cNvSpPr/>
          <p:nvPr/>
        </p:nvSpPr>
        <p:spPr>
          <a:xfrm>
            <a:off x="3990977" y="4761883"/>
            <a:ext cx="207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2" name="矩形 71"/>
          <p:cNvSpPr/>
          <p:nvPr/>
        </p:nvSpPr>
        <p:spPr>
          <a:xfrm>
            <a:off x="6190061" y="4708412"/>
            <a:ext cx="207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  <p:sp>
        <p:nvSpPr>
          <p:cNvPr id="73" name="矩形 72"/>
          <p:cNvSpPr/>
          <p:nvPr/>
        </p:nvSpPr>
        <p:spPr>
          <a:xfrm>
            <a:off x="8389146" y="4708413"/>
            <a:ext cx="207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500">
        <p:random/>
      </p:transition>
    </mc:Choice>
    <mc:Fallback xmlns="">
      <p:transition spd="slow" advClick="0" advTm="12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70" grpId="0"/>
      <p:bldP spid="71" grpId="0"/>
      <p:bldP spid="72" grpId="0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330"/>
          <p:cNvSpPr/>
          <p:nvPr/>
        </p:nvSpPr>
        <p:spPr bwMode="auto">
          <a:xfrm>
            <a:off x="2957513" y="2613025"/>
            <a:ext cx="1570038" cy="1606550"/>
          </a:xfrm>
          <a:custGeom>
            <a:avLst/>
            <a:gdLst>
              <a:gd name="T0" fmla="*/ 2 w 989"/>
              <a:gd name="T1" fmla="*/ 902 h 1012"/>
              <a:gd name="T2" fmla="*/ 0 w 989"/>
              <a:gd name="T3" fmla="*/ 900 h 1012"/>
              <a:gd name="T4" fmla="*/ 0 w 989"/>
              <a:gd name="T5" fmla="*/ 1012 h 1012"/>
              <a:gd name="T6" fmla="*/ 989 w 989"/>
              <a:gd name="T7" fmla="*/ 108 h 1012"/>
              <a:gd name="T8" fmla="*/ 989 w 989"/>
              <a:gd name="T9" fmla="*/ 0 h 1012"/>
              <a:gd name="T10" fmla="*/ 2 w 989"/>
              <a:gd name="T11" fmla="*/ 90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9" h="1012">
                <a:moveTo>
                  <a:pt x="2" y="902"/>
                </a:moveTo>
                <a:lnTo>
                  <a:pt x="0" y="900"/>
                </a:lnTo>
                <a:lnTo>
                  <a:pt x="0" y="1012"/>
                </a:lnTo>
                <a:lnTo>
                  <a:pt x="989" y="108"/>
                </a:lnTo>
                <a:lnTo>
                  <a:pt x="989" y="0"/>
                </a:lnTo>
                <a:lnTo>
                  <a:pt x="2" y="902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331"/>
          <p:cNvSpPr/>
          <p:nvPr/>
        </p:nvSpPr>
        <p:spPr bwMode="auto">
          <a:xfrm>
            <a:off x="6099177" y="2613026"/>
            <a:ext cx="1571625" cy="1603375"/>
          </a:xfrm>
          <a:custGeom>
            <a:avLst/>
            <a:gdLst>
              <a:gd name="T0" fmla="*/ 986 w 990"/>
              <a:gd name="T1" fmla="*/ 0 h 1010"/>
              <a:gd name="T2" fmla="*/ 0 w 990"/>
              <a:gd name="T3" fmla="*/ 902 h 1010"/>
              <a:gd name="T4" fmla="*/ 0 w 990"/>
              <a:gd name="T5" fmla="*/ 1010 h 1010"/>
              <a:gd name="T6" fmla="*/ 986 w 990"/>
              <a:gd name="T7" fmla="*/ 108 h 1010"/>
              <a:gd name="T8" fmla="*/ 990 w 990"/>
              <a:gd name="T9" fmla="*/ 112 h 1010"/>
              <a:gd name="T10" fmla="*/ 990 w 990"/>
              <a:gd name="T11" fmla="*/ 2 h 1010"/>
              <a:gd name="T12" fmla="*/ 986 w 990"/>
              <a:gd name="T13" fmla="*/ 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0" h="1010">
                <a:moveTo>
                  <a:pt x="986" y="0"/>
                </a:moveTo>
                <a:lnTo>
                  <a:pt x="0" y="902"/>
                </a:lnTo>
                <a:lnTo>
                  <a:pt x="0" y="1010"/>
                </a:lnTo>
                <a:lnTo>
                  <a:pt x="986" y="108"/>
                </a:lnTo>
                <a:lnTo>
                  <a:pt x="990" y="112"/>
                </a:lnTo>
                <a:lnTo>
                  <a:pt x="990" y="2"/>
                </a:lnTo>
                <a:lnTo>
                  <a:pt x="986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334"/>
          <p:cNvSpPr/>
          <p:nvPr/>
        </p:nvSpPr>
        <p:spPr bwMode="auto">
          <a:xfrm>
            <a:off x="4527552" y="2613025"/>
            <a:ext cx="1571625" cy="1606550"/>
          </a:xfrm>
          <a:custGeom>
            <a:avLst/>
            <a:gdLst>
              <a:gd name="T0" fmla="*/ 988 w 990"/>
              <a:gd name="T1" fmla="*/ 904 h 1012"/>
              <a:gd name="T2" fmla="*/ 0 w 990"/>
              <a:gd name="T3" fmla="*/ 0 h 1012"/>
              <a:gd name="T4" fmla="*/ 0 w 990"/>
              <a:gd name="T5" fmla="*/ 0 h 1012"/>
              <a:gd name="T6" fmla="*/ 0 w 990"/>
              <a:gd name="T7" fmla="*/ 108 h 1012"/>
              <a:gd name="T8" fmla="*/ 0 w 990"/>
              <a:gd name="T9" fmla="*/ 108 h 1012"/>
              <a:gd name="T10" fmla="*/ 988 w 990"/>
              <a:gd name="T11" fmla="*/ 1012 h 1012"/>
              <a:gd name="T12" fmla="*/ 990 w 990"/>
              <a:gd name="T13" fmla="*/ 1010 h 1012"/>
              <a:gd name="T14" fmla="*/ 990 w 990"/>
              <a:gd name="T15" fmla="*/ 902 h 1012"/>
              <a:gd name="T16" fmla="*/ 988 w 990"/>
              <a:gd name="T17" fmla="*/ 904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90" h="1012">
                <a:moveTo>
                  <a:pt x="988" y="904"/>
                </a:moveTo>
                <a:lnTo>
                  <a:pt x="0" y="0"/>
                </a:lnTo>
                <a:lnTo>
                  <a:pt x="0" y="0"/>
                </a:lnTo>
                <a:lnTo>
                  <a:pt x="0" y="108"/>
                </a:lnTo>
                <a:lnTo>
                  <a:pt x="0" y="108"/>
                </a:lnTo>
                <a:lnTo>
                  <a:pt x="988" y="1012"/>
                </a:lnTo>
                <a:lnTo>
                  <a:pt x="990" y="1010"/>
                </a:lnTo>
                <a:lnTo>
                  <a:pt x="990" y="902"/>
                </a:lnTo>
                <a:lnTo>
                  <a:pt x="988" y="904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7172327" y="1863725"/>
            <a:ext cx="987425" cy="1416050"/>
            <a:chOff x="7172327" y="1863725"/>
            <a:chExt cx="987425" cy="1416050"/>
          </a:xfrm>
        </p:grpSpPr>
        <p:sp>
          <p:nvSpPr>
            <p:cNvPr id="29" name="Freeform 341"/>
            <p:cNvSpPr/>
            <p:nvPr/>
          </p:nvSpPr>
          <p:spPr bwMode="auto">
            <a:xfrm>
              <a:off x="7172327" y="1863725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5 w 311"/>
                <a:gd name="T3" fmla="*/ 356 h 356"/>
                <a:gd name="T4" fmla="*/ 55 w 311"/>
                <a:gd name="T5" fmla="*/ 256 h 356"/>
                <a:gd name="T6" fmla="*/ 55 w 311"/>
                <a:gd name="T7" fmla="*/ 55 h 356"/>
                <a:gd name="T8" fmla="*/ 256 w 311"/>
                <a:gd name="T9" fmla="*/ 55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5" y="356"/>
                    <a:pt x="155" y="356"/>
                    <a:pt x="155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5"/>
                  </a:cubicBezTo>
                  <a:cubicBezTo>
                    <a:pt x="110" y="0"/>
                    <a:pt x="200" y="0"/>
                    <a:pt x="256" y="55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342"/>
            <p:cNvSpPr>
              <a:spLocks noEditPoints="1"/>
            </p:cNvSpPr>
            <p:nvPr/>
          </p:nvSpPr>
          <p:spPr bwMode="auto">
            <a:xfrm>
              <a:off x="7635877" y="2981325"/>
              <a:ext cx="60325" cy="298450"/>
            </a:xfrm>
            <a:custGeom>
              <a:avLst/>
              <a:gdLst>
                <a:gd name="T0" fmla="*/ 9 w 19"/>
                <a:gd name="T1" fmla="*/ 8 h 94"/>
                <a:gd name="T2" fmla="*/ 12 w 19"/>
                <a:gd name="T3" fmla="*/ 7 h 94"/>
                <a:gd name="T4" fmla="*/ 13 w 19"/>
                <a:gd name="T5" fmla="*/ 4 h 94"/>
                <a:gd name="T6" fmla="*/ 12 w 19"/>
                <a:gd name="T7" fmla="*/ 1 h 94"/>
                <a:gd name="T8" fmla="*/ 7 w 19"/>
                <a:gd name="T9" fmla="*/ 1 h 94"/>
                <a:gd name="T10" fmla="*/ 5 w 19"/>
                <a:gd name="T11" fmla="*/ 4 h 94"/>
                <a:gd name="T12" fmla="*/ 7 w 19"/>
                <a:gd name="T13" fmla="*/ 7 h 94"/>
                <a:gd name="T14" fmla="*/ 9 w 19"/>
                <a:gd name="T15" fmla="*/ 8 h 94"/>
                <a:gd name="T16" fmla="*/ 9 w 19"/>
                <a:gd name="T17" fmla="*/ 38 h 94"/>
                <a:gd name="T18" fmla="*/ 13 w 19"/>
                <a:gd name="T19" fmla="*/ 34 h 94"/>
                <a:gd name="T20" fmla="*/ 9 w 19"/>
                <a:gd name="T21" fmla="*/ 30 h 94"/>
                <a:gd name="T22" fmla="*/ 5 w 19"/>
                <a:gd name="T23" fmla="*/ 34 h 94"/>
                <a:gd name="T24" fmla="*/ 9 w 19"/>
                <a:gd name="T25" fmla="*/ 38 h 94"/>
                <a:gd name="T26" fmla="*/ 9 w 19"/>
                <a:gd name="T27" fmla="*/ 23 h 94"/>
                <a:gd name="T28" fmla="*/ 13 w 19"/>
                <a:gd name="T29" fmla="*/ 19 h 94"/>
                <a:gd name="T30" fmla="*/ 9 w 19"/>
                <a:gd name="T31" fmla="*/ 15 h 94"/>
                <a:gd name="T32" fmla="*/ 5 w 19"/>
                <a:gd name="T33" fmla="*/ 19 h 94"/>
                <a:gd name="T34" fmla="*/ 9 w 19"/>
                <a:gd name="T35" fmla="*/ 23 h 94"/>
                <a:gd name="T36" fmla="*/ 9 w 19"/>
                <a:gd name="T37" fmla="*/ 75 h 94"/>
                <a:gd name="T38" fmla="*/ 0 w 19"/>
                <a:gd name="T39" fmla="*/ 84 h 94"/>
                <a:gd name="T40" fmla="*/ 9 w 19"/>
                <a:gd name="T41" fmla="*/ 94 h 94"/>
                <a:gd name="T42" fmla="*/ 19 w 19"/>
                <a:gd name="T43" fmla="*/ 84 h 94"/>
                <a:gd name="T44" fmla="*/ 9 w 19"/>
                <a:gd name="T45" fmla="*/ 75 h 94"/>
                <a:gd name="T46" fmla="*/ 9 w 19"/>
                <a:gd name="T47" fmla="*/ 53 h 94"/>
                <a:gd name="T48" fmla="*/ 13 w 19"/>
                <a:gd name="T49" fmla="*/ 49 h 94"/>
                <a:gd name="T50" fmla="*/ 9 w 19"/>
                <a:gd name="T51" fmla="*/ 45 h 94"/>
                <a:gd name="T52" fmla="*/ 5 w 19"/>
                <a:gd name="T53" fmla="*/ 49 h 94"/>
                <a:gd name="T54" fmla="*/ 9 w 19"/>
                <a:gd name="T55" fmla="*/ 53 h 94"/>
                <a:gd name="T56" fmla="*/ 9 w 19"/>
                <a:gd name="T57" fmla="*/ 68 h 94"/>
                <a:gd name="T58" fmla="*/ 13 w 19"/>
                <a:gd name="T59" fmla="*/ 64 h 94"/>
                <a:gd name="T60" fmla="*/ 9 w 19"/>
                <a:gd name="T61" fmla="*/ 60 h 94"/>
                <a:gd name="T62" fmla="*/ 5 w 19"/>
                <a:gd name="T63" fmla="*/ 64 h 94"/>
                <a:gd name="T64" fmla="*/ 9 w 19"/>
                <a:gd name="T65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9" y="8"/>
                  </a:move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6" y="2"/>
                    <a:pt x="5" y="3"/>
                    <a:pt x="5" y="4"/>
                  </a:cubicBezTo>
                  <a:cubicBezTo>
                    <a:pt x="5" y="5"/>
                    <a:pt x="6" y="6"/>
                    <a:pt x="7" y="7"/>
                  </a:cubicBezTo>
                  <a:cubicBezTo>
                    <a:pt x="7" y="8"/>
                    <a:pt x="8" y="8"/>
                    <a:pt x="9" y="8"/>
                  </a:cubicBezTo>
                  <a:close/>
                  <a:moveTo>
                    <a:pt x="9" y="38"/>
                  </a:moveTo>
                  <a:cubicBezTo>
                    <a:pt x="12" y="38"/>
                    <a:pt x="13" y="36"/>
                    <a:pt x="13" y="34"/>
                  </a:cubicBezTo>
                  <a:cubicBezTo>
                    <a:pt x="13" y="32"/>
                    <a:pt x="12" y="30"/>
                    <a:pt x="9" y="30"/>
                  </a:cubicBezTo>
                  <a:cubicBezTo>
                    <a:pt x="7" y="30"/>
                    <a:pt x="5" y="32"/>
                    <a:pt x="5" y="34"/>
                  </a:cubicBezTo>
                  <a:cubicBezTo>
                    <a:pt x="5" y="36"/>
                    <a:pt x="7" y="38"/>
                    <a:pt x="9" y="38"/>
                  </a:cubicBezTo>
                  <a:close/>
                  <a:moveTo>
                    <a:pt x="9" y="23"/>
                  </a:moveTo>
                  <a:cubicBezTo>
                    <a:pt x="12" y="23"/>
                    <a:pt x="13" y="21"/>
                    <a:pt x="13" y="19"/>
                  </a:cubicBezTo>
                  <a:cubicBezTo>
                    <a:pt x="13" y="17"/>
                    <a:pt x="12" y="15"/>
                    <a:pt x="9" y="15"/>
                  </a:cubicBezTo>
                  <a:cubicBezTo>
                    <a:pt x="7" y="15"/>
                    <a:pt x="5" y="17"/>
                    <a:pt x="5" y="19"/>
                  </a:cubicBezTo>
                  <a:cubicBezTo>
                    <a:pt x="5" y="21"/>
                    <a:pt x="7" y="23"/>
                    <a:pt x="9" y="23"/>
                  </a:cubicBezTo>
                  <a:close/>
                  <a:moveTo>
                    <a:pt x="9" y="75"/>
                  </a:moveTo>
                  <a:cubicBezTo>
                    <a:pt x="4" y="75"/>
                    <a:pt x="0" y="79"/>
                    <a:pt x="0" y="84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5" y="94"/>
                    <a:pt x="19" y="90"/>
                    <a:pt x="19" y="84"/>
                  </a:cubicBezTo>
                  <a:cubicBezTo>
                    <a:pt x="19" y="79"/>
                    <a:pt x="15" y="75"/>
                    <a:pt x="9" y="75"/>
                  </a:cubicBezTo>
                  <a:close/>
                  <a:moveTo>
                    <a:pt x="9" y="53"/>
                  </a:moveTo>
                  <a:cubicBezTo>
                    <a:pt x="12" y="53"/>
                    <a:pt x="13" y="51"/>
                    <a:pt x="13" y="49"/>
                  </a:cubicBezTo>
                  <a:cubicBezTo>
                    <a:pt x="13" y="47"/>
                    <a:pt x="12" y="45"/>
                    <a:pt x="9" y="45"/>
                  </a:cubicBezTo>
                  <a:cubicBezTo>
                    <a:pt x="7" y="45"/>
                    <a:pt x="5" y="47"/>
                    <a:pt x="5" y="49"/>
                  </a:cubicBezTo>
                  <a:cubicBezTo>
                    <a:pt x="5" y="51"/>
                    <a:pt x="7" y="53"/>
                    <a:pt x="9" y="53"/>
                  </a:cubicBezTo>
                  <a:close/>
                  <a:moveTo>
                    <a:pt x="9" y="68"/>
                  </a:moveTo>
                  <a:cubicBezTo>
                    <a:pt x="12" y="68"/>
                    <a:pt x="13" y="66"/>
                    <a:pt x="13" y="64"/>
                  </a:cubicBezTo>
                  <a:cubicBezTo>
                    <a:pt x="13" y="62"/>
                    <a:pt x="12" y="60"/>
                    <a:pt x="9" y="60"/>
                  </a:cubicBezTo>
                  <a:cubicBezTo>
                    <a:pt x="7" y="60"/>
                    <a:pt x="5" y="62"/>
                    <a:pt x="5" y="64"/>
                  </a:cubicBezTo>
                  <a:cubicBezTo>
                    <a:pt x="5" y="66"/>
                    <a:pt x="7" y="68"/>
                    <a:pt x="9" y="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343"/>
            <p:cNvSpPr>
              <a:spLocks noEditPoints="1"/>
            </p:cNvSpPr>
            <p:nvPr/>
          </p:nvSpPr>
          <p:spPr bwMode="auto">
            <a:xfrm>
              <a:off x="7429501" y="2120900"/>
              <a:ext cx="520700" cy="520700"/>
            </a:xfrm>
            <a:custGeom>
              <a:avLst/>
              <a:gdLst>
                <a:gd name="T0" fmla="*/ 129 w 164"/>
                <a:gd name="T1" fmla="*/ 36 h 164"/>
                <a:gd name="T2" fmla="*/ 124 w 164"/>
                <a:gd name="T3" fmla="*/ 36 h 164"/>
                <a:gd name="T4" fmla="*/ 124 w 164"/>
                <a:gd name="T5" fmla="*/ 41 h 164"/>
                <a:gd name="T6" fmla="*/ 124 w 164"/>
                <a:gd name="T7" fmla="*/ 89 h 164"/>
                <a:gd name="T8" fmla="*/ 124 w 164"/>
                <a:gd name="T9" fmla="*/ 94 h 164"/>
                <a:gd name="T10" fmla="*/ 129 w 164"/>
                <a:gd name="T11" fmla="*/ 94 h 164"/>
                <a:gd name="T12" fmla="*/ 129 w 164"/>
                <a:gd name="T13" fmla="*/ 36 h 164"/>
                <a:gd name="T14" fmla="*/ 141 w 164"/>
                <a:gd name="T15" fmla="*/ 23 h 164"/>
                <a:gd name="T16" fmla="*/ 59 w 164"/>
                <a:gd name="T17" fmla="*/ 23 h 164"/>
                <a:gd name="T18" fmla="*/ 50 w 164"/>
                <a:gd name="T19" fmla="*/ 95 h 164"/>
                <a:gd name="T20" fmla="*/ 7 w 164"/>
                <a:gd name="T21" fmla="*/ 138 h 164"/>
                <a:gd name="T22" fmla="*/ 11 w 164"/>
                <a:gd name="T23" fmla="*/ 153 h 164"/>
                <a:gd name="T24" fmla="*/ 26 w 164"/>
                <a:gd name="T25" fmla="*/ 157 h 164"/>
                <a:gd name="T26" fmla="*/ 69 w 164"/>
                <a:gd name="T27" fmla="*/ 115 h 164"/>
                <a:gd name="T28" fmla="*/ 141 w 164"/>
                <a:gd name="T29" fmla="*/ 106 h 164"/>
                <a:gd name="T30" fmla="*/ 141 w 164"/>
                <a:gd name="T31" fmla="*/ 23 h 164"/>
                <a:gd name="T32" fmla="*/ 134 w 164"/>
                <a:gd name="T33" fmla="*/ 99 h 164"/>
                <a:gd name="T34" fmla="*/ 66 w 164"/>
                <a:gd name="T35" fmla="*/ 99 h 164"/>
                <a:gd name="T36" fmla="*/ 66 w 164"/>
                <a:gd name="T37" fmla="*/ 31 h 164"/>
                <a:gd name="T38" fmla="*/ 134 w 164"/>
                <a:gd name="T39" fmla="*/ 31 h 164"/>
                <a:gd name="T40" fmla="*/ 134 w 164"/>
                <a:gd name="T41" fmla="*/ 9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164">
                  <a:moveTo>
                    <a:pt x="129" y="36"/>
                  </a:moveTo>
                  <a:cubicBezTo>
                    <a:pt x="128" y="34"/>
                    <a:pt x="125" y="34"/>
                    <a:pt x="124" y="36"/>
                  </a:cubicBezTo>
                  <a:cubicBezTo>
                    <a:pt x="123" y="37"/>
                    <a:pt x="123" y="39"/>
                    <a:pt x="124" y="41"/>
                  </a:cubicBezTo>
                  <a:cubicBezTo>
                    <a:pt x="137" y="54"/>
                    <a:pt x="137" y="75"/>
                    <a:pt x="124" y="89"/>
                  </a:cubicBezTo>
                  <a:cubicBezTo>
                    <a:pt x="123" y="90"/>
                    <a:pt x="123" y="92"/>
                    <a:pt x="124" y="94"/>
                  </a:cubicBezTo>
                  <a:cubicBezTo>
                    <a:pt x="125" y="95"/>
                    <a:pt x="128" y="95"/>
                    <a:pt x="129" y="94"/>
                  </a:cubicBezTo>
                  <a:cubicBezTo>
                    <a:pt x="145" y="78"/>
                    <a:pt x="145" y="52"/>
                    <a:pt x="129" y="36"/>
                  </a:cubicBezTo>
                  <a:close/>
                  <a:moveTo>
                    <a:pt x="141" y="23"/>
                  </a:moveTo>
                  <a:cubicBezTo>
                    <a:pt x="119" y="0"/>
                    <a:pt x="81" y="0"/>
                    <a:pt x="59" y="23"/>
                  </a:cubicBezTo>
                  <a:cubicBezTo>
                    <a:pt x="39" y="43"/>
                    <a:pt x="36" y="73"/>
                    <a:pt x="50" y="95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7" y="138"/>
                    <a:pt x="0" y="143"/>
                    <a:pt x="11" y="153"/>
                  </a:cubicBezTo>
                  <a:cubicBezTo>
                    <a:pt x="22" y="164"/>
                    <a:pt x="26" y="157"/>
                    <a:pt x="26" y="157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92" y="128"/>
                    <a:pt x="122" y="126"/>
                    <a:pt x="141" y="106"/>
                  </a:cubicBezTo>
                  <a:cubicBezTo>
                    <a:pt x="164" y="83"/>
                    <a:pt x="164" y="46"/>
                    <a:pt x="141" y="23"/>
                  </a:cubicBezTo>
                  <a:close/>
                  <a:moveTo>
                    <a:pt x="134" y="99"/>
                  </a:moveTo>
                  <a:cubicBezTo>
                    <a:pt x="115" y="118"/>
                    <a:pt x="85" y="118"/>
                    <a:pt x="66" y="99"/>
                  </a:cubicBezTo>
                  <a:cubicBezTo>
                    <a:pt x="47" y="80"/>
                    <a:pt x="47" y="49"/>
                    <a:pt x="66" y="31"/>
                  </a:cubicBezTo>
                  <a:cubicBezTo>
                    <a:pt x="85" y="12"/>
                    <a:pt x="115" y="12"/>
                    <a:pt x="134" y="31"/>
                  </a:cubicBezTo>
                  <a:cubicBezTo>
                    <a:pt x="153" y="49"/>
                    <a:pt x="153" y="80"/>
                    <a:pt x="134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65389" y="3295650"/>
            <a:ext cx="987425" cy="1416050"/>
            <a:chOff x="2465389" y="3295650"/>
            <a:chExt cx="987425" cy="1416050"/>
          </a:xfrm>
        </p:grpSpPr>
        <p:sp>
          <p:nvSpPr>
            <p:cNvPr id="32" name="Freeform 344"/>
            <p:cNvSpPr/>
            <p:nvPr/>
          </p:nvSpPr>
          <p:spPr bwMode="auto">
            <a:xfrm>
              <a:off x="2465389" y="3295650"/>
              <a:ext cx="987425" cy="1130300"/>
            </a:xfrm>
            <a:custGeom>
              <a:avLst/>
              <a:gdLst>
                <a:gd name="T0" fmla="*/ 255 w 311"/>
                <a:gd name="T1" fmla="*/ 256 h 356"/>
                <a:gd name="T2" fmla="*/ 155 w 311"/>
                <a:gd name="T3" fmla="*/ 356 h 356"/>
                <a:gd name="T4" fmla="*/ 55 w 311"/>
                <a:gd name="T5" fmla="*/ 256 h 356"/>
                <a:gd name="T6" fmla="*/ 55 w 311"/>
                <a:gd name="T7" fmla="*/ 56 h 356"/>
                <a:gd name="T8" fmla="*/ 255 w 311"/>
                <a:gd name="T9" fmla="*/ 56 h 356"/>
                <a:gd name="T10" fmla="*/ 255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5" y="256"/>
                  </a:moveTo>
                  <a:cubicBezTo>
                    <a:pt x="155" y="356"/>
                    <a:pt x="155" y="356"/>
                    <a:pt x="155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6"/>
                  </a:cubicBezTo>
                  <a:cubicBezTo>
                    <a:pt x="110" y="0"/>
                    <a:pt x="200" y="0"/>
                    <a:pt x="255" y="56"/>
                  </a:cubicBezTo>
                  <a:cubicBezTo>
                    <a:pt x="311" y="111"/>
                    <a:pt x="311" y="201"/>
                    <a:pt x="255" y="2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345"/>
            <p:cNvSpPr>
              <a:spLocks noEditPoints="1"/>
            </p:cNvSpPr>
            <p:nvPr/>
          </p:nvSpPr>
          <p:spPr bwMode="auto">
            <a:xfrm>
              <a:off x="2928939" y="4413250"/>
              <a:ext cx="60325" cy="298450"/>
            </a:xfrm>
            <a:custGeom>
              <a:avLst/>
              <a:gdLst>
                <a:gd name="T0" fmla="*/ 9 w 19"/>
                <a:gd name="T1" fmla="*/ 23 h 94"/>
                <a:gd name="T2" fmla="*/ 13 w 19"/>
                <a:gd name="T3" fmla="*/ 19 h 94"/>
                <a:gd name="T4" fmla="*/ 9 w 19"/>
                <a:gd name="T5" fmla="*/ 15 h 94"/>
                <a:gd name="T6" fmla="*/ 5 w 19"/>
                <a:gd name="T7" fmla="*/ 19 h 94"/>
                <a:gd name="T8" fmla="*/ 9 w 19"/>
                <a:gd name="T9" fmla="*/ 23 h 94"/>
                <a:gd name="T10" fmla="*/ 9 w 19"/>
                <a:gd name="T11" fmla="*/ 8 h 94"/>
                <a:gd name="T12" fmla="*/ 12 w 19"/>
                <a:gd name="T13" fmla="*/ 7 h 94"/>
                <a:gd name="T14" fmla="*/ 13 w 19"/>
                <a:gd name="T15" fmla="*/ 4 h 94"/>
                <a:gd name="T16" fmla="*/ 12 w 19"/>
                <a:gd name="T17" fmla="*/ 2 h 94"/>
                <a:gd name="T18" fmla="*/ 6 w 19"/>
                <a:gd name="T19" fmla="*/ 2 h 94"/>
                <a:gd name="T20" fmla="*/ 5 w 19"/>
                <a:gd name="T21" fmla="*/ 4 h 94"/>
                <a:gd name="T22" fmla="*/ 6 w 19"/>
                <a:gd name="T23" fmla="*/ 7 h 94"/>
                <a:gd name="T24" fmla="*/ 9 w 19"/>
                <a:gd name="T25" fmla="*/ 8 h 94"/>
                <a:gd name="T26" fmla="*/ 9 w 19"/>
                <a:gd name="T27" fmla="*/ 38 h 94"/>
                <a:gd name="T28" fmla="*/ 13 w 19"/>
                <a:gd name="T29" fmla="*/ 34 h 94"/>
                <a:gd name="T30" fmla="*/ 9 w 19"/>
                <a:gd name="T31" fmla="*/ 30 h 94"/>
                <a:gd name="T32" fmla="*/ 5 w 19"/>
                <a:gd name="T33" fmla="*/ 34 h 94"/>
                <a:gd name="T34" fmla="*/ 9 w 19"/>
                <a:gd name="T35" fmla="*/ 38 h 94"/>
                <a:gd name="T36" fmla="*/ 9 w 19"/>
                <a:gd name="T37" fmla="*/ 68 h 94"/>
                <a:gd name="T38" fmla="*/ 13 w 19"/>
                <a:gd name="T39" fmla="*/ 64 h 94"/>
                <a:gd name="T40" fmla="*/ 9 w 19"/>
                <a:gd name="T41" fmla="*/ 60 h 94"/>
                <a:gd name="T42" fmla="*/ 5 w 19"/>
                <a:gd name="T43" fmla="*/ 64 h 94"/>
                <a:gd name="T44" fmla="*/ 9 w 19"/>
                <a:gd name="T45" fmla="*/ 68 h 94"/>
                <a:gd name="T46" fmla="*/ 9 w 19"/>
                <a:gd name="T47" fmla="*/ 53 h 94"/>
                <a:gd name="T48" fmla="*/ 13 w 19"/>
                <a:gd name="T49" fmla="*/ 49 h 94"/>
                <a:gd name="T50" fmla="*/ 9 w 19"/>
                <a:gd name="T51" fmla="*/ 45 h 94"/>
                <a:gd name="T52" fmla="*/ 5 w 19"/>
                <a:gd name="T53" fmla="*/ 49 h 94"/>
                <a:gd name="T54" fmla="*/ 9 w 19"/>
                <a:gd name="T55" fmla="*/ 53 h 94"/>
                <a:gd name="T56" fmla="*/ 9 w 19"/>
                <a:gd name="T57" fmla="*/ 75 h 94"/>
                <a:gd name="T58" fmla="*/ 0 w 19"/>
                <a:gd name="T59" fmla="*/ 85 h 94"/>
                <a:gd name="T60" fmla="*/ 9 w 19"/>
                <a:gd name="T61" fmla="*/ 94 h 94"/>
                <a:gd name="T62" fmla="*/ 19 w 19"/>
                <a:gd name="T63" fmla="*/ 85 h 94"/>
                <a:gd name="T64" fmla="*/ 9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9" y="23"/>
                  </a:moveTo>
                  <a:cubicBezTo>
                    <a:pt x="11" y="23"/>
                    <a:pt x="13" y="22"/>
                    <a:pt x="13" y="19"/>
                  </a:cubicBezTo>
                  <a:cubicBezTo>
                    <a:pt x="13" y="17"/>
                    <a:pt x="11" y="15"/>
                    <a:pt x="9" y="15"/>
                  </a:cubicBezTo>
                  <a:cubicBezTo>
                    <a:pt x="7" y="15"/>
                    <a:pt x="5" y="17"/>
                    <a:pt x="5" y="19"/>
                  </a:cubicBezTo>
                  <a:cubicBezTo>
                    <a:pt x="5" y="22"/>
                    <a:pt x="7" y="23"/>
                    <a:pt x="9" y="23"/>
                  </a:cubicBezTo>
                  <a:close/>
                  <a:moveTo>
                    <a:pt x="9" y="8"/>
                  </a:move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3" y="5"/>
                    <a:pt x="13" y="4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1" y="0"/>
                    <a:pt x="8" y="0"/>
                    <a:pt x="6" y="2"/>
                  </a:cubicBezTo>
                  <a:cubicBezTo>
                    <a:pt x="6" y="2"/>
                    <a:pt x="5" y="3"/>
                    <a:pt x="5" y="4"/>
                  </a:cubicBezTo>
                  <a:cubicBezTo>
                    <a:pt x="5" y="5"/>
                    <a:pt x="6" y="6"/>
                    <a:pt x="6" y="7"/>
                  </a:cubicBezTo>
                  <a:cubicBezTo>
                    <a:pt x="7" y="8"/>
                    <a:pt x="8" y="8"/>
                    <a:pt x="9" y="8"/>
                  </a:cubicBezTo>
                  <a:close/>
                  <a:moveTo>
                    <a:pt x="9" y="38"/>
                  </a:moveTo>
                  <a:cubicBezTo>
                    <a:pt x="11" y="38"/>
                    <a:pt x="13" y="36"/>
                    <a:pt x="13" y="34"/>
                  </a:cubicBezTo>
                  <a:cubicBezTo>
                    <a:pt x="13" y="32"/>
                    <a:pt x="11" y="30"/>
                    <a:pt x="9" y="30"/>
                  </a:cubicBezTo>
                  <a:cubicBezTo>
                    <a:pt x="7" y="30"/>
                    <a:pt x="5" y="32"/>
                    <a:pt x="5" y="34"/>
                  </a:cubicBezTo>
                  <a:cubicBezTo>
                    <a:pt x="5" y="36"/>
                    <a:pt x="7" y="38"/>
                    <a:pt x="9" y="38"/>
                  </a:cubicBezTo>
                  <a:close/>
                  <a:moveTo>
                    <a:pt x="9" y="68"/>
                  </a:moveTo>
                  <a:cubicBezTo>
                    <a:pt x="11" y="68"/>
                    <a:pt x="13" y="66"/>
                    <a:pt x="13" y="64"/>
                  </a:cubicBezTo>
                  <a:cubicBezTo>
                    <a:pt x="13" y="62"/>
                    <a:pt x="11" y="60"/>
                    <a:pt x="9" y="60"/>
                  </a:cubicBezTo>
                  <a:cubicBezTo>
                    <a:pt x="7" y="60"/>
                    <a:pt x="5" y="62"/>
                    <a:pt x="5" y="64"/>
                  </a:cubicBezTo>
                  <a:cubicBezTo>
                    <a:pt x="5" y="66"/>
                    <a:pt x="7" y="68"/>
                    <a:pt x="9" y="68"/>
                  </a:cubicBezTo>
                  <a:close/>
                  <a:moveTo>
                    <a:pt x="9" y="53"/>
                  </a:moveTo>
                  <a:cubicBezTo>
                    <a:pt x="11" y="53"/>
                    <a:pt x="13" y="51"/>
                    <a:pt x="13" y="49"/>
                  </a:cubicBezTo>
                  <a:cubicBezTo>
                    <a:pt x="13" y="47"/>
                    <a:pt x="11" y="45"/>
                    <a:pt x="9" y="45"/>
                  </a:cubicBezTo>
                  <a:cubicBezTo>
                    <a:pt x="7" y="45"/>
                    <a:pt x="5" y="47"/>
                    <a:pt x="5" y="49"/>
                  </a:cubicBezTo>
                  <a:cubicBezTo>
                    <a:pt x="5" y="51"/>
                    <a:pt x="7" y="53"/>
                    <a:pt x="9" y="53"/>
                  </a:cubicBezTo>
                  <a:close/>
                  <a:moveTo>
                    <a:pt x="9" y="75"/>
                  </a:moveTo>
                  <a:cubicBezTo>
                    <a:pt x="4" y="75"/>
                    <a:pt x="0" y="79"/>
                    <a:pt x="0" y="85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5" y="94"/>
                    <a:pt x="19" y="90"/>
                    <a:pt x="19" y="85"/>
                  </a:cubicBezTo>
                  <a:cubicBezTo>
                    <a:pt x="19" y="79"/>
                    <a:pt x="15" y="75"/>
                    <a:pt x="9" y="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346"/>
            <p:cNvSpPr>
              <a:spLocks noEditPoints="1"/>
            </p:cNvSpPr>
            <p:nvPr/>
          </p:nvSpPr>
          <p:spPr bwMode="auto">
            <a:xfrm>
              <a:off x="2779713" y="3559175"/>
              <a:ext cx="355600" cy="514350"/>
            </a:xfrm>
            <a:custGeom>
              <a:avLst/>
              <a:gdLst>
                <a:gd name="T0" fmla="*/ 30 w 112"/>
                <a:gd name="T1" fmla="*/ 125 h 162"/>
                <a:gd name="T2" fmla="*/ 32 w 112"/>
                <a:gd name="T3" fmla="*/ 133 h 162"/>
                <a:gd name="T4" fmla="*/ 56 w 112"/>
                <a:gd name="T5" fmla="*/ 138 h 162"/>
                <a:gd name="T6" fmla="*/ 81 w 112"/>
                <a:gd name="T7" fmla="*/ 133 h 162"/>
                <a:gd name="T8" fmla="*/ 82 w 112"/>
                <a:gd name="T9" fmla="*/ 125 h 162"/>
                <a:gd name="T10" fmla="*/ 56 w 112"/>
                <a:gd name="T11" fmla="*/ 129 h 162"/>
                <a:gd name="T12" fmla="*/ 30 w 112"/>
                <a:gd name="T13" fmla="*/ 125 h 162"/>
                <a:gd name="T14" fmla="*/ 33 w 112"/>
                <a:gd name="T15" fmla="*/ 140 h 162"/>
                <a:gd name="T16" fmla="*/ 34 w 112"/>
                <a:gd name="T17" fmla="*/ 149 h 162"/>
                <a:gd name="T18" fmla="*/ 42 w 112"/>
                <a:gd name="T19" fmla="*/ 153 h 162"/>
                <a:gd name="T20" fmla="*/ 42 w 112"/>
                <a:gd name="T21" fmla="*/ 158 h 162"/>
                <a:gd name="T22" fmla="*/ 56 w 112"/>
                <a:gd name="T23" fmla="*/ 162 h 162"/>
                <a:gd name="T24" fmla="*/ 70 w 112"/>
                <a:gd name="T25" fmla="*/ 158 h 162"/>
                <a:gd name="T26" fmla="*/ 71 w 112"/>
                <a:gd name="T27" fmla="*/ 153 h 162"/>
                <a:gd name="T28" fmla="*/ 79 w 112"/>
                <a:gd name="T29" fmla="*/ 149 h 162"/>
                <a:gd name="T30" fmla="*/ 80 w 112"/>
                <a:gd name="T31" fmla="*/ 140 h 162"/>
                <a:gd name="T32" fmla="*/ 56 w 112"/>
                <a:gd name="T33" fmla="*/ 144 h 162"/>
                <a:gd name="T34" fmla="*/ 33 w 112"/>
                <a:gd name="T35" fmla="*/ 140 h 162"/>
                <a:gd name="T36" fmla="*/ 56 w 112"/>
                <a:gd name="T37" fmla="*/ 23 h 162"/>
                <a:gd name="T38" fmla="*/ 59 w 112"/>
                <a:gd name="T39" fmla="*/ 20 h 162"/>
                <a:gd name="T40" fmla="*/ 56 w 112"/>
                <a:gd name="T41" fmla="*/ 17 h 162"/>
                <a:gd name="T42" fmla="*/ 18 w 112"/>
                <a:gd name="T43" fmla="*/ 56 h 162"/>
                <a:gd name="T44" fmla="*/ 20 w 112"/>
                <a:gd name="T45" fmla="*/ 59 h 162"/>
                <a:gd name="T46" fmla="*/ 23 w 112"/>
                <a:gd name="T47" fmla="*/ 56 h 162"/>
                <a:gd name="T48" fmla="*/ 56 w 112"/>
                <a:gd name="T49" fmla="*/ 23 h 162"/>
                <a:gd name="T50" fmla="*/ 69 w 112"/>
                <a:gd name="T51" fmla="*/ 76 h 162"/>
                <a:gd name="T52" fmla="*/ 56 w 112"/>
                <a:gd name="T53" fmla="*/ 54 h 162"/>
                <a:gd name="T54" fmla="*/ 44 w 112"/>
                <a:gd name="T55" fmla="*/ 76 h 162"/>
                <a:gd name="T56" fmla="*/ 39 w 112"/>
                <a:gd name="T57" fmla="*/ 65 h 162"/>
                <a:gd name="T58" fmla="*/ 31 w 112"/>
                <a:gd name="T59" fmla="*/ 69 h 162"/>
                <a:gd name="T60" fmla="*/ 43 w 112"/>
                <a:gd name="T61" fmla="*/ 96 h 162"/>
                <a:gd name="T62" fmla="*/ 56 w 112"/>
                <a:gd name="T63" fmla="*/ 72 h 162"/>
                <a:gd name="T64" fmla="*/ 69 w 112"/>
                <a:gd name="T65" fmla="*/ 96 h 162"/>
                <a:gd name="T66" fmla="*/ 82 w 112"/>
                <a:gd name="T67" fmla="*/ 69 h 162"/>
                <a:gd name="T68" fmla="*/ 74 w 112"/>
                <a:gd name="T69" fmla="*/ 65 h 162"/>
                <a:gd name="T70" fmla="*/ 69 w 112"/>
                <a:gd name="T71" fmla="*/ 76 h 162"/>
                <a:gd name="T72" fmla="*/ 56 w 112"/>
                <a:gd name="T73" fmla="*/ 0 h 162"/>
                <a:gd name="T74" fmla="*/ 0 w 112"/>
                <a:gd name="T75" fmla="*/ 56 h 162"/>
                <a:gd name="T76" fmla="*/ 27 w 112"/>
                <a:gd name="T77" fmla="*/ 103 h 162"/>
                <a:gd name="T78" fmla="*/ 29 w 112"/>
                <a:gd name="T79" fmla="*/ 117 h 162"/>
                <a:gd name="T80" fmla="*/ 56 w 112"/>
                <a:gd name="T81" fmla="*/ 123 h 162"/>
                <a:gd name="T82" fmla="*/ 83 w 112"/>
                <a:gd name="T83" fmla="*/ 117 h 162"/>
                <a:gd name="T84" fmla="*/ 85 w 112"/>
                <a:gd name="T85" fmla="*/ 103 h 162"/>
                <a:gd name="T86" fmla="*/ 112 w 112"/>
                <a:gd name="T87" fmla="*/ 56 h 162"/>
                <a:gd name="T88" fmla="*/ 56 w 112"/>
                <a:gd name="T89" fmla="*/ 0 h 162"/>
                <a:gd name="T90" fmla="*/ 77 w 112"/>
                <a:gd name="T91" fmla="*/ 97 h 162"/>
                <a:gd name="T92" fmla="*/ 76 w 112"/>
                <a:gd name="T93" fmla="*/ 110 h 162"/>
                <a:gd name="T94" fmla="*/ 56 w 112"/>
                <a:gd name="T95" fmla="*/ 113 h 162"/>
                <a:gd name="T96" fmla="*/ 37 w 112"/>
                <a:gd name="T97" fmla="*/ 110 h 162"/>
                <a:gd name="T98" fmla="*/ 36 w 112"/>
                <a:gd name="T99" fmla="*/ 97 h 162"/>
                <a:gd name="T100" fmla="*/ 10 w 112"/>
                <a:gd name="T101" fmla="*/ 56 h 162"/>
                <a:gd name="T102" fmla="*/ 56 w 112"/>
                <a:gd name="T103" fmla="*/ 10 h 162"/>
                <a:gd name="T104" fmla="*/ 102 w 112"/>
                <a:gd name="T105" fmla="*/ 56 h 162"/>
                <a:gd name="T106" fmla="*/ 77 w 112"/>
                <a:gd name="T107" fmla="*/ 9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" h="162">
                  <a:moveTo>
                    <a:pt x="30" y="125"/>
                  </a:moveTo>
                  <a:cubicBezTo>
                    <a:pt x="32" y="133"/>
                    <a:pt x="32" y="133"/>
                    <a:pt x="32" y="133"/>
                  </a:cubicBezTo>
                  <a:cubicBezTo>
                    <a:pt x="39" y="136"/>
                    <a:pt x="47" y="138"/>
                    <a:pt x="56" y="138"/>
                  </a:cubicBezTo>
                  <a:cubicBezTo>
                    <a:pt x="65" y="138"/>
                    <a:pt x="74" y="136"/>
                    <a:pt x="81" y="133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74" y="128"/>
                    <a:pt x="66" y="129"/>
                    <a:pt x="56" y="129"/>
                  </a:cubicBezTo>
                  <a:cubicBezTo>
                    <a:pt x="47" y="129"/>
                    <a:pt x="38" y="128"/>
                    <a:pt x="30" y="125"/>
                  </a:cubicBezTo>
                  <a:close/>
                  <a:moveTo>
                    <a:pt x="33" y="140"/>
                  </a:moveTo>
                  <a:cubicBezTo>
                    <a:pt x="34" y="149"/>
                    <a:pt x="34" y="149"/>
                    <a:pt x="34" y="149"/>
                  </a:cubicBezTo>
                  <a:cubicBezTo>
                    <a:pt x="34" y="149"/>
                    <a:pt x="36" y="151"/>
                    <a:pt x="42" y="153"/>
                  </a:cubicBezTo>
                  <a:cubicBezTo>
                    <a:pt x="42" y="158"/>
                    <a:pt x="42" y="158"/>
                    <a:pt x="42" y="158"/>
                  </a:cubicBezTo>
                  <a:cubicBezTo>
                    <a:pt x="42" y="158"/>
                    <a:pt x="45" y="162"/>
                    <a:pt x="56" y="162"/>
                  </a:cubicBezTo>
                  <a:cubicBezTo>
                    <a:pt x="67" y="162"/>
                    <a:pt x="70" y="158"/>
                    <a:pt x="70" y="158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7" y="151"/>
                    <a:pt x="79" y="149"/>
                    <a:pt x="79" y="149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3" y="143"/>
                    <a:pt x="65" y="144"/>
                    <a:pt x="56" y="144"/>
                  </a:cubicBezTo>
                  <a:cubicBezTo>
                    <a:pt x="48" y="144"/>
                    <a:pt x="40" y="143"/>
                    <a:pt x="33" y="140"/>
                  </a:cubicBezTo>
                  <a:close/>
                  <a:moveTo>
                    <a:pt x="56" y="23"/>
                  </a:moveTo>
                  <a:cubicBezTo>
                    <a:pt x="58" y="23"/>
                    <a:pt x="59" y="22"/>
                    <a:pt x="59" y="20"/>
                  </a:cubicBezTo>
                  <a:cubicBezTo>
                    <a:pt x="59" y="18"/>
                    <a:pt x="58" y="17"/>
                    <a:pt x="56" y="17"/>
                  </a:cubicBezTo>
                  <a:cubicBezTo>
                    <a:pt x="35" y="17"/>
                    <a:pt x="18" y="34"/>
                    <a:pt x="18" y="56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2" y="59"/>
                    <a:pt x="23" y="57"/>
                    <a:pt x="23" y="56"/>
                  </a:cubicBezTo>
                  <a:cubicBezTo>
                    <a:pt x="23" y="38"/>
                    <a:pt x="38" y="23"/>
                    <a:pt x="56" y="23"/>
                  </a:cubicBezTo>
                  <a:close/>
                  <a:moveTo>
                    <a:pt x="69" y="76"/>
                  </a:moveTo>
                  <a:cubicBezTo>
                    <a:pt x="56" y="54"/>
                    <a:pt x="56" y="54"/>
                    <a:pt x="56" y="54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74" y="65"/>
                    <a:pt x="74" y="65"/>
                    <a:pt x="74" y="65"/>
                  </a:cubicBezTo>
                  <a:lnTo>
                    <a:pt x="69" y="76"/>
                  </a:lnTo>
                  <a:close/>
                  <a:moveTo>
                    <a:pt x="56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76"/>
                    <a:pt x="11" y="94"/>
                    <a:pt x="27" y="103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7" y="121"/>
                    <a:pt x="46" y="123"/>
                    <a:pt x="56" y="123"/>
                  </a:cubicBezTo>
                  <a:cubicBezTo>
                    <a:pt x="66" y="123"/>
                    <a:pt x="75" y="121"/>
                    <a:pt x="83" y="117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101" y="94"/>
                    <a:pt x="112" y="76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77" y="97"/>
                  </a:move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0" y="113"/>
                    <a:pt x="56" y="113"/>
                  </a:cubicBezTo>
                  <a:cubicBezTo>
                    <a:pt x="42" y="113"/>
                    <a:pt x="37" y="110"/>
                    <a:pt x="37" y="110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21" y="89"/>
                    <a:pt x="10" y="74"/>
                    <a:pt x="10" y="56"/>
                  </a:cubicBezTo>
                  <a:cubicBezTo>
                    <a:pt x="10" y="30"/>
                    <a:pt x="31" y="10"/>
                    <a:pt x="56" y="10"/>
                  </a:cubicBezTo>
                  <a:cubicBezTo>
                    <a:pt x="82" y="10"/>
                    <a:pt x="102" y="30"/>
                    <a:pt x="102" y="56"/>
                  </a:cubicBezTo>
                  <a:cubicBezTo>
                    <a:pt x="102" y="74"/>
                    <a:pt x="92" y="89"/>
                    <a:pt x="77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32252" y="1863725"/>
            <a:ext cx="987425" cy="1416050"/>
            <a:chOff x="4032252" y="1863725"/>
            <a:chExt cx="987425" cy="1416050"/>
          </a:xfrm>
        </p:grpSpPr>
        <p:sp>
          <p:nvSpPr>
            <p:cNvPr id="35" name="Freeform 347"/>
            <p:cNvSpPr/>
            <p:nvPr/>
          </p:nvSpPr>
          <p:spPr bwMode="auto">
            <a:xfrm>
              <a:off x="4032252" y="1863725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6 w 311"/>
                <a:gd name="T3" fmla="*/ 356 h 356"/>
                <a:gd name="T4" fmla="*/ 55 w 311"/>
                <a:gd name="T5" fmla="*/ 256 h 356"/>
                <a:gd name="T6" fmla="*/ 55 w 311"/>
                <a:gd name="T7" fmla="*/ 55 h 356"/>
                <a:gd name="T8" fmla="*/ 256 w 311"/>
                <a:gd name="T9" fmla="*/ 55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5" y="256"/>
                    <a:pt x="55" y="256"/>
                    <a:pt x="55" y="256"/>
                  </a:cubicBezTo>
                  <a:cubicBezTo>
                    <a:pt x="0" y="201"/>
                    <a:pt x="0" y="111"/>
                    <a:pt x="55" y="55"/>
                  </a:cubicBezTo>
                  <a:cubicBezTo>
                    <a:pt x="111" y="0"/>
                    <a:pt x="201" y="0"/>
                    <a:pt x="256" y="55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348"/>
            <p:cNvSpPr>
              <a:spLocks noEditPoints="1"/>
            </p:cNvSpPr>
            <p:nvPr/>
          </p:nvSpPr>
          <p:spPr bwMode="auto">
            <a:xfrm>
              <a:off x="4495802" y="2981325"/>
              <a:ext cx="60325" cy="298450"/>
            </a:xfrm>
            <a:custGeom>
              <a:avLst/>
              <a:gdLst>
                <a:gd name="T0" fmla="*/ 10 w 19"/>
                <a:gd name="T1" fmla="*/ 23 h 94"/>
                <a:gd name="T2" fmla="*/ 14 w 19"/>
                <a:gd name="T3" fmla="*/ 19 h 94"/>
                <a:gd name="T4" fmla="*/ 10 w 19"/>
                <a:gd name="T5" fmla="*/ 15 h 94"/>
                <a:gd name="T6" fmla="*/ 6 w 19"/>
                <a:gd name="T7" fmla="*/ 19 h 94"/>
                <a:gd name="T8" fmla="*/ 10 w 19"/>
                <a:gd name="T9" fmla="*/ 23 h 94"/>
                <a:gd name="T10" fmla="*/ 10 w 19"/>
                <a:gd name="T11" fmla="*/ 8 h 94"/>
                <a:gd name="T12" fmla="*/ 12 w 19"/>
                <a:gd name="T13" fmla="*/ 7 h 94"/>
                <a:gd name="T14" fmla="*/ 14 w 19"/>
                <a:gd name="T15" fmla="*/ 4 h 94"/>
                <a:gd name="T16" fmla="*/ 12 w 19"/>
                <a:gd name="T17" fmla="*/ 1 h 94"/>
                <a:gd name="T18" fmla="*/ 7 w 19"/>
                <a:gd name="T19" fmla="*/ 1 h 94"/>
                <a:gd name="T20" fmla="*/ 6 w 19"/>
                <a:gd name="T21" fmla="*/ 4 h 94"/>
                <a:gd name="T22" fmla="*/ 7 w 19"/>
                <a:gd name="T23" fmla="*/ 7 h 94"/>
                <a:gd name="T24" fmla="*/ 10 w 19"/>
                <a:gd name="T25" fmla="*/ 8 h 94"/>
                <a:gd name="T26" fmla="*/ 10 w 19"/>
                <a:gd name="T27" fmla="*/ 38 h 94"/>
                <a:gd name="T28" fmla="*/ 14 w 19"/>
                <a:gd name="T29" fmla="*/ 34 h 94"/>
                <a:gd name="T30" fmla="*/ 10 w 19"/>
                <a:gd name="T31" fmla="*/ 30 h 94"/>
                <a:gd name="T32" fmla="*/ 6 w 19"/>
                <a:gd name="T33" fmla="*/ 34 h 94"/>
                <a:gd name="T34" fmla="*/ 10 w 19"/>
                <a:gd name="T35" fmla="*/ 38 h 94"/>
                <a:gd name="T36" fmla="*/ 10 w 19"/>
                <a:gd name="T37" fmla="*/ 53 h 94"/>
                <a:gd name="T38" fmla="*/ 14 w 19"/>
                <a:gd name="T39" fmla="*/ 49 h 94"/>
                <a:gd name="T40" fmla="*/ 10 w 19"/>
                <a:gd name="T41" fmla="*/ 45 h 94"/>
                <a:gd name="T42" fmla="*/ 6 w 19"/>
                <a:gd name="T43" fmla="*/ 49 h 94"/>
                <a:gd name="T44" fmla="*/ 10 w 19"/>
                <a:gd name="T45" fmla="*/ 53 h 94"/>
                <a:gd name="T46" fmla="*/ 10 w 19"/>
                <a:gd name="T47" fmla="*/ 68 h 94"/>
                <a:gd name="T48" fmla="*/ 14 w 19"/>
                <a:gd name="T49" fmla="*/ 64 h 94"/>
                <a:gd name="T50" fmla="*/ 10 w 19"/>
                <a:gd name="T51" fmla="*/ 60 h 94"/>
                <a:gd name="T52" fmla="*/ 6 w 19"/>
                <a:gd name="T53" fmla="*/ 64 h 94"/>
                <a:gd name="T54" fmla="*/ 10 w 19"/>
                <a:gd name="T55" fmla="*/ 68 h 94"/>
                <a:gd name="T56" fmla="*/ 10 w 19"/>
                <a:gd name="T57" fmla="*/ 75 h 94"/>
                <a:gd name="T58" fmla="*/ 0 w 19"/>
                <a:gd name="T59" fmla="*/ 84 h 94"/>
                <a:gd name="T60" fmla="*/ 10 w 19"/>
                <a:gd name="T61" fmla="*/ 94 h 94"/>
                <a:gd name="T62" fmla="*/ 19 w 19"/>
                <a:gd name="T63" fmla="*/ 84 h 94"/>
                <a:gd name="T64" fmla="*/ 10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10" y="23"/>
                  </a:moveTo>
                  <a:cubicBezTo>
                    <a:pt x="12" y="23"/>
                    <a:pt x="14" y="21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1"/>
                    <a:pt x="7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2" y="7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7" y="30"/>
                    <a:pt x="6" y="32"/>
                    <a:pt x="6" y="34"/>
                  </a:cubicBezTo>
                  <a:cubicBezTo>
                    <a:pt x="6" y="36"/>
                    <a:pt x="7" y="38"/>
                    <a:pt x="10" y="3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7" y="45"/>
                    <a:pt x="6" y="47"/>
                    <a:pt x="6" y="49"/>
                  </a:cubicBezTo>
                  <a:cubicBezTo>
                    <a:pt x="6" y="51"/>
                    <a:pt x="7" y="53"/>
                    <a:pt x="10" y="53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7" y="60"/>
                    <a:pt x="6" y="62"/>
                    <a:pt x="6" y="64"/>
                  </a:cubicBezTo>
                  <a:cubicBezTo>
                    <a:pt x="6" y="66"/>
                    <a:pt x="7" y="68"/>
                    <a:pt x="10" y="68"/>
                  </a:cubicBezTo>
                  <a:close/>
                  <a:moveTo>
                    <a:pt x="10" y="75"/>
                  </a:moveTo>
                  <a:cubicBezTo>
                    <a:pt x="4" y="75"/>
                    <a:pt x="0" y="79"/>
                    <a:pt x="0" y="84"/>
                  </a:cubicBezTo>
                  <a:cubicBezTo>
                    <a:pt x="0" y="90"/>
                    <a:pt x="4" y="94"/>
                    <a:pt x="10" y="94"/>
                  </a:cubicBezTo>
                  <a:cubicBezTo>
                    <a:pt x="15" y="94"/>
                    <a:pt x="19" y="90"/>
                    <a:pt x="19" y="84"/>
                  </a:cubicBezTo>
                  <a:cubicBezTo>
                    <a:pt x="19" y="79"/>
                    <a:pt x="15" y="75"/>
                    <a:pt x="10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349"/>
            <p:cNvSpPr>
              <a:spLocks noEditPoints="1"/>
            </p:cNvSpPr>
            <p:nvPr/>
          </p:nvSpPr>
          <p:spPr bwMode="auto">
            <a:xfrm>
              <a:off x="4298951" y="2184400"/>
              <a:ext cx="469900" cy="400050"/>
            </a:xfrm>
            <a:custGeom>
              <a:avLst/>
              <a:gdLst>
                <a:gd name="T0" fmla="*/ 52 w 148"/>
                <a:gd name="T1" fmla="*/ 82 h 126"/>
                <a:gd name="T2" fmla="*/ 52 w 148"/>
                <a:gd name="T3" fmla="*/ 126 h 126"/>
                <a:gd name="T4" fmla="*/ 85 w 148"/>
                <a:gd name="T5" fmla="*/ 126 h 126"/>
                <a:gd name="T6" fmla="*/ 85 w 148"/>
                <a:gd name="T7" fmla="*/ 86 h 126"/>
                <a:gd name="T8" fmla="*/ 71 w 148"/>
                <a:gd name="T9" fmla="*/ 100 h 126"/>
                <a:gd name="T10" fmla="*/ 52 w 148"/>
                <a:gd name="T11" fmla="*/ 82 h 126"/>
                <a:gd name="T12" fmla="*/ 6 w 148"/>
                <a:gd name="T13" fmla="*/ 120 h 126"/>
                <a:gd name="T14" fmla="*/ 12 w 148"/>
                <a:gd name="T15" fmla="*/ 126 h 126"/>
                <a:gd name="T16" fmla="*/ 39 w 148"/>
                <a:gd name="T17" fmla="*/ 126 h 126"/>
                <a:gd name="T18" fmla="*/ 39 w 148"/>
                <a:gd name="T19" fmla="*/ 68 h 126"/>
                <a:gd name="T20" fmla="*/ 6 w 148"/>
                <a:gd name="T21" fmla="*/ 101 h 126"/>
                <a:gd name="T22" fmla="*/ 6 w 148"/>
                <a:gd name="T23" fmla="*/ 120 h 126"/>
                <a:gd name="T24" fmla="*/ 98 w 148"/>
                <a:gd name="T25" fmla="*/ 73 h 126"/>
                <a:gd name="T26" fmla="*/ 98 w 148"/>
                <a:gd name="T27" fmla="*/ 126 h 126"/>
                <a:gd name="T28" fmla="*/ 126 w 148"/>
                <a:gd name="T29" fmla="*/ 126 h 126"/>
                <a:gd name="T30" fmla="*/ 131 w 148"/>
                <a:gd name="T31" fmla="*/ 120 h 126"/>
                <a:gd name="T32" fmla="*/ 131 w 148"/>
                <a:gd name="T33" fmla="*/ 40 h 126"/>
                <a:gd name="T34" fmla="*/ 103 w 148"/>
                <a:gd name="T35" fmla="*/ 68 h 126"/>
                <a:gd name="T36" fmla="*/ 98 w 148"/>
                <a:gd name="T37" fmla="*/ 73 h 126"/>
                <a:gd name="T38" fmla="*/ 118 w 148"/>
                <a:gd name="T39" fmla="*/ 3 h 126"/>
                <a:gd name="T40" fmla="*/ 113 w 148"/>
                <a:gd name="T41" fmla="*/ 9 h 126"/>
                <a:gd name="T42" fmla="*/ 119 w 148"/>
                <a:gd name="T43" fmla="*/ 14 h 126"/>
                <a:gd name="T44" fmla="*/ 125 w 148"/>
                <a:gd name="T45" fmla="*/ 14 h 126"/>
                <a:gd name="T46" fmla="*/ 71 w 148"/>
                <a:gd name="T47" fmla="*/ 68 h 126"/>
                <a:gd name="T48" fmla="*/ 39 w 148"/>
                <a:gd name="T49" fmla="*/ 36 h 126"/>
                <a:gd name="T50" fmla="*/ 2 w 148"/>
                <a:gd name="T51" fmla="*/ 74 h 126"/>
                <a:gd name="T52" fmla="*/ 2 w 148"/>
                <a:gd name="T53" fmla="*/ 82 h 126"/>
                <a:gd name="T54" fmla="*/ 10 w 148"/>
                <a:gd name="T55" fmla="*/ 82 h 126"/>
                <a:gd name="T56" fmla="*/ 39 w 148"/>
                <a:gd name="T57" fmla="*/ 53 h 126"/>
                <a:gd name="T58" fmla="*/ 71 w 148"/>
                <a:gd name="T59" fmla="*/ 85 h 126"/>
                <a:gd name="T60" fmla="*/ 134 w 148"/>
                <a:gd name="T61" fmla="*/ 22 h 126"/>
                <a:gd name="T62" fmla="*/ 133 w 148"/>
                <a:gd name="T63" fmla="*/ 29 h 126"/>
                <a:gd name="T64" fmla="*/ 139 w 148"/>
                <a:gd name="T65" fmla="*/ 35 h 126"/>
                <a:gd name="T66" fmla="*/ 139 w 148"/>
                <a:gd name="T67" fmla="*/ 35 h 126"/>
                <a:gd name="T68" fmla="*/ 145 w 148"/>
                <a:gd name="T69" fmla="*/ 30 h 126"/>
                <a:gd name="T70" fmla="*/ 148 w 148"/>
                <a:gd name="T71" fmla="*/ 0 h 126"/>
                <a:gd name="T72" fmla="*/ 118 w 148"/>
                <a:gd name="T73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8" h="126">
                  <a:moveTo>
                    <a:pt x="52" y="82"/>
                  </a:moveTo>
                  <a:cubicBezTo>
                    <a:pt x="52" y="126"/>
                    <a:pt x="52" y="126"/>
                    <a:pt x="52" y="126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71" y="100"/>
                    <a:pt x="71" y="100"/>
                    <a:pt x="71" y="100"/>
                  </a:cubicBezTo>
                  <a:lnTo>
                    <a:pt x="52" y="82"/>
                  </a:lnTo>
                  <a:close/>
                  <a:moveTo>
                    <a:pt x="6" y="120"/>
                  </a:moveTo>
                  <a:cubicBezTo>
                    <a:pt x="6" y="123"/>
                    <a:pt x="9" y="126"/>
                    <a:pt x="12" y="12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6" y="101"/>
                    <a:pt x="6" y="101"/>
                    <a:pt x="6" y="101"/>
                  </a:cubicBezTo>
                  <a:lnTo>
                    <a:pt x="6" y="120"/>
                  </a:lnTo>
                  <a:close/>
                  <a:moveTo>
                    <a:pt x="98" y="73"/>
                  </a:moveTo>
                  <a:cubicBezTo>
                    <a:pt x="98" y="126"/>
                    <a:pt x="98" y="126"/>
                    <a:pt x="98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9" y="126"/>
                    <a:pt x="131" y="123"/>
                    <a:pt x="131" y="12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03" y="68"/>
                    <a:pt x="103" y="68"/>
                    <a:pt x="103" y="68"/>
                  </a:cubicBezTo>
                  <a:lnTo>
                    <a:pt x="98" y="73"/>
                  </a:lnTo>
                  <a:close/>
                  <a:moveTo>
                    <a:pt x="118" y="3"/>
                  </a:moveTo>
                  <a:cubicBezTo>
                    <a:pt x="115" y="3"/>
                    <a:pt x="112" y="6"/>
                    <a:pt x="113" y="9"/>
                  </a:cubicBezTo>
                  <a:cubicBezTo>
                    <a:pt x="113" y="12"/>
                    <a:pt x="116" y="15"/>
                    <a:pt x="119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0" y="76"/>
                    <a:pt x="0" y="80"/>
                    <a:pt x="2" y="82"/>
                  </a:cubicBezTo>
                  <a:cubicBezTo>
                    <a:pt x="4" y="84"/>
                    <a:pt x="8" y="84"/>
                    <a:pt x="10" y="82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3" y="32"/>
                    <a:pt x="135" y="35"/>
                    <a:pt x="139" y="3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2" y="35"/>
                    <a:pt x="145" y="33"/>
                    <a:pt x="145" y="30"/>
                  </a:cubicBezTo>
                  <a:cubicBezTo>
                    <a:pt x="148" y="0"/>
                    <a:pt x="148" y="0"/>
                    <a:pt x="148" y="0"/>
                  </a:cubicBezTo>
                  <a:lnTo>
                    <a:pt x="118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00701" y="3295650"/>
            <a:ext cx="990600" cy="1416050"/>
            <a:chOff x="5600701" y="3295650"/>
            <a:chExt cx="990600" cy="1416050"/>
          </a:xfrm>
        </p:grpSpPr>
        <p:sp>
          <p:nvSpPr>
            <p:cNvPr id="38" name="Freeform 350"/>
            <p:cNvSpPr/>
            <p:nvPr/>
          </p:nvSpPr>
          <p:spPr bwMode="auto">
            <a:xfrm>
              <a:off x="5600701" y="3295650"/>
              <a:ext cx="990600" cy="1130300"/>
            </a:xfrm>
            <a:custGeom>
              <a:avLst/>
              <a:gdLst>
                <a:gd name="T0" fmla="*/ 256 w 312"/>
                <a:gd name="T1" fmla="*/ 256 h 356"/>
                <a:gd name="T2" fmla="*/ 156 w 312"/>
                <a:gd name="T3" fmla="*/ 356 h 356"/>
                <a:gd name="T4" fmla="*/ 56 w 312"/>
                <a:gd name="T5" fmla="*/ 256 h 356"/>
                <a:gd name="T6" fmla="*/ 56 w 312"/>
                <a:gd name="T7" fmla="*/ 56 h 356"/>
                <a:gd name="T8" fmla="*/ 256 w 312"/>
                <a:gd name="T9" fmla="*/ 56 h 356"/>
                <a:gd name="T10" fmla="*/ 256 w 312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0" y="201"/>
                    <a:pt x="0" y="111"/>
                    <a:pt x="56" y="56"/>
                  </a:cubicBezTo>
                  <a:cubicBezTo>
                    <a:pt x="111" y="0"/>
                    <a:pt x="201" y="0"/>
                    <a:pt x="256" y="56"/>
                  </a:cubicBezTo>
                  <a:cubicBezTo>
                    <a:pt x="312" y="111"/>
                    <a:pt x="312" y="201"/>
                    <a:pt x="256" y="2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351"/>
            <p:cNvSpPr>
              <a:spLocks noEditPoints="1"/>
            </p:cNvSpPr>
            <p:nvPr/>
          </p:nvSpPr>
          <p:spPr bwMode="auto">
            <a:xfrm>
              <a:off x="6064251" y="4413250"/>
              <a:ext cx="63500" cy="298450"/>
            </a:xfrm>
            <a:custGeom>
              <a:avLst/>
              <a:gdLst>
                <a:gd name="T0" fmla="*/ 10 w 20"/>
                <a:gd name="T1" fmla="*/ 23 h 94"/>
                <a:gd name="T2" fmla="*/ 14 w 20"/>
                <a:gd name="T3" fmla="*/ 19 h 94"/>
                <a:gd name="T4" fmla="*/ 10 w 20"/>
                <a:gd name="T5" fmla="*/ 15 h 94"/>
                <a:gd name="T6" fmla="*/ 6 w 20"/>
                <a:gd name="T7" fmla="*/ 19 h 94"/>
                <a:gd name="T8" fmla="*/ 10 w 20"/>
                <a:gd name="T9" fmla="*/ 23 h 94"/>
                <a:gd name="T10" fmla="*/ 10 w 20"/>
                <a:gd name="T11" fmla="*/ 8 h 94"/>
                <a:gd name="T12" fmla="*/ 13 w 20"/>
                <a:gd name="T13" fmla="*/ 7 h 94"/>
                <a:gd name="T14" fmla="*/ 14 w 20"/>
                <a:gd name="T15" fmla="*/ 4 h 94"/>
                <a:gd name="T16" fmla="*/ 13 w 20"/>
                <a:gd name="T17" fmla="*/ 2 h 94"/>
                <a:gd name="T18" fmla="*/ 7 w 20"/>
                <a:gd name="T19" fmla="*/ 2 h 94"/>
                <a:gd name="T20" fmla="*/ 6 w 20"/>
                <a:gd name="T21" fmla="*/ 4 h 94"/>
                <a:gd name="T22" fmla="*/ 7 w 20"/>
                <a:gd name="T23" fmla="*/ 7 h 94"/>
                <a:gd name="T24" fmla="*/ 10 w 20"/>
                <a:gd name="T25" fmla="*/ 8 h 94"/>
                <a:gd name="T26" fmla="*/ 10 w 20"/>
                <a:gd name="T27" fmla="*/ 38 h 94"/>
                <a:gd name="T28" fmla="*/ 14 w 20"/>
                <a:gd name="T29" fmla="*/ 34 h 94"/>
                <a:gd name="T30" fmla="*/ 10 w 20"/>
                <a:gd name="T31" fmla="*/ 30 h 94"/>
                <a:gd name="T32" fmla="*/ 6 w 20"/>
                <a:gd name="T33" fmla="*/ 34 h 94"/>
                <a:gd name="T34" fmla="*/ 10 w 20"/>
                <a:gd name="T35" fmla="*/ 38 h 94"/>
                <a:gd name="T36" fmla="*/ 10 w 20"/>
                <a:gd name="T37" fmla="*/ 75 h 94"/>
                <a:gd name="T38" fmla="*/ 0 w 20"/>
                <a:gd name="T39" fmla="*/ 85 h 94"/>
                <a:gd name="T40" fmla="*/ 10 w 20"/>
                <a:gd name="T41" fmla="*/ 94 h 94"/>
                <a:gd name="T42" fmla="*/ 20 w 20"/>
                <a:gd name="T43" fmla="*/ 85 h 94"/>
                <a:gd name="T44" fmla="*/ 10 w 20"/>
                <a:gd name="T45" fmla="*/ 75 h 94"/>
                <a:gd name="T46" fmla="*/ 10 w 20"/>
                <a:gd name="T47" fmla="*/ 68 h 94"/>
                <a:gd name="T48" fmla="*/ 14 w 20"/>
                <a:gd name="T49" fmla="*/ 64 h 94"/>
                <a:gd name="T50" fmla="*/ 10 w 20"/>
                <a:gd name="T51" fmla="*/ 60 h 94"/>
                <a:gd name="T52" fmla="*/ 6 w 20"/>
                <a:gd name="T53" fmla="*/ 64 h 94"/>
                <a:gd name="T54" fmla="*/ 10 w 20"/>
                <a:gd name="T55" fmla="*/ 68 h 94"/>
                <a:gd name="T56" fmla="*/ 10 w 20"/>
                <a:gd name="T57" fmla="*/ 53 h 94"/>
                <a:gd name="T58" fmla="*/ 14 w 20"/>
                <a:gd name="T59" fmla="*/ 49 h 94"/>
                <a:gd name="T60" fmla="*/ 10 w 20"/>
                <a:gd name="T61" fmla="*/ 45 h 94"/>
                <a:gd name="T62" fmla="*/ 6 w 20"/>
                <a:gd name="T63" fmla="*/ 49 h 94"/>
                <a:gd name="T64" fmla="*/ 10 w 20"/>
                <a:gd name="T65" fmla="*/ 5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94">
                  <a:moveTo>
                    <a:pt x="10" y="23"/>
                  </a:moveTo>
                  <a:cubicBezTo>
                    <a:pt x="12" y="23"/>
                    <a:pt x="14" y="22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8" y="15"/>
                    <a:pt x="6" y="17"/>
                    <a:pt x="6" y="19"/>
                  </a:cubicBezTo>
                  <a:cubicBezTo>
                    <a:pt x="6" y="22"/>
                    <a:pt x="8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3" y="7"/>
                  </a:cubicBezTo>
                  <a:cubicBezTo>
                    <a:pt x="14" y="6"/>
                    <a:pt x="14" y="5"/>
                    <a:pt x="14" y="4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1" y="0"/>
                    <a:pt x="9" y="0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8" y="30"/>
                    <a:pt x="6" y="32"/>
                    <a:pt x="6" y="34"/>
                  </a:cubicBezTo>
                  <a:cubicBezTo>
                    <a:pt x="6" y="36"/>
                    <a:pt x="8" y="38"/>
                    <a:pt x="10" y="38"/>
                  </a:cubicBezTo>
                  <a:close/>
                  <a:moveTo>
                    <a:pt x="10" y="75"/>
                  </a:moveTo>
                  <a:cubicBezTo>
                    <a:pt x="5" y="75"/>
                    <a:pt x="0" y="79"/>
                    <a:pt x="0" y="85"/>
                  </a:cubicBezTo>
                  <a:cubicBezTo>
                    <a:pt x="0" y="90"/>
                    <a:pt x="5" y="94"/>
                    <a:pt x="10" y="94"/>
                  </a:cubicBezTo>
                  <a:cubicBezTo>
                    <a:pt x="15" y="94"/>
                    <a:pt x="20" y="90"/>
                    <a:pt x="20" y="85"/>
                  </a:cubicBezTo>
                  <a:cubicBezTo>
                    <a:pt x="20" y="79"/>
                    <a:pt x="15" y="75"/>
                    <a:pt x="10" y="75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8" y="60"/>
                    <a:pt x="6" y="62"/>
                    <a:pt x="6" y="64"/>
                  </a:cubicBezTo>
                  <a:cubicBezTo>
                    <a:pt x="6" y="66"/>
                    <a:pt x="8" y="68"/>
                    <a:pt x="10" y="6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8" y="45"/>
                    <a:pt x="6" y="47"/>
                    <a:pt x="6" y="49"/>
                  </a:cubicBezTo>
                  <a:cubicBezTo>
                    <a:pt x="6" y="51"/>
                    <a:pt x="8" y="53"/>
                    <a:pt x="10" y="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352"/>
            <p:cNvSpPr>
              <a:spLocks noEditPoints="1"/>
            </p:cNvSpPr>
            <p:nvPr/>
          </p:nvSpPr>
          <p:spPr bwMode="auto">
            <a:xfrm>
              <a:off x="5905501" y="3578225"/>
              <a:ext cx="381000" cy="476250"/>
            </a:xfrm>
            <a:custGeom>
              <a:avLst/>
              <a:gdLst>
                <a:gd name="T0" fmla="*/ 172 w 240"/>
                <a:gd name="T1" fmla="*/ 50 h 300"/>
                <a:gd name="T2" fmla="*/ 42 w 240"/>
                <a:gd name="T3" fmla="*/ 50 h 300"/>
                <a:gd name="T4" fmla="*/ 42 w 240"/>
                <a:gd name="T5" fmla="*/ 68 h 300"/>
                <a:gd name="T6" fmla="*/ 172 w 240"/>
                <a:gd name="T7" fmla="*/ 68 h 300"/>
                <a:gd name="T8" fmla="*/ 172 w 240"/>
                <a:gd name="T9" fmla="*/ 50 h 300"/>
                <a:gd name="T10" fmla="*/ 214 w 240"/>
                <a:gd name="T11" fmla="*/ 26 h 300"/>
                <a:gd name="T12" fmla="*/ 214 w 240"/>
                <a:gd name="T13" fmla="*/ 0 h 300"/>
                <a:gd name="T14" fmla="*/ 0 w 240"/>
                <a:gd name="T15" fmla="*/ 0 h 300"/>
                <a:gd name="T16" fmla="*/ 0 w 240"/>
                <a:gd name="T17" fmla="*/ 274 h 300"/>
                <a:gd name="T18" fmla="*/ 26 w 240"/>
                <a:gd name="T19" fmla="*/ 274 h 300"/>
                <a:gd name="T20" fmla="*/ 26 w 240"/>
                <a:gd name="T21" fmla="*/ 300 h 300"/>
                <a:gd name="T22" fmla="*/ 240 w 240"/>
                <a:gd name="T23" fmla="*/ 300 h 300"/>
                <a:gd name="T24" fmla="*/ 240 w 240"/>
                <a:gd name="T25" fmla="*/ 26 h 300"/>
                <a:gd name="T26" fmla="*/ 214 w 240"/>
                <a:gd name="T27" fmla="*/ 26 h 300"/>
                <a:gd name="T28" fmla="*/ 16 w 240"/>
                <a:gd name="T29" fmla="*/ 260 h 300"/>
                <a:gd name="T30" fmla="*/ 16 w 240"/>
                <a:gd name="T31" fmla="*/ 14 h 300"/>
                <a:gd name="T32" fmla="*/ 198 w 240"/>
                <a:gd name="T33" fmla="*/ 14 h 300"/>
                <a:gd name="T34" fmla="*/ 198 w 240"/>
                <a:gd name="T35" fmla="*/ 196 h 300"/>
                <a:gd name="T36" fmla="*/ 136 w 240"/>
                <a:gd name="T37" fmla="*/ 196 h 300"/>
                <a:gd name="T38" fmla="*/ 136 w 240"/>
                <a:gd name="T39" fmla="*/ 260 h 300"/>
                <a:gd name="T40" fmla="*/ 16 w 240"/>
                <a:gd name="T41" fmla="*/ 260 h 300"/>
                <a:gd name="T42" fmla="*/ 224 w 240"/>
                <a:gd name="T43" fmla="*/ 286 h 300"/>
                <a:gd name="T44" fmla="*/ 42 w 240"/>
                <a:gd name="T45" fmla="*/ 286 h 300"/>
                <a:gd name="T46" fmla="*/ 42 w 240"/>
                <a:gd name="T47" fmla="*/ 274 h 300"/>
                <a:gd name="T48" fmla="*/ 142 w 240"/>
                <a:gd name="T49" fmla="*/ 274 h 300"/>
                <a:gd name="T50" fmla="*/ 214 w 240"/>
                <a:gd name="T51" fmla="*/ 204 h 300"/>
                <a:gd name="T52" fmla="*/ 214 w 240"/>
                <a:gd name="T53" fmla="*/ 40 h 300"/>
                <a:gd name="T54" fmla="*/ 224 w 240"/>
                <a:gd name="T55" fmla="*/ 40 h 300"/>
                <a:gd name="T56" fmla="*/ 224 w 240"/>
                <a:gd name="T57" fmla="*/ 286 h 300"/>
                <a:gd name="T58" fmla="*/ 172 w 240"/>
                <a:gd name="T59" fmla="*/ 86 h 300"/>
                <a:gd name="T60" fmla="*/ 42 w 240"/>
                <a:gd name="T61" fmla="*/ 86 h 300"/>
                <a:gd name="T62" fmla="*/ 42 w 240"/>
                <a:gd name="T63" fmla="*/ 104 h 300"/>
                <a:gd name="T64" fmla="*/ 172 w 240"/>
                <a:gd name="T65" fmla="*/ 104 h 300"/>
                <a:gd name="T66" fmla="*/ 172 w 240"/>
                <a:gd name="T67" fmla="*/ 86 h 300"/>
                <a:gd name="T68" fmla="*/ 42 w 240"/>
                <a:gd name="T69" fmla="*/ 178 h 300"/>
                <a:gd name="T70" fmla="*/ 106 w 240"/>
                <a:gd name="T71" fmla="*/ 178 h 300"/>
                <a:gd name="T72" fmla="*/ 106 w 240"/>
                <a:gd name="T73" fmla="*/ 160 h 300"/>
                <a:gd name="T74" fmla="*/ 42 w 240"/>
                <a:gd name="T75" fmla="*/ 160 h 300"/>
                <a:gd name="T76" fmla="*/ 42 w 240"/>
                <a:gd name="T77" fmla="*/ 178 h 300"/>
                <a:gd name="T78" fmla="*/ 172 w 240"/>
                <a:gd name="T79" fmla="*/ 124 h 300"/>
                <a:gd name="T80" fmla="*/ 42 w 240"/>
                <a:gd name="T81" fmla="*/ 124 h 300"/>
                <a:gd name="T82" fmla="*/ 42 w 240"/>
                <a:gd name="T83" fmla="*/ 142 h 300"/>
                <a:gd name="T84" fmla="*/ 172 w 240"/>
                <a:gd name="T85" fmla="*/ 142 h 300"/>
                <a:gd name="T86" fmla="*/ 172 w 240"/>
                <a:gd name="T87" fmla="*/ 1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0" h="300">
                  <a:moveTo>
                    <a:pt x="172" y="50"/>
                  </a:moveTo>
                  <a:lnTo>
                    <a:pt x="42" y="50"/>
                  </a:lnTo>
                  <a:lnTo>
                    <a:pt x="42" y="68"/>
                  </a:lnTo>
                  <a:lnTo>
                    <a:pt x="172" y="68"/>
                  </a:lnTo>
                  <a:lnTo>
                    <a:pt x="172" y="50"/>
                  </a:lnTo>
                  <a:close/>
                  <a:moveTo>
                    <a:pt x="214" y="26"/>
                  </a:moveTo>
                  <a:lnTo>
                    <a:pt x="214" y="0"/>
                  </a:lnTo>
                  <a:lnTo>
                    <a:pt x="0" y="0"/>
                  </a:lnTo>
                  <a:lnTo>
                    <a:pt x="0" y="274"/>
                  </a:lnTo>
                  <a:lnTo>
                    <a:pt x="26" y="274"/>
                  </a:lnTo>
                  <a:lnTo>
                    <a:pt x="26" y="300"/>
                  </a:lnTo>
                  <a:lnTo>
                    <a:pt x="240" y="300"/>
                  </a:lnTo>
                  <a:lnTo>
                    <a:pt x="240" y="26"/>
                  </a:lnTo>
                  <a:lnTo>
                    <a:pt x="214" y="26"/>
                  </a:lnTo>
                  <a:close/>
                  <a:moveTo>
                    <a:pt x="16" y="260"/>
                  </a:moveTo>
                  <a:lnTo>
                    <a:pt x="16" y="14"/>
                  </a:lnTo>
                  <a:lnTo>
                    <a:pt x="198" y="14"/>
                  </a:lnTo>
                  <a:lnTo>
                    <a:pt x="198" y="196"/>
                  </a:lnTo>
                  <a:lnTo>
                    <a:pt x="136" y="196"/>
                  </a:lnTo>
                  <a:lnTo>
                    <a:pt x="136" y="260"/>
                  </a:lnTo>
                  <a:lnTo>
                    <a:pt x="16" y="260"/>
                  </a:lnTo>
                  <a:close/>
                  <a:moveTo>
                    <a:pt x="224" y="286"/>
                  </a:moveTo>
                  <a:lnTo>
                    <a:pt x="42" y="286"/>
                  </a:lnTo>
                  <a:lnTo>
                    <a:pt x="42" y="274"/>
                  </a:lnTo>
                  <a:lnTo>
                    <a:pt x="142" y="274"/>
                  </a:lnTo>
                  <a:lnTo>
                    <a:pt x="214" y="204"/>
                  </a:lnTo>
                  <a:lnTo>
                    <a:pt x="214" y="40"/>
                  </a:lnTo>
                  <a:lnTo>
                    <a:pt x="224" y="40"/>
                  </a:lnTo>
                  <a:lnTo>
                    <a:pt x="224" y="286"/>
                  </a:lnTo>
                  <a:close/>
                  <a:moveTo>
                    <a:pt x="172" y="86"/>
                  </a:moveTo>
                  <a:lnTo>
                    <a:pt x="42" y="86"/>
                  </a:lnTo>
                  <a:lnTo>
                    <a:pt x="42" y="104"/>
                  </a:lnTo>
                  <a:lnTo>
                    <a:pt x="172" y="104"/>
                  </a:lnTo>
                  <a:lnTo>
                    <a:pt x="172" y="86"/>
                  </a:lnTo>
                  <a:close/>
                  <a:moveTo>
                    <a:pt x="42" y="178"/>
                  </a:moveTo>
                  <a:lnTo>
                    <a:pt x="106" y="178"/>
                  </a:lnTo>
                  <a:lnTo>
                    <a:pt x="106" y="160"/>
                  </a:lnTo>
                  <a:lnTo>
                    <a:pt x="42" y="160"/>
                  </a:lnTo>
                  <a:lnTo>
                    <a:pt x="42" y="178"/>
                  </a:lnTo>
                  <a:close/>
                  <a:moveTo>
                    <a:pt x="172" y="124"/>
                  </a:moveTo>
                  <a:lnTo>
                    <a:pt x="42" y="124"/>
                  </a:lnTo>
                  <a:lnTo>
                    <a:pt x="42" y="142"/>
                  </a:lnTo>
                  <a:lnTo>
                    <a:pt x="172" y="142"/>
                  </a:lnTo>
                  <a:lnTo>
                    <a:pt x="172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39189" y="3295650"/>
            <a:ext cx="987425" cy="1416050"/>
            <a:chOff x="8739189" y="3295650"/>
            <a:chExt cx="987425" cy="1416050"/>
          </a:xfrm>
        </p:grpSpPr>
        <p:sp>
          <p:nvSpPr>
            <p:cNvPr id="41" name="Freeform 353"/>
            <p:cNvSpPr/>
            <p:nvPr/>
          </p:nvSpPr>
          <p:spPr bwMode="auto">
            <a:xfrm>
              <a:off x="8739189" y="3295650"/>
              <a:ext cx="987425" cy="1130300"/>
            </a:xfrm>
            <a:custGeom>
              <a:avLst/>
              <a:gdLst>
                <a:gd name="T0" fmla="*/ 256 w 311"/>
                <a:gd name="T1" fmla="*/ 256 h 356"/>
                <a:gd name="T2" fmla="*/ 156 w 311"/>
                <a:gd name="T3" fmla="*/ 356 h 356"/>
                <a:gd name="T4" fmla="*/ 56 w 311"/>
                <a:gd name="T5" fmla="*/ 256 h 356"/>
                <a:gd name="T6" fmla="*/ 56 w 311"/>
                <a:gd name="T7" fmla="*/ 56 h 356"/>
                <a:gd name="T8" fmla="*/ 256 w 311"/>
                <a:gd name="T9" fmla="*/ 56 h 356"/>
                <a:gd name="T10" fmla="*/ 256 w 311"/>
                <a:gd name="T11" fmla="*/ 2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56">
                  <a:moveTo>
                    <a:pt x="256" y="256"/>
                  </a:moveTo>
                  <a:cubicBezTo>
                    <a:pt x="156" y="356"/>
                    <a:pt x="156" y="356"/>
                    <a:pt x="156" y="356"/>
                  </a:cubicBezTo>
                  <a:cubicBezTo>
                    <a:pt x="56" y="256"/>
                    <a:pt x="56" y="256"/>
                    <a:pt x="56" y="256"/>
                  </a:cubicBezTo>
                  <a:cubicBezTo>
                    <a:pt x="0" y="201"/>
                    <a:pt x="0" y="111"/>
                    <a:pt x="56" y="56"/>
                  </a:cubicBezTo>
                  <a:cubicBezTo>
                    <a:pt x="111" y="0"/>
                    <a:pt x="201" y="0"/>
                    <a:pt x="256" y="56"/>
                  </a:cubicBezTo>
                  <a:cubicBezTo>
                    <a:pt x="311" y="111"/>
                    <a:pt x="311" y="201"/>
                    <a:pt x="256" y="25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354"/>
            <p:cNvSpPr>
              <a:spLocks noEditPoints="1"/>
            </p:cNvSpPr>
            <p:nvPr/>
          </p:nvSpPr>
          <p:spPr bwMode="auto">
            <a:xfrm>
              <a:off x="9202739" y="4413250"/>
              <a:ext cx="60325" cy="298450"/>
            </a:xfrm>
            <a:custGeom>
              <a:avLst/>
              <a:gdLst>
                <a:gd name="T0" fmla="*/ 10 w 19"/>
                <a:gd name="T1" fmla="*/ 38 h 94"/>
                <a:gd name="T2" fmla="*/ 14 w 19"/>
                <a:gd name="T3" fmla="*/ 34 h 94"/>
                <a:gd name="T4" fmla="*/ 10 w 19"/>
                <a:gd name="T5" fmla="*/ 30 h 94"/>
                <a:gd name="T6" fmla="*/ 6 w 19"/>
                <a:gd name="T7" fmla="*/ 34 h 94"/>
                <a:gd name="T8" fmla="*/ 10 w 19"/>
                <a:gd name="T9" fmla="*/ 38 h 94"/>
                <a:gd name="T10" fmla="*/ 10 w 19"/>
                <a:gd name="T11" fmla="*/ 23 h 94"/>
                <a:gd name="T12" fmla="*/ 14 w 19"/>
                <a:gd name="T13" fmla="*/ 19 h 94"/>
                <a:gd name="T14" fmla="*/ 10 w 19"/>
                <a:gd name="T15" fmla="*/ 15 h 94"/>
                <a:gd name="T16" fmla="*/ 6 w 19"/>
                <a:gd name="T17" fmla="*/ 19 h 94"/>
                <a:gd name="T18" fmla="*/ 10 w 19"/>
                <a:gd name="T19" fmla="*/ 23 h 94"/>
                <a:gd name="T20" fmla="*/ 10 w 19"/>
                <a:gd name="T21" fmla="*/ 8 h 94"/>
                <a:gd name="T22" fmla="*/ 13 w 19"/>
                <a:gd name="T23" fmla="*/ 7 h 94"/>
                <a:gd name="T24" fmla="*/ 14 w 19"/>
                <a:gd name="T25" fmla="*/ 4 h 94"/>
                <a:gd name="T26" fmla="*/ 13 w 19"/>
                <a:gd name="T27" fmla="*/ 2 h 94"/>
                <a:gd name="T28" fmla="*/ 7 w 19"/>
                <a:gd name="T29" fmla="*/ 2 h 94"/>
                <a:gd name="T30" fmla="*/ 6 w 19"/>
                <a:gd name="T31" fmla="*/ 4 h 94"/>
                <a:gd name="T32" fmla="*/ 7 w 19"/>
                <a:gd name="T33" fmla="*/ 7 h 94"/>
                <a:gd name="T34" fmla="*/ 10 w 19"/>
                <a:gd name="T35" fmla="*/ 8 h 94"/>
                <a:gd name="T36" fmla="*/ 10 w 19"/>
                <a:gd name="T37" fmla="*/ 68 h 94"/>
                <a:gd name="T38" fmla="*/ 14 w 19"/>
                <a:gd name="T39" fmla="*/ 64 h 94"/>
                <a:gd name="T40" fmla="*/ 10 w 19"/>
                <a:gd name="T41" fmla="*/ 60 h 94"/>
                <a:gd name="T42" fmla="*/ 6 w 19"/>
                <a:gd name="T43" fmla="*/ 64 h 94"/>
                <a:gd name="T44" fmla="*/ 10 w 19"/>
                <a:gd name="T45" fmla="*/ 68 h 94"/>
                <a:gd name="T46" fmla="*/ 10 w 19"/>
                <a:gd name="T47" fmla="*/ 53 h 94"/>
                <a:gd name="T48" fmla="*/ 14 w 19"/>
                <a:gd name="T49" fmla="*/ 49 h 94"/>
                <a:gd name="T50" fmla="*/ 10 w 19"/>
                <a:gd name="T51" fmla="*/ 45 h 94"/>
                <a:gd name="T52" fmla="*/ 6 w 19"/>
                <a:gd name="T53" fmla="*/ 49 h 94"/>
                <a:gd name="T54" fmla="*/ 10 w 19"/>
                <a:gd name="T55" fmla="*/ 53 h 94"/>
                <a:gd name="T56" fmla="*/ 10 w 19"/>
                <a:gd name="T57" fmla="*/ 75 h 94"/>
                <a:gd name="T58" fmla="*/ 0 w 19"/>
                <a:gd name="T59" fmla="*/ 85 h 94"/>
                <a:gd name="T60" fmla="*/ 10 w 19"/>
                <a:gd name="T61" fmla="*/ 94 h 94"/>
                <a:gd name="T62" fmla="*/ 19 w 19"/>
                <a:gd name="T63" fmla="*/ 85 h 94"/>
                <a:gd name="T64" fmla="*/ 10 w 19"/>
                <a:gd name="T65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94">
                  <a:moveTo>
                    <a:pt x="10" y="38"/>
                  </a:moveTo>
                  <a:cubicBezTo>
                    <a:pt x="12" y="38"/>
                    <a:pt x="14" y="36"/>
                    <a:pt x="14" y="34"/>
                  </a:cubicBezTo>
                  <a:cubicBezTo>
                    <a:pt x="14" y="32"/>
                    <a:pt x="12" y="30"/>
                    <a:pt x="10" y="30"/>
                  </a:cubicBezTo>
                  <a:cubicBezTo>
                    <a:pt x="8" y="30"/>
                    <a:pt x="6" y="32"/>
                    <a:pt x="6" y="34"/>
                  </a:cubicBezTo>
                  <a:cubicBezTo>
                    <a:pt x="6" y="36"/>
                    <a:pt x="8" y="38"/>
                    <a:pt x="10" y="38"/>
                  </a:cubicBezTo>
                  <a:close/>
                  <a:moveTo>
                    <a:pt x="10" y="23"/>
                  </a:moveTo>
                  <a:cubicBezTo>
                    <a:pt x="12" y="23"/>
                    <a:pt x="14" y="22"/>
                    <a:pt x="14" y="19"/>
                  </a:cubicBezTo>
                  <a:cubicBezTo>
                    <a:pt x="14" y="17"/>
                    <a:pt x="12" y="15"/>
                    <a:pt x="10" y="15"/>
                  </a:cubicBezTo>
                  <a:cubicBezTo>
                    <a:pt x="8" y="15"/>
                    <a:pt x="6" y="17"/>
                    <a:pt x="6" y="19"/>
                  </a:cubicBezTo>
                  <a:cubicBezTo>
                    <a:pt x="6" y="22"/>
                    <a:pt x="8" y="23"/>
                    <a:pt x="10" y="23"/>
                  </a:cubicBezTo>
                  <a:close/>
                  <a:moveTo>
                    <a:pt x="10" y="8"/>
                  </a:moveTo>
                  <a:cubicBezTo>
                    <a:pt x="11" y="8"/>
                    <a:pt x="12" y="8"/>
                    <a:pt x="13" y="7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3"/>
                    <a:pt x="13" y="2"/>
                    <a:pt x="13" y="2"/>
                  </a:cubicBezTo>
                  <a:cubicBezTo>
                    <a:pt x="11" y="0"/>
                    <a:pt x="8" y="0"/>
                    <a:pt x="7" y="2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6"/>
                    <a:pt x="7" y="7"/>
                  </a:cubicBezTo>
                  <a:cubicBezTo>
                    <a:pt x="8" y="8"/>
                    <a:pt x="9" y="8"/>
                    <a:pt x="10" y="8"/>
                  </a:cubicBezTo>
                  <a:close/>
                  <a:moveTo>
                    <a:pt x="10" y="68"/>
                  </a:moveTo>
                  <a:cubicBezTo>
                    <a:pt x="12" y="68"/>
                    <a:pt x="14" y="66"/>
                    <a:pt x="14" y="64"/>
                  </a:cubicBezTo>
                  <a:cubicBezTo>
                    <a:pt x="14" y="62"/>
                    <a:pt x="12" y="60"/>
                    <a:pt x="10" y="60"/>
                  </a:cubicBezTo>
                  <a:cubicBezTo>
                    <a:pt x="8" y="60"/>
                    <a:pt x="6" y="62"/>
                    <a:pt x="6" y="64"/>
                  </a:cubicBezTo>
                  <a:cubicBezTo>
                    <a:pt x="6" y="66"/>
                    <a:pt x="8" y="68"/>
                    <a:pt x="10" y="68"/>
                  </a:cubicBezTo>
                  <a:close/>
                  <a:moveTo>
                    <a:pt x="10" y="53"/>
                  </a:moveTo>
                  <a:cubicBezTo>
                    <a:pt x="12" y="53"/>
                    <a:pt x="14" y="51"/>
                    <a:pt x="14" y="49"/>
                  </a:cubicBezTo>
                  <a:cubicBezTo>
                    <a:pt x="14" y="47"/>
                    <a:pt x="12" y="45"/>
                    <a:pt x="10" y="45"/>
                  </a:cubicBezTo>
                  <a:cubicBezTo>
                    <a:pt x="8" y="45"/>
                    <a:pt x="6" y="47"/>
                    <a:pt x="6" y="49"/>
                  </a:cubicBezTo>
                  <a:cubicBezTo>
                    <a:pt x="6" y="51"/>
                    <a:pt x="8" y="53"/>
                    <a:pt x="10" y="53"/>
                  </a:cubicBezTo>
                  <a:close/>
                  <a:moveTo>
                    <a:pt x="10" y="75"/>
                  </a:moveTo>
                  <a:cubicBezTo>
                    <a:pt x="4" y="75"/>
                    <a:pt x="0" y="79"/>
                    <a:pt x="0" y="85"/>
                  </a:cubicBezTo>
                  <a:cubicBezTo>
                    <a:pt x="0" y="90"/>
                    <a:pt x="4" y="94"/>
                    <a:pt x="10" y="94"/>
                  </a:cubicBezTo>
                  <a:cubicBezTo>
                    <a:pt x="15" y="94"/>
                    <a:pt x="19" y="90"/>
                    <a:pt x="19" y="85"/>
                  </a:cubicBezTo>
                  <a:cubicBezTo>
                    <a:pt x="19" y="79"/>
                    <a:pt x="15" y="75"/>
                    <a:pt x="10" y="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355"/>
            <p:cNvSpPr>
              <a:spLocks noEditPoints="1"/>
            </p:cNvSpPr>
            <p:nvPr/>
          </p:nvSpPr>
          <p:spPr bwMode="auto">
            <a:xfrm>
              <a:off x="8999539" y="3556000"/>
              <a:ext cx="466725" cy="520700"/>
            </a:xfrm>
            <a:custGeom>
              <a:avLst/>
              <a:gdLst>
                <a:gd name="T0" fmla="*/ 80 w 147"/>
                <a:gd name="T1" fmla="*/ 91 h 164"/>
                <a:gd name="T2" fmla="*/ 80 w 147"/>
                <a:gd name="T3" fmla="*/ 90 h 164"/>
                <a:gd name="T4" fmla="*/ 80 w 147"/>
                <a:gd name="T5" fmla="*/ 57 h 164"/>
                <a:gd name="T6" fmla="*/ 74 w 147"/>
                <a:gd name="T7" fmla="*/ 51 h 164"/>
                <a:gd name="T8" fmla="*/ 67 w 147"/>
                <a:gd name="T9" fmla="*/ 57 h 164"/>
                <a:gd name="T10" fmla="*/ 67 w 147"/>
                <a:gd name="T11" fmla="*/ 90 h 164"/>
                <a:gd name="T12" fmla="*/ 74 w 147"/>
                <a:gd name="T13" fmla="*/ 97 h 164"/>
                <a:gd name="T14" fmla="*/ 75 w 147"/>
                <a:gd name="T15" fmla="*/ 97 h 164"/>
                <a:gd name="T16" fmla="*/ 104 w 147"/>
                <a:gd name="T17" fmla="*/ 126 h 164"/>
                <a:gd name="T18" fmla="*/ 107 w 147"/>
                <a:gd name="T19" fmla="*/ 127 h 164"/>
                <a:gd name="T20" fmla="*/ 110 w 147"/>
                <a:gd name="T21" fmla="*/ 126 h 164"/>
                <a:gd name="T22" fmla="*/ 110 w 147"/>
                <a:gd name="T23" fmla="*/ 121 h 164"/>
                <a:gd name="T24" fmla="*/ 80 w 147"/>
                <a:gd name="T25" fmla="*/ 91 h 164"/>
                <a:gd name="T26" fmla="*/ 119 w 147"/>
                <a:gd name="T27" fmla="*/ 32 h 164"/>
                <a:gd name="T28" fmla="*/ 124 w 147"/>
                <a:gd name="T29" fmla="*/ 25 h 164"/>
                <a:gd name="T30" fmla="*/ 125 w 147"/>
                <a:gd name="T31" fmla="*/ 26 h 164"/>
                <a:gd name="T32" fmla="*/ 129 w 147"/>
                <a:gd name="T33" fmla="*/ 27 h 164"/>
                <a:gd name="T34" fmla="*/ 132 w 147"/>
                <a:gd name="T35" fmla="*/ 24 h 164"/>
                <a:gd name="T36" fmla="*/ 135 w 147"/>
                <a:gd name="T37" fmla="*/ 19 h 164"/>
                <a:gd name="T38" fmla="*/ 133 w 147"/>
                <a:gd name="T39" fmla="*/ 13 h 164"/>
                <a:gd name="T40" fmla="*/ 112 w 147"/>
                <a:gd name="T41" fmla="*/ 1 h 164"/>
                <a:gd name="T42" fmla="*/ 106 w 147"/>
                <a:gd name="T43" fmla="*/ 2 h 164"/>
                <a:gd name="T44" fmla="*/ 103 w 147"/>
                <a:gd name="T45" fmla="*/ 8 h 164"/>
                <a:gd name="T46" fmla="*/ 103 w 147"/>
                <a:gd name="T47" fmla="*/ 11 h 164"/>
                <a:gd name="T48" fmla="*/ 105 w 147"/>
                <a:gd name="T49" fmla="*/ 14 h 164"/>
                <a:gd name="T50" fmla="*/ 106 w 147"/>
                <a:gd name="T51" fmla="*/ 15 h 164"/>
                <a:gd name="T52" fmla="*/ 102 w 147"/>
                <a:gd name="T53" fmla="*/ 22 h 164"/>
                <a:gd name="T54" fmla="*/ 74 w 147"/>
                <a:gd name="T55" fmla="*/ 16 h 164"/>
                <a:gd name="T56" fmla="*/ 45 w 147"/>
                <a:gd name="T57" fmla="*/ 22 h 164"/>
                <a:gd name="T58" fmla="*/ 41 w 147"/>
                <a:gd name="T59" fmla="*/ 15 h 164"/>
                <a:gd name="T60" fmla="*/ 43 w 147"/>
                <a:gd name="T61" fmla="*/ 14 h 164"/>
                <a:gd name="T62" fmla="*/ 45 w 147"/>
                <a:gd name="T63" fmla="*/ 11 h 164"/>
                <a:gd name="T64" fmla="*/ 44 w 147"/>
                <a:gd name="T65" fmla="*/ 8 h 164"/>
                <a:gd name="T66" fmla="*/ 41 w 147"/>
                <a:gd name="T67" fmla="*/ 2 h 164"/>
                <a:gd name="T68" fmla="*/ 35 w 147"/>
                <a:gd name="T69" fmla="*/ 1 h 164"/>
                <a:gd name="T70" fmla="*/ 14 w 147"/>
                <a:gd name="T71" fmla="*/ 13 h 164"/>
                <a:gd name="T72" fmla="*/ 13 w 147"/>
                <a:gd name="T73" fmla="*/ 19 h 164"/>
                <a:gd name="T74" fmla="*/ 16 w 147"/>
                <a:gd name="T75" fmla="*/ 24 h 164"/>
                <a:gd name="T76" fmla="*/ 19 w 147"/>
                <a:gd name="T77" fmla="*/ 27 h 164"/>
                <a:gd name="T78" fmla="*/ 22 w 147"/>
                <a:gd name="T79" fmla="*/ 26 h 164"/>
                <a:gd name="T80" fmla="*/ 24 w 147"/>
                <a:gd name="T81" fmla="*/ 25 h 164"/>
                <a:gd name="T82" fmla="*/ 28 w 147"/>
                <a:gd name="T83" fmla="*/ 32 h 164"/>
                <a:gd name="T84" fmla="*/ 0 w 147"/>
                <a:gd name="T85" fmla="*/ 90 h 164"/>
                <a:gd name="T86" fmla="*/ 74 w 147"/>
                <a:gd name="T87" fmla="*/ 164 h 164"/>
                <a:gd name="T88" fmla="*/ 147 w 147"/>
                <a:gd name="T89" fmla="*/ 90 h 164"/>
                <a:gd name="T90" fmla="*/ 119 w 147"/>
                <a:gd name="T91" fmla="*/ 32 h 164"/>
                <a:gd name="T92" fmla="*/ 74 w 147"/>
                <a:gd name="T93" fmla="*/ 150 h 164"/>
                <a:gd name="T94" fmla="*/ 14 w 147"/>
                <a:gd name="T95" fmla="*/ 90 h 164"/>
                <a:gd name="T96" fmla="*/ 74 w 147"/>
                <a:gd name="T97" fmla="*/ 31 h 164"/>
                <a:gd name="T98" fmla="*/ 133 w 147"/>
                <a:gd name="T99" fmla="*/ 90 h 164"/>
                <a:gd name="T100" fmla="*/ 74 w 147"/>
                <a:gd name="T101" fmla="*/ 15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" h="164">
                  <a:moveTo>
                    <a:pt x="80" y="91"/>
                  </a:moveTo>
                  <a:cubicBezTo>
                    <a:pt x="80" y="91"/>
                    <a:pt x="80" y="91"/>
                    <a:pt x="80" y="90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3"/>
                    <a:pt x="77" y="51"/>
                    <a:pt x="74" y="51"/>
                  </a:cubicBezTo>
                  <a:cubicBezTo>
                    <a:pt x="70" y="51"/>
                    <a:pt x="67" y="53"/>
                    <a:pt x="67" y="57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4"/>
                    <a:pt x="70" y="97"/>
                    <a:pt x="74" y="97"/>
                  </a:cubicBezTo>
                  <a:cubicBezTo>
                    <a:pt x="74" y="97"/>
                    <a:pt x="74" y="97"/>
                    <a:pt x="75" y="97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5" y="127"/>
                    <a:pt x="106" y="127"/>
                    <a:pt x="107" y="127"/>
                  </a:cubicBezTo>
                  <a:cubicBezTo>
                    <a:pt x="108" y="127"/>
                    <a:pt x="109" y="127"/>
                    <a:pt x="110" y="126"/>
                  </a:cubicBezTo>
                  <a:cubicBezTo>
                    <a:pt x="111" y="125"/>
                    <a:pt x="111" y="122"/>
                    <a:pt x="110" y="121"/>
                  </a:cubicBezTo>
                  <a:lnTo>
                    <a:pt x="80" y="91"/>
                  </a:lnTo>
                  <a:close/>
                  <a:moveTo>
                    <a:pt x="119" y="32"/>
                  </a:moveTo>
                  <a:cubicBezTo>
                    <a:pt x="124" y="25"/>
                    <a:pt x="124" y="25"/>
                    <a:pt x="124" y="25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8" y="27"/>
                    <a:pt x="129" y="27"/>
                  </a:cubicBezTo>
                  <a:cubicBezTo>
                    <a:pt x="130" y="26"/>
                    <a:pt x="131" y="26"/>
                    <a:pt x="132" y="24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6" y="17"/>
                    <a:pt x="135" y="14"/>
                    <a:pt x="133" y="13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0" y="0"/>
                    <a:pt x="107" y="0"/>
                    <a:pt x="106" y="2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9"/>
                    <a:pt x="102" y="10"/>
                    <a:pt x="103" y="11"/>
                  </a:cubicBezTo>
                  <a:cubicBezTo>
                    <a:pt x="103" y="12"/>
                    <a:pt x="104" y="13"/>
                    <a:pt x="105" y="14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3" y="18"/>
                    <a:pt x="84" y="16"/>
                    <a:pt x="74" y="16"/>
                  </a:cubicBezTo>
                  <a:cubicBezTo>
                    <a:pt x="64" y="16"/>
                    <a:pt x="54" y="18"/>
                    <a:pt x="45" y="22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3"/>
                    <a:pt x="45" y="12"/>
                    <a:pt x="45" y="11"/>
                  </a:cubicBezTo>
                  <a:cubicBezTo>
                    <a:pt x="45" y="10"/>
                    <a:pt x="45" y="9"/>
                    <a:pt x="44" y="8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0"/>
                    <a:pt x="37" y="0"/>
                    <a:pt x="35" y="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4"/>
                    <a:pt x="11" y="17"/>
                    <a:pt x="13" y="19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6"/>
                    <a:pt x="17" y="26"/>
                    <a:pt x="19" y="27"/>
                  </a:cubicBezTo>
                  <a:cubicBezTo>
                    <a:pt x="20" y="27"/>
                    <a:pt x="21" y="27"/>
                    <a:pt x="22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11" y="46"/>
                    <a:pt x="0" y="67"/>
                    <a:pt x="0" y="90"/>
                  </a:cubicBezTo>
                  <a:cubicBezTo>
                    <a:pt x="0" y="131"/>
                    <a:pt x="33" y="164"/>
                    <a:pt x="74" y="164"/>
                  </a:cubicBezTo>
                  <a:cubicBezTo>
                    <a:pt x="114" y="164"/>
                    <a:pt x="147" y="131"/>
                    <a:pt x="147" y="90"/>
                  </a:cubicBezTo>
                  <a:cubicBezTo>
                    <a:pt x="147" y="67"/>
                    <a:pt x="137" y="46"/>
                    <a:pt x="119" y="32"/>
                  </a:cubicBezTo>
                  <a:close/>
                  <a:moveTo>
                    <a:pt x="74" y="150"/>
                  </a:moveTo>
                  <a:cubicBezTo>
                    <a:pt x="41" y="150"/>
                    <a:pt x="14" y="123"/>
                    <a:pt x="14" y="90"/>
                  </a:cubicBezTo>
                  <a:cubicBezTo>
                    <a:pt x="14" y="57"/>
                    <a:pt x="41" y="31"/>
                    <a:pt x="74" y="31"/>
                  </a:cubicBezTo>
                  <a:cubicBezTo>
                    <a:pt x="107" y="31"/>
                    <a:pt x="133" y="57"/>
                    <a:pt x="133" y="90"/>
                  </a:cubicBezTo>
                  <a:cubicBezTo>
                    <a:pt x="133" y="123"/>
                    <a:pt x="107" y="150"/>
                    <a:pt x="74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77" name="矩形 76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178902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79" name="矩形 78"/>
          <p:cNvSpPr/>
          <p:nvPr/>
        </p:nvSpPr>
        <p:spPr>
          <a:xfrm>
            <a:off x="3759661" y="335050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80" name="矩形 79"/>
          <p:cNvSpPr/>
          <p:nvPr/>
        </p:nvSpPr>
        <p:spPr>
          <a:xfrm>
            <a:off x="5242777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81" name="矩形 80"/>
          <p:cNvSpPr/>
          <p:nvPr/>
        </p:nvSpPr>
        <p:spPr>
          <a:xfrm>
            <a:off x="6768311" y="3350501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>
                    <a:lumMod val="50000"/>
                  </a:schemeClr>
                </a:solidFill>
              </a:rPr>
              <a:t>点击此处添加文字</a:t>
            </a:r>
            <a:endParaRPr lang="en-US" altLang="zh-CN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  <p:sp>
        <p:nvSpPr>
          <p:cNvPr id="82" name="矩形 81"/>
          <p:cNvSpPr/>
          <p:nvPr/>
        </p:nvSpPr>
        <p:spPr>
          <a:xfrm>
            <a:off x="8306653" y="4992290"/>
            <a:ext cx="1912821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5"/>
                </a:solidFill>
              </a:rPr>
              <a:t>点击此处添加文字</a:t>
            </a:r>
            <a:endParaRPr lang="en-US" altLang="zh-CN" sz="14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500">
        <p:random/>
      </p:transition>
    </mc:Choice>
    <mc:Fallback xmlns="">
      <p:transition spd="slow" advClick="0" advTm="8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2326288" y="3177856"/>
            <a:ext cx="877705" cy="1278483"/>
          </a:xfrm>
          <a:custGeom>
            <a:avLst/>
            <a:gdLst>
              <a:gd name="T0" fmla="*/ 102 w 219"/>
              <a:gd name="T1" fmla="*/ 223 h 319"/>
              <a:gd name="T2" fmla="*/ 99 w 219"/>
              <a:gd name="T3" fmla="*/ 216 h 319"/>
              <a:gd name="T4" fmla="*/ 113 w 219"/>
              <a:gd name="T5" fmla="*/ 212 h 319"/>
              <a:gd name="T6" fmla="*/ 110 w 219"/>
              <a:gd name="T7" fmla="*/ 205 h 319"/>
              <a:gd name="T8" fmla="*/ 90 w 219"/>
              <a:gd name="T9" fmla="*/ 234 h 319"/>
              <a:gd name="T10" fmla="*/ 87 w 219"/>
              <a:gd name="T11" fmla="*/ 228 h 319"/>
              <a:gd name="T12" fmla="*/ 125 w 219"/>
              <a:gd name="T13" fmla="*/ 19 h 319"/>
              <a:gd name="T14" fmla="*/ 122 w 219"/>
              <a:gd name="T15" fmla="*/ 13 h 319"/>
              <a:gd name="T16" fmla="*/ 114 w 219"/>
              <a:gd name="T17" fmla="*/ 8 h 319"/>
              <a:gd name="T18" fmla="*/ 111 w 219"/>
              <a:gd name="T19" fmla="*/ 1 h 319"/>
              <a:gd name="T20" fmla="*/ 79 w 219"/>
              <a:gd name="T21" fmla="*/ 246 h 319"/>
              <a:gd name="T22" fmla="*/ 76 w 219"/>
              <a:gd name="T23" fmla="*/ 239 h 319"/>
              <a:gd name="T24" fmla="*/ 124 w 219"/>
              <a:gd name="T25" fmla="*/ 201 h 319"/>
              <a:gd name="T26" fmla="*/ 121 w 219"/>
              <a:gd name="T27" fmla="*/ 194 h 319"/>
              <a:gd name="T28" fmla="*/ 68 w 219"/>
              <a:gd name="T29" fmla="*/ 257 h 319"/>
              <a:gd name="T30" fmla="*/ 65 w 219"/>
              <a:gd name="T31" fmla="*/ 250 h 319"/>
              <a:gd name="T32" fmla="*/ 22 w 219"/>
              <a:gd name="T33" fmla="*/ 302 h 319"/>
              <a:gd name="T34" fmla="*/ 20 w 219"/>
              <a:gd name="T35" fmla="*/ 296 h 319"/>
              <a:gd name="T36" fmla="*/ 136 w 219"/>
              <a:gd name="T37" fmla="*/ 189 h 319"/>
              <a:gd name="T38" fmla="*/ 133 w 219"/>
              <a:gd name="T39" fmla="*/ 182 h 319"/>
              <a:gd name="T40" fmla="*/ 10 w 219"/>
              <a:gd name="T41" fmla="*/ 319 h 319"/>
              <a:gd name="T42" fmla="*/ 31 w 219"/>
              <a:gd name="T43" fmla="*/ 284 h 319"/>
              <a:gd name="T44" fmla="*/ 37 w 219"/>
              <a:gd name="T45" fmla="*/ 290 h 319"/>
              <a:gd name="T46" fmla="*/ 54 w 219"/>
              <a:gd name="T47" fmla="*/ 262 h 319"/>
              <a:gd name="T48" fmla="*/ 59 w 219"/>
              <a:gd name="T49" fmla="*/ 267 h 319"/>
              <a:gd name="T50" fmla="*/ 42 w 219"/>
              <a:gd name="T51" fmla="*/ 273 h 319"/>
              <a:gd name="T52" fmla="*/ 48 w 219"/>
              <a:gd name="T53" fmla="*/ 279 h 319"/>
              <a:gd name="T54" fmla="*/ 145 w 219"/>
              <a:gd name="T55" fmla="*/ 35 h 319"/>
              <a:gd name="T56" fmla="*/ 150 w 219"/>
              <a:gd name="T57" fmla="*/ 41 h 319"/>
              <a:gd name="T58" fmla="*/ 189 w 219"/>
              <a:gd name="T59" fmla="*/ 126 h 319"/>
              <a:gd name="T60" fmla="*/ 195 w 219"/>
              <a:gd name="T61" fmla="*/ 131 h 319"/>
              <a:gd name="T62" fmla="*/ 190 w 219"/>
              <a:gd name="T63" fmla="*/ 81 h 319"/>
              <a:gd name="T64" fmla="*/ 196 w 219"/>
              <a:gd name="T65" fmla="*/ 86 h 319"/>
              <a:gd name="T66" fmla="*/ 179 w 219"/>
              <a:gd name="T67" fmla="*/ 69 h 319"/>
              <a:gd name="T68" fmla="*/ 184 w 219"/>
              <a:gd name="T69" fmla="*/ 75 h 319"/>
              <a:gd name="T70" fmla="*/ 178 w 219"/>
              <a:gd name="T71" fmla="*/ 137 h 319"/>
              <a:gd name="T72" fmla="*/ 184 w 219"/>
              <a:gd name="T73" fmla="*/ 143 h 319"/>
              <a:gd name="T74" fmla="*/ 201 w 219"/>
              <a:gd name="T75" fmla="*/ 114 h 319"/>
              <a:gd name="T76" fmla="*/ 206 w 219"/>
              <a:gd name="T77" fmla="*/ 120 h 319"/>
              <a:gd name="T78" fmla="*/ 201 w 219"/>
              <a:gd name="T79" fmla="*/ 92 h 319"/>
              <a:gd name="T80" fmla="*/ 207 w 219"/>
              <a:gd name="T81" fmla="*/ 97 h 319"/>
              <a:gd name="T82" fmla="*/ 167 w 219"/>
              <a:gd name="T83" fmla="*/ 148 h 319"/>
              <a:gd name="T84" fmla="*/ 172 w 219"/>
              <a:gd name="T85" fmla="*/ 154 h 319"/>
              <a:gd name="T86" fmla="*/ 218 w 219"/>
              <a:gd name="T87" fmla="*/ 103 h 319"/>
              <a:gd name="T88" fmla="*/ 215 w 219"/>
              <a:gd name="T89" fmla="*/ 110 h 319"/>
              <a:gd name="T90" fmla="*/ 155 w 219"/>
              <a:gd name="T91" fmla="*/ 160 h 319"/>
              <a:gd name="T92" fmla="*/ 161 w 219"/>
              <a:gd name="T93" fmla="*/ 165 h 319"/>
              <a:gd name="T94" fmla="*/ 144 w 219"/>
              <a:gd name="T95" fmla="*/ 171 h 319"/>
              <a:gd name="T96" fmla="*/ 150 w 219"/>
              <a:gd name="T97" fmla="*/ 177 h 319"/>
              <a:gd name="T98" fmla="*/ 167 w 219"/>
              <a:gd name="T99" fmla="*/ 58 h 319"/>
              <a:gd name="T100" fmla="*/ 173 w 219"/>
              <a:gd name="T101" fmla="*/ 64 h 319"/>
              <a:gd name="T102" fmla="*/ 133 w 219"/>
              <a:gd name="T103" fmla="*/ 24 h 319"/>
              <a:gd name="T104" fmla="*/ 139 w 219"/>
              <a:gd name="T105" fmla="*/ 30 h 319"/>
              <a:gd name="T106" fmla="*/ 156 w 219"/>
              <a:gd name="T107" fmla="*/ 47 h 319"/>
              <a:gd name="T108" fmla="*/ 162 w 219"/>
              <a:gd name="T109" fmla="*/ 5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99" y="216"/>
                </a:moveTo>
                <a:cubicBezTo>
                  <a:pt x="97" y="218"/>
                  <a:pt x="97" y="220"/>
                  <a:pt x="99" y="222"/>
                </a:cubicBezTo>
                <a:cubicBezTo>
                  <a:pt x="100" y="223"/>
                  <a:pt x="101" y="223"/>
                  <a:pt x="102" y="223"/>
                </a:cubicBezTo>
                <a:cubicBezTo>
                  <a:pt x="103" y="223"/>
                  <a:pt x="104" y="223"/>
                  <a:pt x="104" y="222"/>
                </a:cubicBezTo>
                <a:cubicBezTo>
                  <a:pt x="106" y="220"/>
                  <a:pt x="106" y="218"/>
                  <a:pt x="104" y="216"/>
                </a:cubicBezTo>
                <a:cubicBezTo>
                  <a:pt x="103" y="215"/>
                  <a:pt x="100" y="215"/>
                  <a:pt x="99" y="216"/>
                </a:cubicBezTo>
                <a:close/>
                <a:moveTo>
                  <a:pt x="110" y="205"/>
                </a:moveTo>
                <a:cubicBezTo>
                  <a:pt x="109" y="207"/>
                  <a:pt x="109" y="209"/>
                  <a:pt x="110" y="211"/>
                </a:cubicBezTo>
                <a:cubicBezTo>
                  <a:pt x="111" y="211"/>
                  <a:pt x="112" y="212"/>
                  <a:pt x="113" y="212"/>
                </a:cubicBezTo>
                <a:cubicBezTo>
                  <a:pt x="114" y="212"/>
                  <a:pt x="115" y="211"/>
                  <a:pt x="116" y="211"/>
                </a:cubicBezTo>
                <a:cubicBezTo>
                  <a:pt x="117" y="209"/>
                  <a:pt x="117" y="207"/>
                  <a:pt x="116" y="205"/>
                </a:cubicBezTo>
                <a:cubicBezTo>
                  <a:pt x="114" y="203"/>
                  <a:pt x="112" y="203"/>
                  <a:pt x="110" y="205"/>
                </a:cubicBezTo>
                <a:close/>
                <a:moveTo>
                  <a:pt x="87" y="228"/>
                </a:moveTo>
                <a:cubicBezTo>
                  <a:pt x="86" y="229"/>
                  <a:pt x="86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5" y="232"/>
                  <a:pt x="95" y="229"/>
                  <a:pt x="93" y="228"/>
                </a:cubicBezTo>
                <a:cubicBezTo>
                  <a:pt x="92" y="226"/>
                  <a:pt x="89" y="226"/>
                  <a:pt x="87" y="228"/>
                </a:cubicBezTo>
                <a:close/>
                <a:moveTo>
                  <a:pt x="122" y="13"/>
                </a:moveTo>
                <a:cubicBezTo>
                  <a:pt x="121" y="14"/>
                  <a:pt x="121" y="17"/>
                  <a:pt x="122" y="18"/>
                </a:cubicBezTo>
                <a:cubicBezTo>
                  <a:pt x="123" y="19"/>
                  <a:pt x="124" y="19"/>
                  <a:pt x="125" y="19"/>
                </a:cubicBezTo>
                <a:cubicBezTo>
                  <a:pt x="126" y="19"/>
                  <a:pt x="127" y="19"/>
                  <a:pt x="128" y="18"/>
                </a:cubicBezTo>
                <a:cubicBezTo>
                  <a:pt x="129" y="17"/>
                  <a:pt x="129" y="14"/>
                  <a:pt x="128" y="13"/>
                </a:cubicBezTo>
                <a:cubicBezTo>
                  <a:pt x="126" y="11"/>
                  <a:pt x="124" y="11"/>
                  <a:pt x="122" y="13"/>
                </a:cubicBezTo>
                <a:close/>
                <a:moveTo>
                  <a:pt x="111" y="1"/>
                </a:moveTo>
                <a:cubicBezTo>
                  <a:pt x="109" y="3"/>
                  <a:pt x="109" y="5"/>
                  <a:pt x="111" y="7"/>
                </a:cubicBezTo>
                <a:cubicBezTo>
                  <a:pt x="112" y="8"/>
                  <a:pt x="113" y="8"/>
                  <a:pt x="114" y="8"/>
                </a:cubicBezTo>
                <a:cubicBezTo>
                  <a:pt x="115" y="8"/>
                  <a:pt x="116" y="8"/>
                  <a:pt x="116" y="7"/>
                </a:cubicBezTo>
                <a:cubicBezTo>
                  <a:pt x="118" y="5"/>
                  <a:pt x="118" y="3"/>
                  <a:pt x="116" y="1"/>
                </a:cubicBezTo>
                <a:cubicBezTo>
                  <a:pt x="115" y="0"/>
                  <a:pt x="112" y="0"/>
                  <a:pt x="111" y="1"/>
                </a:cubicBezTo>
                <a:close/>
                <a:moveTo>
                  <a:pt x="76" y="239"/>
                </a:moveTo>
                <a:cubicBezTo>
                  <a:pt x="75" y="241"/>
                  <a:pt x="75" y="243"/>
                  <a:pt x="76" y="245"/>
                </a:cubicBezTo>
                <a:cubicBezTo>
                  <a:pt x="77" y="245"/>
                  <a:pt x="78" y="246"/>
                  <a:pt x="79" y="246"/>
                </a:cubicBezTo>
                <a:cubicBezTo>
                  <a:pt x="80" y="246"/>
                  <a:pt x="81" y="245"/>
                  <a:pt x="82" y="245"/>
                </a:cubicBezTo>
                <a:cubicBezTo>
                  <a:pt x="83" y="243"/>
                  <a:pt x="83" y="241"/>
                  <a:pt x="82" y="239"/>
                </a:cubicBezTo>
                <a:cubicBezTo>
                  <a:pt x="80" y="237"/>
                  <a:pt x="78" y="237"/>
                  <a:pt x="76" y="239"/>
                </a:cubicBezTo>
                <a:close/>
                <a:moveTo>
                  <a:pt x="121" y="194"/>
                </a:moveTo>
                <a:cubicBezTo>
                  <a:pt x="120" y="195"/>
                  <a:pt x="120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7" y="199"/>
                </a:cubicBezTo>
                <a:cubicBezTo>
                  <a:pt x="129" y="198"/>
                  <a:pt x="129" y="195"/>
                  <a:pt x="127" y="194"/>
                </a:cubicBezTo>
                <a:cubicBezTo>
                  <a:pt x="125" y="192"/>
                  <a:pt x="123" y="192"/>
                  <a:pt x="121" y="194"/>
                </a:cubicBezTo>
                <a:close/>
                <a:moveTo>
                  <a:pt x="65" y="250"/>
                </a:moveTo>
                <a:cubicBezTo>
                  <a:pt x="63" y="252"/>
                  <a:pt x="63" y="254"/>
                  <a:pt x="65" y="256"/>
                </a:cubicBezTo>
                <a:cubicBezTo>
                  <a:pt x="66" y="257"/>
                  <a:pt x="67" y="257"/>
                  <a:pt x="68" y="257"/>
                </a:cubicBezTo>
                <a:cubicBezTo>
                  <a:pt x="69" y="257"/>
                  <a:pt x="70" y="257"/>
                  <a:pt x="70" y="256"/>
                </a:cubicBezTo>
                <a:cubicBezTo>
                  <a:pt x="72" y="254"/>
                  <a:pt x="72" y="252"/>
                  <a:pt x="70" y="250"/>
                </a:cubicBezTo>
                <a:cubicBezTo>
                  <a:pt x="69" y="249"/>
                  <a:pt x="66" y="249"/>
                  <a:pt x="65" y="250"/>
                </a:cubicBezTo>
                <a:close/>
                <a:moveTo>
                  <a:pt x="20" y="296"/>
                </a:moveTo>
                <a:cubicBezTo>
                  <a:pt x="18" y="297"/>
                  <a:pt x="18" y="300"/>
                  <a:pt x="20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7" y="300"/>
                  <a:pt x="27" y="297"/>
                  <a:pt x="25" y="296"/>
                </a:cubicBezTo>
                <a:cubicBezTo>
                  <a:pt x="24" y="294"/>
                  <a:pt x="21" y="294"/>
                  <a:pt x="20" y="296"/>
                </a:cubicBezTo>
                <a:close/>
                <a:moveTo>
                  <a:pt x="133" y="182"/>
                </a:moveTo>
                <a:cubicBezTo>
                  <a:pt x="131" y="184"/>
                  <a:pt x="131" y="186"/>
                  <a:pt x="133" y="188"/>
                </a:cubicBezTo>
                <a:cubicBezTo>
                  <a:pt x="133" y="189"/>
                  <a:pt x="134" y="189"/>
                  <a:pt x="136" y="189"/>
                </a:cubicBezTo>
                <a:cubicBezTo>
                  <a:pt x="137" y="189"/>
                  <a:pt x="138" y="189"/>
                  <a:pt x="138" y="188"/>
                </a:cubicBezTo>
                <a:cubicBezTo>
                  <a:pt x="140" y="186"/>
                  <a:pt x="140" y="184"/>
                  <a:pt x="138" y="182"/>
                </a:cubicBezTo>
                <a:cubicBezTo>
                  <a:pt x="137" y="181"/>
                  <a:pt x="134" y="181"/>
                  <a:pt x="133" y="182"/>
                </a:cubicBezTo>
                <a:close/>
                <a:moveTo>
                  <a:pt x="10" y="300"/>
                </a:moveTo>
                <a:cubicBezTo>
                  <a:pt x="5" y="300"/>
                  <a:pt x="0" y="304"/>
                  <a:pt x="0" y="310"/>
                </a:cubicBezTo>
                <a:cubicBezTo>
                  <a:pt x="0" y="315"/>
                  <a:pt x="5" y="319"/>
                  <a:pt x="10" y="319"/>
                </a:cubicBezTo>
                <a:cubicBezTo>
                  <a:pt x="15" y="319"/>
                  <a:pt x="20" y="315"/>
                  <a:pt x="20" y="310"/>
                </a:cubicBezTo>
                <a:cubicBezTo>
                  <a:pt x="20" y="304"/>
                  <a:pt x="15" y="300"/>
                  <a:pt x="10" y="300"/>
                </a:cubicBezTo>
                <a:close/>
                <a:moveTo>
                  <a:pt x="31" y="284"/>
                </a:moveTo>
                <a:cubicBezTo>
                  <a:pt x="29" y="286"/>
                  <a:pt x="29" y="288"/>
                  <a:pt x="31" y="290"/>
                </a:cubicBezTo>
                <a:cubicBezTo>
                  <a:pt x="32" y="291"/>
                  <a:pt x="33" y="291"/>
                  <a:pt x="34" y="291"/>
                </a:cubicBezTo>
                <a:cubicBezTo>
                  <a:pt x="35" y="291"/>
                  <a:pt x="36" y="291"/>
                  <a:pt x="37" y="290"/>
                </a:cubicBezTo>
                <a:cubicBezTo>
                  <a:pt x="38" y="288"/>
                  <a:pt x="38" y="286"/>
                  <a:pt x="37" y="284"/>
                </a:cubicBezTo>
                <a:cubicBezTo>
                  <a:pt x="35" y="283"/>
                  <a:pt x="32" y="283"/>
                  <a:pt x="31" y="284"/>
                </a:cubicBezTo>
                <a:close/>
                <a:moveTo>
                  <a:pt x="54" y="262"/>
                </a:moveTo>
                <a:cubicBezTo>
                  <a:pt x="52" y="263"/>
                  <a:pt x="52" y="266"/>
                  <a:pt x="54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1" y="266"/>
                  <a:pt x="61" y="263"/>
                  <a:pt x="59" y="262"/>
                </a:cubicBezTo>
                <a:cubicBezTo>
                  <a:pt x="58" y="260"/>
                  <a:pt x="55" y="260"/>
                  <a:pt x="54" y="262"/>
                </a:cubicBezTo>
                <a:close/>
                <a:moveTo>
                  <a:pt x="42" y="273"/>
                </a:moveTo>
                <a:cubicBezTo>
                  <a:pt x="41" y="274"/>
                  <a:pt x="41" y="277"/>
                  <a:pt x="42" y="279"/>
                </a:cubicBezTo>
                <a:cubicBezTo>
                  <a:pt x="43" y="279"/>
                  <a:pt x="44" y="280"/>
                  <a:pt x="45" y="280"/>
                </a:cubicBezTo>
                <a:cubicBezTo>
                  <a:pt x="46" y="280"/>
                  <a:pt x="47" y="279"/>
                  <a:pt x="48" y="279"/>
                </a:cubicBezTo>
                <a:cubicBezTo>
                  <a:pt x="49" y="277"/>
                  <a:pt x="49" y="274"/>
                  <a:pt x="48" y="273"/>
                </a:cubicBezTo>
                <a:cubicBezTo>
                  <a:pt x="46" y="271"/>
                  <a:pt x="44" y="271"/>
                  <a:pt x="42" y="273"/>
                </a:cubicBezTo>
                <a:close/>
                <a:moveTo>
                  <a:pt x="145" y="35"/>
                </a:moveTo>
                <a:cubicBezTo>
                  <a:pt x="143" y="37"/>
                  <a:pt x="143" y="39"/>
                  <a:pt x="145" y="41"/>
                </a:cubicBezTo>
                <a:cubicBezTo>
                  <a:pt x="146" y="42"/>
                  <a:pt x="147" y="42"/>
                  <a:pt x="148" y="42"/>
                </a:cubicBezTo>
                <a:cubicBezTo>
                  <a:pt x="149" y="42"/>
                  <a:pt x="150" y="42"/>
                  <a:pt x="150" y="41"/>
                </a:cubicBezTo>
                <a:cubicBezTo>
                  <a:pt x="152" y="39"/>
                  <a:pt x="152" y="37"/>
                  <a:pt x="150" y="35"/>
                </a:cubicBezTo>
                <a:cubicBezTo>
                  <a:pt x="149" y="34"/>
                  <a:pt x="146" y="34"/>
                  <a:pt x="145" y="35"/>
                </a:cubicBezTo>
                <a:close/>
                <a:moveTo>
                  <a:pt x="189" y="126"/>
                </a:moveTo>
                <a:cubicBezTo>
                  <a:pt x="188" y="127"/>
                  <a:pt x="188" y="130"/>
                  <a:pt x="189" y="131"/>
                </a:cubicBezTo>
                <a:cubicBezTo>
                  <a:pt x="190" y="132"/>
                  <a:pt x="191" y="133"/>
                  <a:pt x="192" y="133"/>
                </a:cubicBezTo>
                <a:cubicBezTo>
                  <a:pt x="193" y="133"/>
                  <a:pt x="194" y="132"/>
                  <a:pt x="195" y="131"/>
                </a:cubicBezTo>
                <a:cubicBezTo>
                  <a:pt x="196" y="130"/>
                  <a:pt x="196" y="127"/>
                  <a:pt x="195" y="126"/>
                </a:cubicBezTo>
                <a:cubicBezTo>
                  <a:pt x="193" y="124"/>
                  <a:pt x="191" y="124"/>
                  <a:pt x="189" y="126"/>
                </a:cubicBezTo>
                <a:close/>
                <a:moveTo>
                  <a:pt x="190" y="81"/>
                </a:moveTo>
                <a:cubicBezTo>
                  <a:pt x="188" y="82"/>
                  <a:pt x="188" y="85"/>
                  <a:pt x="190" y="86"/>
                </a:cubicBezTo>
                <a:cubicBezTo>
                  <a:pt x="191" y="87"/>
                  <a:pt x="192" y="87"/>
                  <a:pt x="193" y="87"/>
                </a:cubicBezTo>
                <a:cubicBezTo>
                  <a:pt x="194" y="87"/>
                  <a:pt x="195" y="87"/>
                  <a:pt x="196" y="86"/>
                </a:cubicBezTo>
                <a:cubicBezTo>
                  <a:pt x="197" y="85"/>
                  <a:pt x="197" y="82"/>
                  <a:pt x="196" y="81"/>
                </a:cubicBezTo>
                <a:cubicBezTo>
                  <a:pt x="194" y="79"/>
                  <a:pt x="192" y="79"/>
                  <a:pt x="190" y="81"/>
                </a:cubicBezTo>
                <a:close/>
                <a:moveTo>
                  <a:pt x="179" y="69"/>
                </a:moveTo>
                <a:cubicBezTo>
                  <a:pt x="177" y="71"/>
                  <a:pt x="177" y="73"/>
                  <a:pt x="179" y="75"/>
                </a:cubicBezTo>
                <a:cubicBezTo>
                  <a:pt x="180" y="76"/>
                  <a:pt x="181" y="76"/>
                  <a:pt x="182" y="76"/>
                </a:cubicBezTo>
                <a:cubicBezTo>
                  <a:pt x="183" y="76"/>
                  <a:pt x="184" y="76"/>
                  <a:pt x="184" y="75"/>
                </a:cubicBezTo>
                <a:cubicBezTo>
                  <a:pt x="186" y="73"/>
                  <a:pt x="186" y="71"/>
                  <a:pt x="184" y="69"/>
                </a:cubicBezTo>
                <a:cubicBezTo>
                  <a:pt x="183" y="68"/>
                  <a:pt x="180" y="68"/>
                  <a:pt x="179" y="69"/>
                </a:cubicBezTo>
                <a:close/>
                <a:moveTo>
                  <a:pt x="178" y="137"/>
                </a:moveTo>
                <a:cubicBezTo>
                  <a:pt x="176" y="139"/>
                  <a:pt x="176" y="141"/>
                  <a:pt x="178" y="143"/>
                </a:cubicBezTo>
                <a:cubicBezTo>
                  <a:pt x="179" y="144"/>
                  <a:pt x="180" y="144"/>
                  <a:pt x="181" y="144"/>
                </a:cubicBezTo>
                <a:cubicBezTo>
                  <a:pt x="182" y="144"/>
                  <a:pt x="183" y="144"/>
                  <a:pt x="184" y="143"/>
                </a:cubicBezTo>
                <a:cubicBezTo>
                  <a:pt x="185" y="141"/>
                  <a:pt x="185" y="139"/>
                  <a:pt x="184" y="137"/>
                </a:cubicBezTo>
                <a:cubicBezTo>
                  <a:pt x="182" y="136"/>
                  <a:pt x="180" y="136"/>
                  <a:pt x="178" y="137"/>
                </a:cubicBezTo>
                <a:close/>
                <a:moveTo>
                  <a:pt x="201" y="114"/>
                </a:moveTo>
                <a:cubicBezTo>
                  <a:pt x="199" y="116"/>
                  <a:pt x="199" y="119"/>
                  <a:pt x="201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8" y="119"/>
                  <a:pt x="208" y="116"/>
                  <a:pt x="206" y="114"/>
                </a:cubicBezTo>
                <a:cubicBezTo>
                  <a:pt x="205" y="113"/>
                  <a:pt x="202" y="113"/>
                  <a:pt x="201" y="114"/>
                </a:cubicBezTo>
                <a:close/>
                <a:moveTo>
                  <a:pt x="201" y="92"/>
                </a:moveTo>
                <a:cubicBezTo>
                  <a:pt x="200" y="93"/>
                  <a:pt x="200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7" y="97"/>
                </a:cubicBezTo>
                <a:cubicBezTo>
                  <a:pt x="209" y="96"/>
                  <a:pt x="209" y="93"/>
                  <a:pt x="207" y="92"/>
                </a:cubicBezTo>
                <a:cubicBezTo>
                  <a:pt x="205" y="90"/>
                  <a:pt x="203" y="90"/>
                  <a:pt x="201" y="92"/>
                </a:cubicBezTo>
                <a:close/>
                <a:moveTo>
                  <a:pt x="167" y="148"/>
                </a:moveTo>
                <a:cubicBezTo>
                  <a:pt x="165" y="150"/>
                  <a:pt x="165" y="153"/>
                  <a:pt x="167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2" y="155"/>
                  <a:pt x="172" y="154"/>
                </a:cubicBezTo>
                <a:cubicBezTo>
                  <a:pt x="174" y="153"/>
                  <a:pt x="174" y="150"/>
                  <a:pt x="172" y="148"/>
                </a:cubicBezTo>
                <a:cubicBezTo>
                  <a:pt x="171" y="147"/>
                  <a:pt x="168" y="147"/>
                  <a:pt x="167" y="148"/>
                </a:cubicBezTo>
                <a:close/>
                <a:moveTo>
                  <a:pt x="218" y="103"/>
                </a:moveTo>
                <a:cubicBezTo>
                  <a:pt x="216" y="102"/>
                  <a:pt x="213" y="102"/>
                  <a:pt x="212" y="103"/>
                </a:cubicBezTo>
                <a:cubicBezTo>
                  <a:pt x="210" y="105"/>
                  <a:pt x="210" y="107"/>
                  <a:pt x="212" y="109"/>
                </a:cubicBezTo>
                <a:cubicBezTo>
                  <a:pt x="213" y="110"/>
                  <a:pt x="214" y="110"/>
                  <a:pt x="215" y="110"/>
                </a:cubicBezTo>
                <a:cubicBezTo>
                  <a:pt x="216" y="110"/>
                  <a:pt x="217" y="110"/>
                  <a:pt x="218" y="109"/>
                </a:cubicBezTo>
                <a:cubicBezTo>
                  <a:pt x="219" y="107"/>
                  <a:pt x="219" y="105"/>
                  <a:pt x="218" y="103"/>
                </a:cubicBezTo>
                <a:close/>
                <a:moveTo>
                  <a:pt x="155" y="160"/>
                </a:moveTo>
                <a:cubicBezTo>
                  <a:pt x="154" y="161"/>
                  <a:pt x="154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1" y="165"/>
                </a:cubicBezTo>
                <a:cubicBezTo>
                  <a:pt x="163" y="164"/>
                  <a:pt x="163" y="161"/>
                  <a:pt x="161" y="160"/>
                </a:cubicBezTo>
                <a:cubicBezTo>
                  <a:pt x="159" y="158"/>
                  <a:pt x="157" y="158"/>
                  <a:pt x="155" y="160"/>
                </a:cubicBezTo>
                <a:close/>
                <a:moveTo>
                  <a:pt x="144" y="171"/>
                </a:moveTo>
                <a:cubicBezTo>
                  <a:pt x="142" y="173"/>
                  <a:pt x="142" y="175"/>
                  <a:pt x="144" y="177"/>
                </a:cubicBezTo>
                <a:cubicBezTo>
                  <a:pt x="145" y="177"/>
                  <a:pt x="146" y="178"/>
                  <a:pt x="147" y="178"/>
                </a:cubicBezTo>
                <a:cubicBezTo>
                  <a:pt x="148" y="178"/>
                  <a:pt x="149" y="177"/>
                  <a:pt x="150" y="177"/>
                </a:cubicBezTo>
                <a:cubicBezTo>
                  <a:pt x="151" y="175"/>
                  <a:pt x="151" y="173"/>
                  <a:pt x="150" y="171"/>
                </a:cubicBezTo>
                <a:cubicBezTo>
                  <a:pt x="148" y="169"/>
                  <a:pt x="146" y="169"/>
                  <a:pt x="144" y="171"/>
                </a:cubicBezTo>
                <a:close/>
                <a:moveTo>
                  <a:pt x="167" y="58"/>
                </a:moveTo>
                <a:cubicBezTo>
                  <a:pt x="166" y="59"/>
                  <a:pt x="166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5" y="62"/>
                  <a:pt x="175" y="59"/>
                  <a:pt x="173" y="58"/>
                </a:cubicBezTo>
                <a:cubicBezTo>
                  <a:pt x="172" y="56"/>
                  <a:pt x="169" y="56"/>
                  <a:pt x="167" y="58"/>
                </a:cubicBezTo>
                <a:close/>
                <a:moveTo>
                  <a:pt x="133" y="24"/>
                </a:moveTo>
                <a:cubicBezTo>
                  <a:pt x="132" y="25"/>
                  <a:pt x="132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1" y="28"/>
                  <a:pt x="141" y="25"/>
                  <a:pt x="139" y="24"/>
                </a:cubicBezTo>
                <a:cubicBezTo>
                  <a:pt x="138" y="22"/>
                  <a:pt x="135" y="22"/>
                  <a:pt x="133" y="24"/>
                </a:cubicBezTo>
                <a:close/>
                <a:moveTo>
                  <a:pt x="156" y="47"/>
                </a:moveTo>
                <a:cubicBezTo>
                  <a:pt x="155" y="48"/>
                  <a:pt x="155" y="51"/>
                  <a:pt x="156" y="52"/>
                </a:cubicBezTo>
                <a:cubicBezTo>
                  <a:pt x="157" y="53"/>
                  <a:pt x="158" y="53"/>
                  <a:pt x="159" y="53"/>
                </a:cubicBezTo>
                <a:cubicBezTo>
                  <a:pt x="160" y="53"/>
                  <a:pt x="161" y="53"/>
                  <a:pt x="162" y="52"/>
                </a:cubicBezTo>
                <a:cubicBezTo>
                  <a:pt x="163" y="51"/>
                  <a:pt x="163" y="48"/>
                  <a:pt x="162" y="47"/>
                </a:cubicBezTo>
                <a:cubicBezTo>
                  <a:pt x="160" y="45"/>
                  <a:pt x="158" y="45"/>
                  <a:pt x="156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4308137" y="2745015"/>
            <a:ext cx="873697" cy="1278483"/>
          </a:xfrm>
          <a:custGeom>
            <a:avLst/>
            <a:gdLst>
              <a:gd name="T0" fmla="*/ 90 w 218"/>
              <a:gd name="T1" fmla="*/ 93 h 319"/>
              <a:gd name="T2" fmla="*/ 87 w 218"/>
              <a:gd name="T3" fmla="*/ 86 h 319"/>
              <a:gd name="T4" fmla="*/ 9 w 218"/>
              <a:gd name="T5" fmla="*/ 19 h 319"/>
              <a:gd name="T6" fmla="*/ 135 w 218"/>
              <a:gd name="T7" fmla="*/ 138 h 319"/>
              <a:gd name="T8" fmla="*/ 132 w 218"/>
              <a:gd name="T9" fmla="*/ 131 h 319"/>
              <a:gd name="T10" fmla="*/ 98 w 218"/>
              <a:gd name="T11" fmla="*/ 97 h 319"/>
              <a:gd name="T12" fmla="*/ 104 w 218"/>
              <a:gd name="T13" fmla="*/ 103 h 319"/>
              <a:gd name="T14" fmla="*/ 122 w 218"/>
              <a:gd name="T15" fmla="*/ 301 h 319"/>
              <a:gd name="T16" fmla="*/ 127 w 218"/>
              <a:gd name="T17" fmla="*/ 307 h 319"/>
              <a:gd name="T18" fmla="*/ 110 w 218"/>
              <a:gd name="T19" fmla="*/ 312 h 319"/>
              <a:gd name="T20" fmla="*/ 116 w 218"/>
              <a:gd name="T21" fmla="*/ 318 h 319"/>
              <a:gd name="T22" fmla="*/ 124 w 218"/>
              <a:gd name="T23" fmla="*/ 127 h 319"/>
              <a:gd name="T24" fmla="*/ 121 w 218"/>
              <a:gd name="T25" fmla="*/ 120 h 319"/>
              <a:gd name="T26" fmla="*/ 112 w 218"/>
              <a:gd name="T27" fmla="*/ 115 h 319"/>
              <a:gd name="T28" fmla="*/ 109 w 218"/>
              <a:gd name="T29" fmla="*/ 108 h 319"/>
              <a:gd name="T30" fmla="*/ 42 w 218"/>
              <a:gd name="T31" fmla="*/ 41 h 319"/>
              <a:gd name="T32" fmla="*/ 47 w 218"/>
              <a:gd name="T33" fmla="*/ 46 h 319"/>
              <a:gd name="T34" fmla="*/ 75 w 218"/>
              <a:gd name="T35" fmla="*/ 75 h 319"/>
              <a:gd name="T36" fmla="*/ 81 w 218"/>
              <a:gd name="T37" fmla="*/ 80 h 319"/>
              <a:gd name="T38" fmla="*/ 19 w 218"/>
              <a:gd name="T39" fmla="*/ 18 h 319"/>
              <a:gd name="T40" fmla="*/ 25 w 218"/>
              <a:gd name="T41" fmla="*/ 24 h 319"/>
              <a:gd name="T42" fmla="*/ 30 w 218"/>
              <a:gd name="T43" fmla="*/ 29 h 319"/>
              <a:gd name="T44" fmla="*/ 36 w 218"/>
              <a:gd name="T45" fmla="*/ 35 h 319"/>
              <a:gd name="T46" fmla="*/ 53 w 218"/>
              <a:gd name="T47" fmla="*/ 52 h 319"/>
              <a:gd name="T48" fmla="*/ 59 w 218"/>
              <a:gd name="T49" fmla="*/ 58 h 319"/>
              <a:gd name="T50" fmla="*/ 64 w 218"/>
              <a:gd name="T51" fmla="*/ 63 h 319"/>
              <a:gd name="T52" fmla="*/ 70 w 218"/>
              <a:gd name="T53" fmla="*/ 69 h 319"/>
              <a:gd name="T54" fmla="*/ 169 w 218"/>
              <a:gd name="T55" fmla="*/ 172 h 319"/>
              <a:gd name="T56" fmla="*/ 166 w 218"/>
              <a:gd name="T57" fmla="*/ 165 h 319"/>
              <a:gd name="T58" fmla="*/ 133 w 218"/>
              <a:gd name="T59" fmla="*/ 290 h 319"/>
              <a:gd name="T60" fmla="*/ 138 w 218"/>
              <a:gd name="T61" fmla="*/ 295 h 319"/>
              <a:gd name="T62" fmla="*/ 178 w 218"/>
              <a:gd name="T63" fmla="*/ 244 h 319"/>
              <a:gd name="T64" fmla="*/ 184 w 218"/>
              <a:gd name="T65" fmla="*/ 250 h 319"/>
              <a:gd name="T66" fmla="*/ 191 w 218"/>
              <a:gd name="T67" fmla="*/ 195 h 319"/>
              <a:gd name="T68" fmla="*/ 189 w 218"/>
              <a:gd name="T69" fmla="*/ 188 h 319"/>
              <a:gd name="T70" fmla="*/ 203 w 218"/>
              <a:gd name="T71" fmla="*/ 206 h 319"/>
              <a:gd name="T72" fmla="*/ 200 w 218"/>
              <a:gd name="T73" fmla="*/ 199 h 319"/>
              <a:gd name="T74" fmla="*/ 201 w 218"/>
              <a:gd name="T75" fmla="*/ 222 h 319"/>
              <a:gd name="T76" fmla="*/ 206 w 218"/>
              <a:gd name="T77" fmla="*/ 227 h 319"/>
              <a:gd name="T78" fmla="*/ 217 w 218"/>
              <a:gd name="T79" fmla="*/ 210 h 319"/>
              <a:gd name="T80" fmla="*/ 214 w 218"/>
              <a:gd name="T81" fmla="*/ 217 h 319"/>
              <a:gd name="T82" fmla="*/ 189 w 218"/>
              <a:gd name="T83" fmla="*/ 233 h 319"/>
              <a:gd name="T84" fmla="*/ 195 w 218"/>
              <a:gd name="T85" fmla="*/ 239 h 319"/>
              <a:gd name="T86" fmla="*/ 158 w 218"/>
              <a:gd name="T87" fmla="*/ 161 h 319"/>
              <a:gd name="T88" fmla="*/ 155 w 218"/>
              <a:gd name="T89" fmla="*/ 154 h 319"/>
              <a:gd name="T90" fmla="*/ 144 w 218"/>
              <a:gd name="T91" fmla="*/ 278 h 319"/>
              <a:gd name="T92" fmla="*/ 150 w 218"/>
              <a:gd name="T93" fmla="*/ 284 h 319"/>
              <a:gd name="T94" fmla="*/ 146 w 218"/>
              <a:gd name="T95" fmla="*/ 149 h 319"/>
              <a:gd name="T96" fmla="*/ 143 w 218"/>
              <a:gd name="T97" fmla="*/ 142 h 319"/>
              <a:gd name="T98" fmla="*/ 180 w 218"/>
              <a:gd name="T99" fmla="*/ 183 h 319"/>
              <a:gd name="T100" fmla="*/ 177 w 218"/>
              <a:gd name="T101" fmla="*/ 176 h 319"/>
              <a:gd name="T102" fmla="*/ 167 w 218"/>
              <a:gd name="T103" fmla="*/ 256 h 319"/>
              <a:gd name="T104" fmla="*/ 172 w 218"/>
              <a:gd name="T105" fmla="*/ 261 h 319"/>
              <a:gd name="T106" fmla="*/ 155 w 218"/>
              <a:gd name="T107" fmla="*/ 267 h 319"/>
              <a:gd name="T108" fmla="*/ 161 w 218"/>
              <a:gd name="T109" fmla="*/ 273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8" h="319">
                <a:moveTo>
                  <a:pt x="87" y="86"/>
                </a:moveTo>
                <a:cubicBezTo>
                  <a:pt x="85" y="87"/>
                  <a:pt x="85" y="90"/>
                  <a:pt x="87" y="92"/>
                </a:cubicBezTo>
                <a:cubicBezTo>
                  <a:pt x="88" y="92"/>
                  <a:pt x="89" y="93"/>
                  <a:pt x="90" y="93"/>
                </a:cubicBezTo>
                <a:cubicBezTo>
                  <a:pt x="91" y="93"/>
                  <a:pt x="92" y="92"/>
                  <a:pt x="92" y="92"/>
                </a:cubicBezTo>
                <a:cubicBezTo>
                  <a:pt x="94" y="90"/>
                  <a:pt x="94" y="87"/>
                  <a:pt x="92" y="86"/>
                </a:cubicBezTo>
                <a:cubicBezTo>
                  <a:pt x="91" y="84"/>
                  <a:pt x="88" y="84"/>
                  <a:pt x="87" y="86"/>
                </a:cubicBezTo>
                <a:close/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15" y="19"/>
                  <a:pt x="19" y="15"/>
                  <a:pt x="19" y="9"/>
                </a:cubicBezTo>
                <a:cubicBezTo>
                  <a:pt x="19" y="4"/>
                  <a:pt x="15" y="0"/>
                  <a:pt x="9" y="0"/>
                </a:cubicBezTo>
                <a:close/>
                <a:moveTo>
                  <a:pt x="135" y="138"/>
                </a:moveTo>
                <a:cubicBezTo>
                  <a:pt x="136" y="138"/>
                  <a:pt x="137" y="138"/>
                  <a:pt x="138" y="137"/>
                </a:cubicBezTo>
                <a:cubicBezTo>
                  <a:pt x="139" y="135"/>
                  <a:pt x="139" y="133"/>
                  <a:pt x="138" y="131"/>
                </a:cubicBezTo>
                <a:cubicBezTo>
                  <a:pt x="136" y="130"/>
                  <a:pt x="134" y="130"/>
                  <a:pt x="132" y="131"/>
                </a:cubicBezTo>
                <a:cubicBezTo>
                  <a:pt x="130" y="133"/>
                  <a:pt x="130" y="135"/>
                  <a:pt x="132" y="137"/>
                </a:cubicBezTo>
                <a:cubicBezTo>
                  <a:pt x="133" y="138"/>
                  <a:pt x="134" y="138"/>
                  <a:pt x="135" y="138"/>
                </a:cubicBezTo>
                <a:close/>
                <a:moveTo>
                  <a:pt x="98" y="97"/>
                </a:moveTo>
                <a:cubicBezTo>
                  <a:pt x="97" y="99"/>
                  <a:pt x="97" y="101"/>
                  <a:pt x="98" y="103"/>
                </a:cubicBezTo>
                <a:cubicBezTo>
                  <a:pt x="99" y="104"/>
                  <a:pt x="100" y="104"/>
                  <a:pt x="101" y="104"/>
                </a:cubicBezTo>
                <a:cubicBezTo>
                  <a:pt x="102" y="104"/>
                  <a:pt x="103" y="104"/>
                  <a:pt x="104" y="103"/>
                </a:cubicBezTo>
                <a:cubicBezTo>
                  <a:pt x="105" y="101"/>
                  <a:pt x="105" y="99"/>
                  <a:pt x="104" y="97"/>
                </a:cubicBezTo>
                <a:cubicBezTo>
                  <a:pt x="102" y="96"/>
                  <a:pt x="100" y="96"/>
                  <a:pt x="98" y="97"/>
                </a:cubicBezTo>
                <a:close/>
                <a:moveTo>
                  <a:pt x="122" y="301"/>
                </a:moveTo>
                <a:cubicBezTo>
                  <a:pt x="120" y="302"/>
                  <a:pt x="120" y="305"/>
                  <a:pt x="122" y="307"/>
                </a:cubicBezTo>
                <a:cubicBezTo>
                  <a:pt x="122" y="307"/>
                  <a:pt x="123" y="308"/>
                  <a:pt x="124" y="308"/>
                </a:cubicBezTo>
                <a:cubicBezTo>
                  <a:pt x="125" y="308"/>
                  <a:pt x="126" y="307"/>
                  <a:pt x="127" y="307"/>
                </a:cubicBezTo>
                <a:cubicBezTo>
                  <a:pt x="129" y="305"/>
                  <a:pt x="129" y="302"/>
                  <a:pt x="127" y="301"/>
                </a:cubicBezTo>
                <a:cubicBezTo>
                  <a:pt x="126" y="299"/>
                  <a:pt x="123" y="299"/>
                  <a:pt x="122" y="301"/>
                </a:cubicBezTo>
                <a:close/>
                <a:moveTo>
                  <a:pt x="110" y="312"/>
                </a:moveTo>
                <a:cubicBezTo>
                  <a:pt x="109" y="314"/>
                  <a:pt x="109" y="316"/>
                  <a:pt x="110" y="318"/>
                </a:cubicBezTo>
                <a:cubicBezTo>
                  <a:pt x="111" y="319"/>
                  <a:pt x="112" y="319"/>
                  <a:pt x="113" y="319"/>
                </a:cubicBezTo>
                <a:cubicBezTo>
                  <a:pt x="114" y="319"/>
                  <a:pt x="115" y="319"/>
                  <a:pt x="116" y="318"/>
                </a:cubicBezTo>
                <a:cubicBezTo>
                  <a:pt x="117" y="316"/>
                  <a:pt x="117" y="314"/>
                  <a:pt x="116" y="312"/>
                </a:cubicBezTo>
                <a:cubicBezTo>
                  <a:pt x="114" y="311"/>
                  <a:pt x="112" y="311"/>
                  <a:pt x="110" y="312"/>
                </a:cubicBezTo>
                <a:close/>
                <a:moveTo>
                  <a:pt x="124" y="127"/>
                </a:moveTo>
                <a:cubicBezTo>
                  <a:pt x="125" y="127"/>
                  <a:pt x="126" y="126"/>
                  <a:pt x="126" y="125"/>
                </a:cubicBezTo>
                <a:cubicBezTo>
                  <a:pt x="128" y="124"/>
                  <a:pt x="128" y="121"/>
                  <a:pt x="126" y="120"/>
                </a:cubicBezTo>
                <a:cubicBezTo>
                  <a:pt x="125" y="118"/>
                  <a:pt x="122" y="118"/>
                  <a:pt x="121" y="120"/>
                </a:cubicBezTo>
                <a:cubicBezTo>
                  <a:pt x="119" y="121"/>
                  <a:pt x="119" y="124"/>
                  <a:pt x="121" y="125"/>
                </a:cubicBezTo>
                <a:cubicBezTo>
                  <a:pt x="122" y="126"/>
                  <a:pt x="123" y="127"/>
                  <a:pt x="124" y="127"/>
                </a:cubicBezTo>
                <a:close/>
                <a:moveTo>
                  <a:pt x="112" y="115"/>
                </a:moveTo>
                <a:cubicBezTo>
                  <a:pt x="113" y="115"/>
                  <a:pt x="114" y="115"/>
                  <a:pt x="115" y="114"/>
                </a:cubicBezTo>
                <a:cubicBezTo>
                  <a:pt x="117" y="113"/>
                  <a:pt x="117" y="110"/>
                  <a:pt x="115" y="108"/>
                </a:cubicBezTo>
                <a:cubicBezTo>
                  <a:pt x="114" y="107"/>
                  <a:pt x="111" y="107"/>
                  <a:pt x="109" y="108"/>
                </a:cubicBezTo>
                <a:cubicBezTo>
                  <a:pt x="108" y="110"/>
                  <a:pt x="108" y="113"/>
                  <a:pt x="109" y="114"/>
                </a:cubicBezTo>
                <a:cubicBezTo>
                  <a:pt x="110" y="115"/>
                  <a:pt x="111" y="115"/>
                  <a:pt x="112" y="115"/>
                </a:cubicBezTo>
                <a:close/>
                <a:moveTo>
                  <a:pt x="42" y="41"/>
                </a:moveTo>
                <a:cubicBezTo>
                  <a:pt x="40" y="42"/>
                  <a:pt x="40" y="45"/>
                  <a:pt x="42" y="46"/>
                </a:cubicBezTo>
                <a:cubicBezTo>
                  <a:pt x="42" y="47"/>
                  <a:pt x="43" y="47"/>
                  <a:pt x="44" y="47"/>
                </a:cubicBezTo>
                <a:cubicBezTo>
                  <a:pt x="45" y="47"/>
                  <a:pt x="46" y="47"/>
                  <a:pt x="47" y="46"/>
                </a:cubicBezTo>
                <a:cubicBezTo>
                  <a:pt x="49" y="45"/>
                  <a:pt x="49" y="42"/>
                  <a:pt x="47" y="41"/>
                </a:cubicBezTo>
                <a:cubicBezTo>
                  <a:pt x="46" y="39"/>
                  <a:pt x="43" y="39"/>
                  <a:pt x="42" y="41"/>
                </a:cubicBezTo>
                <a:close/>
                <a:moveTo>
                  <a:pt x="75" y="75"/>
                </a:moveTo>
                <a:cubicBezTo>
                  <a:pt x="74" y="76"/>
                  <a:pt x="74" y="79"/>
                  <a:pt x="75" y="80"/>
                </a:cubicBezTo>
                <a:cubicBezTo>
                  <a:pt x="76" y="81"/>
                  <a:pt x="77" y="81"/>
                  <a:pt x="78" y="81"/>
                </a:cubicBezTo>
                <a:cubicBezTo>
                  <a:pt x="79" y="81"/>
                  <a:pt x="80" y="81"/>
                  <a:pt x="81" y="80"/>
                </a:cubicBezTo>
                <a:cubicBezTo>
                  <a:pt x="83" y="79"/>
                  <a:pt x="83" y="76"/>
                  <a:pt x="81" y="75"/>
                </a:cubicBezTo>
                <a:cubicBezTo>
                  <a:pt x="80" y="73"/>
                  <a:pt x="77" y="73"/>
                  <a:pt x="75" y="75"/>
                </a:cubicBezTo>
                <a:close/>
                <a:moveTo>
                  <a:pt x="19" y="18"/>
                </a:moveTo>
                <a:cubicBezTo>
                  <a:pt x="17" y="20"/>
                  <a:pt x="17" y="22"/>
                  <a:pt x="19" y="24"/>
                </a:cubicBezTo>
                <a:cubicBezTo>
                  <a:pt x="20" y="24"/>
                  <a:pt x="21" y="25"/>
                  <a:pt x="22" y="25"/>
                </a:cubicBezTo>
                <a:cubicBezTo>
                  <a:pt x="23" y="25"/>
                  <a:pt x="24" y="24"/>
                  <a:pt x="25" y="24"/>
                </a:cubicBezTo>
                <a:cubicBezTo>
                  <a:pt x="26" y="22"/>
                  <a:pt x="26" y="20"/>
                  <a:pt x="25" y="18"/>
                </a:cubicBezTo>
                <a:cubicBezTo>
                  <a:pt x="23" y="16"/>
                  <a:pt x="21" y="16"/>
                  <a:pt x="19" y="18"/>
                </a:cubicBezTo>
                <a:close/>
                <a:moveTo>
                  <a:pt x="30" y="29"/>
                </a:moveTo>
                <a:cubicBezTo>
                  <a:pt x="29" y="31"/>
                  <a:pt x="29" y="33"/>
                  <a:pt x="30" y="35"/>
                </a:cubicBezTo>
                <a:cubicBezTo>
                  <a:pt x="31" y="36"/>
                  <a:pt x="32" y="36"/>
                  <a:pt x="33" y="36"/>
                </a:cubicBezTo>
                <a:cubicBezTo>
                  <a:pt x="34" y="36"/>
                  <a:pt x="35" y="36"/>
                  <a:pt x="36" y="35"/>
                </a:cubicBezTo>
                <a:cubicBezTo>
                  <a:pt x="37" y="33"/>
                  <a:pt x="37" y="31"/>
                  <a:pt x="36" y="29"/>
                </a:cubicBezTo>
                <a:cubicBezTo>
                  <a:pt x="34" y="28"/>
                  <a:pt x="32" y="28"/>
                  <a:pt x="30" y="29"/>
                </a:cubicBezTo>
                <a:close/>
                <a:moveTo>
                  <a:pt x="53" y="52"/>
                </a:moveTo>
                <a:cubicBezTo>
                  <a:pt x="51" y="53"/>
                  <a:pt x="51" y="56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8" y="58"/>
                  <a:pt x="59" y="58"/>
                </a:cubicBezTo>
                <a:cubicBezTo>
                  <a:pt x="60" y="56"/>
                  <a:pt x="60" y="53"/>
                  <a:pt x="59" y="52"/>
                </a:cubicBezTo>
                <a:cubicBezTo>
                  <a:pt x="57" y="50"/>
                  <a:pt x="54" y="50"/>
                  <a:pt x="53" y="52"/>
                </a:cubicBezTo>
                <a:close/>
                <a:moveTo>
                  <a:pt x="64" y="63"/>
                </a:moveTo>
                <a:cubicBezTo>
                  <a:pt x="63" y="65"/>
                  <a:pt x="63" y="67"/>
                  <a:pt x="64" y="69"/>
                </a:cubicBezTo>
                <a:cubicBezTo>
                  <a:pt x="65" y="70"/>
                  <a:pt x="66" y="70"/>
                  <a:pt x="67" y="70"/>
                </a:cubicBezTo>
                <a:cubicBezTo>
                  <a:pt x="68" y="70"/>
                  <a:pt x="69" y="70"/>
                  <a:pt x="70" y="69"/>
                </a:cubicBezTo>
                <a:cubicBezTo>
                  <a:pt x="71" y="67"/>
                  <a:pt x="71" y="65"/>
                  <a:pt x="70" y="63"/>
                </a:cubicBezTo>
                <a:cubicBezTo>
                  <a:pt x="68" y="62"/>
                  <a:pt x="66" y="62"/>
                  <a:pt x="64" y="63"/>
                </a:cubicBezTo>
                <a:close/>
                <a:moveTo>
                  <a:pt x="169" y="172"/>
                </a:moveTo>
                <a:cubicBezTo>
                  <a:pt x="170" y="172"/>
                  <a:pt x="171" y="172"/>
                  <a:pt x="172" y="171"/>
                </a:cubicBezTo>
                <a:cubicBezTo>
                  <a:pt x="173" y="169"/>
                  <a:pt x="173" y="167"/>
                  <a:pt x="172" y="165"/>
                </a:cubicBezTo>
                <a:cubicBezTo>
                  <a:pt x="170" y="164"/>
                  <a:pt x="168" y="164"/>
                  <a:pt x="166" y="165"/>
                </a:cubicBezTo>
                <a:cubicBezTo>
                  <a:pt x="164" y="167"/>
                  <a:pt x="164" y="169"/>
                  <a:pt x="166" y="171"/>
                </a:cubicBezTo>
                <a:cubicBezTo>
                  <a:pt x="167" y="172"/>
                  <a:pt x="168" y="172"/>
                  <a:pt x="169" y="172"/>
                </a:cubicBezTo>
                <a:close/>
                <a:moveTo>
                  <a:pt x="133" y="290"/>
                </a:moveTo>
                <a:cubicBezTo>
                  <a:pt x="131" y="291"/>
                  <a:pt x="131" y="294"/>
                  <a:pt x="133" y="295"/>
                </a:cubicBezTo>
                <a:cubicBezTo>
                  <a:pt x="134" y="296"/>
                  <a:pt x="135" y="296"/>
                  <a:pt x="136" y="296"/>
                </a:cubicBezTo>
                <a:cubicBezTo>
                  <a:pt x="137" y="296"/>
                  <a:pt x="138" y="296"/>
                  <a:pt x="138" y="295"/>
                </a:cubicBezTo>
                <a:cubicBezTo>
                  <a:pt x="140" y="294"/>
                  <a:pt x="140" y="291"/>
                  <a:pt x="138" y="290"/>
                </a:cubicBezTo>
                <a:cubicBezTo>
                  <a:pt x="137" y="288"/>
                  <a:pt x="134" y="288"/>
                  <a:pt x="133" y="290"/>
                </a:cubicBezTo>
                <a:close/>
                <a:moveTo>
                  <a:pt x="178" y="244"/>
                </a:moveTo>
                <a:cubicBezTo>
                  <a:pt x="177" y="246"/>
                  <a:pt x="177" y="248"/>
                  <a:pt x="178" y="250"/>
                </a:cubicBezTo>
                <a:cubicBezTo>
                  <a:pt x="179" y="251"/>
                  <a:pt x="180" y="251"/>
                  <a:pt x="181" y="251"/>
                </a:cubicBezTo>
                <a:cubicBezTo>
                  <a:pt x="182" y="251"/>
                  <a:pt x="183" y="251"/>
                  <a:pt x="184" y="250"/>
                </a:cubicBezTo>
                <a:cubicBezTo>
                  <a:pt x="185" y="248"/>
                  <a:pt x="185" y="246"/>
                  <a:pt x="184" y="244"/>
                </a:cubicBezTo>
                <a:cubicBezTo>
                  <a:pt x="182" y="243"/>
                  <a:pt x="180" y="243"/>
                  <a:pt x="178" y="244"/>
                </a:cubicBezTo>
                <a:close/>
                <a:moveTo>
                  <a:pt x="191" y="195"/>
                </a:moveTo>
                <a:cubicBezTo>
                  <a:pt x="192" y="195"/>
                  <a:pt x="193" y="194"/>
                  <a:pt x="194" y="193"/>
                </a:cubicBezTo>
                <a:cubicBezTo>
                  <a:pt x="196" y="192"/>
                  <a:pt x="196" y="189"/>
                  <a:pt x="194" y="188"/>
                </a:cubicBezTo>
                <a:cubicBezTo>
                  <a:pt x="193" y="186"/>
                  <a:pt x="190" y="186"/>
                  <a:pt x="189" y="188"/>
                </a:cubicBezTo>
                <a:cubicBezTo>
                  <a:pt x="187" y="189"/>
                  <a:pt x="187" y="192"/>
                  <a:pt x="189" y="193"/>
                </a:cubicBezTo>
                <a:cubicBezTo>
                  <a:pt x="189" y="194"/>
                  <a:pt x="190" y="195"/>
                  <a:pt x="191" y="195"/>
                </a:cubicBezTo>
                <a:close/>
                <a:moveTo>
                  <a:pt x="203" y="206"/>
                </a:moveTo>
                <a:cubicBezTo>
                  <a:pt x="204" y="206"/>
                  <a:pt x="205" y="205"/>
                  <a:pt x="206" y="205"/>
                </a:cubicBezTo>
                <a:cubicBezTo>
                  <a:pt x="207" y="203"/>
                  <a:pt x="207" y="201"/>
                  <a:pt x="206" y="199"/>
                </a:cubicBezTo>
                <a:cubicBezTo>
                  <a:pt x="204" y="197"/>
                  <a:pt x="201" y="197"/>
                  <a:pt x="200" y="199"/>
                </a:cubicBezTo>
                <a:cubicBezTo>
                  <a:pt x="198" y="201"/>
                  <a:pt x="198" y="203"/>
                  <a:pt x="200" y="205"/>
                </a:cubicBezTo>
                <a:cubicBezTo>
                  <a:pt x="201" y="205"/>
                  <a:pt x="202" y="206"/>
                  <a:pt x="203" y="206"/>
                </a:cubicBezTo>
                <a:close/>
                <a:moveTo>
                  <a:pt x="201" y="222"/>
                </a:moveTo>
                <a:cubicBezTo>
                  <a:pt x="199" y="223"/>
                  <a:pt x="199" y="226"/>
                  <a:pt x="201" y="227"/>
                </a:cubicBezTo>
                <a:cubicBezTo>
                  <a:pt x="201" y="228"/>
                  <a:pt x="203" y="228"/>
                  <a:pt x="204" y="228"/>
                </a:cubicBezTo>
                <a:cubicBezTo>
                  <a:pt x="205" y="228"/>
                  <a:pt x="206" y="228"/>
                  <a:pt x="206" y="227"/>
                </a:cubicBezTo>
                <a:cubicBezTo>
                  <a:pt x="208" y="226"/>
                  <a:pt x="208" y="223"/>
                  <a:pt x="206" y="222"/>
                </a:cubicBezTo>
                <a:cubicBezTo>
                  <a:pt x="205" y="220"/>
                  <a:pt x="202" y="220"/>
                  <a:pt x="201" y="222"/>
                </a:cubicBezTo>
                <a:close/>
                <a:moveTo>
                  <a:pt x="217" y="210"/>
                </a:moveTo>
                <a:cubicBezTo>
                  <a:pt x="215" y="209"/>
                  <a:pt x="213" y="209"/>
                  <a:pt x="211" y="210"/>
                </a:cubicBezTo>
                <a:cubicBezTo>
                  <a:pt x="210" y="212"/>
                  <a:pt x="210" y="214"/>
                  <a:pt x="211" y="216"/>
                </a:cubicBezTo>
                <a:cubicBezTo>
                  <a:pt x="212" y="217"/>
                  <a:pt x="213" y="217"/>
                  <a:pt x="214" y="217"/>
                </a:cubicBezTo>
                <a:cubicBezTo>
                  <a:pt x="215" y="217"/>
                  <a:pt x="216" y="217"/>
                  <a:pt x="217" y="216"/>
                </a:cubicBezTo>
                <a:cubicBezTo>
                  <a:pt x="218" y="214"/>
                  <a:pt x="218" y="212"/>
                  <a:pt x="217" y="210"/>
                </a:cubicBezTo>
                <a:close/>
                <a:moveTo>
                  <a:pt x="189" y="233"/>
                </a:moveTo>
                <a:cubicBezTo>
                  <a:pt x="188" y="235"/>
                  <a:pt x="188" y="237"/>
                  <a:pt x="189" y="239"/>
                </a:cubicBezTo>
                <a:cubicBezTo>
                  <a:pt x="190" y="239"/>
                  <a:pt x="191" y="240"/>
                  <a:pt x="192" y="240"/>
                </a:cubicBezTo>
                <a:cubicBezTo>
                  <a:pt x="193" y="240"/>
                  <a:pt x="194" y="239"/>
                  <a:pt x="195" y="239"/>
                </a:cubicBezTo>
                <a:cubicBezTo>
                  <a:pt x="197" y="237"/>
                  <a:pt x="197" y="235"/>
                  <a:pt x="195" y="233"/>
                </a:cubicBezTo>
                <a:cubicBezTo>
                  <a:pt x="193" y="231"/>
                  <a:pt x="191" y="231"/>
                  <a:pt x="189" y="233"/>
                </a:cubicBezTo>
                <a:close/>
                <a:moveTo>
                  <a:pt x="158" y="161"/>
                </a:moveTo>
                <a:cubicBezTo>
                  <a:pt x="159" y="161"/>
                  <a:pt x="160" y="160"/>
                  <a:pt x="160" y="159"/>
                </a:cubicBezTo>
                <a:cubicBezTo>
                  <a:pt x="162" y="158"/>
                  <a:pt x="162" y="155"/>
                  <a:pt x="160" y="154"/>
                </a:cubicBezTo>
                <a:cubicBezTo>
                  <a:pt x="159" y="152"/>
                  <a:pt x="156" y="152"/>
                  <a:pt x="155" y="154"/>
                </a:cubicBezTo>
                <a:cubicBezTo>
                  <a:pt x="153" y="155"/>
                  <a:pt x="153" y="158"/>
                  <a:pt x="155" y="159"/>
                </a:cubicBezTo>
                <a:cubicBezTo>
                  <a:pt x="155" y="160"/>
                  <a:pt x="156" y="161"/>
                  <a:pt x="158" y="161"/>
                </a:cubicBezTo>
                <a:close/>
                <a:moveTo>
                  <a:pt x="144" y="278"/>
                </a:moveTo>
                <a:cubicBezTo>
                  <a:pt x="143" y="280"/>
                  <a:pt x="143" y="282"/>
                  <a:pt x="144" y="284"/>
                </a:cubicBezTo>
                <a:cubicBezTo>
                  <a:pt x="145" y="285"/>
                  <a:pt x="146" y="285"/>
                  <a:pt x="147" y="285"/>
                </a:cubicBezTo>
                <a:cubicBezTo>
                  <a:pt x="148" y="285"/>
                  <a:pt x="149" y="285"/>
                  <a:pt x="150" y="284"/>
                </a:cubicBezTo>
                <a:cubicBezTo>
                  <a:pt x="151" y="282"/>
                  <a:pt x="151" y="280"/>
                  <a:pt x="150" y="278"/>
                </a:cubicBezTo>
                <a:cubicBezTo>
                  <a:pt x="148" y="277"/>
                  <a:pt x="146" y="277"/>
                  <a:pt x="144" y="278"/>
                </a:cubicBezTo>
                <a:close/>
                <a:moveTo>
                  <a:pt x="146" y="149"/>
                </a:moveTo>
                <a:cubicBezTo>
                  <a:pt x="147" y="149"/>
                  <a:pt x="148" y="149"/>
                  <a:pt x="149" y="148"/>
                </a:cubicBezTo>
                <a:cubicBezTo>
                  <a:pt x="151" y="147"/>
                  <a:pt x="151" y="144"/>
                  <a:pt x="149" y="142"/>
                </a:cubicBezTo>
                <a:cubicBezTo>
                  <a:pt x="147" y="141"/>
                  <a:pt x="145" y="141"/>
                  <a:pt x="143" y="142"/>
                </a:cubicBezTo>
                <a:cubicBezTo>
                  <a:pt x="142" y="144"/>
                  <a:pt x="142" y="147"/>
                  <a:pt x="143" y="148"/>
                </a:cubicBezTo>
                <a:cubicBezTo>
                  <a:pt x="144" y="149"/>
                  <a:pt x="145" y="149"/>
                  <a:pt x="146" y="149"/>
                </a:cubicBezTo>
                <a:close/>
                <a:moveTo>
                  <a:pt x="180" y="183"/>
                </a:moveTo>
                <a:cubicBezTo>
                  <a:pt x="181" y="183"/>
                  <a:pt x="182" y="183"/>
                  <a:pt x="183" y="182"/>
                </a:cubicBezTo>
                <a:cubicBezTo>
                  <a:pt x="185" y="180"/>
                  <a:pt x="185" y="178"/>
                  <a:pt x="183" y="176"/>
                </a:cubicBezTo>
                <a:cubicBezTo>
                  <a:pt x="181" y="175"/>
                  <a:pt x="179" y="175"/>
                  <a:pt x="177" y="176"/>
                </a:cubicBezTo>
                <a:cubicBezTo>
                  <a:pt x="176" y="178"/>
                  <a:pt x="176" y="180"/>
                  <a:pt x="177" y="182"/>
                </a:cubicBezTo>
                <a:cubicBezTo>
                  <a:pt x="178" y="183"/>
                  <a:pt x="179" y="183"/>
                  <a:pt x="180" y="183"/>
                </a:cubicBezTo>
                <a:close/>
                <a:moveTo>
                  <a:pt x="167" y="256"/>
                </a:moveTo>
                <a:cubicBezTo>
                  <a:pt x="165" y="257"/>
                  <a:pt x="165" y="260"/>
                  <a:pt x="167" y="261"/>
                </a:cubicBezTo>
                <a:cubicBezTo>
                  <a:pt x="168" y="262"/>
                  <a:pt x="169" y="262"/>
                  <a:pt x="170" y="262"/>
                </a:cubicBezTo>
                <a:cubicBezTo>
                  <a:pt x="171" y="262"/>
                  <a:pt x="172" y="262"/>
                  <a:pt x="172" y="261"/>
                </a:cubicBezTo>
                <a:cubicBezTo>
                  <a:pt x="174" y="260"/>
                  <a:pt x="174" y="257"/>
                  <a:pt x="172" y="256"/>
                </a:cubicBezTo>
                <a:cubicBezTo>
                  <a:pt x="171" y="254"/>
                  <a:pt x="168" y="254"/>
                  <a:pt x="167" y="256"/>
                </a:cubicBezTo>
                <a:close/>
                <a:moveTo>
                  <a:pt x="155" y="267"/>
                </a:moveTo>
                <a:cubicBezTo>
                  <a:pt x="154" y="268"/>
                  <a:pt x="154" y="271"/>
                  <a:pt x="155" y="273"/>
                </a:cubicBezTo>
                <a:cubicBezTo>
                  <a:pt x="156" y="273"/>
                  <a:pt x="157" y="274"/>
                  <a:pt x="158" y="274"/>
                </a:cubicBezTo>
                <a:cubicBezTo>
                  <a:pt x="159" y="274"/>
                  <a:pt x="160" y="273"/>
                  <a:pt x="161" y="273"/>
                </a:cubicBezTo>
                <a:cubicBezTo>
                  <a:pt x="163" y="271"/>
                  <a:pt x="163" y="268"/>
                  <a:pt x="161" y="267"/>
                </a:cubicBezTo>
                <a:cubicBezTo>
                  <a:pt x="160" y="265"/>
                  <a:pt x="157" y="265"/>
                  <a:pt x="155" y="2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6287984" y="3177856"/>
            <a:ext cx="877705" cy="1278483"/>
          </a:xfrm>
          <a:custGeom>
            <a:avLst/>
            <a:gdLst>
              <a:gd name="T0" fmla="*/ 90 w 219"/>
              <a:gd name="T1" fmla="*/ 234 h 319"/>
              <a:gd name="T2" fmla="*/ 87 w 219"/>
              <a:gd name="T3" fmla="*/ 228 h 319"/>
              <a:gd name="T4" fmla="*/ 113 w 219"/>
              <a:gd name="T5" fmla="*/ 8 h 319"/>
              <a:gd name="T6" fmla="*/ 111 w 219"/>
              <a:gd name="T7" fmla="*/ 1 h 319"/>
              <a:gd name="T8" fmla="*/ 101 w 219"/>
              <a:gd name="T9" fmla="*/ 223 h 319"/>
              <a:gd name="T10" fmla="*/ 98 w 219"/>
              <a:gd name="T11" fmla="*/ 216 h 319"/>
              <a:gd name="T12" fmla="*/ 113 w 219"/>
              <a:gd name="T13" fmla="*/ 212 h 319"/>
              <a:gd name="T14" fmla="*/ 110 w 219"/>
              <a:gd name="T15" fmla="*/ 205 h 319"/>
              <a:gd name="T16" fmla="*/ 124 w 219"/>
              <a:gd name="T17" fmla="*/ 201 h 319"/>
              <a:gd name="T18" fmla="*/ 121 w 219"/>
              <a:gd name="T19" fmla="*/ 194 h 319"/>
              <a:gd name="T20" fmla="*/ 125 w 219"/>
              <a:gd name="T21" fmla="*/ 19 h 319"/>
              <a:gd name="T22" fmla="*/ 122 w 219"/>
              <a:gd name="T23" fmla="*/ 13 h 319"/>
              <a:gd name="T24" fmla="*/ 79 w 219"/>
              <a:gd name="T25" fmla="*/ 246 h 319"/>
              <a:gd name="T26" fmla="*/ 76 w 219"/>
              <a:gd name="T27" fmla="*/ 239 h 319"/>
              <a:gd name="T28" fmla="*/ 33 w 219"/>
              <a:gd name="T29" fmla="*/ 291 h 319"/>
              <a:gd name="T30" fmla="*/ 31 w 219"/>
              <a:gd name="T31" fmla="*/ 284 h 319"/>
              <a:gd name="T32" fmla="*/ 45 w 219"/>
              <a:gd name="T33" fmla="*/ 280 h 319"/>
              <a:gd name="T34" fmla="*/ 42 w 219"/>
              <a:gd name="T35" fmla="*/ 273 h 319"/>
              <a:gd name="T36" fmla="*/ 10 w 219"/>
              <a:gd name="T37" fmla="*/ 319 h 319"/>
              <a:gd name="T38" fmla="*/ 53 w 219"/>
              <a:gd name="T39" fmla="*/ 262 h 319"/>
              <a:gd name="T40" fmla="*/ 59 w 219"/>
              <a:gd name="T41" fmla="*/ 267 h 319"/>
              <a:gd name="T42" fmla="*/ 65 w 219"/>
              <a:gd name="T43" fmla="*/ 250 h 319"/>
              <a:gd name="T44" fmla="*/ 70 w 219"/>
              <a:gd name="T45" fmla="*/ 256 h 319"/>
              <a:gd name="T46" fmla="*/ 132 w 219"/>
              <a:gd name="T47" fmla="*/ 182 h 319"/>
              <a:gd name="T48" fmla="*/ 138 w 219"/>
              <a:gd name="T49" fmla="*/ 188 h 319"/>
              <a:gd name="T50" fmla="*/ 19 w 219"/>
              <a:gd name="T51" fmla="*/ 296 h 319"/>
              <a:gd name="T52" fmla="*/ 25 w 219"/>
              <a:gd name="T53" fmla="*/ 301 h 319"/>
              <a:gd name="T54" fmla="*/ 189 w 219"/>
              <a:gd name="T55" fmla="*/ 126 h 319"/>
              <a:gd name="T56" fmla="*/ 195 w 219"/>
              <a:gd name="T57" fmla="*/ 131 h 319"/>
              <a:gd name="T58" fmla="*/ 190 w 219"/>
              <a:gd name="T59" fmla="*/ 81 h 319"/>
              <a:gd name="T60" fmla="*/ 195 w 219"/>
              <a:gd name="T61" fmla="*/ 86 h 319"/>
              <a:gd name="T62" fmla="*/ 133 w 219"/>
              <a:gd name="T63" fmla="*/ 24 h 319"/>
              <a:gd name="T64" fmla="*/ 139 w 219"/>
              <a:gd name="T65" fmla="*/ 30 h 319"/>
              <a:gd name="T66" fmla="*/ 217 w 219"/>
              <a:gd name="T67" fmla="*/ 103 h 319"/>
              <a:gd name="T68" fmla="*/ 214 w 219"/>
              <a:gd name="T69" fmla="*/ 110 h 319"/>
              <a:gd name="T70" fmla="*/ 200 w 219"/>
              <a:gd name="T71" fmla="*/ 114 h 319"/>
              <a:gd name="T72" fmla="*/ 206 w 219"/>
              <a:gd name="T73" fmla="*/ 120 h 319"/>
              <a:gd name="T74" fmla="*/ 178 w 219"/>
              <a:gd name="T75" fmla="*/ 137 h 319"/>
              <a:gd name="T76" fmla="*/ 183 w 219"/>
              <a:gd name="T77" fmla="*/ 143 h 319"/>
              <a:gd name="T78" fmla="*/ 201 w 219"/>
              <a:gd name="T79" fmla="*/ 92 h 319"/>
              <a:gd name="T80" fmla="*/ 207 w 219"/>
              <a:gd name="T81" fmla="*/ 97 h 319"/>
              <a:gd name="T82" fmla="*/ 178 w 219"/>
              <a:gd name="T83" fmla="*/ 69 h 319"/>
              <a:gd name="T84" fmla="*/ 184 w 219"/>
              <a:gd name="T85" fmla="*/ 75 h 319"/>
              <a:gd name="T86" fmla="*/ 155 w 219"/>
              <a:gd name="T87" fmla="*/ 160 h 319"/>
              <a:gd name="T88" fmla="*/ 161 w 219"/>
              <a:gd name="T89" fmla="*/ 165 h 319"/>
              <a:gd name="T90" fmla="*/ 144 w 219"/>
              <a:gd name="T91" fmla="*/ 35 h 319"/>
              <a:gd name="T92" fmla="*/ 150 w 219"/>
              <a:gd name="T93" fmla="*/ 41 h 319"/>
              <a:gd name="T94" fmla="*/ 144 w 219"/>
              <a:gd name="T95" fmla="*/ 171 h 319"/>
              <a:gd name="T96" fmla="*/ 149 w 219"/>
              <a:gd name="T97" fmla="*/ 177 h 319"/>
              <a:gd name="T98" fmla="*/ 167 w 219"/>
              <a:gd name="T99" fmla="*/ 58 h 319"/>
              <a:gd name="T100" fmla="*/ 173 w 219"/>
              <a:gd name="T101" fmla="*/ 64 h 319"/>
              <a:gd name="T102" fmla="*/ 166 w 219"/>
              <a:gd name="T103" fmla="*/ 148 h 319"/>
              <a:gd name="T104" fmla="*/ 172 w 219"/>
              <a:gd name="T105" fmla="*/ 154 h 319"/>
              <a:gd name="T106" fmla="*/ 156 w 219"/>
              <a:gd name="T107" fmla="*/ 47 h 319"/>
              <a:gd name="T108" fmla="*/ 161 w 219"/>
              <a:gd name="T109" fmla="*/ 52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87" y="228"/>
                </a:moveTo>
                <a:cubicBezTo>
                  <a:pt x="86" y="229"/>
                  <a:pt x="86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4" y="232"/>
                  <a:pt x="94" y="229"/>
                  <a:pt x="93" y="228"/>
                </a:cubicBezTo>
                <a:cubicBezTo>
                  <a:pt x="91" y="226"/>
                  <a:pt x="89" y="226"/>
                  <a:pt x="87" y="228"/>
                </a:cubicBezTo>
                <a:close/>
                <a:moveTo>
                  <a:pt x="111" y="1"/>
                </a:moveTo>
                <a:cubicBezTo>
                  <a:pt x="109" y="3"/>
                  <a:pt x="109" y="5"/>
                  <a:pt x="111" y="7"/>
                </a:cubicBezTo>
                <a:cubicBezTo>
                  <a:pt x="111" y="8"/>
                  <a:pt x="112" y="8"/>
                  <a:pt x="113" y="8"/>
                </a:cubicBezTo>
                <a:cubicBezTo>
                  <a:pt x="114" y="8"/>
                  <a:pt x="115" y="8"/>
                  <a:pt x="116" y="7"/>
                </a:cubicBezTo>
                <a:cubicBezTo>
                  <a:pt x="118" y="5"/>
                  <a:pt x="118" y="3"/>
                  <a:pt x="116" y="1"/>
                </a:cubicBezTo>
                <a:cubicBezTo>
                  <a:pt x="115" y="0"/>
                  <a:pt x="112" y="0"/>
                  <a:pt x="111" y="1"/>
                </a:cubicBezTo>
                <a:close/>
                <a:moveTo>
                  <a:pt x="98" y="216"/>
                </a:moveTo>
                <a:cubicBezTo>
                  <a:pt x="97" y="218"/>
                  <a:pt x="97" y="220"/>
                  <a:pt x="98" y="222"/>
                </a:cubicBezTo>
                <a:cubicBezTo>
                  <a:pt x="99" y="223"/>
                  <a:pt x="100" y="223"/>
                  <a:pt x="101" y="223"/>
                </a:cubicBezTo>
                <a:cubicBezTo>
                  <a:pt x="102" y="223"/>
                  <a:pt x="103" y="223"/>
                  <a:pt x="104" y="222"/>
                </a:cubicBezTo>
                <a:cubicBezTo>
                  <a:pt x="106" y="220"/>
                  <a:pt x="106" y="218"/>
                  <a:pt x="104" y="216"/>
                </a:cubicBezTo>
                <a:cubicBezTo>
                  <a:pt x="103" y="215"/>
                  <a:pt x="100" y="215"/>
                  <a:pt x="98" y="216"/>
                </a:cubicBezTo>
                <a:close/>
                <a:moveTo>
                  <a:pt x="110" y="205"/>
                </a:moveTo>
                <a:cubicBezTo>
                  <a:pt x="108" y="207"/>
                  <a:pt x="108" y="209"/>
                  <a:pt x="110" y="211"/>
                </a:cubicBezTo>
                <a:cubicBezTo>
                  <a:pt x="111" y="211"/>
                  <a:pt x="112" y="212"/>
                  <a:pt x="113" y="212"/>
                </a:cubicBezTo>
                <a:cubicBezTo>
                  <a:pt x="114" y="212"/>
                  <a:pt x="115" y="211"/>
                  <a:pt x="115" y="211"/>
                </a:cubicBezTo>
                <a:cubicBezTo>
                  <a:pt x="117" y="209"/>
                  <a:pt x="117" y="207"/>
                  <a:pt x="115" y="205"/>
                </a:cubicBezTo>
                <a:cubicBezTo>
                  <a:pt x="114" y="203"/>
                  <a:pt x="111" y="203"/>
                  <a:pt x="110" y="205"/>
                </a:cubicBezTo>
                <a:close/>
                <a:moveTo>
                  <a:pt x="121" y="194"/>
                </a:moveTo>
                <a:cubicBezTo>
                  <a:pt x="120" y="195"/>
                  <a:pt x="120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7" y="199"/>
                </a:cubicBezTo>
                <a:cubicBezTo>
                  <a:pt x="128" y="198"/>
                  <a:pt x="128" y="195"/>
                  <a:pt x="127" y="194"/>
                </a:cubicBezTo>
                <a:cubicBezTo>
                  <a:pt x="125" y="192"/>
                  <a:pt x="123" y="192"/>
                  <a:pt x="121" y="194"/>
                </a:cubicBezTo>
                <a:close/>
                <a:moveTo>
                  <a:pt x="122" y="13"/>
                </a:moveTo>
                <a:cubicBezTo>
                  <a:pt x="120" y="14"/>
                  <a:pt x="120" y="17"/>
                  <a:pt x="122" y="18"/>
                </a:cubicBezTo>
                <a:cubicBezTo>
                  <a:pt x="123" y="19"/>
                  <a:pt x="124" y="19"/>
                  <a:pt x="125" y="19"/>
                </a:cubicBezTo>
                <a:cubicBezTo>
                  <a:pt x="126" y="19"/>
                  <a:pt x="127" y="19"/>
                  <a:pt x="128" y="18"/>
                </a:cubicBezTo>
                <a:cubicBezTo>
                  <a:pt x="129" y="17"/>
                  <a:pt x="129" y="14"/>
                  <a:pt x="128" y="13"/>
                </a:cubicBezTo>
                <a:cubicBezTo>
                  <a:pt x="126" y="11"/>
                  <a:pt x="123" y="11"/>
                  <a:pt x="122" y="13"/>
                </a:cubicBezTo>
                <a:close/>
                <a:moveTo>
                  <a:pt x="76" y="239"/>
                </a:moveTo>
                <a:cubicBezTo>
                  <a:pt x="74" y="241"/>
                  <a:pt x="74" y="243"/>
                  <a:pt x="76" y="245"/>
                </a:cubicBezTo>
                <a:cubicBezTo>
                  <a:pt x="77" y="245"/>
                  <a:pt x="78" y="246"/>
                  <a:pt x="79" y="246"/>
                </a:cubicBezTo>
                <a:cubicBezTo>
                  <a:pt x="80" y="246"/>
                  <a:pt x="81" y="245"/>
                  <a:pt x="82" y="245"/>
                </a:cubicBezTo>
                <a:cubicBezTo>
                  <a:pt x="83" y="243"/>
                  <a:pt x="83" y="241"/>
                  <a:pt x="82" y="239"/>
                </a:cubicBezTo>
                <a:cubicBezTo>
                  <a:pt x="80" y="237"/>
                  <a:pt x="77" y="237"/>
                  <a:pt x="76" y="239"/>
                </a:cubicBezTo>
                <a:close/>
                <a:moveTo>
                  <a:pt x="31" y="284"/>
                </a:moveTo>
                <a:cubicBezTo>
                  <a:pt x="29" y="286"/>
                  <a:pt x="29" y="288"/>
                  <a:pt x="31" y="290"/>
                </a:cubicBezTo>
                <a:cubicBezTo>
                  <a:pt x="31" y="291"/>
                  <a:pt x="32" y="291"/>
                  <a:pt x="33" y="291"/>
                </a:cubicBezTo>
                <a:cubicBezTo>
                  <a:pt x="34" y="291"/>
                  <a:pt x="35" y="291"/>
                  <a:pt x="36" y="290"/>
                </a:cubicBezTo>
                <a:cubicBezTo>
                  <a:pt x="38" y="288"/>
                  <a:pt x="38" y="286"/>
                  <a:pt x="36" y="284"/>
                </a:cubicBezTo>
                <a:cubicBezTo>
                  <a:pt x="35" y="283"/>
                  <a:pt x="32" y="283"/>
                  <a:pt x="31" y="284"/>
                </a:cubicBezTo>
                <a:close/>
                <a:moveTo>
                  <a:pt x="42" y="273"/>
                </a:moveTo>
                <a:cubicBezTo>
                  <a:pt x="40" y="274"/>
                  <a:pt x="40" y="277"/>
                  <a:pt x="42" y="279"/>
                </a:cubicBezTo>
                <a:cubicBezTo>
                  <a:pt x="43" y="279"/>
                  <a:pt x="44" y="280"/>
                  <a:pt x="45" y="280"/>
                </a:cubicBezTo>
                <a:cubicBezTo>
                  <a:pt x="46" y="280"/>
                  <a:pt x="47" y="279"/>
                  <a:pt x="48" y="279"/>
                </a:cubicBezTo>
                <a:cubicBezTo>
                  <a:pt x="49" y="277"/>
                  <a:pt x="49" y="274"/>
                  <a:pt x="48" y="273"/>
                </a:cubicBezTo>
                <a:cubicBezTo>
                  <a:pt x="46" y="271"/>
                  <a:pt x="43" y="271"/>
                  <a:pt x="42" y="273"/>
                </a:cubicBezTo>
                <a:close/>
                <a:moveTo>
                  <a:pt x="10" y="300"/>
                </a:moveTo>
                <a:cubicBezTo>
                  <a:pt x="4" y="300"/>
                  <a:pt x="0" y="304"/>
                  <a:pt x="0" y="310"/>
                </a:cubicBezTo>
                <a:cubicBezTo>
                  <a:pt x="0" y="315"/>
                  <a:pt x="4" y="319"/>
                  <a:pt x="10" y="319"/>
                </a:cubicBezTo>
                <a:cubicBezTo>
                  <a:pt x="15" y="319"/>
                  <a:pt x="20" y="315"/>
                  <a:pt x="20" y="310"/>
                </a:cubicBezTo>
                <a:cubicBezTo>
                  <a:pt x="20" y="304"/>
                  <a:pt x="15" y="300"/>
                  <a:pt x="10" y="300"/>
                </a:cubicBezTo>
                <a:close/>
                <a:moveTo>
                  <a:pt x="53" y="262"/>
                </a:moveTo>
                <a:cubicBezTo>
                  <a:pt x="52" y="263"/>
                  <a:pt x="52" y="266"/>
                  <a:pt x="53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0" y="266"/>
                  <a:pt x="60" y="263"/>
                  <a:pt x="59" y="262"/>
                </a:cubicBezTo>
                <a:cubicBezTo>
                  <a:pt x="57" y="260"/>
                  <a:pt x="55" y="260"/>
                  <a:pt x="53" y="262"/>
                </a:cubicBezTo>
                <a:close/>
                <a:moveTo>
                  <a:pt x="65" y="250"/>
                </a:moveTo>
                <a:cubicBezTo>
                  <a:pt x="63" y="252"/>
                  <a:pt x="63" y="254"/>
                  <a:pt x="65" y="256"/>
                </a:cubicBezTo>
                <a:cubicBezTo>
                  <a:pt x="65" y="257"/>
                  <a:pt x="66" y="257"/>
                  <a:pt x="67" y="257"/>
                </a:cubicBezTo>
                <a:cubicBezTo>
                  <a:pt x="68" y="257"/>
                  <a:pt x="69" y="257"/>
                  <a:pt x="70" y="256"/>
                </a:cubicBezTo>
                <a:cubicBezTo>
                  <a:pt x="72" y="254"/>
                  <a:pt x="72" y="252"/>
                  <a:pt x="70" y="250"/>
                </a:cubicBezTo>
                <a:cubicBezTo>
                  <a:pt x="69" y="249"/>
                  <a:pt x="66" y="249"/>
                  <a:pt x="65" y="250"/>
                </a:cubicBezTo>
                <a:close/>
                <a:moveTo>
                  <a:pt x="132" y="182"/>
                </a:moveTo>
                <a:cubicBezTo>
                  <a:pt x="131" y="184"/>
                  <a:pt x="131" y="186"/>
                  <a:pt x="132" y="188"/>
                </a:cubicBezTo>
                <a:cubicBezTo>
                  <a:pt x="133" y="189"/>
                  <a:pt x="134" y="189"/>
                  <a:pt x="135" y="189"/>
                </a:cubicBezTo>
                <a:cubicBezTo>
                  <a:pt x="136" y="189"/>
                  <a:pt x="137" y="189"/>
                  <a:pt x="138" y="188"/>
                </a:cubicBezTo>
                <a:cubicBezTo>
                  <a:pt x="140" y="186"/>
                  <a:pt x="140" y="184"/>
                  <a:pt x="138" y="182"/>
                </a:cubicBezTo>
                <a:cubicBezTo>
                  <a:pt x="136" y="181"/>
                  <a:pt x="134" y="181"/>
                  <a:pt x="132" y="182"/>
                </a:cubicBezTo>
                <a:close/>
                <a:moveTo>
                  <a:pt x="19" y="296"/>
                </a:moveTo>
                <a:cubicBezTo>
                  <a:pt x="18" y="297"/>
                  <a:pt x="18" y="300"/>
                  <a:pt x="19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7" y="300"/>
                  <a:pt x="27" y="297"/>
                  <a:pt x="25" y="296"/>
                </a:cubicBezTo>
                <a:cubicBezTo>
                  <a:pt x="23" y="294"/>
                  <a:pt x="21" y="294"/>
                  <a:pt x="19" y="296"/>
                </a:cubicBezTo>
                <a:close/>
                <a:moveTo>
                  <a:pt x="189" y="126"/>
                </a:moveTo>
                <a:cubicBezTo>
                  <a:pt x="187" y="127"/>
                  <a:pt x="187" y="130"/>
                  <a:pt x="189" y="131"/>
                </a:cubicBezTo>
                <a:cubicBezTo>
                  <a:pt x="190" y="132"/>
                  <a:pt x="191" y="133"/>
                  <a:pt x="192" y="133"/>
                </a:cubicBezTo>
                <a:cubicBezTo>
                  <a:pt x="193" y="133"/>
                  <a:pt x="194" y="132"/>
                  <a:pt x="195" y="131"/>
                </a:cubicBezTo>
                <a:cubicBezTo>
                  <a:pt x="196" y="130"/>
                  <a:pt x="196" y="127"/>
                  <a:pt x="195" y="126"/>
                </a:cubicBezTo>
                <a:cubicBezTo>
                  <a:pt x="193" y="124"/>
                  <a:pt x="191" y="124"/>
                  <a:pt x="189" y="126"/>
                </a:cubicBezTo>
                <a:close/>
                <a:moveTo>
                  <a:pt x="190" y="81"/>
                </a:moveTo>
                <a:cubicBezTo>
                  <a:pt x="188" y="82"/>
                  <a:pt x="188" y="85"/>
                  <a:pt x="190" y="86"/>
                </a:cubicBezTo>
                <a:cubicBezTo>
                  <a:pt x="191" y="87"/>
                  <a:pt x="192" y="87"/>
                  <a:pt x="193" y="87"/>
                </a:cubicBezTo>
                <a:cubicBezTo>
                  <a:pt x="194" y="87"/>
                  <a:pt x="195" y="87"/>
                  <a:pt x="195" y="86"/>
                </a:cubicBezTo>
                <a:cubicBezTo>
                  <a:pt x="197" y="85"/>
                  <a:pt x="197" y="82"/>
                  <a:pt x="195" y="81"/>
                </a:cubicBezTo>
                <a:cubicBezTo>
                  <a:pt x="194" y="79"/>
                  <a:pt x="191" y="79"/>
                  <a:pt x="190" y="81"/>
                </a:cubicBezTo>
                <a:close/>
                <a:moveTo>
                  <a:pt x="133" y="24"/>
                </a:moveTo>
                <a:cubicBezTo>
                  <a:pt x="132" y="25"/>
                  <a:pt x="132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0" y="28"/>
                  <a:pt x="140" y="25"/>
                  <a:pt x="139" y="24"/>
                </a:cubicBezTo>
                <a:cubicBezTo>
                  <a:pt x="137" y="22"/>
                  <a:pt x="135" y="22"/>
                  <a:pt x="133" y="24"/>
                </a:cubicBezTo>
                <a:close/>
                <a:moveTo>
                  <a:pt x="217" y="103"/>
                </a:moveTo>
                <a:cubicBezTo>
                  <a:pt x="216" y="102"/>
                  <a:pt x="213" y="102"/>
                  <a:pt x="212" y="103"/>
                </a:cubicBezTo>
                <a:cubicBezTo>
                  <a:pt x="210" y="105"/>
                  <a:pt x="210" y="107"/>
                  <a:pt x="212" y="109"/>
                </a:cubicBezTo>
                <a:cubicBezTo>
                  <a:pt x="212" y="110"/>
                  <a:pt x="213" y="110"/>
                  <a:pt x="214" y="110"/>
                </a:cubicBezTo>
                <a:cubicBezTo>
                  <a:pt x="215" y="110"/>
                  <a:pt x="216" y="110"/>
                  <a:pt x="217" y="109"/>
                </a:cubicBezTo>
                <a:cubicBezTo>
                  <a:pt x="219" y="107"/>
                  <a:pt x="219" y="105"/>
                  <a:pt x="217" y="103"/>
                </a:cubicBezTo>
                <a:close/>
                <a:moveTo>
                  <a:pt x="200" y="114"/>
                </a:moveTo>
                <a:cubicBezTo>
                  <a:pt x="199" y="116"/>
                  <a:pt x="199" y="119"/>
                  <a:pt x="200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7" y="119"/>
                  <a:pt x="207" y="116"/>
                  <a:pt x="206" y="114"/>
                </a:cubicBezTo>
                <a:cubicBezTo>
                  <a:pt x="204" y="113"/>
                  <a:pt x="202" y="113"/>
                  <a:pt x="200" y="114"/>
                </a:cubicBezTo>
                <a:close/>
                <a:moveTo>
                  <a:pt x="178" y="137"/>
                </a:moveTo>
                <a:cubicBezTo>
                  <a:pt x="176" y="139"/>
                  <a:pt x="176" y="141"/>
                  <a:pt x="178" y="143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2" y="144"/>
                  <a:pt x="183" y="144"/>
                  <a:pt x="183" y="143"/>
                </a:cubicBezTo>
                <a:cubicBezTo>
                  <a:pt x="185" y="141"/>
                  <a:pt x="185" y="139"/>
                  <a:pt x="183" y="137"/>
                </a:cubicBezTo>
                <a:cubicBezTo>
                  <a:pt x="182" y="136"/>
                  <a:pt x="179" y="136"/>
                  <a:pt x="178" y="137"/>
                </a:cubicBezTo>
                <a:close/>
                <a:moveTo>
                  <a:pt x="201" y="92"/>
                </a:moveTo>
                <a:cubicBezTo>
                  <a:pt x="200" y="93"/>
                  <a:pt x="200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7" y="97"/>
                </a:cubicBezTo>
                <a:cubicBezTo>
                  <a:pt x="208" y="96"/>
                  <a:pt x="208" y="93"/>
                  <a:pt x="207" y="92"/>
                </a:cubicBezTo>
                <a:cubicBezTo>
                  <a:pt x="205" y="90"/>
                  <a:pt x="203" y="90"/>
                  <a:pt x="201" y="92"/>
                </a:cubicBezTo>
                <a:close/>
                <a:moveTo>
                  <a:pt x="178" y="69"/>
                </a:moveTo>
                <a:cubicBezTo>
                  <a:pt x="177" y="71"/>
                  <a:pt x="177" y="73"/>
                  <a:pt x="178" y="75"/>
                </a:cubicBezTo>
                <a:cubicBezTo>
                  <a:pt x="179" y="76"/>
                  <a:pt x="180" y="76"/>
                  <a:pt x="181" y="76"/>
                </a:cubicBezTo>
                <a:cubicBezTo>
                  <a:pt x="182" y="76"/>
                  <a:pt x="183" y="76"/>
                  <a:pt x="184" y="75"/>
                </a:cubicBezTo>
                <a:cubicBezTo>
                  <a:pt x="186" y="73"/>
                  <a:pt x="186" y="71"/>
                  <a:pt x="184" y="69"/>
                </a:cubicBezTo>
                <a:cubicBezTo>
                  <a:pt x="183" y="68"/>
                  <a:pt x="180" y="68"/>
                  <a:pt x="178" y="69"/>
                </a:cubicBezTo>
                <a:close/>
                <a:moveTo>
                  <a:pt x="155" y="160"/>
                </a:moveTo>
                <a:cubicBezTo>
                  <a:pt x="153" y="161"/>
                  <a:pt x="153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1" y="165"/>
                </a:cubicBezTo>
                <a:cubicBezTo>
                  <a:pt x="162" y="164"/>
                  <a:pt x="162" y="161"/>
                  <a:pt x="161" y="160"/>
                </a:cubicBezTo>
                <a:cubicBezTo>
                  <a:pt x="159" y="158"/>
                  <a:pt x="157" y="158"/>
                  <a:pt x="155" y="160"/>
                </a:cubicBezTo>
                <a:close/>
                <a:moveTo>
                  <a:pt x="144" y="35"/>
                </a:moveTo>
                <a:cubicBezTo>
                  <a:pt x="143" y="37"/>
                  <a:pt x="143" y="39"/>
                  <a:pt x="144" y="41"/>
                </a:cubicBezTo>
                <a:cubicBezTo>
                  <a:pt x="145" y="42"/>
                  <a:pt x="146" y="42"/>
                  <a:pt x="147" y="42"/>
                </a:cubicBezTo>
                <a:cubicBezTo>
                  <a:pt x="148" y="42"/>
                  <a:pt x="149" y="42"/>
                  <a:pt x="150" y="41"/>
                </a:cubicBezTo>
                <a:cubicBezTo>
                  <a:pt x="152" y="39"/>
                  <a:pt x="152" y="37"/>
                  <a:pt x="150" y="35"/>
                </a:cubicBezTo>
                <a:cubicBezTo>
                  <a:pt x="149" y="34"/>
                  <a:pt x="146" y="34"/>
                  <a:pt x="144" y="35"/>
                </a:cubicBezTo>
                <a:close/>
                <a:moveTo>
                  <a:pt x="144" y="171"/>
                </a:moveTo>
                <a:cubicBezTo>
                  <a:pt x="142" y="173"/>
                  <a:pt x="142" y="175"/>
                  <a:pt x="144" y="177"/>
                </a:cubicBezTo>
                <a:cubicBezTo>
                  <a:pt x="145" y="177"/>
                  <a:pt x="146" y="178"/>
                  <a:pt x="147" y="178"/>
                </a:cubicBezTo>
                <a:cubicBezTo>
                  <a:pt x="148" y="178"/>
                  <a:pt x="149" y="177"/>
                  <a:pt x="149" y="177"/>
                </a:cubicBezTo>
                <a:cubicBezTo>
                  <a:pt x="151" y="175"/>
                  <a:pt x="151" y="173"/>
                  <a:pt x="149" y="171"/>
                </a:cubicBezTo>
                <a:cubicBezTo>
                  <a:pt x="148" y="169"/>
                  <a:pt x="145" y="169"/>
                  <a:pt x="144" y="171"/>
                </a:cubicBezTo>
                <a:close/>
                <a:moveTo>
                  <a:pt x="167" y="58"/>
                </a:moveTo>
                <a:cubicBezTo>
                  <a:pt x="166" y="59"/>
                  <a:pt x="166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4" y="62"/>
                  <a:pt x="174" y="59"/>
                  <a:pt x="173" y="58"/>
                </a:cubicBezTo>
                <a:cubicBezTo>
                  <a:pt x="171" y="56"/>
                  <a:pt x="169" y="56"/>
                  <a:pt x="167" y="58"/>
                </a:cubicBezTo>
                <a:close/>
                <a:moveTo>
                  <a:pt x="166" y="148"/>
                </a:moveTo>
                <a:cubicBezTo>
                  <a:pt x="165" y="150"/>
                  <a:pt x="165" y="153"/>
                  <a:pt x="166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1" y="155"/>
                  <a:pt x="172" y="154"/>
                </a:cubicBezTo>
                <a:cubicBezTo>
                  <a:pt x="174" y="153"/>
                  <a:pt x="174" y="150"/>
                  <a:pt x="172" y="148"/>
                </a:cubicBezTo>
                <a:cubicBezTo>
                  <a:pt x="170" y="147"/>
                  <a:pt x="168" y="147"/>
                  <a:pt x="166" y="148"/>
                </a:cubicBezTo>
                <a:close/>
                <a:moveTo>
                  <a:pt x="156" y="47"/>
                </a:moveTo>
                <a:cubicBezTo>
                  <a:pt x="154" y="48"/>
                  <a:pt x="154" y="51"/>
                  <a:pt x="156" y="52"/>
                </a:cubicBezTo>
                <a:cubicBezTo>
                  <a:pt x="157" y="53"/>
                  <a:pt x="158" y="53"/>
                  <a:pt x="159" y="53"/>
                </a:cubicBezTo>
                <a:cubicBezTo>
                  <a:pt x="160" y="53"/>
                  <a:pt x="161" y="53"/>
                  <a:pt x="161" y="52"/>
                </a:cubicBezTo>
                <a:cubicBezTo>
                  <a:pt x="163" y="51"/>
                  <a:pt x="163" y="48"/>
                  <a:pt x="161" y="47"/>
                </a:cubicBezTo>
                <a:cubicBezTo>
                  <a:pt x="160" y="45"/>
                  <a:pt x="157" y="45"/>
                  <a:pt x="156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267829" y="2745015"/>
            <a:ext cx="877705" cy="1278483"/>
          </a:xfrm>
          <a:custGeom>
            <a:avLst/>
            <a:gdLst>
              <a:gd name="T0" fmla="*/ 116 w 219"/>
              <a:gd name="T1" fmla="*/ 108 h 319"/>
              <a:gd name="T2" fmla="*/ 113 w 219"/>
              <a:gd name="T3" fmla="*/ 115 h 319"/>
              <a:gd name="T4" fmla="*/ 90 w 219"/>
              <a:gd name="T5" fmla="*/ 93 h 319"/>
              <a:gd name="T6" fmla="*/ 88 w 219"/>
              <a:gd name="T7" fmla="*/ 86 h 319"/>
              <a:gd name="T8" fmla="*/ 79 w 219"/>
              <a:gd name="T9" fmla="*/ 81 h 319"/>
              <a:gd name="T10" fmla="*/ 76 w 219"/>
              <a:gd name="T11" fmla="*/ 75 h 319"/>
              <a:gd name="T12" fmla="*/ 114 w 219"/>
              <a:gd name="T13" fmla="*/ 319 h 319"/>
              <a:gd name="T14" fmla="*/ 111 w 219"/>
              <a:gd name="T15" fmla="*/ 312 h 319"/>
              <a:gd name="T16" fmla="*/ 125 w 219"/>
              <a:gd name="T17" fmla="*/ 308 h 319"/>
              <a:gd name="T18" fmla="*/ 122 w 219"/>
              <a:gd name="T19" fmla="*/ 301 h 319"/>
              <a:gd name="T20" fmla="*/ 127 w 219"/>
              <a:gd name="T21" fmla="*/ 120 h 319"/>
              <a:gd name="T22" fmla="*/ 124 w 219"/>
              <a:gd name="T23" fmla="*/ 127 h 319"/>
              <a:gd name="T24" fmla="*/ 10 w 219"/>
              <a:gd name="T25" fmla="*/ 19 h 319"/>
              <a:gd name="T26" fmla="*/ 20 w 219"/>
              <a:gd name="T27" fmla="*/ 18 h 319"/>
              <a:gd name="T28" fmla="*/ 25 w 219"/>
              <a:gd name="T29" fmla="*/ 24 h 319"/>
              <a:gd name="T30" fmla="*/ 65 w 219"/>
              <a:gd name="T31" fmla="*/ 63 h 319"/>
              <a:gd name="T32" fmla="*/ 71 w 219"/>
              <a:gd name="T33" fmla="*/ 69 h 319"/>
              <a:gd name="T34" fmla="*/ 136 w 219"/>
              <a:gd name="T35" fmla="*/ 138 h 319"/>
              <a:gd name="T36" fmla="*/ 133 w 219"/>
              <a:gd name="T37" fmla="*/ 131 h 319"/>
              <a:gd name="T38" fmla="*/ 31 w 219"/>
              <a:gd name="T39" fmla="*/ 29 h 319"/>
              <a:gd name="T40" fmla="*/ 37 w 219"/>
              <a:gd name="T41" fmla="*/ 35 h 319"/>
              <a:gd name="T42" fmla="*/ 54 w 219"/>
              <a:gd name="T43" fmla="*/ 52 h 319"/>
              <a:gd name="T44" fmla="*/ 59 w 219"/>
              <a:gd name="T45" fmla="*/ 58 h 319"/>
              <a:gd name="T46" fmla="*/ 42 w 219"/>
              <a:gd name="T47" fmla="*/ 41 h 319"/>
              <a:gd name="T48" fmla="*/ 48 w 219"/>
              <a:gd name="T49" fmla="*/ 46 h 319"/>
              <a:gd name="T50" fmla="*/ 99 w 219"/>
              <a:gd name="T51" fmla="*/ 97 h 319"/>
              <a:gd name="T52" fmla="*/ 104 w 219"/>
              <a:gd name="T53" fmla="*/ 103 h 319"/>
              <a:gd name="T54" fmla="*/ 190 w 219"/>
              <a:gd name="T55" fmla="*/ 233 h 319"/>
              <a:gd name="T56" fmla="*/ 196 w 219"/>
              <a:gd name="T57" fmla="*/ 239 h 319"/>
              <a:gd name="T58" fmla="*/ 134 w 219"/>
              <a:gd name="T59" fmla="*/ 290 h 319"/>
              <a:gd name="T60" fmla="*/ 139 w 219"/>
              <a:gd name="T61" fmla="*/ 295 h 319"/>
              <a:gd name="T62" fmla="*/ 179 w 219"/>
              <a:gd name="T63" fmla="*/ 244 h 319"/>
              <a:gd name="T64" fmla="*/ 184 w 219"/>
              <a:gd name="T65" fmla="*/ 250 h 319"/>
              <a:gd name="T66" fmla="*/ 218 w 219"/>
              <a:gd name="T67" fmla="*/ 210 h 319"/>
              <a:gd name="T68" fmla="*/ 215 w 219"/>
              <a:gd name="T69" fmla="*/ 217 h 319"/>
              <a:gd name="T70" fmla="*/ 181 w 219"/>
              <a:gd name="T71" fmla="*/ 183 h 319"/>
              <a:gd name="T72" fmla="*/ 178 w 219"/>
              <a:gd name="T73" fmla="*/ 176 h 319"/>
              <a:gd name="T74" fmla="*/ 203 w 219"/>
              <a:gd name="T75" fmla="*/ 206 h 319"/>
              <a:gd name="T76" fmla="*/ 201 w 219"/>
              <a:gd name="T77" fmla="*/ 199 h 319"/>
              <a:gd name="T78" fmla="*/ 201 w 219"/>
              <a:gd name="T79" fmla="*/ 222 h 319"/>
              <a:gd name="T80" fmla="*/ 207 w 219"/>
              <a:gd name="T81" fmla="*/ 227 h 319"/>
              <a:gd name="T82" fmla="*/ 192 w 219"/>
              <a:gd name="T83" fmla="*/ 195 h 319"/>
              <a:gd name="T84" fmla="*/ 189 w 219"/>
              <a:gd name="T85" fmla="*/ 188 h 319"/>
              <a:gd name="T86" fmla="*/ 145 w 219"/>
              <a:gd name="T87" fmla="*/ 278 h 319"/>
              <a:gd name="T88" fmla="*/ 151 w 219"/>
              <a:gd name="T89" fmla="*/ 284 h 319"/>
              <a:gd name="T90" fmla="*/ 147 w 219"/>
              <a:gd name="T91" fmla="*/ 149 h 319"/>
              <a:gd name="T92" fmla="*/ 144 w 219"/>
              <a:gd name="T93" fmla="*/ 142 h 319"/>
              <a:gd name="T94" fmla="*/ 158 w 219"/>
              <a:gd name="T95" fmla="*/ 161 h 319"/>
              <a:gd name="T96" fmla="*/ 155 w 219"/>
              <a:gd name="T97" fmla="*/ 154 h 319"/>
              <a:gd name="T98" fmla="*/ 167 w 219"/>
              <a:gd name="T99" fmla="*/ 256 h 319"/>
              <a:gd name="T100" fmla="*/ 173 w 219"/>
              <a:gd name="T101" fmla="*/ 261 h 319"/>
              <a:gd name="T102" fmla="*/ 170 w 219"/>
              <a:gd name="T103" fmla="*/ 172 h 319"/>
              <a:gd name="T104" fmla="*/ 167 w 219"/>
              <a:gd name="T105" fmla="*/ 165 h 319"/>
              <a:gd name="T106" fmla="*/ 156 w 219"/>
              <a:gd name="T107" fmla="*/ 267 h 319"/>
              <a:gd name="T108" fmla="*/ 162 w 219"/>
              <a:gd name="T109" fmla="*/ 273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113" y="115"/>
                </a:moveTo>
                <a:cubicBezTo>
                  <a:pt x="114" y="115"/>
                  <a:pt x="115" y="115"/>
                  <a:pt x="116" y="114"/>
                </a:cubicBezTo>
                <a:cubicBezTo>
                  <a:pt x="117" y="113"/>
                  <a:pt x="117" y="110"/>
                  <a:pt x="116" y="108"/>
                </a:cubicBezTo>
                <a:cubicBezTo>
                  <a:pt x="114" y="107"/>
                  <a:pt x="112" y="107"/>
                  <a:pt x="110" y="108"/>
                </a:cubicBezTo>
                <a:cubicBezTo>
                  <a:pt x="109" y="110"/>
                  <a:pt x="109" y="113"/>
                  <a:pt x="110" y="114"/>
                </a:cubicBezTo>
                <a:cubicBezTo>
                  <a:pt x="111" y="115"/>
                  <a:pt x="112" y="115"/>
                  <a:pt x="113" y="115"/>
                </a:cubicBezTo>
                <a:close/>
                <a:moveTo>
                  <a:pt x="88" y="86"/>
                </a:moveTo>
                <a:cubicBezTo>
                  <a:pt x="86" y="87"/>
                  <a:pt x="86" y="90"/>
                  <a:pt x="88" y="92"/>
                </a:cubicBezTo>
                <a:cubicBezTo>
                  <a:pt x="88" y="92"/>
                  <a:pt x="89" y="93"/>
                  <a:pt x="90" y="93"/>
                </a:cubicBezTo>
                <a:cubicBezTo>
                  <a:pt x="91" y="93"/>
                  <a:pt x="92" y="92"/>
                  <a:pt x="93" y="92"/>
                </a:cubicBezTo>
                <a:cubicBezTo>
                  <a:pt x="95" y="90"/>
                  <a:pt x="95" y="87"/>
                  <a:pt x="93" y="86"/>
                </a:cubicBezTo>
                <a:cubicBezTo>
                  <a:pt x="92" y="84"/>
                  <a:pt x="89" y="84"/>
                  <a:pt x="88" y="86"/>
                </a:cubicBezTo>
                <a:close/>
                <a:moveTo>
                  <a:pt x="76" y="75"/>
                </a:moveTo>
                <a:cubicBezTo>
                  <a:pt x="75" y="76"/>
                  <a:pt x="75" y="79"/>
                  <a:pt x="76" y="80"/>
                </a:cubicBezTo>
                <a:cubicBezTo>
                  <a:pt x="77" y="81"/>
                  <a:pt x="78" y="81"/>
                  <a:pt x="79" y="81"/>
                </a:cubicBezTo>
                <a:cubicBezTo>
                  <a:pt x="80" y="81"/>
                  <a:pt x="81" y="81"/>
                  <a:pt x="82" y="80"/>
                </a:cubicBezTo>
                <a:cubicBezTo>
                  <a:pt x="83" y="79"/>
                  <a:pt x="83" y="76"/>
                  <a:pt x="82" y="75"/>
                </a:cubicBezTo>
                <a:cubicBezTo>
                  <a:pt x="80" y="73"/>
                  <a:pt x="78" y="73"/>
                  <a:pt x="76" y="75"/>
                </a:cubicBezTo>
                <a:close/>
                <a:moveTo>
                  <a:pt x="111" y="312"/>
                </a:moveTo>
                <a:cubicBezTo>
                  <a:pt x="109" y="314"/>
                  <a:pt x="109" y="316"/>
                  <a:pt x="111" y="318"/>
                </a:cubicBezTo>
                <a:cubicBezTo>
                  <a:pt x="112" y="319"/>
                  <a:pt x="113" y="319"/>
                  <a:pt x="114" y="319"/>
                </a:cubicBezTo>
                <a:cubicBezTo>
                  <a:pt x="115" y="319"/>
                  <a:pt x="116" y="319"/>
                  <a:pt x="117" y="318"/>
                </a:cubicBezTo>
                <a:cubicBezTo>
                  <a:pt x="118" y="316"/>
                  <a:pt x="118" y="314"/>
                  <a:pt x="117" y="312"/>
                </a:cubicBezTo>
                <a:cubicBezTo>
                  <a:pt x="115" y="311"/>
                  <a:pt x="112" y="311"/>
                  <a:pt x="111" y="312"/>
                </a:cubicBezTo>
                <a:close/>
                <a:moveTo>
                  <a:pt x="122" y="301"/>
                </a:moveTo>
                <a:cubicBezTo>
                  <a:pt x="121" y="302"/>
                  <a:pt x="121" y="305"/>
                  <a:pt x="122" y="307"/>
                </a:cubicBezTo>
                <a:cubicBezTo>
                  <a:pt x="123" y="307"/>
                  <a:pt x="124" y="308"/>
                  <a:pt x="125" y="308"/>
                </a:cubicBezTo>
                <a:cubicBezTo>
                  <a:pt x="126" y="308"/>
                  <a:pt x="127" y="307"/>
                  <a:pt x="128" y="307"/>
                </a:cubicBezTo>
                <a:cubicBezTo>
                  <a:pt x="129" y="305"/>
                  <a:pt x="129" y="302"/>
                  <a:pt x="128" y="301"/>
                </a:cubicBezTo>
                <a:cubicBezTo>
                  <a:pt x="126" y="299"/>
                  <a:pt x="124" y="299"/>
                  <a:pt x="122" y="301"/>
                </a:cubicBezTo>
                <a:close/>
                <a:moveTo>
                  <a:pt x="124" y="127"/>
                </a:moveTo>
                <a:cubicBezTo>
                  <a:pt x="125" y="127"/>
                  <a:pt x="126" y="126"/>
                  <a:pt x="127" y="125"/>
                </a:cubicBezTo>
                <a:cubicBezTo>
                  <a:pt x="129" y="124"/>
                  <a:pt x="129" y="121"/>
                  <a:pt x="127" y="120"/>
                </a:cubicBezTo>
                <a:cubicBezTo>
                  <a:pt x="126" y="118"/>
                  <a:pt x="123" y="118"/>
                  <a:pt x="121" y="120"/>
                </a:cubicBezTo>
                <a:cubicBezTo>
                  <a:pt x="120" y="121"/>
                  <a:pt x="120" y="124"/>
                  <a:pt x="121" y="125"/>
                </a:cubicBezTo>
                <a:cubicBezTo>
                  <a:pt x="122" y="126"/>
                  <a:pt x="123" y="127"/>
                  <a:pt x="124" y="127"/>
                </a:cubicBezTo>
                <a:close/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5" y="19"/>
                  <a:pt x="10" y="19"/>
                </a:cubicBezTo>
                <a:cubicBezTo>
                  <a:pt x="16" y="19"/>
                  <a:pt x="20" y="15"/>
                  <a:pt x="20" y="9"/>
                </a:cubicBezTo>
                <a:cubicBezTo>
                  <a:pt x="20" y="4"/>
                  <a:pt x="16" y="0"/>
                  <a:pt x="10" y="0"/>
                </a:cubicBezTo>
                <a:close/>
                <a:moveTo>
                  <a:pt x="20" y="18"/>
                </a:moveTo>
                <a:cubicBezTo>
                  <a:pt x="18" y="20"/>
                  <a:pt x="18" y="22"/>
                  <a:pt x="20" y="24"/>
                </a:cubicBezTo>
                <a:cubicBezTo>
                  <a:pt x="20" y="24"/>
                  <a:pt x="21" y="25"/>
                  <a:pt x="22" y="25"/>
                </a:cubicBezTo>
                <a:cubicBezTo>
                  <a:pt x="24" y="25"/>
                  <a:pt x="25" y="24"/>
                  <a:pt x="25" y="24"/>
                </a:cubicBezTo>
                <a:cubicBezTo>
                  <a:pt x="27" y="22"/>
                  <a:pt x="27" y="20"/>
                  <a:pt x="25" y="18"/>
                </a:cubicBezTo>
                <a:cubicBezTo>
                  <a:pt x="24" y="16"/>
                  <a:pt x="21" y="16"/>
                  <a:pt x="20" y="18"/>
                </a:cubicBezTo>
                <a:close/>
                <a:moveTo>
                  <a:pt x="65" y="63"/>
                </a:moveTo>
                <a:cubicBezTo>
                  <a:pt x="63" y="65"/>
                  <a:pt x="63" y="67"/>
                  <a:pt x="65" y="69"/>
                </a:cubicBezTo>
                <a:cubicBezTo>
                  <a:pt x="66" y="70"/>
                  <a:pt x="67" y="70"/>
                  <a:pt x="68" y="70"/>
                </a:cubicBezTo>
                <a:cubicBezTo>
                  <a:pt x="69" y="70"/>
                  <a:pt x="70" y="70"/>
                  <a:pt x="71" y="69"/>
                </a:cubicBezTo>
                <a:cubicBezTo>
                  <a:pt x="72" y="67"/>
                  <a:pt x="72" y="65"/>
                  <a:pt x="71" y="63"/>
                </a:cubicBezTo>
                <a:cubicBezTo>
                  <a:pt x="69" y="62"/>
                  <a:pt x="66" y="62"/>
                  <a:pt x="65" y="63"/>
                </a:cubicBezTo>
                <a:close/>
                <a:moveTo>
                  <a:pt x="136" y="138"/>
                </a:moveTo>
                <a:cubicBezTo>
                  <a:pt x="137" y="138"/>
                  <a:pt x="138" y="138"/>
                  <a:pt x="138" y="137"/>
                </a:cubicBezTo>
                <a:cubicBezTo>
                  <a:pt x="140" y="135"/>
                  <a:pt x="140" y="133"/>
                  <a:pt x="138" y="131"/>
                </a:cubicBezTo>
                <a:cubicBezTo>
                  <a:pt x="137" y="130"/>
                  <a:pt x="134" y="130"/>
                  <a:pt x="133" y="131"/>
                </a:cubicBezTo>
                <a:cubicBezTo>
                  <a:pt x="131" y="133"/>
                  <a:pt x="131" y="135"/>
                  <a:pt x="133" y="137"/>
                </a:cubicBezTo>
                <a:cubicBezTo>
                  <a:pt x="134" y="138"/>
                  <a:pt x="135" y="138"/>
                  <a:pt x="136" y="138"/>
                </a:cubicBezTo>
                <a:close/>
                <a:moveTo>
                  <a:pt x="31" y="29"/>
                </a:moveTo>
                <a:cubicBezTo>
                  <a:pt x="29" y="31"/>
                  <a:pt x="29" y="33"/>
                  <a:pt x="31" y="35"/>
                </a:cubicBezTo>
                <a:cubicBezTo>
                  <a:pt x="32" y="36"/>
                  <a:pt x="33" y="36"/>
                  <a:pt x="34" y="36"/>
                </a:cubicBezTo>
                <a:cubicBezTo>
                  <a:pt x="35" y="36"/>
                  <a:pt x="36" y="36"/>
                  <a:pt x="37" y="35"/>
                </a:cubicBezTo>
                <a:cubicBezTo>
                  <a:pt x="38" y="33"/>
                  <a:pt x="38" y="31"/>
                  <a:pt x="37" y="29"/>
                </a:cubicBezTo>
                <a:cubicBezTo>
                  <a:pt x="35" y="28"/>
                  <a:pt x="33" y="28"/>
                  <a:pt x="31" y="29"/>
                </a:cubicBezTo>
                <a:close/>
                <a:moveTo>
                  <a:pt x="54" y="52"/>
                </a:moveTo>
                <a:cubicBezTo>
                  <a:pt x="52" y="53"/>
                  <a:pt x="52" y="56"/>
                  <a:pt x="54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8" y="58"/>
                  <a:pt x="59" y="58"/>
                </a:cubicBezTo>
                <a:cubicBezTo>
                  <a:pt x="61" y="56"/>
                  <a:pt x="61" y="53"/>
                  <a:pt x="59" y="52"/>
                </a:cubicBezTo>
                <a:cubicBezTo>
                  <a:pt x="58" y="50"/>
                  <a:pt x="55" y="50"/>
                  <a:pt x="54" y="52"/>
                </a:cubicBezTo>
                <a:close/>
                <a:moveTo>
                  <a:pt x="42" y="41"/>
                </a:moveTo>
                <a:cubicBezTo>
                  <a:pt x="41" y="42"/>
                  <a:pt x="41" y="45"/>
                  <a:pt x="42" y="46"/>
                </a:cubicBezTo>
                <a:cubicBezTo>
                  <a:pt x="43" y="47"/>
                  <a:pt x="44" y="47"/>
                  <a:pt x="45" y="47"/>
                </a:cubicBezTo>
                <a:cubicBezTo>
                  <a:pt x="46" y="47"/>
                  <a:pt x="47" y="47"/>
                  <a:pt x="48" y="46"/>
                </a:cubicBezTo>
                <a:cubicBezTo>
                  <a:pt x="49" y="45"/>
                  <a:pt x="49" y="42"/>
                  <a:pt x="48" y="41"/>
                </a:cubicBezTo>
                <a:cubicBezTo>
                  <a:pt x="46" y="39"/>
                  <a:pt x="44" y="39"/>
                  <a:pt x="42" y="41"/>
                </a:cubicBezTo>
                <a:close/>
                <a:moveTo>
                  <a:pt x="99" y="97"/>
                </a:moveTo>
                <a:cubicBezTo>
                  <a:pt x="97" y="99"/>
                  <a:pt x="97" y="101"/>
                  <a:pt x="99" y="103"/>
                </a:cubicBezTo>
                <a:cubicBezTo>
                  <a:pt x="100" y="104"/>
                  <a:pt x="101" y="104"/>
                  <a:pt x="102" y="104"/>
                </a:cubicBezTo>
                <a:cubicBezTo>
                  <a:pt x="103" y="104"/>
                  <a:pt x="104" y="104"/>
                  <a:pt x="104" y="103"/>
                </a:cubicBezTo>
                <a:cubicBezTo>
                  <a:pt x="106" y="101"/>
                  <a:pt x="106" y="99"/>
                  <a:pt x="104" y="97"/>
                </a:cubicBezTo>
                <a:cubicBezTo>
                  <a:pt x="103" y="96"/>
                  <a:pt x="100" y="96"/>
                  <a:pt x="99" y="97"/>
                </a:cubicBezTo>
                <a:close/>
                <a:moveTo>
                  <a:pt x="190" y="233"/>
                </a:moveTo>
                <a:cubicBezTo>
                  <a:pt x="189" y="235"/>
                  <a:pt x="189" y="237"/>
                  <a:pt x="190" y="239"/>
                </a:cubicBezTo>
                <a:cubicBezTo>
                  <a:pt x="191" y="239"/>
                  <a:pt x="192" y="240"/>
                  <a:pt x="193" y="240"/>
                </a:cubicBezTo>
                <a:cubicBezTo>
                  <a:pt x="194" y="240"/>
                  <a:pt x="195" y="239"/>
                  <a:pt x="196" y="239"/>
                </a:cubicBezTo>
                <a:cubicBezTo>
                  <a:pt x="197" y="237"/>
                  <a:pt x="197" y="235"/>
                  <a:pt x="196" y="233"/>
                </a:cubicBezTo>
                <a:cubicBezTo>
                  <a:pt x="194" y="231"/>
                  <a:pt x="192" y="231"/>
                  <a:pt x="190" y="233"/>
                </a:cubicBezTo>
                <a:close/>
                <a:moveTo>
                  <a:pt x="134" y="290"/>
                </a:moveTo>
                <a:cubicBezTo>
                  <a:pt x="132" y="291"/>
                  <a:pt x="132" y="294"/>
                  <a:pt x="134" y="295"/>
                </a:cubicBezTo>
                <a:cubicBezTo>
                  <a:pt x="134" y="296"/>
                  <a:pt x="135" y="296"/>
                  <a:pt x="136" y="296"/>
                </a:cubicBezTo>
                <a:cubicBezTo>
                  <a:pt x="137" y="296"/>
                  <a:pt x="138" y="296"/>
                  <a:pt x="139" y="295"/>
                </a:cubicBezTo>
                <a:cubicBezTo>
                  <a:pt x="141" y="294"/>
                  <a:pt x="141" y="291"/>
                  <a:pt x="139" y="290"/>
                </a:cubicBezTo>
                <a:cubicBezTo>
                  <a:pt x="138" y="288"/>
                  <a:pt x="135" y="288"/>
                  <a:pt x="134" y="290"/>
                </a:cubicBezTo>
                <a:close/>
                <a:moveTo>
                  <a:pt x="179" y="244"/>
                </a:moveTo>
                <a:cubicBezTo>
                  <a:pt x="177" y="246"/>
                  <a:pt x="177" y="248"/>
                  <a:pt x="179" y="250"/>
                </a:cubicBezTo>
                <a:cubicBezTo>
                  <a:pt x="180" y="251"/>
                  <a:pt x="181" y="251"/>
                  <a:pt x="182" y="251"/>
                </a:cubicBezTo>
                <a:cubicBezTo>
                  <a:pt x="183" y="251"/>
                  <a:pt x="184" y="251"/>
                  <a:pt x="184" y="250"/>
                </a:cubicBezTo>
                <a:cubicBezTo>
                  <a:pt x="186" y="248"/>
                  <a:pt x="186" y="246"/>
                  <a:pt x="184" y="244"/>
                </a:cubicBezTo>
                <a:cubicBezTo>
                  <a:pt x="183" y="243"/>
                  <a:pt x="180" y="243"/>
                  <a:pt x="179" y="244"/>
                </a:cubicBezTo>
                <a:close/>
                <a:moveTo>
                  <a:pt x="218" y="210"/>
                </a:moveTo>
                <a:cubicBezTo>
                  <a:pt x="216" y="209"/>
                  <a:pt x="214" y="209"/>
                  <a:pt x="212" y="210"/>
                </a:cubicBezTo>
                <a:cubicBezTo>
                  <a:pt x="210" y="212"/>
                  <a:pt x="210" y="214"/>
                  <a:pt x="212" y="216"/>
                </a:cubicBezTo>
                <a:cubicBezTo>
                  <a:pt x="213" y="217"/>
                  <a:pt x="214" y="217"/>
                  <a:pt x="215" y="217"/>
                </a:cubicBezTo>
                <a:cubicBezTo>
                  <a:pt x="216" y="217"/>
                  <a:pt x="217" y="217"/>
                  <a:pt x="218" y="216"/>
                </a:cubicBezTo>
                <a:cubicBezTo>
                  <a:pt x="219" y="214"/>
                  <a:pt x="219" y="212"/>
                  <a:pt x="218" y="210"/>
                </a:cubicBezTo>
                <a:close/>
                <a:moveTo>
                  <a:pt x="181" y="183"/>
                </a:moveTo>
                <a:cubicBezTo>
                  <a:pt x="182" y="183"/>
                  <a:pt x="183" y="183"/>
                  <a:pt x="184" y="182"/>
                </a:cubicBezTo>
                <a:cubicBezTo>
                  <a:pt x="185" y="180"/>
                  <a:pt x="185" y="178"/>
                  <a:pt x="184" y="176"/>
                </a:cubicBezTo>
                <a:cubicBezTo>
                  <a:pt x="182" y="175"/>
                  <a:pt x="180" y="175"/>
                  <a:pt x="178" y="176"/>
                </a:cubicBezTo>
                <a:cubicBezTo>
                  <a:pt x="176" y="178"/>
                  <a:pt x="176" y="180"/>
                  <a:pt x="178" y="182"/>
                </a:cubicBezTo>
                <a:cubicBezTo>
                  <a:pt x="179" y="183"/>
                  <a:pt x="180" y="183"/>
                  <a:pt x="181" y="183"/>
                </a:cubicBezTo>
                <a:close/>
                <a:moveTo>
                  <a:pt x="203" y="206"/>
                </a:moveTo>
                <a:cubicBezTo>
                  <a:pt x="204" y="206"/>
                  <a:pt x="206" y="205"/>
                  <a:pt x="206" y="205"/>
                </a:cubicBezTo>
                <a:cubicBezTo>
                  <a:pt x="208" y="203"/>
                  <a:pt x="208" y="201"/>
                  <a:pt x="206" y="199"/>
                </a:cubicBezTo>
                <a:cubicBezTo>
                  <a:pt x="205" y="197"/>
                  <a:pt x="202" y="197"/>
                  <a:pt x="201" y="199"/>
                </a:cubicBezTo>
                <a:cubicBezTo>
                  <a:pt x="199" y="201"/>
                  <a:pt x="199" y="203"/>
                  <a:pt x="201" y="205"/>
                </a:cubicBezTo>
                <a:cubicBezTo>
                  <a:pt x="201" y="205"/>
                  <a:pt x="202" y="206"/>
                  <a:pt x="203" y="206"/>
                </a:cubicBezTo>
                <a:close/>
                <a:moveTo>
                  <a:pt x="201" y="222"/>
                </a:moveTo>
                <a:cubicBezTo>
                  <a:pt x="200" y="223"/>
                  <a:pt x="200" y="226"/>
                  <a:pt x="201" y="227"/>
                </a:cubicBezTo>
                <a:cubicBezTo>
                  <a:pt x="202" y="228"/>
                  <a:pt x="203" y="228"/>
                  <a:pt x="204" y="228"/>
                </a:cubicBezTo>
                <a:cubicBezTo>
                  <a:pt x="205" y="228"/>
                  <a:pt x="206" y="228"/>
                  <a:pt x="207" y="227"/>
                </a:cubicBezTo>
                <a:cubicBezTo>
                  <a:pt x="209" y="226"/>
                  <a:pt x="209" y="223"/>
                  <a:pt x="207" y="222"/>
                </a:cubicBezTo>
                <a:cubicBezTo>
                  <a:pt x="206" y="220"/>
                  <a:pt x="203" y="220"/>
                  <a:pt x="201" y="222"/>
                </a:cubicBezTo>
                <a:close/>
                <a:moveTo>
                  <a:pt x="192" y="195"/>
                </a:moveTo>
                <a:cubicBezTo>
                  <a:pt x="193" y="195"/>
                  <a:pt x="194" y="194"/>
                  <a:pt x="195" y="193"/>
                </a:cubicBezTo>
                <a:cubicBezTo>
                  <a:pt x="197" y="192"/>
                  <a:pt x="197" y="189"/>
                  <a:pt x="195" y="188"/>
                </a:cubicBezTo>
                <a:cubicBezTo>
                  <a:pt x="193" y="186"/>
                  <a:pt x="191" y="186"/>
                  <a:pt x="189" y="188"/>
                </a:cubicBezTo>
                <a:cubicBezTo>
                  <a:pt x="188" y="189"/>
                  <a:pt x="188" y="192"/>
                  <a:pt x="189" y="193"/>
                </a:cubicBezTo>
                <a:cubicBezTo>
                  <a:pt x="190" y="194"/>
                  <a:pt x="191" y="195"/>
                  <a:pt x="192" y="195"/>
                </a:cubicBezTo>
                <a:close/>
                <a:moveTo>
                  <a:pt x="145" y="278"/>
                </a:moveTo>
                <a:cubicBezTo>
                  <a:pt x="143" y="280"/>
                  <a:pt x="143" y="282"/>
                  <a:pt x="145" y="284"/>
                </a:cubicBezTo>
                <a:cubicBezTo>
                  <a:pt x="146" y="285"/>
                  <a:pt x="147" y="285"/>
                  <a:pt x="148" y="285"/>
                </a:cubicBezTo>
                <a:cubicBezTo>
                  <a:pt x="149" y="285"/>
                  <a:pt x="150" y="285"/>
                  <a:pt x="151" y="284"/>
                </a:cubicBezTo>
                <a:cubicBezTo>
                  <a:pt x="152" y="282"/>
                  <a:pt x="152" y="280"/>
                  <a:pt x="151" y="278"/>
                </a:cubicBezTo>
                <a:cubicBezTo>
                  <a:pt x="149" y="277"/>
                  <a:pt x="146" y="277"/>
                  <a:pt x="145" y="278"/>
                </a:cubicBezTo>
                <a:close/>
                <a:moveTo>
                  <a:pt x="147" y="149"/>
                </a:moveTo>
                <a:cubicBezTo>
                  <a:pt x="148" y="149"/>
                  <a:pt x="149" y="149"/>
                  <a:pt x="150" y="148"/>
                </a:cubicBezTo>
                <a:cubicBezTo>
                  <a:pt x="151" y="147"/>
                  <a:pt x="151" y="144"/>
                  <a:pt x="150" y="142"/>
                </a:cubicBezTo>
                <a:cubicBezTo>
                  <a:pt x="148" y="141"/>
                  <a:pt x="146" y="141"/>
                  <a:pt x="144" y="142"/>
                </a:cubicBezTo>
                <a:cubicBezTo>
                  <a:pt x="143" y="144"/>
                  <a:pt x="143" y="147"/>
                  <a:pt x="144" y="148"/>
                </a:cubicBezTo>
                <a:cubicBezTo>
                  <a:pt x="145" y="149"/>
                  <a:pt x="146" y="149"/>
                  <a:pt x="147" y="149"/>
                </a:cubicBezTo>
                <a:close/>
                <a:moveTo>
                  <a:pt x="158" y="161"/>
                </a:moveTo>
                <a:cubicBezTo>
                  <a:pt x="159" y="161"/>
                  <a:pt x="160" y="160"/>
                  <a:pt x="161" y="159"/>
                </a:cubicBezTo>
                <a:cubicBezTo>
                  <a:pt x="163" y="158"/>
                  <a:pt x="163" y="155"/>
                  <a:pt x="161" y="154"/>
                </a:cubicBezTo>
                <a:cubicBezTo>
                  <a:pt x="159" y="152"/>
                  <a:pt x="157" y="152"/>
                  <a:pt x="155" y="154"/>
                </a:cubicBezTo>
                <a:cubicBezTo>
                  <a:pt x="154" y="155"/>
                  <a:pt x="154" y="158"/>
                  <a:pt x="155" y="159"/>
                </a:cubicBezTo>
                <a:cubicBezTo>
                  <a:pt x="156" y="160"/>
                  <a:pt x="157" y="161"/>
                  <a:pt x="158" y="161"/>
                </a:cubicBezTo>
                <a:close/>
                <a:moveTo>
                  <a:pt x="167" y="256"/>
                </a:moveTo>
                <a:cubicBezTo>
                  <a:pt x="166" y="257"/>
                  <a:pt x="166" y="260"/>
                  <a:pt x="167" y="261"/>
                </a:cubicBezTo>
                <a:cubicBezTo>
                  <a:pt x="168" y="262"/>
                  <a:pt x="169" y="262"/>
                  <a:pt x="170" y="262"/>
                </a:cubicBezTo>
                <a:cubicBezTo>
                  <a:pt x="171" y="262"/>
                  <a:pt x="172" y="262"/>
                  <a:pt x="173" y="261"/>
                </a:cubicBezTo>
                <a:cubicBezTo>
                  <a:pt x="175" y="260"/>
                  <a:pt x="175" y="257"/>
                  <a:pt x="173" y="256"/>
                </a:cubicBezTo>
                <a:cubicBezTo>
                  <a:pt x="172" y="254"/>
                  <a:pt x="169" y="254"/>
                  <a:pt x="167" y="256"/>
                </a:cubicBezTo>
                <a:close/>
                <a:moveTo>
                  <a:pt x="170" y="172"/>
                </a:moveTo>
                <a:cubicBezTo>
                  <a:pt x="171" y="172"/>
                  <a:pt x="172" y="172"/>
                  <a:pt x="172" y="171"/>
                </a:cubicBezTo>
                <a:cubicBezTo>
                  <a:pt x="174" y="169"/>
                  <a:pt x="174" y="167"/>
                  <a:pt x="172" y="165"/>
                </a:cubicBezTo>
                <a:cubicBezTo>
                  <a:pt x="171" y="164"/>
                  <a:pt x="168" y="164"/>
                  <a:pt x="167" y="165"/>
                </a:cubicBezTo>
                <a:cubicBezTo>
                  <a:pt x="165" y="167"/>
                  <a:pt x="165" y="169"/>
                  <a:pt x="167" y="171"/>
                </a:cubicBezTo>
                <a:cubicBezTo>
                  <a:pt x="167" y="172"/>
                  <a:pt x="169" y="172"/>
                  <a:pt x="170" y="172"/>
                </a:cubicBezTo>
                <a:close/>
                <a:moveTo>
                  <a:pt x="156" y="267"/>
                </a:moveTo>
                <a:cubicBezTo>
                  <a:pt x="155" y="268"/>
                  <a:pt x="155" y="271"/>
                  <a:pt x="156" y="273"/>
                </a:cubicBezTo>
                <a:cubicBezTo>
                  <a:pt x="157" y="273"/>
                  <a:pt x="158" y="274"/>
                  <a:pt x="159" y="274"/>
                </a:cubicBezTo>
                <a:cubicBezTo>
                  <a:pt x="160" y="274"/>
                  <a:pt x="161" y="273"/>
                  <a:pt x="162" y="273"/>
                </a:cubicBezTo>
                <a:cubicBezTo>
                  <a:pt x="163" y="271"/>
                  <a:pt x="163" y="268"/>
                  <a:pt x="162" y="267"/>
                </a:cubicBezTo>
                <a:cubicBezTo>
                  <a:pt x="160" y="265"/>
                  <a:pt x="158" y="265"/>
                  <a:pt x="156" y="2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0249678" y="3177856"/>
            <a:ext cx="877705" cy="1278483"/>
          </a:xfrm>
          <a:custGeom>
            <a:avLst/>
            <a:gdLst>
              <a:gd name="T0" fmla="*/ 90 w 219"/>
              <a:gd name="T1" fmla="*/ 234 h 319"/>
              <a:gd name="T2" fmla="*/ 87 w 219"/>
              <a:gd name="T3" fmla="*/ 228 h 319"/>
              <a:gd name="T4" fmla="*/ 124 w 219"/>
              <a:gd name="T5" fmla="*/ 19 h 319"/>
              <a:gd name="T6" fmla="*/ 122 w 219"/>
              <a:gd name="T7" fmla="*/ 13 h 319"/>
              <a:gd name="T8" fmla="*/ 78 w 219"/>
              <a:gd name="T9" fmla="*/ 246 h 319"/>
              <a:gd name="T10" fmla="*/ 76 w 219"/>
              <a:gd name="T11" fmla="*/ 239 h 319"/>
              <a:gd name="T12" fmla="*/ 101 w 219"/>
              <a:gd name="T13" fmla="*/ 223 h 319"/>
              <a:gd name="T14" fmla="*/ 98 w 219"/>
              <a:gd name="T15" fmla="*/ 216 h 319"/>
              <a:gd name="T16" fmla="*/ 124 w 219"/>
              <a:gd name="T17" fmla="*/ 201 h 319"/>
              <a:gd name="T18" fmla="*/ 121 w 219"/>
              <a:gd name="T19" fmla="*/ 194 h 319"/>
              <a:gd name="T20" fmla="*/ 112 w 219"/>
              <a:gd name="T21" fmla="*/ 212 h 319"/>
              <a:gd name="T22" fmla="*/ 110 w 219"/>
              <a:gd name="T23" fmla="*/ 205 h 319"/>
              <a:gd name="T24" fmla="*/ 135 w 219"/>
              <a:gd name="T25" fmla="*/ 189 h 319"/>
              <a:gd name="T26" fmla="*/ 132 w 219"/>
              <a:gd name="T27" fmla="*/ 182 h 319"/>
              <a:gd name="T28" fmla="*/ 113 w 219"/>
              <a:gd name="T29" fmla="*/ 8 h 319"/>
              <a:gd name="T30" fmla="*/ 110 w 219"/>
              <a:gd name="T31" fmla="*/ 1 h 319"/>
              <a:gd name="T32" fmla="*/ 33 w 219"/>
              <a:gd name="T33" fmla="*/ 291 h 319"/>
              <a:gd name="T34" fmla="*/ 30 w 219"/>
              <a:gd name="T35" fmla="*/ 284 h 319"/>
              <a:gd name="T36" fmla="*/ 67 w 219"/>
              <a:gd name="T37" fmla="*/ 257 h 319"/>
              <a:gd name="T38" fmla="*/ 64 w 219"/>
              <a:gd name="T39" fmla="*/ 250 h 319"/>
              <a:gd name="T40" fmla="*/ 10 w 219"/>
              <a:gd name="T41" fmla="*/ 319 h 319"/>
              <a:gd name="T42" fmla="*/ 19 w 219"/>
              <a:gd name="T43" fmla="*/ 296 h 319"/>
              <a:gd name="T44" fmla="*/ 25 w 219"/>
              <a:gd name="T45" fmla="*/ 301 h 319"/>
              <a:gd name="T46" fmla="*/ 53 w 219"/>
              <a:gd name="T47" fmla="*/ 262 h 319"/>
              <a:gd name="T48" fmla="*/ 59 w 219"/>
              <a:gd name="T49" fmla="*/ 267 h 319"/>
              <a:gd name="T50" fmla="*/ 42 w 219"/>
              <a:gd name="T51" fmla="*/ 273 h 319"/>
              <a:gd name="T52" fmla="*/ 47 w 219"/>
              <a:gd name="T53" fmla="*/ 279 h 319"/>
              <a:gd name="T54" fmla="*/ 177 w 219"/>
              <a:gd name="T55" fmla="*/ 137 h 319"/>
              <a:gd name="T56" fmla="*/ 183 w 219"/>
              <a:gd name="T57" fmla="*/ 143 h 319"/>
              <a:gd name="T58" fmla="*/ 178 w 219"/>
              <a:gd name="T59" fmla="*/ 69 h 319"/>
              <a:gd name="T60" fmla="*/ 184 w 219"/>
              <a:gd name="T61" fmla="*/ 75 h 319"/>
              <a:gd name="T62" fmla="*/ 200 w 219"/>
              <a:gd name="T63" fmla="*/ 114 h 319"/>
              <a:gd name="T64" fmla="*/ 206 w 219"/>
              <a:gd name="T65" fmla="*/ 120 h 319"/>
              <a:gd name="T66" fmla="*/ 189 w 219"/>
              <a:gd name="T67" fmla="*/ 126 h 319"/>
              <a:gd name="T68" fmla="*/ 194 w 219"/>
              <a:gd name="T69" fmla="*/ 131 h 319"/>
              <a:gd name="T70" fmla="*/ 189 w 219"/>
              <a:gd name="T71" fmla="*/ 80 h 319"/>
              <a:gd name="T72" fmla="*/ 195 w 219"/>
              <a:gd name="T73" fmla="*/ 86 h 319"/>
              <a:gd name="T74" fmla="*/ 217 w 219"/>
              <a:gd name="T75" fmla="*/ 103 h 319"/>
              <a:gd name="T76" fmla="*/ 214 w 219"/>
              <a:gd name="T77" fmla="*/ 110 h 319"/>
              <a:gd name="T78" fmla="*/ 201 w 219"/>
              <a:gd name="T79" fmla="*/ 92 h 319"/>
              <a:gd name="T80" fmla="*/ 206 w 219"/>
              <a:gd name="T81" fmla="*/ 97 h 319"/>
              <a:gd name="T82" fmla="*/ 167 w 219"/>
              <a:gd name="T83" fmla="*/ 58 h 319"/>
              <a:gd name="T84" fmla="*/ 173 w 219"/>
              <a:gd name="T85" fmla="*/ 64 h 319"/>
              <a:gd name="T86" fmla="*/ 144 w 219"/>
              <a:gd name="T87" fmla="*/ 35 h 319"/>
              <a:gd name="T88" fmla="*/ 150 w 219"/>
              <a:gd name="T89" fmla="*/ 41 h 319"/>
              <a:gd name="T90" fmla="*/ 155 w 219"/>
              <a:gd name="T91" fmla="*/ 160 h 319"/>
              <a:gd name="T92" fmla="*/ 160 w 219"/>
              <a:gd name="T93" fmla="*/ 165 h 319"/>
              <a:gd name="T94" fmla="*/ 143 w 219"/>
              <a:gd name="T95" fmla="*/ 171 h 319"/>
              <a:gd name="T96" fmla="*/ 149 w 219"/>
              <a:gd name="T97" fmla="*/ 177 h 319"/>
              <a:gd name="T98" fmla="*/ 156 w 219"/>
              <a:gd name="T99" fmla="*/ 47 h 319"/>
              <a:gd name="T100" fmla="*/ 161 w 219"/>
              <a:gd name="T101" fmla="*/ 52 h 319"/>
              <a:gd name="T102" fmla="*/ 133 w 219"/>
              <a:gd name="T103" fmla="*/ 24 h 319"/>
              <a:gd name="T104" fmla="*/ 139 w 219"/>
              <a:gd name="T105" fmla="*/ 30 h 319"/>
              <a:gd name="T106" fmla="*/ 166 w 219"/>
              <a:gd name="T107" fmla="*/ 148 h 319"/>
              <a:gd name="T108" fmla="*/ 172 w 219"/>
              <a:gd name="T109" fmla="*/ 154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9" h="319">
                <a:moveTo>
                  <a:pt x="87" y="228"/>
                </a:moveTo>
                <a:cubicBezTo>
                  <a:pt x="85" y="229"/>
                  <a:pt x="85" y="232"/>
                  <a:pt x="87" y="233"/>
                </a:cubicBezTo>
                <a:cubicBezTo>
                  <a:pt x="88" y="234"/>
                  <a:pt x="89" y="234"/>
                  <a:pt x="90" y="234"/>
                </a:cubicBezTo>
                <a:cubicBezTo>
                  <a:pt x="91" y="234"/>
                  <a:pt x="92" y="234"/>
                  <a:pt x="93" y="233"/>
                </a:cubicBezTo>
                <a:cubicBezTo>
                  <a:pt x="94" y="232"/>
                  <a:pt x="94" y="229"/>
                  <a:pt x="93" y="228"/>
                </a:cubicBezTo>
                <a:cubicBezTo>
                  <a:pt x="91" y="226"/>
                  <a:pt x="88" y="226"/>
                  <a:pt x="87" y="228"/>
                </a:cubicBezTo>
                <a:close/>
                <a:moveTo>
                  <a:pt x="122" y="13"/>
                </a:moveTo>
                <a:cubicBezTo>
                  <a:pt x="120" y="14"/>
                  <a:pt x="120" y="17"/>
                  <a:pt x="122" y="18"/>
                </a:cubicBezTo>
                <a:cubicBezTo>
                  <a:pt x="122" y="19"/>
                  <a:pt x="123" y="19"/>
                  <a:pt x="124" y="19"/>
                </a:cubicBezTo>
                <a:cubicBezTo>
                  <a:pt x="125" y="19"/>
                  <a:pt x="126" y="19"/>
                  <a:pt x="127" y="18"/>
                </a:cubicBezTo>
                <a:cubicBezTo>
                  <a:pt x="129" y="17"/>
                  <a:pt x="129" y="14"/>
                  <a:pt x="127" y="13"/>
                </a:cubicBezTo>
                <a:cubicBezTo>
                  <a:pt x="126" y="11"/>
                  <a:pt x="123" y="11"/>
                  <a:pt x="122" y="13"/>
                </a:cubicBezTo>
                <a:close/>
                <a:moveTo>
                  <a:pt x="76" y="239"/>
                </a:moveTo>
                <a:cubicBezTo>
                  <a:pt x="74" y="241"/>
                  <a:pt x="74" y="243"/>
                  <a:pt x="76" y="245"/>
                </a:cubicBezTo>
                <a:cubicBezTo>
                  <a:pt x="76" y="245"/>
                  <a:pt x="77" y="246"/>
                  <a:pt x="78" y="246"/>
                </a:cubicBezTo>
                <a:cubicBezTo>
                  <a:pt x="79" y="246"/>
                  <a:pt x="80" y="245"/>
                  <a:pt x="81" y="245"/>
                </a:cubicBezTo>
                <a:cubicBezTo>
                  <a:pt x="83" y="243"/>
                  <a:pt x="83" y="241"/>
                  <a:pt x="81" y="239"/>
                </a:cubicBezTo>
                <a:cubicBezTo>
                  <a:pt x="80" y="237"/>
                  <a:pt x="77" y="237"/>
                  <a:pt x="76" y="239"/>
                </a:cubicBezTo>
                <a:close/>
                <a:moveTo>
                  <a:pt x="98" y="216"/>
                </a:moveTo>
                <a:cubicBezTo>
                  <a:pt x="97" y="218"/>
                  <a:pt x="97" y="220"/>
                  <a:pt x="98" y="222"/>
                </a:cubicBezTo>
                <a:cubicBezTo>
                  <a:pt x="99" y="223"/>
                  <a:pt x="100" y="223"/>
                  <a:pt x="101" y="223"/>
                </a:cubicBezTo>
                <a:cubicBezTo>
                  <a:pt x="102" y="223"/>
                  <a:pt x="103" y="223"/>
                  <a:pt x="104" y="222"/>
                </a:cubicBezTo>
                <a:cubicBezTo>
                  <a:pt x="105" y="220"/>
                  <a:pt x="105" y="218"/>
                  <a:pt x="104" y="216"/>
                </a:cubicBezTo>
                <a:cubicBezTo>
                  <a:pt x="102" y="215"/>
                  <a:pt x="100" y="215"/>
                  <a:pt x="98" y="216"/>
                </a:cubicBezTo>
                <a:close/>
                <a:moveTo>
                  <a:pt x="121" y="194"/>
                </a:moveTo>
                <a:cubicBezTo>
                  <a:pt x="119" y="195"/>
                  <a:pt x="119" y="198"/>
                  <a:pt x="121" y="199"/>
                </a:cubicBezTo>
                <a:cubicBezTo>
                  <a:pt x="122" y="200"/>
                  <a:pt x="123" y="201"/>
                  <a:pt x="124" y="201"/>
                </a:cubicBezTo>
                <a:cubicBezTo>
                  <a:pt x="125" y="201"/>
                  <a:pt x="126" y="200"/>
                  <a:pt x="126" y="199"/>
                </a:cubicBezTo>
                <a:cubicBezTo>
                  <a:pt x="128" y="198"/>
                  <a:pt x="128" y="195"/>
                  <a:pt x="126" y="194"/>
                </a:cubicBezTo>
                <a:cubicBezTo>
                  <a:pt x="125" y="192"/>
                  <a:pt x="122" y="192"/>
                  <a:pt x="121" y="194"/>
                </a:cubicBezTo>
                <a:close/>
                <a:moveTo>
                  <a:pt x="110" y="205"/>
                </a:moveTo>
                <a:cubicBezTo>
                  <a:pt x="108" y="207"/>
                  <a:pt x="108" y="209"/>
                  <a:pt x="110" y="211"/>
                </a:cubicBezTo>
                <a:cubicBezTo>
                  <a:pt x="110" y="211"/>
                  <a:pt x="111" y="212"/>
                  <a:pt x="112" y="212"/>
                </a:cubicBezTo>
                <a:cubicBezTo>
                  <a:pt x="113" y="212"/>
                  <a:pt x="114" y="211"/>
                  <a:pt x="115" y="211"/>
                </a:cubicBezTo>
                <a:cubicBezTo>
                  <a:pt x="117" y="209"/>
                  <a:pt x="117" y="207"/>
                  <a:pt x="115" y="205"/>
                </a:cubicBezTo>
                <a:cubicBezTo>
                  <a:pt x="114" y="203"/>
                  <a:pt x="111" y="203"/>
                  <a:pt x="110" y="205"/>
                </a:cubicBezTo>
                <a:close/>
                <a:moveTo>
                  <a:pt x="132" y="182"/>
                </a:moveTo>
                <a:cubicBezTo>
                  <a:pt x="131" y="184"/>
                  <a:pt x="131" y="186"/>
                  <a:pt x="132" y="188"/>
                </a:cubicBezTo>
                <a:cubicBezTo>
                  <a:pt x="133" y="189"/>
                  <a:pt x="134" y="189"/>
                  <a:pt x="135" y="189"/>
                </a:cubicBezTo>
                <a:cubicBezTo>
                  <a:pt x="136" y="189"/>
                  <a:pt x="137" y="189"/>
                  <a:pt x="138" y="188"/>
                </a:cubicBezTo>
                <a:cubicBezTo>
                  <a:pt x="139" y="186"/>
                  <a:pt x="139" y="184"/>
                  <a:pt x="138" y="182"/>
                </a:cubicBezTo>
                <a:cubicBezTo>
                  <a:pt x="136" y="181"/>
                  <a:pt x="134" y="181"/>
                  <a:pt x="132" y="182"/>
                </a:cubicBezTo>
                <a:close/>
                <a:moveTo>
                  <a:pt x="110" y="1"/>
                </a:moveTo>
                <a:cubicBezTo>
                  <a:pt x="109" y="3"/>
                  <a:pt x="109" y="5"/>
                  <a:pt x="110" y="7"/>
                </a:cubicBezTo>
                <a:cubicBezTo>
                  <a:pt x="111" y="8"/>
                  <a:pt x="112" y="8"/>
                  <a:pt x="113" y="8"/>
                </a:cubicBezTo>
                <a:cubicBezTo>
                  <a:pt x="114" y="8"/>
                  <a:pt x="115" y="8"/>
                  <a:pt x="116" y="7"/>
                </a:cubicBezTo>
                <a:cubicBezTo>
                  <a:pt x="117" y="5"/>
                  <a:pt x="117" y="3"/>
                  <a:pt x="116" y="1"/>
                </a:cubicBezTo>
                <a:cubicBezTo>
                  <a:pt x="114" y="0"/>
                  <a:pt x="112" y="0"/>
                  <a:pt x="110" y="1"/>
                </a:cubicBezTo>
                <a:close/>
                <a:moveTo>
                  <a:pt x="30" y="284"/>
                </a:moveTo>
                <a:cubicBezTo>
                  <a:pt x="29" y="286"/>
                  <a:pt x="29" y="288"/>
                  <a:pt x="30" y="290"/>
                </a:cubicBezTo>
                <a:cubicBezTo>
                  <a:pt x="31" y="291"/>
                  <a:pt x="32" y="291"/>
                  <a:pt x="33" y="291"/>
                </a:cubicBezTo>
                <a:cubicBezTo>
                  <a:pt x="34" y="291"/>
                  <a:pt x="35" y="291"/>
                  <a:pt x="36" y="290"/>
                </a:cubicBezTo>
                <a:cubicBezTo>
                  <a:pt x="38" y="288"/>
                  <a:pt x="38" y="286"/>
                  <a:pt x="36" y="284"/>
                </a:cubicBezTo>
                <a:cubicBezTo>
                  <a:pt x="34" y="283"/>
                  <a:pt x="32" y="283"/>
                  <a:pt x="30" y="284"/>
                </a:cubicBezTo>
                <a:close/>
                <a:moveTo>
                  <a:pt x="64" y="250"/>
                </a:moveTo>
                <a:cubicBezTo>
                  <a:pt x="63" y="252"/>
                  <a:pt x="63" y="254"/>
                  <a:pt x="64" y="256"/>
                </a:cubicBezTo>
                <a:cubicBezTo>
                  <a:pt x="65" y="257"/>
                  <a:pt x="66" y="257"/>
                  <a:pt x="67" y="257"/>
                </a:cubicBezTo>
                <a:cubicBezTo>
                  <a:pt x="68" y="257"/>
                  <a:pt x="69" y="257"/>
                  <a:pt x="70" y="256"/>
                </a:cubicBezTo>
                <a:cubicBezTo>
                  <a:pt x="71" y="254"/>
                  <a:pt x="71" y="252"/>
                  <a:pt x="70" y="250"/>
                </a:cubicBezTo>
                <a:cubicBezTo>
                  <a:pt x="68" y="249"/>
                  <a:pt x="66" y="249"/>
                  <a:pt x="64" y="250"/>
                </a:cubicBezTo>
                <a:close/>
                <a:moveTo>
                  <a:pt x="10" y="300"/>
                </a:moveTo>
                <a:cubicBezTo>
                  <a:pt x="4" y="300"/>
                  <a:pt x="0" y="304"/>
                  <a:pt x="0" y="310"/>
                </a:cubicBezTo>
                <a:cubicBezTo>
                  <a:pt x="0" y="315"/>
                  <a:pt x="4" y="319"/>
                  <a:pt x="10" y="319"/>
                </a:cubicBezTo>
                <a:cubicBezTo>
                  <a:pt x="15" y="319"/>
                  <a:pt x="19" y="315"/>
                  <a:pt x="19" y="310"/>
                </a:cubicBezTo>
                <a:cubicBezTo>
                  <a:pt x="19" y="304"/>
                  <a:pt x="15" y="300"/>
                  <a:pt x="10" y="300"/>
                </a:cubicBezTo>
                <a:close/>
                <a:moveTo>
                  <a:pt x="19" y="296"/>
                </a:moveTo>
                <a:cubicBezTo>
                  <a:pt x="17" y="297"/>
                  <a:pt x="17" y="300"/>
                  <a:pt x="19" y="301"/>
                </a:cubicBezTo>
                <a:cubicBezTo>
                  <a:pt x="20" y="302"/>
                  <a:pt x="21" y="302"/>
                  <a:pt x="22" y="302"/>
                </a:cubicBezTo>
                <a:cubicBezTo>
                  <a:pt x="23" y="302"/>
                  <a:pt x="24" y="302"/>
                  <a:pt x="25" y="301"/>
                </a:cubicBezTo>
                <a:cubicBezTo>
                  <a:pt x="26" y="300"/>
                  <a:pt x="26" y="297"/>
                  <a:pt x="25" y="296"/>
                </a:cubicBezTo>
                <a:cubicBezTo>
                  <a:pt x="23" y="294"/>
                  <a:pt x="21" y="294"/>
                  <a:pt x="19" y="296"/>
                </a:cubicBezTo>
                <a:close/>
                <a:moveTo>
                  <a:pt x="53" y="262"/>
                </a:moveTo>
                <a:cubicBezTo>
                  <a:pt x="51" y="263"/>
                  <a:pt x="51" y="266"/>
                  <a:pt x="53" y="267"/>
                </a:cubicBezTo>
                <a:cubicBezTo>
                  <a:pt x="54" y="268"/>
                  <a:pt x="55" y="268"/>
                  <a:pt x="56" y="268"/>
                </a:cubicBezTo>
                <a:cubicBezTo>
                  <a:pt x="57" y="268"/>
                  <a:pt x="58" y="268"/>
                  <a:pt x="59" y="267"/>
                </a:cubicBezTo>
                <a:cubicBezTo>
                  <a:pt x="60" y="266"/>
                  <a:pt x="60" y="263"/>
                  <a:pt x="59" y="262"/>
                </a:cubicBezTo>
                <a:cubicBezTo>
                  <a:pt x="57" y="260"/>
                  <a:pt x="55" y="260"/>
                  <a:pt x="53" y="262"/>
                </a:cubicBezTo>
                <a:close/>
                <a:moveTo>
                  <a:pt x="42" y="273"/>
                </a:moveTo>
                <a:cubicBezTo>
                  <a:pt x="40" y="274"/>
                  <a:pt x="40" y="277"/>
                  <a:pt x="42" y="279"/>
                </a:cubicBezTo>
                <a:cubicBezTo>
                  <a:pt x="42" y="279"/>
                  <a:pt x="43" y="280"/>
                  <a:pt x="44" y="280"/>
                </a:cubicBezTo>
                <a:cubicBezTo>
                  <a:pt x="45" y="280"/>
                  <a:pt x="47" y="279"/>
                  <a:pt x="47" y="279"/>
                </a:cubicBezTo>
                <a:cubicBezTo>
                  <a:pt x="49" y="277"/>
                  <a:pt x="49" y="274"/>
                  <a:pt x="47" y="273"/>
                </a:cubicBezTo>
                <a:cubicBezTo>
                  <a:pt x="46" y="271"/>
                  <a:pt x="43" y="271"/>
                  <a:pt x="42" y="273"/>
                </a:cubicBezTo>
                <a:close/>
                <a:moveTo>
                  <a:pt x="177" y="137"/>
                </a:moveTo>
                <a:cubicBezTo>
                  <a:pt x="176" y="139"/>
                  <a:pt x="176" y="141"/>
                  <a:pt x="177" y="143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1" y="144"/>
                  <a:pt x="182" y="144"/>
                  <a:pt x="183" y="143"/>
                </a:cubicBezTo>
                <a:cubicBezTo>
                  <a:pt x="185" y="141"/>
                  <a:pt x="185" y="139"/>
                  <a:pt x="183" y="137"/>
                </a:cubicBezTo>
                <a:cubicBezTo>
                  <a:pt x="181" y="136"/>
                  <a:pt x="179" y="136"/>
                  <a:pt x="177" y="137"/>
                </a:cubicBezTo>
                <a:close/>
                <a:moveTo>
                  <a:pt x="178" y="69"/>
                </a:moveTo>
                <a:cubicBezTo>
                  <a:pt x="177" y="71"/>
                  <a:pt x="177" y="73"/>
                  <a:pt x="178" y="75"/>
                </a:cubicBezTo>
                <a:cubicBezTo>
                  <a:pt x="179" y="76"/>
                  <a:pt x="180" y="76"/>
                  <a:pt x="181" y="76"/>
                </a:cubicBezTo>
                <a:cubicBezTo>
                  <a:pt x="182" y="76"/>
                  <a:pt x="183" y="76"/>
                  <a:pt x="184" y="75"/>
                </a:cubicBezTo>
                <a:cubicBezTo>
                  <a:pt x="185" y="73"/>
                  <a:pt x="185" y="71"/>
                  <a:pt x="184" y="69"/>
                </a:cubicBezTo>
                <a:cubicBezTo>
                  <a:pt x="182" y="68"/>
                  <a:pt x="180" y="68"/>
                  <a:pt x="178" y="69"/>
                </a:cubicBezTo>
                <a:close/>
                <a:moveTo>
                  <a:pt x="200" y="114"/>
                </a:moveTo>
                <a:cubicBezTo>
                  <a:pt x="198" y="116"/>
                  <a:pt x="198" y="119"/>
                  <a:pt x="200" y="120"/>
                </a:cubicBezTo>
                <a:cubicBezTo>
                  <a:pt x="201" y="121"/>
                  <a:pt x="202" y="121"/>
                  <a:pt x="203" y="121"/>
                </a:cubicBezTo>
                <a:cubicBezTo>
                  <a:pt x="204" y="121"/>
                  <a:pt x="205" y="121"/>
                  <a:pt x="206" y="120"/>
                </a:cubicBezTo>
                <a:cubicBezTo>
                  <a:pt x="207" y="119"/>
                  <a:pt x="207" y="116"/>
                  <a:pt x="206" y="114"/>
                </a:cubicBezTo>
                <a:cubicBezTo>
                  <a:pt x="204" y="113"/>
                  <a:pt x="202" y="113"/>
                  <a:pt x="200" y="114"/>
                </a:cubicBezTo>
                <a:close/>
                <a:moveTo>
                  <a:pt x="189" y="126"/>
                </a:moveTo>
                <a:cubicBezTo>
                  <a:pt x="187" y="127"/>
                  <a:pt x="187" y="130"/>
                  <a:pt x="189" y="131"/>
                </a:cubicBezTo>
                <a:cubicBezTo>
                  <a:pt x="189" y="132"/>
                  <a:pt x="190" y="133"/>
                  <a:pt x="192" y="133"/>
                </a:cubicBezTo>
                <a:cubicBezTo>
                  <a:pt x="193" y="133"/>
                  <a:pt x="194" y="132"/>
                  <a:pt x="194" y="131"/>
                </a:cubicBezTo>
                <a:cubicBezTo>
                  <a:pt x="196" y="130"/>
                  <a:pt x="196" y="127"/>
                  <a:pt x="194" y="126"/>
                </a:cubicBezTo>
                <a:cubicBezTo>
                  <a:pt x="193" y="124"/>
                  <a:pt x="190" y="124"/>
                  <a:pt x="189" y="126"/>
                </a:cubicBezTo>
                <a:close/>
                <a:moveTo>
                  <a:pt x="189" y="80"/>
                </a:moveTo>
                <a:cubicBezTo>
                  <a:pt x="188" y="82"/>
                  <a:pt x="188" y="85"/>
                  <a:pt x="189" y="86"/>
                </a:cubicBezTo>
                <a:cubicBezTo>
                  <a:pt x="190" y="87"/>
                  <a:pt x="191" y="87"/>
                  <a:pt x="192" y="87"/>
                </a:cubicBezTo>
                <a:cubicBezTo>
                  <a:pt x="193" y="87"/>
                  <a:pt x="194" y="87"/>
                  <a:pt x="195" y="86"/>
                </a:cubicBezTo>
                <a:cubicBezTo>
                  <a:pt x="197" y="85"/>
                  <a:pt x="197" y="82"/>
                  <a:pt x="195" y="80"/>
                </a:cubicBezTo>
                <a:cubicBezTo>
                  <a:pt x="194" y="79"/>
                  <a:pt x="191" y="79"/>
                  <a:pt x="189" y="80"/>
                </a:cubicBezTo>
                <a:close/>
                <a:moveTo>
                  <a:pt x="217" y="103"/>
                </a:moveTo>
                <a:cubicBezTo>
                  <a:pt x="215" y="102"/>
                  <a:pt x="213" y="102"/>
                  <a:pt x="211" y="103"/>
                </a:cubicBezTo>
                <a:cubicBezTo>
                  <a:pt x="210" y="105"/>
                  <a:pt x="210" y="107"/>
                  <a:pt x="211" y="109"/>
                </a:cubicBezTo>
                <a:cubicBezTo>
                  <a:pt x="212" y="110"/>
                  <a:pt x="213" y="110"/>
                  <a:pt x="214" y="110"/>
                </a:cubicBezTo>
                <a:cubicBezTo>
                  <a:pt x="215" y="110"/>
                  <a:pt x="216" y="110"/>
                  <a:pt x="217" y="109"/>
                </a:cubicBezTo>
                <a:cubicBezTo>
                  <a:pt x="219" y="107"/>
                  <a:pt x="219" y="105"/>
                  <a:pt x="217" y="103"/>
                </a:cubicBezTo>
                <a:close/>
                <a:moveTo>
                  <a:pt x="201" y="92"/>
                </a:moveTo>
                <a:cubicBezTo>
                  <a:pt x="199" y="93"/>
                  <a:pt x="199" y="96"/>
                  <a:pt x="201" y="97"/>
                </a:cubicBezTo>
                <a:cubicBezTo>
                  <a:pt x="202" y="98"/>
                  <a:pt x="203" y="99"/>
                  <a:pt x="204" y="99"/>
                </a:cubicBezTo>
                <a:cubicBezTo>
                  <a:pt x="205" y="99"/>
                  <a:pt x="206" y="98"/>
                  <a:pt x="206" y="97"/>
                </a:cubicBezTo>
                <a:cubicBezTo>
                  <a:pt x="208" y="96"/>
                  <a:pt x="208" y="93"/>
                  <a:pt x="206" y="92"/>
                </a:cubicBezTo>
                <a:cubicBezTo>
                  <a:pt x="205" y="90"/>
                  <a:pt x="202" y="90"/>
                  <a:pt x="201" y="92"/>
                </a:cubicBezTo>
                <a:close/>
                <a:moveTo>
                  <a:pt x="167" y="58"/>
                </a:moveTo>
                <a:cubicBezTo>
                  <a:pt x="165" y="59"/>
                  <a:pt x="165" y="62"/>
                  <a:pt x="167" y="64"/>
                </a:cubicBezTo>
                <a:cubicBezTo>
                  <a:pt x="168" y="64"/>
                  <a:pt x="169" y="65"/>
                  <a:pt x="170" y="65"/>
                </a:cubicBezTo>
                <a:cubicBezTo>
                  <a:pt x="171" y="65"/>
                  <a:pt x="172" y="64"/>
                  <a:pt x="173" y="64"/>
                </a:cubicBezTo>
                <a:cubicBezTo>
                  <a:pt x="174" y="62"/>
                  <a:pt x="174" y="59"/>
                  <a:pt x="173" y="58"/>
                </a:cubicBezTo>
                <a:cubicBezTo>
                  <a:pt x="171" y="56"/>
                  <a:pt x="168" y="56"/>
                  <a:pt x="167" y="58"/>
                </a:cubicBezTo>
                <a:close/>
                <a:moveTo>
                  <a:pt x="144" y="35"/>
                </a:moveTo>
                <a:cubicBezTo>
                  <a:pt x="143" y="37"/>
                  <a:pt x="143" y="39"/>
                  <a:pt x="144" y="41"/>
                </a:cubicBezTo>
                <a:cubicBezTo>
                  <a:pt x="145" y="42"/>
                  <a:pt x="146" y="42"/>
                  <a:pt x="147" y="42"/>
                </a:cubicBezTo>
                <a:cubicBezTo>
                  <a:pt x="148" y="42"/>
                  <a:pt x="149" y="42"/>
                  <a:pt x="150" y="41"/>
                </a:cubicBezTo>
                <a:cubicBezTo>
                  <a:pt x="151" y="39"/>
                  <a:pt x="151" y="37"/>
                  <a:pt x="150" y="35"/>
                </a:cubicBezTo>
                <a:cubicBezTo>
                  <a:pt x="148" y="34"/>
                  <a:pt x="146" y="34"/>
                  <a:pt x="144" y="35"/>
                </a:cubicBezTo>
                <a:close/>
                <a:moveTo>
                  <a:pt x="155" y="160"/>
                </a:moveTo>
                <a:cubicBezTo>
                  <a:pt x="153" y="161"/>
                  <a:pt x="153" y="164"/>
                  <a:pt x="155" y="165"/>
                </a:cubicBezTo>
                <a:cubicBezTo>
                  <a:pt x="156" y="166"/>
                  <a:pt x="157" y="167"/>
                  <a:pt x="158" y="167"/>
                </a:cubicBezTo>
                <a:cubicBezTo>
                  <a:pt x="159" y="167"/>
                  <a:pt x="160" y="166"/>
                  <a:pt x="160" y="165"/>
                </a:cubicBezTo>
                <a:cubicBezTo>
                  <a:pt x="162" y="164"/>
                  <a:pt x="162" y="161"/>
                  <a:pt x="160" y="160"/>
                </a:cubicBezTo>
                <a:cubicBezTo>
                  <a:pt x="159" y="158"/>
                  <a:pt x="156" y="158"/>
                  <a:pt x="155" y="160"/>
                </a:cubicBezTo>
                <a:close/>
                <a:moveTo>
                  <a:pt x="143" y="171"/>
                </a:moveTo>
                <a:cubicBezTo>
                  <a:pt x="142" y="173"/>
                  <a:pt x="142" y="175"/>
                  <a:pt x="143" y="177"/>
                </a:cubicBezTo>
                <a:cubicBezTo>
                  <a:pt x="144" y="177"/>
                  <a:pt x="145" y="178"/>
                  <a:pt x="146" y="178"/>
                </a:cubicBezTo>
                <a:cubicBezTo>
                  <a:pt x="147" y="178"/>
                  <a:pt x="148" y="177"/>
                  <a:pt x="149" y="177"/>
                </a:cubicBezTo>
                <a:cubicBezTo>
                  <a:pt x="151" y="175"/>
                  <a:pt x="151" y="173"/>
                  <a:pt x="149" y="171"/>
                </a:cubicBezTo>
                <a:cubicBezTo>
                  <a:pt x="148" y="169"/>
                  <a:pt x="145" y="169"/>
                  <a:pt x="143" y="171"/>
                </a:cubicBezTo>
                <a:close/>
                <a:moveTo>
                  <a:pt x="156" y="47"/>
                </a:moveTo>
                <a:cubicBezTo>
                  <a:pt x="154" y="48"/>
                  <a:pt x="154" y="51"/>
                  <a:pt x="156" y="52"/>
                </a:cubicBezTo>
                <a:cubicBezTo>
                  <a:pt x="156" y="53"/>
                  <a:pt x="157" y="53"/>
                  <a:pt x="158" y="53"/>
                </a:cubicBezTo>
                <a:cubicBezTo>
                  <a:pt x="159" y="53"/>
                  <a:pt x="160" y="53"/>
                  <a:pt x="161" y="52"/>
                </a:cubicBezTo>
                <a:cubicBezTo>
                  <a:pt x="163" y="51"/>
                  <a:pt x="163" y="48"/>
                  <a:pt x="161" y="47"/>
                </a:cubicBezTo>
                <a:cubicBezTo>
                  <a:pt x="160" y="45"/>
                  <a:pt x="157" y="45"/>
                  <a:pt x="156" y="47"/>
                </a:cubicBezTo>
                <a:close/>
                <a:moveTo>
                  <a:pt x="133" y="24"/>
                </a:moveTo>
                <a:cubicBezTo>
                  <a:pt x="131" y="25"/>
                  <a:pt x="131" y="28"/>
                  <a:pt x="133" y="30"/>
                </a:cubicBezTo>
                <a:cubicBezTo>
                  <a:pt x="134" y="30"/>
                  <a:pt x="135" y="31"/>
                  <a:pt x="136" y="31"/>
                </a:cubicBezTo>
                <a:cubicBezTo>
                  <a:pt x="137" y="31"/>
                  <a:pt x="138" y="30"/>
                  <a:pt x="139" y="30"/>
                </a:cubicBezTo>
                <a:cubicBezTo>
                  <a:pt x="140" y="28"/>
                  <a:pt x="140" y="25"/>
                  <a:pt x="139" y="24"/>
                </a:cubicBezTo>
                <a:cubicBezTo>
                  <a:pt x="137" y="22"/>
                  <a:pt x="134" y="22"/>
                  <a:pt x="133" y="24"/>
                </a:cubicBezTo>
                <a:close/>
                <a:moveTo>
                  <a:pt x="166" y="148"/>
                </a:moveTo>
                <a:cubicBezTo>
                  <a:pt x="164" y="150"/>
                  <a:pt x="164" y="153"/>
                  <a:pt x="166" y="154"/>
                </a:cubicBezTo>
                <a:cubicBezTo>
                  <a:pt x="167" y="155"/>
                  <a:pt x="168" y="155"/>
                  <a:pt x="169" y="155"/>
                </a:cubicBezTo>
                <a:cubicBezTo>
                  <a:pt x="170" y="155"/>
                  <a:pt x="171" y="155"/>
                  <a:pt x="172" y="154"/>
                </a:cubicBezTo>
                <a:cubicBezTo>
                  <a:pt x="173" y="153"/>
                  <a:pt x="173" y="150"/>
                  <a:pt x="172" y="148"/>
                </a:cubicBezTo>
                <a:cubicBezTo>
                  <a:pt x="170" y="147"/>
                  <a:pt x="168" y="147"/>
                  <a:pt x="166" y="14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34174" y="3193886"/>
            <a:ext cx="1841569" cy="817588"/>
            <a:chOff x="1234174" y="3193886"/>
            <a:chExt cx="1841569" cy="817588"/>
          </a:xfrm>
        </p:grpSpPr>
        <p:sp>
          <p:nvSpPr>
            <p:cNvPr id="7" name="Freeform 6"/>
            <p:cNvSpPr/>
            <p:nvPr/>
          </p:nvSpPr>
          <p:spPr bwMode="auto">
            <a:xfrm>
              <a:off x="1841345" y="3193886"/>
              <a:ext cx="1234398" cy="817588"/>
            </a:xfrm>
            <a:custGeom>
              <a:avLst/>
              <a:gdLst>
                <a:gd name="T0" fmla="*/ 616 w 616"/>
                <a:gd name="T1" fmla="*/ 204 h 408"/>
                <a:gd name="T2" fmla="*/ 412 w 616"/>
                <a:gd name="T3" fmla="*/ 408 h 408"/>
                <a:gd name="T4" fmla="*/ 0 w 616"/>
                <a:gd name="T5" fmla="*/ 408 h 408"/>
                <a:gd name="T6" fmla="*/ 206 w 616"/>
                <a:gd name="T7" fmla="*/ 204 h 408"/>
                <a:gd name="T8" fmla="*/ 0 w 616"/>
                <a:gd name="T9" fmla="*/ 0 h 408"/>
                <a:gd name="T10" fmla="*/ 412 w 616"/>
                <a:gd name="T11" fmla="*/ 0 h 408"/>
                <a:gd name="T12" fmla="*/ 616 w 616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6" h="408">
                  <a:moveTo>
                    <a:pt x="616" y="204"/>
                  </a:moveTo>
                  <a:lnTo>
                    <a:pt x="412" y="408"/>
                  </a:lnTo>
                  <a:lnTo>
                    <a:pt x="0" y="408"/>
                  </a:lnTo>
                  <a:lnTo>
                    <a:pt x="206" y="204"/>
                  </a:lnTo>
                  <a:lnTo>
                    <a:pt x="0" y="0"/>
                  </a:lnTo>
                  <a:lnTo>
                    <a:pt x="412" y="0"/>
                  </a:lnTo>
                  <a:lnTo>
                    <a:pt x="616" y="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2378388" y="3410307"/>
              <a:ext cx="304592" cy="380740"/>
            </a:xfrm>
            <a:custGeom>
              <a:avLst/>
              <a:gdLst>
                <a:gd name="T0" fmla="*/ 110 w 152"/>
                <a:gd name="T1" fmla="*/ 54 h 190"/>
                <a:gd name="T2" fmla="*/ 26 w 152"/>
                <a:gd name="T3" fmla="*/ 54 h 190"/>
                <a:gd name="T4" fmla="*/ 26 w 152"/>
                <a:gd name="T5" fmla="*/ 66 h 190"/>
                <a:gd name="T6" fmla="*/ 110 w 152"/>
                <a:gd name="T7" fmla="*/ 66 h 190"/>
                <a:gd name="T8" fmla="*/ 110 w 152"/>
                <a:gd name="T9" fmla="*/ 54 h 190"/>
                <a:gd name="T10" fmla="*/ 110 w 152"/>
                <a:gd name="T11" fmla="*/ 32 h 190"/>
                <a:gd name="T12" fmla="*/ 26 w 152"/>
                <a:gd name="T13" fmla="*/ 32 h 190"/>
                <a:gd name="T14" fmla="*/ 26 w 152"/>
                <a:gd name="T15" fmla="*/ 44 h 190"/>
                <a:gd name="T16" fmla="*/ 110 w 152"/>
                <a:gd name="T17" fmla="*/ 44 h 190"/>
                <a:gd name="T18" fmla="*/ 110 w 152"/>
                <a:gd name="T19" fmla="*/ 32 h 190"/>
                <a:gd name="T20" fmla="*/ 110 w 152"/>
                <a:gd name="T21" fmla="*/ 78 h 190"/>
                <a:gd name="T22" fmla="*/ 26 w 152"/>
                <a:gd name="T23" fmla="*/ 78 h 190"/>
                <a:gd name="T24" fmla="*/ 26 w 152"/>
                <a:gd name="T25" fmla="*/ 90 h 190"/>
                <a:gd name="T26" fmla="*/ 110 w 152"/>
                <a:gd name="T27" fmla="*/ 90 h 190"/>
                <a:gd name="T28" fmla="*/ 110 w 152"/>
                <a:gd name="T29" fmla="*/ 78 h 190"/>
                <a:gd name="T30" fmla="*/ 134 w 152"/>
                <a:gd name="T31" fmla="*/ 16 h 190"/>
                <a:gd name="T32" fmla="*/ 134 w 152"/>
                <a:gd name="T33" fmla="*/ 0 h 190"/>
                <a:gd name="T34" fmla="*/ 0 w 152"/>
                <a:gd name="T35" fmla="*/ 0 h 190"/>
                <a:gd name="T36" fmla="*/ 0 w 152"/>
                <a:gd name="T37" fmla="*/ 174 h 190"/>
                <a:gd name="T38" fmla="*/ 18 w 152"/>
                <a:gd name="T39" fmla="*/ 174 h 190"/>
                <a:gd name="T40" fmla="*/ 18 w 152"/>
                <a:gd name="T41" fmla="*/ 190 h 190"/>
                <a:gd name="T42" fmla="*/ 152 w 152"/>
                <a:gd name="T43" fmla="*/ 190 h 190"/>
                <a:gd name="T44" fmla="*/ 152 w 152"/>
                <a:gd name="T45" fmla="*/ 16 h 190"/>
                <a:gd name="T46" fmla="*/ 134 w 152"/>
                <a:gd name="T47" fmla="*/ 16 h 190"/>
                <a:gd name="T48" fmla="*/ 10 w 152"/>
                <a:gd name="T49" fmla="*/ 164 h 190"/>
                <a:gd name="T50" fmla="*/ 10 w 152"/>
                <a:gd name="T51" fmla="*/ 10 h 190"/>
                <a:gd name="T52" fmla="*/ 126 w 152"/>
                <a:gd name="T53" fmla="*/ 10 h 190"/>
                <a:gd name="T54" fmla="*/ 126 w 152"/>
                <a:gd name="T55" fmla="*/ 124 h 190"/>
                <a:gd name="T56" fmla="*/ 86 w 152"/>
                <a:gd name="T57" fmla="*/ 124 h 190"/>
                <a:gd name="T58" fmla="*/ 86 w 152"/>
                <a:gd name="T59" fmla="*/ 164 h 190"/>
                <a:gd name="T60" fmla="*/ 10 w 152"/>
                <a:gd name="T61" fmla="*/ 164 h 190"/>
                <a:gd name="T62" fmla="*/ 142 w 152"/>
                <a:gd name="T63" fmla="*/ 180 h 190"/>
                <a:gd name="T64" fmla="*/ 26 w 152"/>
                <a:gd name="T65" fmla="*/ 180 h 190"/>
                <a:gd name="T66" fmla="*/ 26 w 152"/>
                <a:gd name="T67" fmla="*/ 174 h 190"/>
                <a:gd name="T68" fmla="*/ 90 w 152"/>
                <a:gd name="T69" fmla="*/ 174 h 190"/>
                <a:gd name="T70" fmla="*/ 134 w 152"/>
                <a:gd name="T71" fmla="*/ 130 h 190"/>
                <a:gd name="T72" fmla="*/ 134 w 152"/>
                <a:gd name="T73" fmla="*/ 26 h 190"/>
                <a:gd name="T74" fmla="*/ 142 w 152"/>
                <a:gd name="T75" fmla="*/ 26 h 190"/>
                <a:gd name="T76" fmla="*/ 142 w 152"/>
                <a:gd name="T77" fmla="*/ 180 h 190"/>
                <a:gd name="T78" fmla="*/ 26 w 152"/>
                <a:gd name="T79" fmla="*/ 114 h 190"/>
                <a:gd name="T80" fmla="*/ 68 w 152"/>
                <a:gd name="T81" fmla="*/ 114 h 190"/>
                <a:gd name="T82" fmla="*/ 68 w 152"/>
                <a:gd name="T83" fmla="*/ 102 h 190"/>
                <a:gd name="T84" fmla="*/ 26 w 152"/>
                <a:gd name="T85" fmla="*/ 102 h 190"/>
                <a:gd name="T86" fmla="*/ 26 w 152"/>
                <a:gd name="T87" fmla="*/ 11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" h="190">
                  <a:moveTo>
                    <a:pt x="110" y="54"/>
                  </a:moveTo>
                  <a:lnTo>
                    <a:pt x="26" y="54"/>
                  </a:lnTo>
                  <a:lnTo>
                    <a:pt x="26" y="66"/>
                  </a:lnTo>
                  <a:lnTo>
                    <a:pt x="110" y="66"/>
                  </a:lnTo>
                  <a:lnTo>
                    <a:pt x="110" y="54"/>
                  </a:lnTo>
                  <a:close/>
                  <a:moveTo>
                    <a:pt x="110" y="32"/>
                  </a:moveTo>
                  <a:lnTo>
                    <a:pt x="26" y="32"/>
                  </a:lnTo>
                  <a:lnTo>
                    <a:pt x="26" y="44"/>
                  </a:lnTo>
                  <a:lnTo>
                    <a:pt x="110" y="44"/>
                  </a:lnTo>
                  <a:lnTo>
                    <a:pt x="110" y="32"/>
                  </a:lnTo>
                  <a:close/>
                  <a:moveTo>
                    <a:pt x="110" y="78"/>
                  </a:moveTo>
                  <a:lnTo>
                    <a:pt x="26" y="78"/>
                  </a:lnTo>
                  <a:lnTo>
                    <a:pt x="26" y="90"/>
                  </a:lnTo>
                  <a:lnTo>
                    <a:pt x="110" y="90"/>
                  </a:lnTo>
                  <a:lnTo>
                    <a:pt x="110" y="78"/>
                  </a:lnTo>
                  <a:close/>
                  <a:moveTo>
                    <a:pt x="134" y="16"/>
                  </a:moveTo>
                  <a:lnTo>
                    <a:pt x="134" y="0"/>
                  </a:lnTo>
                  <a:lnTo>
                    <a:pt x="0" y="0"/>
                  </a:lnTo>
                  <a:lnTo>
                    <a:pt x="0" y="174"/>
                  </a:lnTo>
                  <a:lnTo>
                    <a:pt x="18" y="174"/>
                  </a:lnTo>
                  <a:lnTo>
                    <a:pt x="18" y="190"/>
                  </a:lnTo>
                  <a:lnTo>
                    <a:pt x="152" y="190"/>
                  </a:lnTo>
                  <a:lnTo>
                    <a:pt x="152" y="16"/>
                  </a:lnTo>
                  <a:lnTo>
                    <a:pt x="134" y="16"/>
                  </a:lnTo>
                  <a:close/>
                  <a:moveTo>
                    <a:pt x="10" y="164"/>
                  </a:moveTo>
                  <a:lnTo>
                    <a:pt x="10" y="10"/>
                  </a:lnTo>
                  <a:lnTo>
                    <a:pt x="126" y="10"/>
                  </a:lnTo>
                  <a:lnTo>
                    <a:pt x="126" y="124"/>
                  </a:lnTo>
                  <a:lnTo>
                    <a:pt x="86" y="124"/>
                  </a:lnTo>
                  <a:lnTo>
                    <a:pt x="86" y="164"/>
                  </a:lnTo>
                  <a:lnTo>
                    <a:pt x="10" y="164"/>
                  </a:lnTo>
                  <a:close/>
                  <a:moveTo>
                    <a:pt x="142" y="180"/>
                  </a:moveTo>
                  <a:lnTo>
                    <a:pt x="26" y="180"/>
                  </a:lnTo>
                  <a:lnTo>
                    <a:pt x="26" y="174"/>
                  </a:lnTo>
                  <a:lnTo>
                    <a:pt x="90" y="174"/>
                  </a:lnTo>
                  <a:lnTo>
                    <a:pt x="134" y="130"/>
                  </a:lnTo>
                  <a:lnTo>
                    <a:pt x="134" y="26"/>
                  </a:lnTo>
                  <a:lnTo>
                    <a:pt x="142" y="26"/>
                  </a:lnTo>
                  <a:lnTo>
                    <a:pt x="142" y="180"/>
                  </a:lnTo>
                  <a:close/>
                  <a:moveTo>
                    <a:pt x="26" y="114"/>
                  </a:moveTo>
                  <a:lnTo>
                    <a:pt x="68" y="114"/>
                  </a:lnTo>
                  <a:lnTo>
                    <a:pt x="68" y="102"/>
                  </a:lnTo>
                  <a:lnTo>
                    <a:pt x="26" y="102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34174" y="3436592"/>
              <a:ext cx="767489" cy="3108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>
                  <a:solidFill>
                    <a:schemeClr val="accent1">
                      <a:lumMod val="50000"/>
                    </a:schemeClr>
                  </a:solidFill>
                </a:rPr>
                <a:t>2016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14020" y="3193886"/>
            <a:ext cx="1839566" cy="817588"/>
            <a:chOff x="3214020" y="3193886"/>
            <a:chExt cx="1839566" cy="817588"/>
          </a:xfrm>
        </p:grpSpPr>
        <p:grpSp>
          <p:nvGrpSpPr>
            <p:cNvPr id="4" name="组合 3"/>
            <p:cNvGrpSpPr/>
            <p:nvPr/>
          </p:nvGrpSpPr>
          <p:grpSpPr>
            <a:xfrm>
              <a:off x="3823196" y="3193886"/>
              <a:ext cx="1230390" cy="817588"/>
              <a:chOff x="3823196" y="3193886"/>
              <a:chExt cx="1230390" cy="817588"/>
            </a:xfrm>
          </p:grpSpPr>
          <p:sp>
            <p:nvSpPr>
              <p:cNvPr id="10" name="Freeform 9"/>
              <p:cNvSpPr/>
              <p:nvPr/>
            </p:nvSpPr>
            <p:spPr bwMode="auto">
              <a:xfrm>
                <a:off x="3823196" y="3193886"/>
                <a:ext cx="1230390" cy="817588"/>
              </a:xfrm>
              <a:custGeom>
                <a:avLst/>
                <a:gdLst>
                  <a:gd name="T0" fmla="*/ 614 w 614"/>
                  <a:gd name="T1" fmla="*/ 204 h 408"/>
                  <a:gd name="T2" fmla="*/ 410 w 614"/>
                  <a:gd name="T3" fmla="*/ 408 h 408"/>
                  <a:gd name="T4" fmla="*/ 0 w 614"/>
                  <a:gd name="T5" fmla="*/ 408 h 408"/>
                  <a:gd name="T6" fmla="*/ 204 w 614"/>
                  <a:gd name="T7" fmla="*/ 204 h 408"/>
                  <a:gd name="T8" fmla="*/ 0 w 614"/>
                  <a:gd name="T9" fmla="*/ 0 h 408"/>
                  <a:gd name="T10" fmla="*/ 410 w 614"/>
                  <a:gd name="T11" fmla="*/ 0 h 408"/>
                  <a:gd name="T12" fmla="*/ 614 w 614"/>
                  <a:gd name="T13" fmla="*/ 204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4" h="408">
                    <a:moveTo>
                      <a:pt x="614" y="204"/>
                    </a:moveTo>
                    <a:lnTo>
                      <a:pt x="410" y="408"/>
                    </a:lnTo>
                    <a:lnTo>
                      <a:pt x="0" y="408"/>
                    </a:lnTo>
                    <a:lnTo>
                      <a:pt x="204" y="204"/>
                    </a:lnTo>
                    <a:lnTo>
                      <a:pt x="0" y="0"/>
                    </a:lnTo>
                    <a:lnTo>
                      <a:pt x="410" y="0"/>
                    </a:lnTo>
                    <a:lnTo>
                      <a:pt x="614" y="20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Freeform 12"/>
              <p:cNvSpPr>
                <a:spLocks noEditPoints="1"/>
              </p:cNvSpPr>
              <p:nvPr/>
            </p:nvSpPr>
            <p:spPr bwMode="auto">
              <a:xfrm>
                <a:off x="4332184" y="3442370"/>
                <a:ext cx="376732" cy="316615"/>
              </a:xfrm>
              <a:custGeom>
                <a:avLst/>
                <a:gdLst>
                  <a:gd name="T0" fmla="*/ 4 w 94"/>
                  <a:gd name="T1" fmla="*/ 76 h 79"/>
                  <a:gd name="T2" fmla="*/ 8 w 94"/>
                  <a:gd name="T3" fmla="*/ 79 h 79"/>
                  <a:gd name="T4" fmla="*/ 25 w 94"/>
                  <a:gd name="T5" fmla="*/ 79 h 79"/>
                  <a:gd name="T6" fmla="*/ 25 w 94"/>
                  <a:gd name="T7" fmla="*/ 43 h 79"/>
                  <a:gd name="T8" fmla="*/ 4 w 94"/>
                  <a:gd name="T9" fmla="*/ 64 h 79"/>
                  <a:gd name="T10" fmla="*/ 4 w 94"/>
                  <a:gd name="T11" fmla="*/ 76 h 79"/>
                  <a:gd name="T12" fmla="*/ 34 w 94"/>
                  <a:gd name="T13" fmla="*/ 51 h 79"/>
                  <a:gd name="T14" fmla="*/ 34 w 94"/>
                  <a:gd name="T15" fmla="*/ 79 h 79"/>
                  <a:gd name="T16" fmla="*/ 55 w 94"/>
                  <a:gd name="T17" fmla="*/ 79 h 79"/>
                  <a:gd name="T18" fmla="*/ 55 w 94"/>
                  <a:gd name="T19" fmla="*/ 54 h 79"/>
                  <a:gd name="T20" fmla="*/ 46 w 94"/>
                  <a:gd name="T21" fmla="*/ 63 h 79"/>
                  <a:gd name="T22" fmla="*/ 34 w 94"/>
                  <a:gd name="T23" fmla="*/ 51 h 79"/>
                  <a:gd name="T24" fmla="*/ 75 w 94"/>
                  <a:gd name="T25" fmla="*/ 1 h 79"/>
                  <a:gd name="T26" fmla="*/ 72 w 94"/>
                  <a:gd name="T27" fmla="*/ 6 h 79"/>
                  <a:gd name="T28" fmla="*/ 76 w 94"/>
                  <a:gd name="T29" fmla="*/ 9 h 79"/>
                  <a:gd name="T30" fmla="*/ 80 w 94"/>
                  <a:gd name="T31" fmla="*/ 9 h 79"/>
                  <a:gd name="T32" fmla="*/ 46 w 94"/>
                  <a:gd name="T33" fmla="*/ 43 h 79"/>
                  <a:gd name="T34" fmla="*/ 25 w 94"/>
                  <a:gd name="T35" fmla="*/ 23 h 79"/>
                  <a:gd name="T36" fmla="*/ 2 w 94"/>
                  <a:gd name="T37" fmla="*/ 46 h 79"/>
                  <a:gd name="T38" fmla="*/ 2 w 94"/>
                  <a:gd name="T39" fmla="*/ 52 h 79"/>
                  <a:gd name="T40" fmla="*/ 7 w 94"/>
                  <a:gd name="T41" fmla="*/ 52 h 79"/>
                  <a:gd name="T42" fmla="*/ 25 w 94"/>
                  <a:gd name="T43" fmla="*/ 33 h 79"/>
                  <a:gd name="T44" fmla="*/ 46 w 94"/>
                  <a:gd name="T45" fmla="*/ 54 h 79"/>
                  <a:gd name="T46" fmla="*/ 85 w 94"/>
                  <a:gd name="T47" fmla="*/ 14 h 79"/>
                  <a:gd name="T48" fmla="*/ 85 w 94"/>
                  <a:gd name="T49" fmla="*/ 18 h 79"/>
                  <a:gd name="T50" fmla="*/ 88 w 94"/>
                  <a:gd name="T51" fmla="*/ 22 h 79"/>
                  <a:gd name="T52" fmla="*/ 89 w 94"/>
                  <a:gd name="T53" fmla="*/ 22 h 79"/>
                  <a:gd name="T54" fmla="*/ 92 w 94"/>
                  <a:gd name="T55" fmla="*/ 19 h 79"/>
                  <a:gd name="T56" fmla="*/ 94 w 94"/>
                  <a:gd name="T57" fmla="*/ 0 h 79"/>
                  <a:gd name="T58" fmla="*/ 75 w 94"/>
                  <a:gd name="T59" fmla="*/ 1 h 79"/>
                  <a:gd name="T60" fmla="*/ 63 w 94"/>
                  <a:gd name="T61" fmla="*/ 46 h 79"/>
                  <a:gd name="T62" fmla="*/ 63 w 94"/>
                  <a:gd name="T63" fmla="*/ 79 h 79"/>
                  <a:gd name="T64" fmla="*/ 80 w 94"/>
                  <a:gd name="T65" fmla="*/ 79 h 79"/>
                  <a:gd name="T66" fmla="*/ 84 w 94"/>
                  <a:gd name="T67" fmla="*/ 76 h 79"/>
                  <a:gd name="T68" fmla="*/ 84 w 94"/>
                  <a:gd name="T69" fmla="*/ 25 h 79"/>
                  <a:gd name="T70" fmla="*/ 66 w 94"/>
                  <a:gd name="T71" fmla="*/ 43 h 79"/>
                  <a:gd name="T72" fmla="*/ 63 w 94"/>
                  <a:gd name="T73" fmla="*/ 4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4" h="79">
                    <a:moveTo>
                      <a:pt x="4" y="76"/>
                    </a:moveTo>
                    <a:cubicBezTo>
                      <a:pt x="4" y="78"/>
                      <a:pt x="6" y="79"/>
                      <a:pt x="8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4" y="64"/>
                      <a:pt x="4" y="64"/>
                      <a:pt x="4" y="64"/>
                    </a:cubicBezTo>
                    <a:lnTo>
                      <a:pt x="4" y="76"/>
                    </a:lnTo>
                    <a:close/>
                    <a:moveTo>
                      <a:pt x="34" y="51"/>
                    </a:moveTo>
                    <a:cubicBezTo>
                      <a:pt x="34" y="79"/>
                      <a:pt x="34" y="79"/>
                      <a:pt x="34" y="79"/>
                    </a:cubicBezTo>
                    <a:cubicBezTo>
                      <a:pt x="55" y="79"/>
                      <a:pt x="55" y="79"/>
                      <a:pt x="55" y="79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46" y="63"/>
                      <a:pt x="46" y="63"/>
                      <a:pt x="46" y="63"/>
                    </a:cubicBezTo>
                    <a:lnTo>
                      <a:pt x="34" y="51"/>
                    </a:lnTo>
                    <a:close/>
                    <a:moveTo>
                      <a:pt x="75" y="1"/>
                    </a:moveTo>
                    <a:cubicBezTo>
                      <a:pt x="73" y="2"/>
                      <a:pt x="72" y="3"/>
                      <a:pt x="72" y="6"/>
                    </a:cubicBezTo>
                    <a:cubicBezTo>
                      <a:pt x="72" y="8"/>
                      <a:pt x="74" y="9"/>
                      <a:pt x="76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8"/>
                      <a:pt x="0" y="50"/>
                      <a:pt x="2" y="52"/>
                    </a:cubicBezTo>
                    <a:cubicBezTo>
                      <a:pt x="3" y="53"/>
                      <a:pt x="6" y="53"/>
                      <a:pt x="7" y="52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85" y="14"/>
                      <a:pt x="85" y="14"/>
                      <a:pt x="85" y="14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5" y="20"/>
                      <a:pt x="86" y="22"/>
                      <a:pt x="88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91" y="22"/>
                      <a:pt x="92" y="20"/>
                      <a:pt x="92" y="19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75" y="1"/>
                    </a:lnTo>
                    <a:close/>
                    <a:moveTo>
                      <a:pt x="63" y="46"/>
                    </a:moveTo>
                    <a:cubicBezTo>
                      <a:pt x="63" y="79"/>
                      <a:pt x="63" y="79"/>
                      <a:pt x="63" y="79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82" y="79"/>
                      <a:pt x="84" y="78"/>
                      <a:pt x="84" y="76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66" y="43"/>
                      <a:pt x="66" y="43"/>
                      <a:pt x="66" y="43"/>
                    </a:cubicBezTo>
                    <a:lnTo>
                      <a:pt x="63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214020" y="3436592"/>
              <a:ext cx="767489" cy="3108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1">
                      <a:lumMod val="50000"/>
                    </a:schemeClr>
                  </a:solidFill>
                </a:rPr>
                <a:t>2017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93865" y="3193886"/>
            <a:ext cx="1839567" cy="817588"/>
            <a:chOff x="5193865" y="3193886"/>
            <a:chExt cx="1839567" cy="817588"/>
          </a:xfrm>
        </p:grpSpPr>
        <p:sp>
          <p:nvSpPr>
            <p:cNvPr id="8" name="Freeform 7"/>
            <p:cNvSpPr/>
            <p:nvPr/>
          </p:nvSpPr>
          <p:spPr bwMode="auto">
            <a:xfrm>
              <a:off x="5803042" y="3193886"/>
              <a:ext cx="1230390" cy="817588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340084" y="3394276"/>
              <a:ext cx="368716" cy="412802"/>
            </a:xfrm>
            <a:custGeom>
              <a:avLst/>
              <a:gdLst>
                <a:gd name="T0" fmla="*/ 50 w 92"/>
                <a:gd name="T1" fmla="*/ 57 h 103"/>
                <a:gd name="T2" fmla="*/ 50 w 92"/>
                <a:gd name="T3" fmla="*/ 57 h 103"/>
                <a:gd name="T4" fmla="*/ 50 w 92"/>
                <a:gd name="T5" fmla="*/ 36 h 103"/>
                <a:gd name="T6" fmla="*/ 46 w 92"/>
                <a:gd name="T7" fmla="*/ 32 h 103"/>
                <a:gd name="T8" fmla="*/ 42 w 92"/>
                <a:gd name="T9" fmla="*/ 36 h 103"/>
                <a:gd name="T10" fmla="*/ 42 w 92"/>
                <a:gd name="T11" fmla="*/ 57 h 103"/>
                <a:gd name="T12" fmla="*/ 46 w 92"/>
                <a:gd name="T13" fmla="*/ 61 h 103"/>
                <a:gd name="T14" fmla="*/ 47 w 92"/>
                <a:gd name="T15" fmla="*/ 61 h 103"/>
                <a:gd name="T16" fmla="*/ 65 w 92"/>
                <a:gd name="T17" fmla="*/ 79 h 103"/>
                <a:gd name="T18" fmla="*/ 67 w 92"/>
                <a:gd name="T19" fmla="*/ 80 h 103"/>
                <a:gd name="T20" fmla="*/ 69 w 92"/>
                <a:gd name="T21" fmla="*/ 79 h 103"/>
                <a:gd name="T22" fmla="*/ 69 w 92"/>
                <a:gd name="T23" fmla="*/ 76 h 103"/>
                <a:gd name="T24" fmla="*/ 50 w 92"/>
                <a:gd name="T25" fmla="*/ 57 h 103"/>
                <a:gd name="T26" fmla="*/ 75 w 92"/>
                <a:gd name="T27" fmla="*/ 21 h 103"/>
                <a:gd name="T28" fmla="*/ 78 w 92"/>
                <a:gd name="T29" fmla="*/ 16 h 103"/>
                <a:gd name="T30" fmla="*/ 79 w 92"/>
                <a:gd name="T31" fmla="*/ 17 h 103"/>
                <a:gd name="T32" fmla="*/ 81 w 92"/>
                <a:gd name="T33" fmla="*/ 17 h 103"/>
                <a:gd name="T34" fmla="*/ 83 w 92"/>
                <a:gd name="T35" fmla="*/ 16 h 103"/>
                <a:gd name="T36" fmla="*/ 84 w 92"/>
                <a:gd name="T37" fmla="*/ 12 h 103"/>
                <a:gd name="T38" fmla="*/ 83 w 92"/>
                <a:gd name="T39" fmla="*/ 8 h 103"/>
                <a:gd name="T40" fmla="*/ 71 w 92"/>
                <a:gd name="T41" fmla="*/ 1 h 103"/>
                <a:gd name="T42" fmla="*/ 67 w 92"/>
                <a:gd name="T43" fmla="*/ 2 h 103"/>
                <a:gd name="T44" fmla="*/ 65 w 92"/>
                <a:gd name="T45" fmla="*/ 5 h 103"/>
                <a:gd name="T46" fmla="*/ 64 w 92"/>
                <a:gd name="T47" fmla="*/ 7 h 103"/>
                <a:gd name="T48" fmla="*/ 66 w 92"/>
                <a:gd name="T49" fmla="*/ 9 h 103"/>
                <a:gd name="T50" fmla="*/ 67 w 92"/>
                <a:gd name="T51" fmla="*/ 10 h 103"/>
                <a:gd name="T52" fmla="*/ 64 w 92"/>
                <a:gd name="T53" fmla="*/ 14 h 103"/>
                <a:gd name="T54" fmla="*/ 46 w 92"/>
                <a:gd name="T55" fmla="*/ 11 h 103"/>
                <a:gd name="T56" fmla="*/ 29 w 92"/>
                <a:gd name="T57" fmla="*/ 14 h 103"/>
                <a:gd name="T58" fmla="*/ 26 w 92"/>
                <a:gd name="T59" fmla="*/ 10 h 103"/>
                <a:gd name="T60" fmla="*/ 27 w 92"/>
                <a:gd name="T61" fmla="*/ 9 h 103"/>
                <a:gd name="T62" fmla="*/ 28 w 92"/>
                <a:gd name="T63" fmla="*/ 7 h 103"/>
                <a:gd name="T64" fmla="*/ 28 w 92"/>
                <a:gd name="T65" fmla="*/ 5 h 103"/>
                <a:gd name="T66" fmla="*/ 26 w 92"/>
                <a:gd name="T67" fmla="*/ 2 h 103"/>
                <a:gd name="T68" fmla="*/ 22 w 92"/>
                <a:gd name="T69" fmla="*/ 1 h 103"/>
                <a:gd name="T70" fmla="*/ 9 w 92"/>
                <a:gd name="T71" fmla="*/ 8 h 103"/>
                <a:gd name="T72" fmla="*/ 8 w 92"/>
                <a:gd name="T73" fmla="*/ 12 h 103"/>
                <a:gd name="T74" fmla="*/ 10 w 92"/>
                <a:gd name="T75" fmla="*/ 16 h 103"/>
                <a:gd name="T76" fmla="*/ 12 w 92"/>
                <a:gd name="T77" fmla="*/ 17 h 103"/>
                <a:gd name="T78" fmla="*/ 14 w 92"/>
                <a:gd name="T79" fmla="*/ 17 h 103"/>
                <a:gd name="T80" fmla="*/ 15 w 92"/>
                <a:gd name="T81" fmla="*/ 16 h 103"/>
                <a:gd name="T82" fmla="*/ 18 w 92"/>
                <a:gd name="T83" fmla="*/ 21 h 103"/>
                <a:gd name="T84" fmla="*/ 0 w 92"/>
                <a:gd name="T85" fmla="*/ 57 h 103"/>
                <a:gd name="T86" fmla="*/ 46 w 92"/>
                <a:gd name="T87" fmla="*/ 103 h 103"/>
                <a:gd name="T88" fmla="*/ 92 w 92"/>
                <a:gd name="T89" fmla="*/ 57 h 103"/>
                <a:gd name="T90" fmla="*/ 75 w 92"/>
                <a:gd name="T91" fmla="*/ 21 h 103"/>
                <a:gd name="T92" fmla="*/ 46 w 92"/>
                <a:gd name="T93" fmla="*/ 94 h 103"/>
                <a:gd name="T94" fmla="*/ 9 w 92"/>
                <a:gd name="T95" fmla="*/ 57 h 103"/>
                <a:gd name="T96" fmla="*/ 46 w 92"/>
                <a:gd name="T97" fmla="*/ 19 h 103"/>
                <a:gd name="T98" fmla="*/ 84 w 92"/>
                <a:gd name="T99" fmla="*/ 57 h 103"/>
                <a:gd name="T100" fmla="*/ 46 w 92"/>
                <a:gd name="T101" fmla="*/ 9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2" h="103">
                  <a:moveTo>
                    <a:pt x="50" y="57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4"/>
                    <a:pt x="49" y="32"/>
                    <a:pt x="46" y="32"/>
                  </a:cubicBezTo>
                  <a:cubicBezTo>
                    <a:pt x="44" y="32"/>
                    <a:pt x="42" y="34"/>
                    <a:pt x="42" y="36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9"/>
                    <a:pt x="44" y="61"/>
                    <a:pt x="46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6" y="80"/>
                    <a:pt x="66" y="80"/>
                    <a:pt x="67" y="80"/>
                  </a:cubicBezTo>
                  <a:cubicBezTo>
                    <a:pt x="68" y="80"/>
                    <a:pt x="68" y="80"/>
                    <a:pt x="69" y="79"/>
                  </a:cubicBezTo>
                  <a:cubicBezTo>
                    <a:pt x="70" y="78"/>
                    <a:pt x="70" y="77"/>
                    <a:pt x="69" y="76"/>
                  </a:cubicBezTo>
                  <a:lnTo>
                    <a:pt x="50" y="57"/>
                  </a:lnTo>
                  <a:close/>
                  <a:moveTo>
                    <a:pt x="75" y="21"/>
                  </a:moveTo>
                  <a:cubicBezTo>
                    <a:pt x="78" y="16"/>
                    <a:pt x="78" y="16"/>
                    <a:pt x="78" y="16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9" y="17"/>
                    <a:pt x="80" y="17"/>
                    <a:pt x="81" y="17"/>
                  </a:cubicBezTo>
                  <a:cubicBezTo>
                    <a:pt x="82" y="17"/>
                    <a:pt x="82" y="16"/>
                    <a:pt x="83" y="16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5" y="11"/>
                    <a:pt x="85" y="9"/>
                    <a:pt x="83" y="8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69" y="0"/>
                    <a:pt x="67" y="0"/>
                    <a:pt x="67" y="2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7"/>
                    <a:pt x="64" y="7"/>
                  </a:cubicBezTo>
                  <a:cubicBezTo>
                    <a:pt x="65" y="8"/>
                    <a:pt x="65" y="9"/>
                    <a:pt x="66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9" y="12"/>
                    <a:pt x="53" y="11"/>
                    <a:pt x="46" y="11"/>
                  </a:cubicBezTo>
                  <a:cubicBezTo>
                    <a:pt x="40" y="11"/>
                    <a:pt x="34" y="12"/>
                    <a:pt x="29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8"/>
                    <a:pt x="28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0"/>
                    <a:pt x="24" y="0"/>
                    <a:pt x="22" y="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1"/>
                    <a:pt x="8" y="1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7"/>
                    <a:pt x="12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7" y="29"/>
                    <a:pt x="0" y="42"/>
                    <a:pt x="0" y="57"/>
                  </a:cubicBezTo>
                  <a:cubicBezTo>
                    <a:pt x="0" y="82"/>
                    <a:pt x="21" y="103"/>
                    <a:pt x="46" y="103"/>
                  </a:cubicBezTo>
                  <a:cubicBezTo>
                    <a:pt x="72" y="103"/>
                    <a:pt x="92" y="82"/>
                    <a:pt x="92" y="57"/>
                  </a:cubicBezTo>
                  <a:cubicBezTo>
                    <a:pt x="92" y="42"/>
                    <a:pt x="86" y="29"/>
                    <a:pt x="75" y="21"/>
                  </a:cubicBezTo>
                  <a:close/>
                  <a:moveTo>
                    <a:pt x="46" y="94"/>
                  </a:moveTo>
                  <a:cubicBezTo>
                    <a:pt x="26" y="94"/>
                    <a:pt x="9" y="77"/>
                    <a:pt x="9" y="57"/>
                  </a:cubicBezTo>
                  <a:cubicBezTo>
                    <a:pt x="9" y="36"/>
                    <a:pt x="26" y="19"/>
                    <a:pt x="46" y="19"/>
                  </a:cubicBezTo>
                  <a:cubicBezTo>
                    <a:pt x="67" y="19"/>
                    <a:pt x="84" y="36"/>
                    <a:pt x="84" y="57"/>
                  </a:cubicBezTo>
                  <a:cubicBezTo>
                    <a:pt x="84" y="77"/>
                    <a:pt x="67" y="94"/>
                    <a:pt x="46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93865" y="3436592"/>
              <a:ext cx="767489" cy="3108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>
                  <a:solidFill>
                    <a:schemeClr val="accent1">
                      <a:lumMod val="50000"/>
                    </a:schemeClr>
                  </a:solidFill>
                </a:rPr>
                <a:t>2018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73711" y="3193886"/>
            <a:ext cx="1843574" cy="817588"/>
            <a:chOff x="7173711" y="3193886"/>
            <a:chExt cx="1843574" cy="817588"/>
          </a:xfrm>
        </p:grpSpPr>
        <p:sp>
          <p:nvSpPr>
            <p:cNvPr id="11" name="Freeform 10"/>
            <p:cNvSpPr/>
            <p:nvPr/>
          </p:nvSpPr>
          <p:spPr bwMode="auto">
            <a:xfrm>
              <a:off x="7786895" y="3193886"/>
              <a:ext cx="1230390" cy="817588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8315923" y="3410306"/>
              <a:ext cx="380740" cy="376732"/>
            </a:xfrm>
            <a:custGeom>
              <a:avLst/>
              <a:gdLst>
                <a:gd name="T0" fmla="*/ 47 w 95"/>
                <a:gd name="T1" fmla="*/ 66 h 94"/>
                <a:gd name="T2" fmla="*/ 48 w 95"/>
                <a:gd name="T3" fmla="*/ 66 h 94"/>
                <a:gd name="T4" fmla="*/ 55 w 95"/>
                <a:gd name="T5" fmla="*/ 61 h 94"/>
                <a:gd name="T6" fmla="*/ 40 w 95"/>
                <a:gd name="T7" fmla="*/ 61 h 94"/>
                <a:gd name="T8" fmla="*/ 47 w 95"/>
                <a:gd name="T9" fmla="*/ 66 h 94"/>
                <a:gd name="T10" fmla="*/ 33 w 95"/>
                <a:gd name="T11" fmla="*/ 57 h 94"/>
                <a:gd name="T12" fmla="*/ 61 w 95"/>
                <a:gd name="T13" fmla="*/ 57 h 94"/>
                <a:gd name="T14" fmla="*/ 68 w 95"/>
                <a:gd name="T15" fmla="*/ 52 h 94"/>
                <a:gd name="T16" fmla="*/ 27 w 95"/>
                <a:gd name="T17" fmla="*/ 52 h 94"/>
                <a:gd name="T18" fmla="*/ 33 w 95"/>
                <a:gd name="T19" fmla="*/ 57 h 94"/>
                <a:gd name="T20" fmla="*/ 19 w 95"/>
                <a:gd name="T21" fmla="*/ 47 h 94"/>
                <a:gd name="T22" fmla="*/ 20 w 95"/>
                <a:gd name="T23" fmla="*/ 48 h 94"/>
                <a:gd name="T24" fmla="*/ 75 w 95"/>
                <a:gd name="T25" fmla="*/ 48 h 94"/>
                <a:gd name="T26" fmla="*/ 76 w 95"/>
                <a:gd name="T27" fmla="*/ 47 h 94"/>
                <a:gd name="T28" fmla="*/ 76 w 95"/>
                <a:gd name="T29" fmla="*/ 43 h 94"/>
                <a:gd name="T30" fmla="*/ 19 w 95"/>
                <a:gd name="T31" fmla="*/ 43 h 94"/>
                <a:gd name="T32" fmla="*/ 19 w 95"/>
                <a:gd name="T33" fmla="*/ 47 h 94"/>
                <a:gd name="T34" fmla="*/ 92 w 95"/>
                <a:gd name="T35" fmla="*/ 30 h 94"/>
                <a:gd name="T36" fmla="*/ 51 w 95"/>
                <a:gd name="T37" fmla="*/ 2 h 94"/>
                <a:gd name="T38" fmla="*/ 44 w 95"/>
                <a:gd name="T39" fmla="*/ 2 h 94"/>
                <a:gd name="T40" fmla="*/ 3 w 95"/>
                <a:gd name="T41" fmla="*/ 30 h 94"/>
                <a:gd name="T42" fmla="*/ 0 w 95"/>
                <a:gd name="T43" fmla="*/ 35 h 94"/>
                <a:gd name="T44" fmla="*/ 0 w 95"/>
                <a:gd name="T45" fmla="*/ 88 h 94"/>
                <a:gd name="T46" fmla="*/ 6 w 95"/>
                <a:gd name="T47" fmla="*/ 94 h 94"/>
                <a:gd name="T48" fmla="*/ 89 w 95"/>
                <a:gd name="T49" fmla="*/ 94 h 94"/>
                <a:gd name="T50" fmla="*/ 95 w 95"/>
                <a:gd name="T51" fmla="*/ 88 h 94"/>
                <a:gd name="T52" fmla="*/ 95 w 95"/>
                <a:gd name="T53" fmla="*/ 35 h 94"/>
                <a:gd name="T54" fmla="*/ 92 w 95"/>
                <a:gd name="T55" fmla="*/ 30 h 94"/>
                <a:gd name="T56" fmla="*/ 89 w 95"/>
                <a:gd name="T57" fmla="*/ 43 h 94"/>
                <a:gd name="T58" fmla="*/ 47 w 95"/>
                <a:gd name="T59" fmla="*/ 71 h 94"/>
                <a:gd name="T60" fmla="*/ 6 w 95"/>
                <a:gd name="T61" fmla="*/ 43 h 94"/>
                <a:gd name="T62" fmla="*/ 6 w 95"/>
                <a:gd name="T63" fmla="*/ 38 h 94"/>
                <a:gd name="T64" fmla="*/ 9 w 95"/>
                <a:gd name="T65" fmla="*/ 35 h 94"/>
                <a:gd name="T66" fmla="*/ 86 w 95"/>
                <a:gd name="T67" fmla="*/ 35 h 94"/>
                <a:gd name="T68" fmla="*/ 89 w 95"/>
                <a:gd name="T69" fmla="*/ 38 h 94"/>
                <a:gd name="T70" fmla="*/ 89 w 95"/>
                <a:gd name="T71" fmla="*/ 4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5" h="94">
                  <a:moveTo>
                    <a:pt x="47" y="66"/>
                  </a:moveTo>
                  <a:cubicBezTo>
                    <a:pt x="48" y="66"/>
                    <a:pt x="48" y="66"/>
                    <a:pt x="48" y="66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40" y="61"/>
                    <a:pt x="40" y="61"/>
                    <a:pt x="40" y="61"/>
                  </a:cubicBezTo>
                  <a:lnTo>
                    <a:pt x="47" y="66"/>
                  </a:lnTo>
                  <a:close/>
                  <a:moveTo>
                    <a:pt x="33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27" y="52"/>
                    <a:pt x="27" y="52"/>
                    <a:pt x="27" y="52"/>
                  </a:cubicBezTo>
                  <a:lnTo>
                    <a:pt x="33" y="57"/>
                  </a:lnTo>
                  <a:close/>
                  <a:moveTo>
                    <a:pt x="19" y="47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6" y="47"/>
                    <a:pt x="76" y="47"/>
                    <a:pt x="76" y="47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19" y="43"/>
                    <a:pt x="19" y="43"/>
                    <a:pt x="19" y="43"/>
                  </a:cubicBezTo>
                  <a:lnTo>
                    <a:pt x="19" y="47"/>
                  </a:lnTo>
                  <a:close/>
                  <a:moveTo>
                    <a:pt x="92" y="30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49" y="0"/>
                    <a:pt x="46" y="0"/>
                    <a:pt x="44" y="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3" y="94"/>
                    <a:pt x="6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92" y="94"/>
                    <a:pt x="95" y="92"/>
                    <a:pt x="95" y="88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3"/>
                    <a:pt x="94" y="31"/>
                    <a:pt x="92" y="30"/>
                  </a:cubicBezTo>
                  <a:close/>
                  <a:moveTo>
                    <a:pt x="89" y="43"/>
                  </a:moveTo>
                  <a:cubicBezTo>
                    <a:pt x="47" y="71"/>
                    <a:pt x="47" y="71"/>
                    <a:pt x="47" y="7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6"/>
                    <a:pt x="7" y="35"/>
                    <a:pt x="9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7" y="35"/>
                    <a:pt x="89" y="36"/>
                    <a:pt x="89" y="38"/>
                  </a:cubicBezTo>
                  <a:lnTo>
                    <a:pt x="89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73711" y="3436592"/>
              <a:ext cx="767489" cy="3108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>
                  <a:solidFill>
                    <a:schemeClr val="accent1">
                      <a:lumMod val="50000"/>
                    </a:schemeClr>
                  </a:solidFill>
                </a:rPr>
                <a:t>2019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153556" y="3193886"/>
            <a:ext cx="1841570" cy="817588"/>
            <a:chOff x="9153556" y="3193886"/>
            <a:chExt cx="1841570" cy="817588"/>
          </a:xfrm>
        </p:grpSpPr>
        <p:sp>
          <p:nvSpPr>
            <p:cNvPr id="9" name="Freeform 8"/>
            <p:cNvSpPr/>
            <p:nvPr/>
          </p:nvSpPr>
          <p:spPr bwMode="auto">
            <a:xfrm>
              <a:off x="9764736" y="3193886"/>
              <a:ext cx="1230390" cy="817588"/>
            </a:xfrm>
            <a:custGeom>
              <a:avLst/>
              <a:gdLst>
                <a:gd name="T0" fmla="*/ 614 w 614"/>
                <a:gd name="T1" fmla="*/ 204 h 408"/>
                <a:gd name="T2" fmla="*/ 410 w 614"/>
                <a:gd name="T3" fmla="*/ 408 h 408"/>
                <a:gd name="T4" fmla="*/ 0 w 614"/>
                <a:gd name="T5" fmla="*/ 408 h 408"/>
                <a:gd name="T6" fmla="*/ 204 w 614"/>
                <a:gd name="T7" fmla="*/ 204 h 408"/>
                <a:gd name="T8" fmla="*/ 0 w 614"/>
                <a:gd name="T9" fmla="*/ 0 h 408"/>
                <a:gd name="T10" fmla="*/ 410 w 614"/>
                <a:gd name="T11" fmla="*/ 0 h 408"/>
                <a:gd name="T12" fmla="*/ 614 w 614"/>
                <a:gd name="T13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4" h="408">
                  <a:moveTo>
                    <a:pt x="614" y="204"/>
                  </a:moveTo>
                  <a:lnTo>
                    <a:pt x="410" y="408"/>
                  </a:lnTo>
                  <a:lnTo>
                    <a:pt x="0" y="408"/>
                  </a:lnTo>
                  <a:lnTo>
                    <a:pt x="204" y="204"/>
                  </a:lnTo>
                  <a:lnTo>
                    <a:pt x="0" y="0"/>
                  </a:lnTo>
                  <a:lnTo>
                    <a:pt x="410" y="0"/>
                  </a:lnTo>
                  <a:lnTo>
                    <a:pt x="614" y="20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345865" y="3398284"/>
              <a:ext cx="276537" cy="404786"/>
            </a:xfrm>
            <a:custGeom>
              <a:avLst/>
              <a:gdLst>
                <a:gd name="T0" fmla="*/ 20 w 69"/>
                <a:gd name="T1" fmla="*/ 87 h 101"/>
                <a:gd name="T2" fmla="*/ 21 w 69"/>
                <a:gd name="T3" fmla="*/ 93 h 101"/>
                <a:gd name="T4" fmla="*/ 25 w 69"/>
                <a:gd name="T5" fmla="*/ 95 h 101"/>
                <a:gd name="T6" fmla="*/ 26 w 69"/>
                <a:gd name="T7" fmla="*/ 98 h 101"/>
                <a:gd name="T8" fmla="*/ 34 w 69"/>
                <a:gd name="T9" fmla="*/ 101 h 101"/>
                <a:gd name="T10" fmla="*/ 43 w 69"/>
                <a:gd name="T11" fmla="*/ 98 h 101"/>
                <a:gd name="T12" fmla="*/ 43 w 69"/>
                <a:gd name="T13" fmla="*/ 95 h 101"/>
                <a:gd name="T14" fmla="*/ 48 w 69"/>
                <a:gd name="T15" fmla="*/ 93 h 101"/>
                <a:gd name="T16" fmla="*/ 49 w 69"/>
                <a:gd name="T17" fmla="*/ 87 h 101"/>
                <a:gd name="T18" fmla="*/ 34 w 69"/>
                <a:gd name="T19" fmla="*/ 90 h 101"/>
                <a:gd name="T20" fmla="*/ 20 w 69"/>
                <a:gd name="T21" fmla="*/ 87 h 101"/>
                <a:gd name="T22" fmla="*/ 34 w 69"/>
                <a:gd name="T23" fmla="*/ 15 h 101"/>
                <a:gd name="T24" fmla="*/ 36 w 69"/>
                <a:gd name="T25" fmla="*/ 13 h 101"/>
                <a:gd name="T26" fmla="*/ 34 w 69"/>
                <a:gd name="T27" fmla="*/ 11 h 101"/>
                <a:gd name="T28" fmla="*/ 10 w 69"/>
                <a:gd name="T29" fmla="*/ 35 h 101"/>
                <a:gd name="T30" fmla="*/ 12 w 69"/>
                <a:gd name="T31" fmla="*/ 37 h 101"/>
                <a:gd name="T32" fmla="*/ 14 w 69"/>
                <a:gd name="T33" fmla="*/ 35 h 101"/>
                <a:gd name="T34" fmla="*/ 34 w 69"/>
                <a:gd name="T35" fmla="*/ 15 h 101"/>
                <a:gd name="T36" fmla="*/ 18 w 69"/>
                <a:gd name="T37" fmla="*/ 78 h 101"/>
                <a:gd name="T38" fmla="*/ 19 w 69"/>
                <a:gd name="T39" fmla="*/ 83 h 101"/>
                <a:gd name="T40" fmla="*/ 34 w 69"/>
                <a:gd name="T41" fmla="*/ 86 h 101"/>
                <a:gd name="T42" fmla="*/ 50 w 69"/>
                <a:gd name="T43" fmla="*/ 83 h 101"/>
                <a:gd name="T44" fmla="*/ 50 w 69"/>
                <a:gd name="T45" fmla="*/ 78 h 101"/>
                <a:gd name="T46" fmla="*/ 34 w 69"/>
                <a:gd name="T47" fmla="*/ 80 h 101"/>
                <a:gd name="T48" fmla="*/ 18 w 69"/>
                <a:gd name="T49" fmla="*/ 78 h 101"/>
                <a:gd name="T50" fmla="*/ 42 w 69"/>
                <a:gd name="T51" fmla="*/ 48 h 101"/>
                <a:gd name="T52" fmla="*/ 34 w 69"/>
                <a:gd name="T53" fmla="*/ 34 h 101"/>
                <a:gd name="T54" fmla="*/ 27 w 69"/>
                <a:gd name="T55" fmla="*/ 48 h 101"/>
                <a:gd name="T56" fmla="*/ 23 w 69"/>
                <a:gd name="T57" fmla="*/ 41 h 101"/>
                <a:gd name="T58" fmla="*/ 19 w 69"/>
                <a:gd name="T59" fmla="*/ 43 h 101"/>
                <a:gd name="T60" fmla="*/ 26 w 69"/>
                <a:gd name="T61" fmla="*/ 60 h 101"/>
                <a:gd name="T62" fmla="*/ 34 w 69"/>
                <a:gd name="T63" fmla="*/ 45 h 101"/>
                <a:gd name="T64" fmla="*/ 42 w 69"/>
                <a:gd name="T65" fmla="*/ 60 h 101"/>
                <a:gd name="T66" fmla="*/ 50 w 69"/>
                <a:gd name="T67" fmla="*/ 43 h 101"/>
                <a:gd name="T68" fmla="*/ 45 w 69"/>
                <a:gd name="T69" fmla="*/ 41 h 101"/>
                <a:gd name="T70" fmla="*/ 42 w 69"/>
                <a:gd name="T71" fmla="*/ 48 h 101"/>
                <a:gd name="T72" fmla="*/ 34 w 69"/>
                <a:gd name="T73" fmla="*/ 0 h 101"/>
                <a:gd name="T74" fmla="*/ 0 w 69"/>
                <a:gd name="T75" fmla="*/ 35 h 101"/>
                <a:gd name="T76" fmla="*/ 17 w 69"/>
                <a:gd name="T77" fmla="*/ 64 h 101"/>
                <a:gd name="T78" fmla="*/ 18 w 69"/>
                <a:gd name="T79" fmla="*/ 73 h 101"/>
                <a:gd name="T80" fmla="*/ 34 w 69"/>
                <a:gd name="T81" fmla="*/ 76 h 101"/>
                <a:gd name="T82" fmla="*/ 51 w 69"/>
                <a:gd name="T83" fmla="*/ 73 h 101"/>
                <a:gd name="T84" fmla="*/ 52 w 69"/>
                <a:gd name="T85" fmla="*/ 64 h 101"/>
                <a:gd name="T86" fmla="*/ 69 w 69"/>
                <a:gd name="T87" fmla="*/ 35 h 101"/>
                <a:gd name="T88" fmla="*/ 34 w 69"/>
                <a:gd name="T89" fmla="*/ 0 h 101"/>
                <a:gd name="T90" fmla="*/ 47 w 69"/>
                <a:gd name="T91" fmla="*/ 60 h 101"/>
                <a:gd name="T92" fmla="*/ 46 w 69"/>
                <a:gd name="T93" fmla="*/ 68 h 101"/>
                <a:gd name="T94" fmla="*/ 34 w 69"/>
                <a:gd name="T95" fmla="*/ 70 h 101"/>
                <a:gd name="T96" fmla="*/ 22 w 69"/>
                <a:gd name="T97" fmla="*/ 68 h 101"/>
                <a:gd name="T98" fmla="*/ 22 w 69"/>
                <a:gd name="T99" fmla="*/ 60 h 101"/>
                <a:gd name="T100" fmla="*/ 6 w 69"/>
                <a:gd name="T101" fmla="*/ 35 h 101"/>
                <a:gd name="T102" fmla="*/ 34 w 69"/>
                <a:gd name="T103" fmla="*/ 6 h 101"/>
                <a:gd name="T104" fmla="*/ 63 w 69"/>
                <a:gd name="T105" fmla="*/ 35 h 101"/>
                <a:gd name="T106" fmla="*/ 47 w 69"/>
                <a:gd name="T107" fmla="*/ 6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101">
                  <a:moveTo>
                    <a:pt x="20" y="87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21" y="93"/>
                    <a:pt x="22" y="94"/>
                    <a:pt x="25" y="95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8" y="101"/>
                    <a:pt x="34" y="101"/>
                  </a:cubicBezTo>
                  <a:cubicBezTo>
                    <a:pt x="41" y="101"/>
                    <a:pt x="43" y="98"/>
                    <a:pt x="43" y="98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4"/>
                    <a:pt x="48" y="93"/>
                    <a:pt x="48" y="93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5" y="89"/>
                    <a:pt x="40" y="90"/>
                    <a:pt x="34" y="90"/>
                  </a:cubicBezTo>
                  <a:cubicBezTo>
                    <a:pt x="29" y="90"/>
                    <a:pt x="24" y="89"/>
                    <a:pt x="20" y="87"/>
                  </a:cubicBezTo>
                  <a:close/>
                  <a:moveTo>
                    <a:pt x="34" y="15"/>
                  </a:moveTo>
                  <a:cubicBezTo>
                    <a:pt x="35" y="15"/>
                    <a:pt x="36" y="14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1" y="11"/>
                    <a:pt x="10" y="22"/>
                    <a:pt x="10" y="35"/>
                  </a:cubicBezTo>
                  <a:cubicBezTo>
                    <a:pt x="10" y="36"/>
                    <a:pt x="11" y="37"/>
                    <a:pt x="12" y="37"/>
                  </a:cubicBezTo>
                  <a:cubicBezTo>
                    <a:pt x="13" y="37"/>
                    <a:pt x="14" y="36"/>
                    <a:pt x="14" y="35"/>
                  </a:cubicBezTo>
                  <a:cubicBezTo>
                    <a:pt x="14" y="24"/>
                    <a:pt x="23" y="15"/>
                    <a:pt x="34" y="15"/>
                  </a:cubicBezTo>
                  <a:close/>
                  <a:moveTo>
                    <a:pt x="18" y="78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4" y="85"/>
                    <a:pt x="29" y="86"/>
                    <a:pt x="34" y="86"/>
                  </a:cubicBezTo>
                  <a:cubicBezTo>
                    <a:pt x="40" y="86"/>
                    <a:pt x="45" y="85"/>
                    <a:pt x="50" y="83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46" y="79"/>
                    <a:pt x="40" y="80"/>
                    <a:pt x="34" y="80"/>
                  </a:cubicBezTo>
                  <a:cubicBezTo>
                    <a:pt x="29" y="80"/>
                    <a:pt x="23" y="79"/>
                    <a:pt x="18" y="78"/>
                  </a:cubicBezTo>
                  <a:close/>
                  <a:moveTo>
                    <a:pt x="42" y="48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45" y="41"/>
                    <a:pt x="45" y="41"/>
                    <a:pt x="45" y="41"/>
                  </a:cubicBezTo>
                  <a:lnTo>
                    <a:pt x="42" y="48"/>
                  </a:lnTo>
                  <a:close/>
                  <a:moveTo>
                    <a:pt x="34" y="0"/>
                  </a:moveTo>
                  <a:cubicBezTo>
                    <a:pt x="15" y="0"/>
                    <a:pt x="0" y="16"/>
                    <a:pt x="0" y="35"/>
                  </a:cubicBezTo>
                  <a:cubicBezTo>
                    <a:pt x="0" y="47"/>
                    <a:pt x="7" y="58"/>
                    <a:pt x="17" y="64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23" y="75"/>
                    <a:pt x="28" y="76"/>
                    <a:pt x="34" y="76"/>
                  </a:cubicBezTo>
                  <a:cubicBezTo>
                    <a:pt x="40" y="76"/>
                    <a:pt x="46" y="75"/>
                    <a:pt x="51" y="7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62" y="58"/>
                    <a:pt x="69" y="47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lose/>
                  <a:moveTo>
                    <a:pt x="47" y="60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6" y="68"/>
                    <a:pt x="43" y="70"/>
                    <a:pt x="34" y="70"/>
                  </a:cubicBezTo>
                  <a:cubicBezTo>
                    <a:pt x="26" y="70"/>
                    <a:pt x="22" y="68"/>
                    <a:pt x="22" y="68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12" y="56"/>
                    <a:pt x="6" y="46"/>
                    <a:pt x="6" y="35"/>
                  </a:cubicBezTo>
                  <a:cubicBezTo>
                    <a:pt x="6" y="19"/>
                    <a:pt x="19" y="6"/>
                    <a:pt x="34" y="6"/>
                  </a:cubicBezTo>
                  <a:cubicBezTo>
                    <a:pt x="50" y="6"/>
                    <a:pt x="63" y="19"/>
                    <a:pt x="63" y="35"/>
                  </a:cubicBezTo>
                  <a:cubicBezTo>
                    <a:pt x="63" y="46"/>
                    <a:pt x="56" y="56"/>
                    <a:pt x="4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153556" y="3436592"/>
              <a:ext cx="767489" cy="3108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1">
                      <a:lumMod val="50000"/>
                    </a:schemeClr>
                  </a:solidFill>
                </a:rPr>
                <a:t>2020</a:t>
              </a:r>
            </a:p>
          </p:txBody>
        </p:sp>
      </p:grpSp>
      <p:sp>
        <p:nvSpPr>
          <p:cNvPr id="44" name="矩形 43"/>
          <p:cNvSpPr/>
          <p:nvPr/>
        </p:nvSpPr>
        <p:spPr>
          <a:xfrm>
            <a:off x="389636" y="349233"/>
            <a:ext cx="39934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Please click here to add the required titles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77957" y="0"/>
            <a:ext cx="349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98383" y="4577692"/>
            <a:ext cx="2099381" cy="11772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1"/>
                </a:solidFill>
              </a:rPr>
              <a:t>点击此处添加文字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46" name="矩形 45"/>
          <p:cNvSpPr/>
          <p:nvPr/>
        </p:nvSpPr>
        <p:spPr>
          <a:xfrm>
            <a:off x="2928843" y="1468821"/>
            <a:ext cx="2099381" cy="11772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2"/>
                </a:solidFill>
              </a:rPr>
              <a:t>点击此处添加文字</a:t>
            </a:r>
            <a:endParaRPr lang="en-US" altLang="zh-CN" sz="1400" b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47" name="矩形 46"/>
          <p:cNvSpPr/>
          <p:nvPr/>
        </p:nvSpPr>
        <p:spPr>
          <a:xfrm>
            <a:off x="5406506" y="4577692"/>
            <a:ext cx="2099381" cy="11772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3"/>
                </a:solidFill>
              </a:rPr>
              <a:t>点击此处添加文字</a:t>
            </a:r>
            <a:endParaRPr lang="en-US" altLang="zh-CN" sz="1400" b="1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48" name="矩形 47"/>
          <p:cNvSpPr/>
          <p:nvPr/>
        </p:nvSpPr>
        <p:spPr>
          <a:xfrm>
            <a:off x="7178572" y="1468821"/>
            <a:ext cx="2099381" cy="11772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4"/>
                </a:solidFill>
              </a:rPr>
              <a:t>点击此处添加文字</a:t>
            </a:r>
            <a:endParaRPr lang="en-US" altLang="zh-CN" sz="1400" b="1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  <p:sp>
        <p:nvSpPr>
          <p:cNvPr id="49" name="矩形 48"/>
          <p:cNvSpPr/>
          <p:nvPr/>
        </p:nvSpPr>
        <p:spPr>
          <a:xfrm>
            <a:off x="9241561" y="4577692"/>
            <a:ext cx="2099381" cy="11772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accent5"/>
                </a:solidFill>
              </a:rPr>
              <a:t>点击此处添加文字</a:t>
            </a:r>
            <a:endParaRPr lang="en-US" altLang="zh-CN" sz="14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点击此处添加文字描述，文字颜色、大小、字体可根据需求进行更改。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1000">
        <p:random/>
      </p:transition>
    </mc:Choice>
    <mc:Fallback xmlns="">
      <p:transition spd="slow" advClick="0" advTm="1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34" grpId="1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81378" y="2159746"/>
            <a:ext cx="4978695" cy="7993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r>
              <a:rPr lang="en-US" altLang="zh-CN" sz="4000" dirty="0">
                <a:ea typeface="微软雅黑" panose="020B0503020204020204" pitchFamily="34" charset="-122"/>
              </a:rPr>
              <a:t/>
            </a:r>
            <a:br>
              <a:rPr lang="en-US" altLang="zh-CN" sz="4000" dirty="0">
                <a:ea typeface="微软雅黑" panose="020B0503020204020204" pitchFamily="34" charset="-122"/>
              </a:rPr>
            </a:b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Insert Your Section Break Title</a:t>
            </a:r>
            <a:endParaRPr lang="en-US" sz="4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0" y="0"/>
            <a:ext cx="2878667" cy="2495550"/>
            <a:chOff x="1588" y="4134014"/>
            <a:chExt cx="1016000" cy="1168400"/>
          </a:xfrm>
        </p:grpSpPr>
        <p:grpSp>
          <p:nvGrpSpPr>
            <p:cNvPr id="5" name="Group 41"/>
            <p:cNvGrpSpPr/>
            <p:nvPr userDrawn="1"/>
          </p:nvGrpSpPr>
          <p:grpSpPr>
            <a:xfrm>
              <a:off x="1588" y="4426114"/>
              <a:ext cx="1016000" cy="584200"/>
              <a:chOff x="3413126" y="3181350"/>
              <a:chExt cx="1016000" cy="584200"/>
            </a:xfrm>
          </p:grpSpPr>
          <p:sp>
            <p:nvSpPr>
              <p:cNvPr id="19" name="Freeform 35"/>
              <p:cNvSpPr/>
              <p:nvPr userDrawn="1"/>
            </p:nvSpPr>
            <p:spPr bwMode="auto">
              <a:xfrm>
                <a:off x="3921126" y="34734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0" name="Freeform 38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184 h 184"/>
                  <a:gd name="T8" fmla="*/ 0 w 320"/>
                  <a:gd name="T9" fmla="*/ 0 h 184"/>
                  <a:gd name="T10" fmla="*/ 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1" name="Freeform 39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320 w 320"/>
                  <a:gd name="T5" fmla="*/ 184 h 184"/>
                  <a:gd name="T6" fmla="*/ 320 w 320"/>
                  <a:gd name="T7" fmla="*/ 0 h 184"/>
                  <a:gd name="T8" fmla="*/ 222 w 320"/>
                  <a:gd name="T9" fmla="*/ 58 h 184"/>
                  <a:gd name="T10" fmla="*/ 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0"/>
                    </a:lnTo>
                    <a:lnTo>
                      <a:pt x="222" y="58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22" name="Freeform 4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8" name="Group 42"/>
            <p:cNvGrpSpPr/>
            <p:nvPr userDrawn="1"/>
          </p:nvGrpSpPr>
          <p:grpSpPr>
            <a:xfrm>
              <a:off x="1588" y="4134014"/>
              <a:ext cx="508000" cy="584200"/>
              <a:chOff x="3413126" y="2889250"/>
              <a:chExt cx="508000" cy="584200"/>
            </a:xfrm>
          </p:grpSpPr>
          <p:sp>
            <p:nvSpPr>
              <p:cNvPr id="17" name="Freeform 42"/>
              <p:cNvSpPr/>
              <p:nvPr userDrawn="1"/>
            </p:nvSpPr>
            <p:spPr bwMode="auto">
              <a:xfrm>
                <a:off x="3413126" y="28892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78 w 320"/>
                  <a:gd name="T3" fmla="*/ 44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78" y="44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8" name="Freeform 43"/>
              <p:cNvSpPr/>
              <p:nvPr userDrawn="1"/>
            </p:nvSpPr>
            <p:spPr bwMode="auto">
              <a:xfrm>
                <a:off x="3413126" y="31813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184 h 184"/>
                  <a:gd name="T6" fmla="*/ 0 w 320"/>
                  <a:gd name="T7" fmla="*/ 184 h 184"/>
                  <a:gd name="T8" fmla="*/ 222 w 320"/>
                  <a:gd name="T9" fmla="*/ 58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22" y="58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9" name="Group 43"/>
            <p:cNvGrpSpPr/>
            <p:nvPr userDrawn="1"/>
          </p:nvGrpSpPr>
          <p:grpSpPr>
            <a:xfrm>
              <a:off x="509588" y="4134014"/>
              <a:ext cx="508000" cy="584200"/>
              <a:chOff x="3921126" y="2889250"/>
              <a:chExt cx="508000" cy="584200"/>
            </a:xfrm>
          </p:grpSpPr>
          <p:sp>
            <p:nvSpPr>
              <p:cNvPr id="15" name="Freeform 49"/>
              <p:cNvSpPr/>
              <p:nvPr userDrawn="1"/>
            </p:nvSpPr>
            <p:spPr bwMode="auto">
              <a:xfrm>
                <a:off x="3921126" y="31813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0 w 320"/>
                  <a:gd name="T5" fmla="*/ 0 h 184"/>
                  <a:gd name="T6" fmla="*/ 320 w 320"/>
                  <a:gd name="T7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6" name="Freeform 50"/>
              <p:cNvSpPr/>
              <p:nvPr userDrawn="1"/>
            </p:nvSpPr>
            <p:spPr bwMode="auto">
              <a:xfrm>
                <a:off x="3921126" y="28892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10" name="Group 44"/>
            <p:cNvGrpSpPr/>
            <p:nvPr userDrawn="1"/>
          </p:nvGrpSpPr>
          <p:grpSpPr>
            <a:xfrm>
              <a:off x="1588" y="4718214"/>
              <a:ext cx="508000" cy="584200"/>
              <a:chOff x="3413126" y="3473450"/>
              <a:chExt cx="508000" cy="584200"/>
            </a:xfrm>
          </p:grpSpPr>
          <p:sp>
            <p:nvSpPr>
              <p:cNvPr id="13" name="Freeform 51"/>
              <p:cNvSpPr/>
              <p:nvPr userDrawn="1"/>
            </p:nvSpPr>
            <p:spPr bwMode="auto">
              <a:xfrm>
                <a:off x="3413126" y="3473450"/>
                <a:ext cx="508000" cy="292100"/>
              </a:xfrm>
              <a:custGeom>
                <a:avLst/>
                <a:gdLst>
                  <a:gd name="T0" fmla="*/ 260 w 320"/>
                  <a:gd name="T1" fmla="*/ 150 h 184"/>
                  <a:gd name="T2" fmla="*/ 0 w 320"/>
                  <a:gd name="T3" fmla="*/ 0 h 184"/>
                  <a:gd name="T4" fmla="*/ 0 w 320"/>
                  <a:gd name="T5" fmla="*/ 184 h 184"/>
                  <a:gd name="T6" fmla="*/ 320 w 320"/>
                  <a:gd name="T7" fmla="*/ 184 h 184"/>
                  <a:gd name="T8" fmla="*/ 260 w 320"/>
                  <a:gd name="T9" fmla="*/ 15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260" y="150"/>
                    </a:move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260" y="15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14" name="Freeform 52"/>
              <p:cNvSpPr/>
              <p:nvPr userDrawn="1"/>
            </p:nvSpPr>
            <p:spPr bwMode="auto">
              <a:xfrm>
                <a:off x="3413126" y="37655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320 w 320"/>
                  <a:gd name="T7" fmla="*/ 0 h 184"/>
                  <a:gd name="T8" fmla="*/ 0 w 320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11" name="Freeform 59"/>
            <p:cNvSpPr/>
            <p:nvPr userDrawn="1"/>
          </p:nvSpPr>
          <p:spPr bwMode="auto">
            <a:xfrm>
              <a:off x="509588" y="41340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0 w 320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12" name="Freeform 60"/>
            <p:cNvSpPr/>
            <p:nvPr userDrawn="1"/>
          </p:nvSpPr>
          <p:spPr bwMode="auto">
            <a:xfrm>
              <a:off x="1588" y="4134014"/>
              <a:ext cx="508000" cy="292100"/>
            </a:xfrm>
            <a:custGeom>
              <a:avLst/>
              <a:gdLst>
                <a:gd name="T0" fmla="*/ 78 w 320"/>
                <a:gd name="T1" fmla="*/ 44 h 184"/>
                <a:gd name="T2" fmla="*/ 320 w 320"/>
                <a:gd name="T3" fmla="*/ 184 h 184"/>
                <a:gd name="T4" fmla="*/ 320 w 320"/>
                <a:gd name="T5" fmla="*/ 0 h 184"/>
                <a:gd name="T6" fmla="*/ 0 w 320"/>
                <a:gd name="T7" fmla="*/ 0 h 184"/>
                <a:gd name="T8" fmla="*/ 78 w 320"/>
                <a:gd name="T9" fmla="*/ 4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184">
                  <a:moveTo>
                    <a:pt x="78" y="44"/>
                  </a:moveTo>
                  <a:lnTo>
                    <a:pt x="320" y="184"/>
                  </a:lnTo>
                  <a:lnTo>
                    <a:pt x="320" y="0"/>
                  </a:lnTo>
                  <a:lnTo>
                    <a:pt x="0" y="0"/>
                  </a:lnTo>
                  <a:lnTo>
                    <a:pt x="78" y="4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</p:grpSp>
      <p:grpSp>
        <p:nvGrpSpPr>
          <p:cNvPr id="23" name="Group 22"/>
          <p:cNvGrpSpPr/>
          <p:nvPr/>
        </p:nvGrpSpPr>
        <p:grpSpPr>
          <a:xfrm flipH="1">
            <a:off x="9313335" y="4362450"/>
            <a:ext cx="2878667" cy="2495550"/>
            <a:chOff x="1588" y="2962439"/>
            <a:chExt cx="1016000" cy="1171575"/>
          </a:xfrm>
        </p:grpSpPr>
        <p:grpSp>
          <p:nvGrpSpPr>
            <p:cNvPr id="24" name="Group 23"/>
            <p:cNvGrpSpPr/>
            <p:nvPr userDrawn="1"/>
          </p:nvGrpSpPr>
          <p:grpSpPr>
            <a:xfrm>
              <a:off x="1588" y="3549814"/>
              <a:ext cx="508000" cy="584200"/>
              <a:chOff x="3413126" y="2305050"/>
              <a:chExt cx="508000" cy="584200"/>
            </a:xfrm>
          </p:grpSpPr>
          <p:sp>
            <p:nvSpPr>
              <p:cNvPr id="38" name="Freeform 47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256 w 320"/>
                  <a:gd name="T3" fmla="*/ 148 h 184"/>
                  <a:gd name="T4" fmla="*/ 0 w 320"/>
                  <a:gd name="T5" fmla="*/ 0 h 184"/>
                  <a:gd name="T6" fmla="*/ 0 w 320"/>
                  <a:gd name="T7" fmla="*/ 184 h 184"/>
                  <a:gd name="T8" fmla="*/ 32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256" y="148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32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9" name="Freeform 48"/>
              <p:cNvSpPr/>
              <p:nvPr userDrawn="1"/>
            </p:nvSpPr>
            <p:spPr bwMode="auto">
              <a:xfrm>
                <a:off x="3413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5" name="Group 24"/>
            <p:cNvGrpSpPr/>
            <p:nvPr userDrawn="1"/>
          </p:nvGrpSpPr>
          <p:grpSpPr>
            <a:xfrm>
              <a:off x="509588" y="3549814"/>
              <a:ext cx="508000" cy="584200"/>
              <a:chOff x="3921126" y="2305050"/>
              <a:chExt cx="508000" cy="584200"/>
            </a:xfrm>
          </p:grpSpPr>
          <p:sp>
            <p:nvSpPr>
              <p:cNvPr id="36" name="Freeform 55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184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7" name="Freeform 56"/>
              <p:cNvSpPr/>
              <p:nvPr userDrawn="1"/>
            </p:nvSpPr>
            <p:spPr bwMode="auto">
              <a:xfrm>
                <a:off x="3921126" y="2597150"/>
                <a:ext cx="508000" cy="292100"/>
              </a:xfrm>
              <a:custGeom>
                <a:avLst/>
                <a:gdLst>
                  <a:gd name="T0" fmla="*/ 0 w 320"/>
                  <a:gd name="T1" fmla="*/ 0 h 184"/>
                  <a:gd name="T2" fmla="*/ 320 w 320"/>
                  <a:gd name="T3" fmla="*/ 184 h 184"/>
                  <a:gd name="T4" fmla="*/ 320 w 320"/>
                  <a:gd name="T5" fmla="*/ 0 h 184"/>
                  <a:gd name="T6" fmla="*/ 0 w 320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0" h="184">
                    <a:moveTo>
                      <a:pt x="0" y="0"/>
                    </a:moveTo>
                    <a:lnTo>
                      <a:pt x="320" y="184"/>
                    </a:lnTo>
                    <a:lnTo>
                      <a:pt x="32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sp>
          <p:nvSpPr>
            <p:cNvPr id="26" name="Freeform 58"/>
            <p:cNvSpPr/>
            <p:nvPr userDrawn="1"/>
          </p:nvSpPr>
          <p:spPr bwMode="auto">
            <a:xfrm>
              <a:off x="1588" y="3841914"/>
              <a:ext cx="508000" cy="292100"/>
            </a:xfrm>
            <a:custGeom>
              <a:avLst/>
              <a:gdLst>
                <a:gd name="T0" fmla="*/ 0 w 320"/>
                <a:gd name="T1" fmla="*/ 184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0 h 184"/>
                <a:gd name="T8" fmla="*/ 320 w 320"/>
                <a:gd name="T9" fmla="*/ 0 h 184"/>
                <a:gd name="T10" fmla="*/ 0 w 320"/>
                <a:gd name="T11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184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sp>
          <p:nvSpPr>
            <p:cNvPr id="27" name="Freeform 62"/>
            <p:cNvSpPr/>
            <p:nvPr userDrawn="1"/>
          </p:nvSpPr>
          <p:spPr bwMode="auto">
            <a:xfrm>
              <a:off x="509588" y="3841914"/>
              <a:ext cx="508000" cy="292100"/>
            </a:xfrm>
            <a:custGeom>
              <a:avLst/>
              <a:gdLst>
                <a:gd name="T0" fmla="*/ 0 w 320"/>
                <a:gd name="T1" fmla="*/ 0 h 184"/>
                <a:gd name="T2" fmla="*/ 0 w 320"/>
                <a:gd name="T3" fmla="*/ 184 h 184"/>
                <a:gd name="T4" fmla="*/ 320 w 320"/>
                <a:gd name="T5" fmla="*/ 184 h 184"/>
                <a:gd name="T6" fmla="*/ 320 w 320"/>
                <a:gd name="T7" fmla="*/ 184 h 184"/>
                <a:gd name="T8" fmla="*/ 0 w 320"/>
                <a:gd name="T9" fmla="*/ 0 h 184"/>
                <a:gd name="T10" fmla="*/ 0 w 320"/>
                <a:gd name="T11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184">
                  <a:moveTo>
                    <a:pt x="0" y="0"/>
                  </a:moveTo>
                  <a:lnTo>
                    <a:pt x="0" y="184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lvl="0"/>
              <a:endParaRPr lang="en-US" sz="1800"/>
            </a:p>
          </p:txBody>
        </p:sp>
        <p:grpSp>
          <p:nvGrpSpPr>
            <p:cNvPr id="28" name="Group 27"/>
            <p:cNvGrpSpPr/>
            <p:nvPr userDrawn="1"/>
          </p:nvGrpSpPr>
          <p:grpSpPr>
            <a:xfrm>
              <a:off x="1588" y="3257714"/>
              <a:ext cx="1016000" cy="584200"/>
              <a:chOff x="3413126" y="2012950"/>
              <a:chExt cx="1016000" cy="584200"/>
            </a:xfrm>
          </p:grpSpPr>
          <p:sp>
            <p:nvSpPr>
              <p:cNvPr id="32" name="Freeform 65"/>
              <p:cNvSpPr/>
              <p:nvPr userDrawn="1"/>
            </p:nvSpPr>
            <p:spPr bwMode="auto">
              <a:xfrm>
                <a:off x="3413126" y="2305050"/>
                <a:ext cx="508000" cy="292100"/>
              </a:xfrm>
              <a:custGeom>
                <a:avLst/>
                <a:gdLst>
                  <a:gd name="T0" fmla="*/ 320 w 320"/>
                  <a:gd name="T1" fmla="*/ 0 h 184"/>
                  <a:gd name="T2" fmla="*/ 0 w 320"/>
                  <a:gd name="T3" fmla="*/ 0 h 184"/>
                  <a:gd name="T4" fmla="*/ 0 w 320"/>
                  <a:gd name="T5" fmla="*/ 0 h 184"/>
                  <a:gd name="T6" fmla="*/ 256 w 320"/>
                  <a:gd name="T7" fmla="*/ 148 h 184"/>
                  <a:gd name="T8" fmla="*/ 320 w 320"/>
                  <a:gd name="T9" fmla="*/ 184 h 184"/>
                  <a:gd name="T10" fmla="*/ 320 w 320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6" y="148"/>
                    </a:lnTo>
                    <a:lnTo>
                      <a:pt x="320" y="184"/>
                    </a:lnTo>
                    <a:lnTo>
                      <a:pt x="320" y="0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3" name="Freeform 66"/>
              <p:cNvSpPr/>
              <p:nvPr userDrawn="1"/>
            </p:nvSpPr>
            <p:spPr bwMode="auto">
              <a:xfrm>
                <a:off x="3921126" y="23050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0 w 320"/>
                  <a:gd name="T3" fmla="*/ 184 h 184"/>
                  <a:gd name="T4" fmla="*/ 0 w 320"/>
                  <a:gd name="T5" fmla="*/ 184 h 184"/>
                  <a:gd name="T6" fmla="*/ 320 w 320"/>
                  <a:gd name="T7" fmla="*/ 0 h 184"/>
                  <a:gd name="T8" fmla="*/ 320 w 320"/>
                  <a:gd name="T9" fmla="*/ 0 h 184"/>
                  <a:gd name="T10" fmla="*/ 0 w 320"/>
                  <a:gd name="T11" fmla="*/ 0 h 184"/>
                  <a:gd name="T12" fmla="*/ 0 w 320"/>
                  <a:gd name="T13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0" y="184"/>
                    </a:lnTo>
                    <a:lnTo>
                      <a:pt x="0" y="184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4" name="Freeform 67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320 w 320"/>
                  <a:gd name="T1" fmla="*/ 184 h 184"/>
                  <a:gd name="T2" fmla="*/ 320 w 320"/>
                  <a:gd name="T3" fmla="*/ 0 h 184"/>
                  <a:gd name="T4" fmla="*/ 320 w 320"/>
                  <a:gd name="T5" fmla="*/ 0 h 184"/>
                  <a:gd name="T6" fmla="*/ 216 w 320"/>
                  <a:gd name="T7" fmla="*/ 60 h 184"/>
                  <a:gd name="T8" fmla="*/ 0 w 320"/>
                  <a:gd name="T9" fmla="*/ 184 h 184"/>
                  <a:gd name="T10" fmla="*/ 320 w 320"/>
                  <a:gd name="T1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320" y="184"/>
                    </a:moveTo>
                    <a:lnTo>
                      <a:pt x="320" y="0"/>
                    </a:lnTo>
                    <a:lnTo>
                      <a:pt x="320" y="0"/>
                    </a:lnTo>
                    <a:lnTo>
                      <a:pt x="216" y="60"/>
                    </a:lnTo>
                    <a:lnTo>
                      <a:pt x="0" y="184"/>
                    </a:lnTo>
                    <a:lnTo>
                      <a:pt x="32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5" name="Freeform 71"/>
              <p:cNvSpPr/>
              <p:nvPr userDrawn="1"/>
            </p:nvSpPr>
            <p:spPr bwMode="auto">
              <a:xfrm>
                <a:off x="3921126" y="2012950"/>
                <a:ext cx="508000" cy="292100"/>
              </a:xfrm>
              <a:custGeom>
                <a:avLst/>
                <a:gdLst>
                  <a:gd name="T0" fmla="*/ 0 w 320"/>
                  <a:gd name="T1" fmla="*/ 184 h 184"/>
                  <a:gd name="T2" fmla="*/ 320 w 320"/>
                  <a:gd name="T3" fmla="*/ 184 h 184"/>
                  <a:gd name="T4" fmla="*/ 0 w 320"/>
                  <a:gd name="T5" fmla="*/ 0 h 184"/>
                  <a:gd name="T6" fmla="*/ 0 w 320"/>
                  <a:gd name="T7" fmla="*/ 0 h 184"/>
                  <a:gd name="T8" fmla="*/ 0 w 320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4">
                    <a:moveTo>
                      <a:pt x="0" y="184"/>
                    </a:moveTo>
                    <a:lnTo>
                      <a:pt x="320" y="18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  <p:grpSp>
          <p:nvGrpSpPr>
            <p:cNvPr id="29" name="Group 28"/>
            <p:cNvGrpSpPr/>
            <p:nvPr userDrawn="1"/>
          </p:nvGrpSpPr>
          <p:grpSpPr>
            <a:xfrm>
              <a:off x="1588" y="2962439"/>
              <a:ext cx="508000" cy="587375"/>
              <a:chOff x="3413126" y="1717675"/>
              <a:chExt cx="508000" cy="587375"/>
            </a:xfrm>
          </p:grpSpPr>
          <p:sp>
            <p:nvSpPr>
              <p:cNvPr id="30" name="Freeform 74"/>
              <p:cNvSpPr/>
              <p:nvPr userDrawn="1"/>
            </p:nvSpPr>
            <p:spPr bwMode="auto">
              <a:xfrm>
                <a:off x="3413126" y="2012950"/>
                <a:ext cx="508000" cy="292100"/>
              </a:xfrm>
              <a:custGeom>
                <a:avLst/>
                <a:gdLst>
                  <a:gd name="T0" fmla="*/ 216 w 320"/>
                  <a:gd name="T1" fmla="*/ 60 h 184"/>
                  <a:gd name="T2" fmla="*/ 320 w 320"/>
                  <a:gd name="T3" fmla="*/ 0 h 184"/>
                  <a:gd name="T4" fmla="*/ 0 w 320"/>
                  <a:gd name="T5" fmla="*/ 0 h 184"/>
                  <a:gd name="T6" fmla="*/ 0 w 320"/>
                  <a:gd name="T7" fmla="*/ 184 h 184"/>
                  <a:gd name="T8" fmla="*/ 0 w 320"/>
                  <a:gd name="T9" fmla="*/ 184 h 184"/>
                  <a:gd name="T10" fmla="*/ 216 w 320"/>
                  <a:gd name="T11" fmla="*/ 6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184">
                    <a:moveTo>
                      <a:pt x="216" y="60"/>
                    </a:moveTo>
                    <a:lnTo>
                      <a:pt x="320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0" y="184"/>
                    </a:lnTo>
                    <a:lnTo>
                      <a:pt x="216" y="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  <p:sp>
            <p:nvSpPr>
              <p:cNvPr id="31" name="Freeform 75"/>
              <p:cNvSpPr/>
              <p:nvPr userDrawn="1"/>
            </p:nvSpPr>
            <p:spPr bwMode="auto">
              <a:xfrm>
                <a:off x="3413126" y="1717675"/>
                <a:ext cx="508000" cy="295275"/>
              </a:xfrm>
              <a:custGeom>
                <a:avLst/>
                <a:gdLst>
                  <a:gd name="T0" fmla="*/ 320 w 320"/>
                  <a:gd name="T1" fmla="*/ 186 h 186"/>
                  <a:gd name="T2" fmla="*/ 0 w 320"/>
                  <a:gd name="T3" fmla="*/ 0 h 186"/>
                  <a:gd name="T4" fmla="*/ 0 w 320"/>
                  <a:gd name="T5" fmla="*/ 186 h 186"/>
                  <a:gd name="T6" fmla="*/ 320 w 320"/>
                  <a:gd name="T7" fmla="*/ 186 h 186"/>
                  <a:gd name="T8" fmla="*/ 320 w 320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86">
                    <a:moveTo>
                      <a:pt x="320" y="186"/>
                    </a:moveTo>
                    <a:lnTo>
                      <a:pt x="0" y="0"/>
                    </a:lnTo>
                    <a:lnTo>
                      <a:pt x="0" y="186"/>
                    </a:lnTo>
                    <a:lnTo>
                      <a:pt x="320" y="186"/>
                    </a:lnTo>
                    <a:lnTo>
                      <a:pt x="320" y="1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lvl="0"/>
                <a:endParaRPr lang="en-US" sz="1800"/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4877710" y="3247165"/>
            <a:ext cx="43860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  <a:endParaRPr lang="en-US" altLang="zh-CN" sz="2400" dirty="0">
              <a:solidFill>
                <a:schemeClr val="tx1">
                  <a:lumMod val="50000"/>
                  <a:lumOff val="50000"/>
                </a:schemeClr>
              </a:solidFill>
              <a:ea typeface="微软雅黑" panose="020B0503020204020204" pitchFamily="3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rPr>
              <a:t>点击此处添加文本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890995" y="3099281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3890995" y="1871662"/>
            <a:ext cx="50364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5"/>
          <p:cNvSpPr txBox="1">
            <a:spLocks/>
          </p:cNvSpPr>
          <p:nvPr/>
        </p:nvSpPr>
        <p:spPr>
          <a:xfrm>
            <a:off x="3564486" y="2132183"/>
            <a:ext cx="1185926" cy="8135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673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5000">
        <p15:prstTrans prst="origami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 tmFilter="0,0; .5, 1; 1, 1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25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 tmFilter="0,0; .5, 1; 1, 1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7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 tmFilter="0,0; .5, 1; 1, 1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1" grpId="0" uiExpand="1" build="p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762782B-FB29-4A4F-A58B-891A30FF3B0F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E:\学习\成品"/>
  <p:tag name="ISPRING_PRESENTATION_TITLE" val="淡蓝色方格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4CBC5"/>
      </a:accent1>
      <a:accent2>
        <a:srgbClr val="1B6AA3"/>
      </a:accent2>
      <a:accent3>
        <a:srgbClr val="F47264"/>
      </a:accent3>
      <a:accent4>
        <a:srgbClr val="F8D35C"/>
      </a:accent4>
      <a:accent5>
        <a:srgbClr val="6DAA2D"/>
      </a:accent5>
      <a:accent6>
        <a:srgbClr val="B091E7"/>
      </a:accent6>
      <a:hlink>
        <a:srgbClr val="84CBC5"/>
      </a:hlink>
      <a:folHlink>
        <a:srgbClr val="BFBFBF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26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回顾">
    <a:dk1>
      <a:srgbClr val="000000"/>
    </a:dk1>
    <a:lt1>
      <a:srgbClr val="FFFFFF"/>
    </a:lt1>
    <a:dk2>
      <a:srgbClr val="778495"/>
    </a:dk2>
    <a:lt2>
      <a:srgbClr val="F0F0F0"/>
    </a:lt2>
    <a:accent1>
      <a:srgbClr val="84CBC5"/>
    </a:accent1>
    <a:accent2>
      <a:srgbClr val="1B6AA3"/>
    </a:accent2>
    <a:accent3>
      <a:srgbClr val="F47264"/>
    </a:accent3>
    <a:accent4>
      <a:srgbClr val="F8D35C"/>
    </a:accent4>
    <a:accent5>
      <a:srgbClr val="6DAA2D"/>
    </a:accent5>
    <a:accent6>
      <a:srgbClr val="B091E7"/>
    </a:accent6>
    <a:hlink>
      <a:srgbClr val="84CBC5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308</TotalTime>
  <Words>2111</Words>
  <Application>Microsoft Office PowerPoint</Application>
  <PresentationFormat>宽屏</PresentationFormat>
  <Paragraphs>302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 Unicode MS</vt:lpstr>
      <vt:lpstr>맑은 고딕</vt:lpstr>
      <vt:lpstr>Tunga</vt:lpstr>
      <vt:lpstr>宋体</vt:lpstr>
      <vt:lpstr>微软雅黑</vt:lpstr>
      <vt:lpstr>Arial</vt:lpstr>
      <vt:lpstr>Arial Black</vt:lpstr>
      <vt:lpstr>Calibri</vt:lpstr>
      <vt:lpstr>Calibri Light</vt:lpstr>
      <vt:lpstr>回顾</vt:lpstr>
      <vt:lpstr>PowerPoint 演示文稿</vt:lpstr>
      <vt:lpstr>PowerPoint 演示文稿</vt:lpstr>
      <vt:lpstr>点击此处添加标题 Insert Your Section Break Title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点击此处添加标题 Insert Your Section Break Title</vt:lpstr>
      <vt:lpstr>PowerPoint 演示文稿</vt:lpstr>
      <vt:lpstr>PowerPoint 演示文稿</vt:lpstr>
      <vt:lpstr>PowerPoint 演示文稿</vt:lpstr>
      <vt:lpstr>PowerPoint 演示文稿</vt:lpstr>
      <vt:lpstr>点击此处添加标题 Insert Your Section Break Title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点击此处添加标题 Insert Your Section Break Title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淡蓝色方格</dc:title>
  <dc:creator>Lunik</dc:creator>
  <cp:lastModifiedBy>china</cp:lastModifiedBy>
  <cp:revision>599</cp:revision>
  <dcterms:created xsi:type="dcterms:W3CDTF">2016-02-11T06:09:00Z</dcterms:created>
  <dcterms:modified xsi:type="dcterms:W3CDTF">2017-06-15T16:04:33Z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