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tags/tag9.xml" ContentType="application/vnd.openxmlformats-officedocument.presentationml.tags+xml"/>
  <Override PartName="/ppt/notesSlides/notesSlide20.xml" ContentType="application/vnd.openxmlformats-officedocument.presentationml.notesSlide+xml"/>
  <Override PartName="/ppt/tags/tag10.xml" ContentType="application/vnd.openxmlformats-officedocument.presentationml.tags+xml"/>
  <Override PartName="/ppt/notesSlides/notesSlide21.xml" ContentType="application/vnd.openxmlformats-officedocument.presentationml.notesSlide+xml"/>
  <Override PartName="/ppt/tags/tag11.xml" ContentType="application/vnd.openxmlformats-officedocument.presentationml.tags+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91" r:id="rId5"/>
    <p:sldId id="265" r:id="rId6"/>
    <p:sldId id="266" r:id="rId7"/>
    <p:sldId id="292" r:id="rId8"/>
    <p:sldId id="264" r:id="rId9"/>
    <p:sldId id="293" r:id="rId10"/>
    <p:sldId id="259" r:id="rId11"/>
    <p:sldId id="267" r:id="rId12"/>
    <p:sldId id="268" r:id="rId13"/>
    <p:sldId id="280" r:id="rId14"/>
    <p:sldId id="281" r:id="rId15"/>
    <p:sldId id="282" r:id="rId16"/>
    <p:sldId id="283" r:id="rId17"/>
    <p:sldId id="260" r:id="rId18"/>
    <p:sldId id="284" r:id="rId19"/>
    <p:sldId id="285" r:id="rId20"/>
    <p:sldId id="286" r:id="rId21"/>
    <p:sldId id="287" r:id="rId22"/>
    <p:sldId id="288" r:id="rId23"/>
    <p:sldId id="289" r:id="rId24"/>
    <p:sldId id="290" r:id="rId25"/>
    <p:sldId id="261" r:id="rId26"/>
    <p:sldId id="269" r:id="rId27"/>
    <p:sldId id="270" r:id="rId28"/>
    <p:sldId id="271" r:id="rId29"/>
    <p:sldId id="272" r:id="rId30"/>
    <p:sldId id="273" r:id="rId31"/>
    <p:sldId id="262" r:id="rId32"/>
    <p:sldId id="274" r:id="rId33"/>
    <p:sldId id="275" r:id="rId34"/>
    <p:sldId id="279" r:id="rId35"/>
    <p:sldId id="276" r:id="rId36"/>
    <p:sldId id="277" r:id="rId37"/>
    <p:sldId id="278" r:id="rId38"/>
    <p:sldId id="294"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625C"/>
    <a:srgbClr val="2093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47" autoAdjust="0"/>
    <p:restoredTop sz="94660"/>
  </p:normalViewPr>
  <p:slideViewPr>
    <p:cSldViewPr snapToGrid="0">
      <p:cViewPr varScale="1">
        <p:scale>
          <a:sx n="114" d="100"/>
          <a:sy n="114" d="100"/>
        </p:scale>
        <p:origin x="798" y="126"/>
      </p:cViewPr>
      <p:guideLst/>
    </p:cSldViewPr>
  </p:slideViewPr>
  <p:notesTextViewPr>
    <p:cViewPr>
      <p:scale>
        <a:sx n="1" d="1"/>
        <a:sy n="1" d="1"/>
      </p:scale>
      <p:origin x="0" y="0"/>
    </p:cViewPr>
  </p:notesTextViewPr>
  <p:sorterViewPr>
    <p:cViewPr>
      <p:scale>
        <a:sx n="46" d="100"/>
        <a:sy n="4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0%</c:formatCode>
                <c:ptCount val="1"/>
                <c:pt idx="0">
                  <c:v>0.35000000000000031</c:v>
                </c:pt>
              </c:numCache>
            </c:numRef>
          </c:val>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Sheet1!$C$2</c:f>
              <c:numCache>
                <c:formatCode>0%</c:formatCode>
                <c:ptCount val="1"/>
                <c:pt idx="0">
                  <c:v>0.75000000000000122</c:v>
                </c:pt>
              </c:numCache>
            </c:numRef>
          </c:val>
        </c:ser>
        <c:ser>
          <c:idx val="2"/>
          <c:order val="2"/>
          <c:tx>
            <c:strRef>
              <c:f>Sheet1!$D$1</c:f>
              <c:strCache>
                <c:ptCount val="1"/>
                <c:pt idx="0">
                  <c:v>系列 3</c:v>
                </c:pt>
              </c:strCache>
            </c:strRef>
          </c:tx>
          <c:spPr>
            <a:solidFill>
              <a:srgbClr val="00B0F0"/>
            </a:solidFill>
            <a:ln>
              <a:noFill/>
            </a:ln>
            <a:effectLst/>
          </c:spPr>
          <c:invertIfNegative val="0"/>
          <c:dPt>
            <c:idx val="0"/>
            <c:invertIfNegative val="0"/>
            <c:bubble3D val="0"/>
            <c:spPr>
              <a:solidFill>
                <a:schemeClr val="accent3"/>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Sheet1!$D$2</c:f>
              <c:numCache>
                <c:formatCode>0%</c:formatCode>
                <c:ptCount val="1"/>
                <c:pt idx="0">
                  <c:v>0.60000000000000064</c:v>
                </c:pt>
              </c:numCache>
            </c:numRef>
          </c:val>
        </c:ser>
        <c:ser>
          <c:idx val="3"/>
          <c:order val="3"/>
          <c:tx>
            <c:strRef>
              <c:f>Sheet1!$E$1</c:f>
              <c:strCache>
                <c:ptCount val="1"/>
                <c:pt idx="0">
                  <c:v>系列 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Sheet1!$E$2</c:f>
              <c:numCache>
                <c:formatCode>0%</c:formatCode>
                <c:ptCount val="1"/>
                <c:pt idx="0">
                  <c:v>0.8</c:v>
                </c:pt>
              </c:numCache>
            </c:numRef>
          </c:val>
        </c:ser>
        <c:ser>
          <c:idx val="4"/>
          <c:order val="4"/>
          <c:tx>
            <c:strRef>
              <c:f>Sheet1!$F$1</c:f>
              <c:strCache>
                <c:ptCount val="1"/>
                <c:pt idx="0">
                  <c:v>系列 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Sheet1!$F$2</c:f>
              <c:numCache>
                <c:formatCode>0%</c:formatCode>
                <c:ptCount val="1"/>
                <c:pt idx="0">
                  <c:v>0.60000000000000064</c:v>
                </c:pt>
              </c:numCache>
            </c:numRef>
          </c:val>
        </c:ser>
        <c:dLbls>
          <c:showLegendKey val="0"/>
          <c:showVal val="0"/>
          <c:showCatName val="0"/>
          <c:showSerName val="0"/>
          <c:showPercent val="0"/>
          <c:showBubbleSize val="0"/>
        </c:dLbls>
        <c:gapWidth val="110"/>
        <c:overlap val="-50"/>
        <c:axId val="829117152"/>
        <c:axId val="829100832"/>
      </c:barChart>
      <c:catAx>
        <c:axId val="829117152"/>
        <c:scaling>
          <c:orientation val="minMax"/>
        </c:scaling>
        <c:delete val="1"/>
        <c:axPos val="l"/>
        <c:numFmt formatCode="General" sourceLinked="1"/>
        <c:majorTickMark val="none"/>
        <c:minorTickMark val="none"/>
        <c:tickLblPos val="none"/>
        <c:crossAx val="829100832"/>
        <c:crosses val="autoZero"/>
        <c:auto val="1"/>
        <c:lblAlgn val="ctr"/>
        <c:lblOffset val="100"/>
        <c:noMultiLvlLbl val="0"/>
      </c:catAx>
      <c:valAx>
        <c:axId val="829100832"/>
        <c:scaling>
          <c:orientation val="minMax"/>
        </c:scaling>
        <c:delete val="1"/>
        <c:axPos val="b"/>
        <c:numFmt formatCode="0%" sourceLinked="1"/>
        <c:majorTickMark val="none"/>
        <c:minorTickMark val="none"/>
        <c:tickLblPos val="none"/>
        <c:crossAx val="829117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5CCF2-127D-4A22-9D29-3B7E2ADC4575}" type="datetimeFigureOut">
              <a:rPr lang="zh-CN" altLang="en-US" smtClean="0"/>
              <a:t>2017/3/20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4A2015-D89C-44B1-AE65-8853CF98C4E7}" type="slidenum">
              <a:rPr lang="zh-CN" altLang="en-US" smtClean="0"/>
              <a:t>‹#›</a:t>
            </a:fld>
            <a:endParaRPr lang="zh-CN" altLang="en-US"/>
          </a:p>
        </p:txBody>
      </p:sp>
    </p:spTree>
    <p:extLst>
      <p:ext uri="{BB962C8B-B14F-4D97-AF65-F5344CB8AC3E}">
        <p14:creationId xmlns:p14="http://schemas.microsoft.com/office/powerpoint/2010/main" val="2538555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4</a:t>
            </a:fld>
            <a:endParaRPr lang="zh-CN" altLang="en-US"/>
          </a:p>
        </p:txBody>
      </p:sp>
    </p:spTree>
    <p:extLst>
      <p:ext uri="{BB962C8B-B14F-4D97-AF65-F5344CB8AC3E}">
        <p14:creationId xmlns:p14="http://schemas.microsoft.com/office/powerpoint/2010/main" val="1860213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14</a:t>
            </a:fld>
            <a:endParaRPr lang="zh-CN" altLang="en-US"/>
          </a:p>
        </p:txBody>
      </p:sp>
    </p:spTree>
    <p:extLst>
      <p:ext uri="{BB962C8B-B14F-4D97-AF65-F5344CB8AC3E}">
        <p14:creationId xmlns:p14="http://schemas.microsoft.com/office/powerpoint/2010/main" val="2727110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15</a:t>
            </a:fld>
            <a:endParaRPr lang="zh-CN" altLang="en-US"/>
          </a:p>
        </p:txBody>
      </p:sp>
    </p:spTree>
    <p:extLst>
      <p:ext uri="{BB962C8B-B14F-4D97-AF65-F5344CB8AC3E}">
        <p14:creationId xmlns:p14="http://schemas.microsoft.com/office/powerpoint/2010/main" val="90737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16</a:t>
            </a:fld>
            <a:endParaRPr lang="zh-CN" altLang="en-US"/>
          </a:p>
        </p:txBody>
      </p:sp>
    </p:spTree>
    <p:extLst>
      <p:ext uri="{BB962C8B-B14F-4D97-AF65-F5344CB8AC3E}">
        <p14:creationId xmlns:p14="http://schemas.microsoft.com/office/powerpoint/2010/main" val="3968694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18</a:t>
            </a:fld>
            <a:endParaRPr lang="zh-CN" altLang="en-US"/>
          </a:p>
        </p:txBody>
      </p:sp>
    </p:spTree>
    <p:extLst>
      <p:ext uri="{BB962C8B-B14F-4D97-AF65-F5344CB8AC3E}">
        <p14:creationId xmlns:p14="http://schemas.microsoft.com/office/powerpoint/2010/main" val="41722992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19</a:t>
            </a:fld>
            <a:endParaRPr lang="zh-CN" altLang="en-US"/>
          </a:p>
        </p:txBody>
      </p:sp>
    </p:spTree>
    <p:extLst>
      <p:ext uri="{BB962C8B-B14F-4D97-AF65-F5344CB8AC3E}">
        <p14:creationId xmlns:p14="http://schemas.microsoft.com/office/powerpoint/2010/main" val="632389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20</a:t>
            </a:fld>
            <a:endParaRPr lang="zh-CN" altLang="en-US"/>
          </a:p>
        </p:txBody>
      </p:sp>
    </p:spTree>
    <p:extLst>
      <p:ext uri="{BB962C8B-B14F-4D97-AF65-F5344CB8AC3E}">
        <p14:creationId xmlns:p14="http://schemas.microsoft.com/office/powerpoint/2010/main" val="3299677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406109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863798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9655479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027625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a:t>
            </a:fld>
            <a:endParaRPr lang="zh-CN" altLang="en-US"/>
          </a:p>
        </p:txBody>
      </p:sp>
    </p:spTree>
    <p:extLst>
      <p:ext uri="{BB962C8B-B14F-4D97-AF65-F5344CB8AC3E}">
        <p14:creationId xmlns:p14="http://schemas.microsoft.com/office/powerpoint/2010/main" val="1123582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26</a:t>
            </a:fld>
            <a:endParaRPr lang="zh-CN" altLang="en-US"/>
          </a:p>
        </p:txBody>
      </p:sp>
    </p:spTree>
    <p:extLst>
      <p:ext uri="{BB962C8B-B14F-4D97-AF65-F5344CB8AC3E}">
        <p14:creationId xmlns:p14="http://schemas.microsoft.com/office/powerpoint/2010/main" val="3773019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27</a:t>
            </a:fld>
            <a:endParaRPr lang="zh-CN" altLang="en-US"/>
          </a:p>
        </p:txBody>
      </p:sp>
    </p:spTree>
    <p:extLst>
      <p:ext uri="{BB962C8B-B14F-4D97-AF65-F5344CB8AC3E}">
        <p14:creationId xmlns:p14="http://schemas.microsoft.com/office/powerpoint/2010/main" val="2771690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28</a:t>
            </a:fld>
            <a:endParaRPr lang="zh-CN" altLang="en-US"/>
          </a:p>
        </p:txBody>
      </p:sp>
    </p:spTree>
    <p:extLst>
      <p:ext uri="{BB962C8B-B14F-4D97-AF65-F5344CB8AC3E}">
        <p14:creationId xmlns:p14="http://schemas.microsoft.com/office/powerpoint/2010/main" val="244013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29</a:t>
            </a:fld>
            <a:endParaRPr lang="zh-CN" altLang="en-US"/>
          </a:p>
        </p:txBody>
      </p:sp>
    </p:spTree>
    <p:extLst>
      <p:ext uri="{BB962C8B-B14F-4D97-AF65-F5344CB8AC3E}">
        <p14:creationId xmlns:p14="http://schemas.microsoft.com/office/powerpoint/2010/main" val="19688208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0954002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54993C-2851-4B37-8A50-837DDC8B7B44}" type="slidenum">
              <a:rPr lang="zh-CN" altLang="en-US" smtClean="0"/>
              <a:pPr/>
              <a:t>32</a:t>
            </a:fld>
            <a:endParaRPr lang="zh-CN" altLang="en-US"/>
          </a:p>
        </p:txBody>
      </p:sp>
    </p:spTree>
    <p:extLst>
      <p:ext uri="{BB962C8B-B14F-4D97-AF65-F5344CB8AC3E}">
        <p14:creationId xmlns:p14="http://schemas.microsoft.com/office/powerpoint/2010/main" val="219471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pPr/>
              <a:t>33</a:t>
            </a:fld>
            <a:endParaRPr lang="en-US"/>
          </a:p>
        </p:txBody>
      </p:sp>
    </p:spTree>
    <p:extLst>
      <p:ext uri="{BB962C8B-B14F-4D97-AF65-F5344CB8AC3E}">
        <p14:creationId xmlns:p14="http://schemas.microsoft.com/office/powerpoint/2010/main" val="2581922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34</a:t>
            </a:fld>
            <a:endParaRPr lang="zh-CN" altLang="en-US"/>
          </a:p>
        </p:txBody>
      </p:sp>
    </p:spTree>
    <p:extLst>
      <p:ext uri="{BB962C8B-B14F-4D97-AF65-F5344CB8AC3E}">
        <p14:creationId xmlns:p14="http://schemas.microsoft.com/office/powerpoint/2010/main" val="41734002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1920684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953366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11544715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65492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7</a:t>
            </a:fld>
            <a:endParaRPr lang="zh-CN" altLang="en-US"/>
          </a:p>
        </p:txBody>
      </p:sp>
    </p:spTree>
    <p:extLst>
      <p:ext uri="{BB962C8B-B14F-4D97-AF65-F5344CB8AC3E}">
        <p14:creationId xmlns:p14="http://schemas.microsoft.com/office/powerpoint/2010/main" val="3499067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a:t>
            </a:fld>
            <a:endParaRPr lang="zh-CN" altLang="en-US"/>
          </a:p>
        </p:txBody>
      </p:sp>
    </p:spTree>
    <p:extLst>
      <p:ext uri="{BB962C8B-B14F-4D97-AF65-F5344CB8AC3E}">
        <p14:creationId xmlns:p14="http://schemas.microsoft.com/office/powerpoint/2010/main" val="1656545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9</a:t>
            </a:fld>
            <a:endParaRPr lang="zh-CN" altLang="en-US"/>
          </a:p>
        </p:txBody>
      </p:sp>
    </p:spTree>
    <p:extLst>
      <p:ext uri="{BB962C8B-B14F-4D97-AF65-F5344CB8AC3E}">
        <p14:creationId xmlns:p14="http://schemas.microsoft.com/office/powerpoint/2010/main" val="333565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11</a:t>
            </a:fld>
            <a:endParaRPr lang="zh-CN" altLang="en-US"/>
          </a:p>
        </p:txBody>
      </p:sp>
    </p:spTree>
    <p:extLst>
      <p:ext uri="{BB962C8B-B14F-4D97-AF65-F5344CB8AC3E}">
        <p14:creationId xmlns:p14="http://schemas.microsoft.com/office/powerpoint/2010/main" val="180795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12</a:t>
            </a:fld>
            <a:endParaRPr lang="zh-CN" altLang="en-US"/>
          </a:p>
        </p:txBody>
      </p:sp>
    </p:spTree>
    <p:extLst>
      <p:ext uri="{BB962C8B-B14F-4D97-AF65-F5344CB8AC3E}">
        <p14:creationId xmlns:p14="http://schemas.microsoft.com/office/powerpoint/2010/main" val="2272244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13</a:t>
            </a:fld>
            <a:endParaRPr lang="zh-CN" altLang="en-US"/>
          </a:p>
        </p:txBody>
      </p:sp>
    </p:spTree>
    <p:extLst>
      <p:ext uri="{BB962C8B-B14F-4D97-AF65-F5344CB8AC3E}">
        <p14:creationId xmlns:p14="http://schemas.microsoft.com/office/powerpoint/2010/main" val="1634349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1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93437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75509" y="268144"/>
            <a:ext cx="10515600" cy="452293"/>
          </a:xfrm>
        </p:spPr>
        <p:txBody>
          <a:bodyPr>
            <a:normAutofit/>
          </a:bodyPr>
          <a:lstStyle>
            <a:lvl1pPr algn="r">
              <a:defRPr sz="2800" b="1">
                <a:solidFill>
                  <a:schemeClr val="accent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2017/3/20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2017/3/20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6.xml"/><Relationship Id="rId3" Type="http://schemas.openxmlformats.org/officeDocument/2006/relationships/tags" Target="../tags/tag3.xml"/><Relationship Id="rId7" Type="http://schemas.openxmlformats.org/officeDocument/2006/relationships/audio" Target="../media/media1.mp3"/><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media" Target="../media/media1.mp3"/><Relationship Id="rId5" Type="http://schemas.openxmlformats.org/officeDocument/2006/relationships/tags" Target="../tags/tag5.xml"/><Relationship Id="rId10" Type="http://schemas.openxmlformats.org/officeDocument/2006/relationships/image" Target="../media/image4.png"/><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3"/>
          <p:cNvSpPr txBox="1">
            <a:spLocks noChangeArrowheads="1"/>
          </p:cNvSpPr>
          <p:nvPr>
            <p:custDataLst>
              <p:tags r:id="rId1"/>
            </p:custDataLst>
          </p:nvPr>
        </p:nvSpPr>
        <p:spPr bwMode="auto">
          <a:xfrm>
            <a:off x="3858347" y="2080491"/>
            <a:ext cx="63373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6000" b="1" dirty="0" smtClean="0">
                <a:solidFill>
                  <a:srgbClr val="EB625C"/>
                </a:solidFill>
                <a:latin typeface="微软雅黑" panose="020B0503020204020204" pitchFamily="34" charset="-122"/>
                <a:ea typeface="微软雅黑" panose="020B0503020204020204" pitchFamily="34" charset="-122"/>
              </a:rPr>
              <a:t>民族风格通用</a:t>
            </a:r>
            <a:r>
              <a:rPr lang="zh-CN" altLang="en-US" sz="6000" b="1" dirty="0">
                <a:solidFill>
                  <a:srgbClr val="EB625C"/>
                </a:solidFill>
                <a:latin typeface="微软雅黑" panose="020B0503020204020204" pitchFamily="34" charset="-122"/>
                <a:ea typeface="微软雅黑" panose="020B0503020204020204" pitchFamily="34" charset="-122"/>
              </a:rPr>
              <a:t>模板</a:t>
            </a:r>
            <a:endParaRPr lang="en-US" altLang="zh-CN" sz="6000" b="1" dirty="0">
              <a:solidFill>
                <a:srgbClr val="EB625C"/>
              </a:solidFill>
              <a:latin typeface="微软雅黑" panose="020B0503020204020204" pitchFamily="34" charset="-122"/>
              <a:ea typeface="微软雅黑" panose="020B0503020204020204" pitchFamily="34" charset="-122"/>
            </a:endParaRPr>
          </a:p>
        </p:txBody>
      </p:sp>
      <p:sp>
        <p:nvSpPr>
          <p:cNvPr id="3" name="PA_文本框 11"/>
          <p:cNvSpPr txBox="1">
            <a:spLocks noChangeArrowheads="1"/>
          </p:cNvSpPr>
          <p:nvPr>
            <p:custDataLst>
              <p:tags r:id="rId2"/>
            </p:custDataLst>
          </p:nvPr>
        </p:nvSpPr>
        <p:spPr bwMode="auto">
          <a:xfrm>
            <a:off x="3896447" y="3115541"/>
            <a:ext cx="6207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en-US" altLang="zh-CN" sz="1800" dirty="0">
                <a:solidFill>
                  <a:srgbClr val="20939C"/>
                </a:solidFill>
                <a:latin typeface="微软雅黑" panose="020B0503020204020204" pitchFamily="34" charset="-122"/>
                <a:ea typeface="微软雅黑" panose="020B0503020204020204" pitchFamily="34" charset="-122"/>
              </a:rPr>
              <a:t>ADD YOUR TEXT HERE</a:t>
            </a:r>
          </a:p>
        </p:txBody>
      </p:sp>
      <p:sp>
        <p:nvSpPr>
          <p:cNvPr id="4" name="PA_文本框 12"/>
          <p:cNvSpPr txBox="1">
            <a:spLocks noChangeArrowheads="1"/>
          </p:cNvSpPr>
          <p:nvPr>
            <p:custDataLst>
              <p:tags r:id="rId3"/>
            </p:custDataLst>
          </p:nvPr>
        </p:nvSpPr>
        <p:spPr bwMode="auto">
          <a:xfrm>
            <a:off x="3896447" y="3540991"/>
            <a:ext cx="180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800" b="1" dirty="0">
                <a:solidFill>
                  <a:srgbClr val="EB625C"/>
                </a:solidFill>
                <a:latin typeface="微软雅黑" panose="020B0503020204020204" pitchFamily="34" charset="-122"/>
                <a:ea typeface="微软雅黑" panose="020B0503020204020204" pitchFamily="34" charset="-122"/>
              </a:rPr>
              <a:t>汇报人</a:t>
            </a:r>
            <a:r>
              <a:rPr lang="zh-CN" altLang="en-US" sz="1800" b="1" dirty="0" smtClean="0">
                <a:solidFill>
                  <a:srgbClr val="EB625C"/>
                </a:solidFill>
                <a:latin typeface="微软雅黑" panose="020B0503020204020204" pitchFamily="34" charset="-122"/>
                <a:ea typeface="微软雅黑" panose="020B0503020204020204" pitchFamily="34" charset="-122"/>
              </a:rPr>
              <a:t>：某某某</a:t>
            </a:r>
            <a:endParaRPr lang="en-US" altLang="zh-CN" sz="1800" b="1" dirty="0">
              <a:solidFill>
                <a:srgbClr val="EB625C"/>
              </a:solidFill>
              <a:latin typeface="微软雅黑" panose="020B0503020204020204" pitchFamily="34" charset="-122"/>
              <a:ea typeface="微软雅黑" panose="020B0503020204020204" pitchFamily="34" charset="-122"/>
            </a:endParaRPr>
          </a:p>
        </p:txBody>
      </p:sp>
      <p:sp>
        <p:nvSpPr>
          <p:cNvPr id="5" name="PA_文本框 13"/>
          <p:cNvSpPr txBox="1">
            <a:spLocks noChangeArrowheads="1"/>
          </p:cNvSpPr>
          <p:nvPr>
            <p:custDataLst>
              <p:tags r:id="rId4"/>
            </p:custDataLst>
          </p:nvPr>
        </p:nvSpPr>
        <p:spPr bwMode="auto">
          <a:xfrm>
            <a:off x="5861627" y="3540991"/>
            <a:ext cx="16670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800" b="1" dirty="0">
                <a:solidFill>
                  <a:srgbClr val="EB625C"/>
                </a:solidFill>
                <a:latin typeface="微软雅黑" panose="020B0503020204020204" pitchFamily="34" charset="-122"/>
                <a:ea typeface="微软雅黑" panose="020B0503020204020204" pitchFamily="34" charset="-122"/>
              </a:rPr>
              <a:t>日期</a:t>
            </a:r>
            <a:r>
              <a:rPr lang="zh-CN" altLang="en-US" sz="1800" b="1" dirty="0" smtClean="0">
                <a:solidFill>
                  <a:srgbClr val="EB625C"/>
                </a:solidFill>
                <a:latin typeface="微软雅黑" panose="020B0503020204020204" pitchFamily="34" charset="-122"/>
                <a:ea typeface="微软雅黑" panose="020B0503020204020204" pitchFamily="34" charset="-122"/>
              </a:rPr>
              <a:t>：</a:t>
            </a:r>
            <a:r>
              <a:rPr lang="en-US" altLang="zh-CN" sz="1800" b="1" dirty="0" smtClean="0">
                <a:solidFill>
                  <a:srgbClr val="EB625C"/>
                </a:solidFill>
                <a:latin typeface="微软雅黑" panose="020B0503020204020204" pitchFamily="34" charset="-122"/>
                <a:ea typeface="微软雅黑" panose="020B0503020204020204" pitchFamily="34" charset="-122"/>
              </a:rPr>
              <a:t>2018.9</a:t>
            </a:r>
            <a:endParaRPr lang="en-US" altLang="zh-CN" sz="1800" b="1" dirty="0">
              <a:solidFill>
                <a:srgbClr val="EB625C"/>
              </a:solidFill>
              <a:latin typeface="微软雅黑" panose="020B0503020204020204" pitchFamily="34" charset="-122"/>
              <a:ea typeface="微软雅黑" panose="020B0503020204020204" pitchFamily="34" charset="-122"/>
            </a:endParaRPr>
          </a:p>
        </p:txBody>
      </p:sp>
      <p:sp>
        <p:nvSpPr>
          <p:cNvPr id="6" name="PA_文本框 16"/>
          <p:cNvSpPr txBox="1">
            <a:spLocks noChangeArrowheads="1"/>
          </p:cNvSpPr>
          <p:nvPr>
            <p:custDataLst>
              <p:tags r:id="rId5"/>
            </p:custDataLst>
          </p:nvPr>
        </p:nvSpPr>
        <p:spPr bwMode="auto">
          <a:xfrm>
            <a:off x="3910734" y="1720129"/>
            <a:ext cx="6183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zh-CN" altLang="en-US" sz="1800">
                <a:solidFill>
                  <a:srgbClr val="20939C"/>
                </a:solidFill>
                <a:latin typeface="微软雅黑" panose="020B0503020204020204" pitchFamily="34" charset="-122"/>
                <a:ea typeface="微软雅黑" panose="020B0503020204020204" pitchFamily="34" charset="-122"/>
              </a:rPr>
              <a:t>工作总结 </a:t>
            </a:r>
            <a:r>
              <a:rPr lang="en-US" altLang="zh-CN" sz="1800">
                <a:solidFill>
                  <a:srgbClr val="20939C"/>
                </a:solidFill>
                <a:latin typeface="微软雅黑" panose="020B0503020204020204" pitchFamily="34" charset="-122"/>
                <a:ea typeface="微软雅黑" panose="020B0503020204020204" pitchFamily="34" charset="-122"/>
              </a:rPr>
              <a:t>/ </a:t>
            </a:r>
            <a:r>
              <a:rPr lang="zh-CN" altLang="en-US" sz="1800">
                <a:solidFill>
                  <a:srgbClr val="20939C"/>
                </a:solidFill>
                <a:latin typeface="微软雅黑" panose="020B0503020204020204" pitchFamily="34" charset="-122"/>
                <a:ea typeface="微软雅黑" panose="020B0503020204020204" pitchFamily="34" charset="-122"/>
              </a:rPr>
              <a:t>年终总结 </a:t>
            </a:r>
            <a:r>
              <a:rPr lang="en-US" altLang="zh-CN" sz="1800">
                <a:solidFill>
                  <a:srgbClr val="20939C"/>
                </a:solidFill>
                <a:latin typeface="微软雅黑" panose="020B0503020204020204" pitchFamily="34" charset="-122"/>
                <a:ea typeface="微软雅黑" panose="020B0503020204020204" pitchFamily="34" charset="-122"/>
              </a:rPr>
              <a:t>/ </a:t>
            </a:r>
            <a:r>
              <a:rPr lang="zh-CN" altLang="en-US" sz="1800">
                <a:solidFill>
                  <a:srgbClr val="20939C"/>
                </a:solidFill>
                <a:latin typeface="微软雅黑" panose="020B0503020204020204" pitchFamily="34" charset="-122"/>
                <a:ea typeface="微软雅黑" panose="020B0503020204020204" pitchFamily="34" charset="-122"/>
              </a:rPr>
              <a:t>工作计划 </a:t>
            </a:r>
            <a:r>
              <a:rPr lang="en-US" altLang="zh-CN" sz="1800">
                <a:solidFill>
                  <a:srgbClr val="20939C"/>
                </a:solidFill>
                <a:latin typeface="微软雅黑" panose="020B0503020204020204" pitchFamily="34" charset="-122"/>
                <a:ea typeface="微软雅黑" panose="020B0503020204020204" pitchFamily="34" charset="-122"/>
              </a:rPr>
              <a:t>/ </a:t>
            </a:r>
            <a:r>
              <a:rPr lang="zh-CN" altLang="en-US" sz="1800">
                <a:solidFill>
                  <a:srgbClr val="20939C"/>
                </a:solidFill>
                <a:latin typeface="微软雅黑" panose="020B0503020204020204" pitchFamily="34" charset="-122"/>
                <a:ea typeface="微软雅黑" panose="020B0503020204020204" pitchFamily="34" charset="-122"/>
              </a:rPr>
              <a:t>商务汇报 </a:t>
            </a:r>
            <a:endParaRPr lang="en-US" altLang="zh-CN" sz="1800">
              <a:solidFill>
                <a:srgbClr val="20939C"/>
              </a:solidFill>
              <a:latin typeface="微软雅黑" panose="020B0503020204020204" pitchFamily="34" charset="-122"/>
              <a:ea typeface="微软雅黑" panose="020B0503020204020204" pitchFamily="34" charset="-122"/>
            </a:endParaRPr>
          </a:p>
        </p:txBody>
      </p:sp>
      <p:pic>
        <p:nvPicPr>
          <p:cNvPr id="7" name="PA_MarkPetrie - A New Day No Drums">
            <a:hlinkClick r:id="" action="ppaction://media"/>
          </p:cNvPr>
          <p:cNvPicPr>
            <a:picLocks noChangeAspect="1"/>
          </p:cNvPicPr>
          <p:nvPr>
            <a:audioFile r:link="rId7"/>
            <p:custDataLst>
              <p:tags r:id="rId8"/>
            </p:custDataLst>
            <p:extLst>
              <p:ext uri="{DAA4B4D4-6D71-4841-9C94-3DE7FCFB9230}">
                <p14:media xmlns:p14="http://schemas.microsoft.com/office/powerpoint/2010/main" r:embed="rId6"/>
              </p:ext>
            </p:extLst>
          </p:nvPr>
        </p:nvPicPr>
        <p:blipFill>
          <a:blip r:embed="rId10"/>
          <a:stretch>
            <a:fillRect/>
          </a:stretch>
        </p:blipFill>
        <p:spPr>
          <a:xfrm>
            <a:off x="7689272" y="-1835727"/>
            <a:ext cx="609600" cy="609600"/>
          </a:xfrm>
          <a:prstGeom prst="rect">
            <a:avLst/>
          </a:prstGeom>
        </p:spPr>
      </p:pic>
    </p:spTree>
    <p:extLst>
      <p:ext uri="{BB962C8B-B14F-4D97-AF65-F5344CB8AC3E}">
        <p14:creationId xmlns:p14="http://schemas.microsoft.com/office/powerpoint/2010/main" val="34311567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0" presetClass="entr" presetSubtype="0" fill="hold" grpId="0" nodeType="withEffect">
                                  <p:stCondLst>
                                    <p:cond delay="0"/>
                                  </p:stCondLst>
                                  <p:iterate type="lt">
                                    <p:tmPct val="10000"/>
                                  </p:iterate>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childTnLst>
                          </p:cTn>
                        </p:par>
                        <p:par>
                          <p:cTn id="10" fill="hold">
                            <p:stCondLst>
                              <p:cond delay="85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3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7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8"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5455107" y="2167348"/>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sz="5400" b="1" dirty="0" smtClean="0">
                <a:solidFill>
                  <a:schemeClr val="accent1"/>
                </a:solidFill>
                <a:latin typeface="微软雅黑" pitchFamily="34" charset="-122"/>
              </a:rPr>
              <a:t>工作完成情况</a:t>
            </a:r>
            <a:endParaRPr lang="zh-CN" altLang="en-US" sz="5400" b="1" dirty="0">
              <a:solidFill>
                <a:schemeClr val="accent1"/>
              </a:solidFill>
              <a:latin typeface="微软雅黑" pitchFamily="34" charset="-122"/>
            </a:endParaRPr>
          </a:p>
        </p:txBody>
      </p:sp>
      <p:grpSp>
        <p:nvGrpSpPr>
          <p:cNvPr id="3" name="组合 2"/>
          <p:cNvGrpSpPr>
            <a:grpSpLocks/>
          </p:cNvGrpSpPr>
          <p:nvPr/>
        </p:nvGrpSpPr>
        <p:grpSpPr bwMode="auto">
          <a:xfrm>
            <a:off x="8539219" y="3118259"/>
            <a:ext cx="1963481" cy="368300"/>
            <a:chOff x="7777461" y="3514044"/>
            <a:chExt cx="1963372" cy="369332"/>
          </a:xfrm>
        </p:grpSpPr>
        <p:sp>
          <p:nvSpPr>
            <p:cNvPr id="4" name="Oval 14@|1FFC:3382090|FBC:16777215|LFC:16777215|LBC:16777215"/>
            <p:cNvSpPr/>
            <p:nvPr/>
          </p:nvSpPr>
          <p:spPr>
            <a:xfrm>
              <a:off x="7777461" y="3625480"/>
              <a:ext cx="163482" cy="16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5" name="TextBox 15@|17FFC:16777215|FBC:16777215|LFC:16777215|LBC:16777215"/>
            <p:cNvSpPr txBox="1">
              <a:spLocks noChangeArrowheads="1"/>
            </p:cNvSpPr>
            <p:nvPr/>
          </p:nvSpPr>
          <p:spPr bwMode="auto">
            <a:xfrm>
              <a:off x="7940340" y="3514044"/>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grpSp>
        <p:nvGrpSpPr>
          <p:cNvPr id="6" name="组合 5"/>
          <p:cNvGrpSpPr>
            <a:grpSpLocks/>
          </p:cNvGrpSpPr>
          <p:nvPr/>
        </p:nvGrpSpPr>
        <p:grpSpPr bwMode="auto">
          <a:xfrm>
            <a:off x="5591614" y="3148424"/>
            <a:ext cx="1963482" cy="369887"/>
            <a:chOff x="4829865" y="3545540"/>
            <a:chExt cx="1963372" cy="369332"/>
          </a:xfrm>
        </p:grpSpPr>
        <p:sp>
          <p:nvSpPr>
            <p:cNvPr id="7" name="TextBox 11@|17FFC:16777215|FBC:16777215|LFC:16777215|LBC:16777215"/>
            <p:cNvSpPr txBox="1">
              <a:spLocks noChangeArrowheads="1"/>
            </p:cNvSpPr>
            <p:nvPr/>
          </p:nvSpPr>
          <p:spPr bwMode="auto">
            <a:xfrm>
              <a:off x="4992744" y="3545540"/>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dirty="0">
                  <a:solidFill>
                    <a:schemeClr val="tx1">
                      <a:lumMod val="50000"/>
                      <a:lumOff val="50000"/>
                    </a:schemeClr>
                  </a:solidFill>
                  <a:latin typeface="微软雅黑" pitchFamily="34" charset="-122"/>
                </a:rPr>
                <a:t>请输入小节标题</a:t>
              </a:r>
            </a:p>
          </p:txBody>
        </p:sp>
        <p:sp>
          <p:nvSpPr>
            <p:cNvPr id="8" name="Oval 16@|1FFC:3382090|FBC:16777215|LFC:16777215|LBC:16777215"/>
            <p:cNvSpPr/>
            <p:nvPr/>
          </p:nvSpPr>
          <p:spPr>
            <a:xfrm>
              <a:off x="4829865" y="3626381"/>
              <a:ext cx="163483"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9" name="组合 8"/>
          <p:cNvGrpSpPr>
            <a:grpSpLocks/>
          </p:cNvGrpSpPr>
          <p:nvPr/>
        </p:nvGrpSpPr>
        <p:grpSpPr bwMode="auto">
          <a:xfrm>
            <a:off x="5591614" y="3577047"/>
            <a:ext cx="1963482" cy="368300"/>
            <a:chOff x="4829865" y="3972976"/>
            <a:chExt cx="1963372" cy="369332"/>
          </a:xfrm>
        </p:grpSpPr>
        <p:sp>
          <p:nvSpPr>
            <p:cNvPr id="10" name="TextBox 13@|17FFC:16777215|FBC:16777215|LFC:16777215|LBC:16777215"/>
            <p:cNvSpPr txBox="1">
              <a:spLocks noChangeArrowheads="1"/>
            </p:cNvSpPr>
            <p:nvPr/>
          </p:nvSpPr>
          <p:spPr bwMode="auto">
            <a:xfrm>
              <a:off x="4992744" y="3972976"/>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sp>
          <p:nvSpPr>
            <p:cNvPr id="11" name="Oval 17@|1FFC:3382090|FBC:16777215|LFC:16777215|LBC:16777215"/>
            <p:cNvSpPr/>
            <p:nvPr/>
          </p:nvSpPr>
          <p:spPr>
            <a:xfrm>
              <a:off x="4829865" y="4084412"/>
              <a:ext cx="163483" cy="16237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12" name="组合 11"/>
          <p:cNvGrpSpPr>
            <a:grpSpLocks/>
          </p:cNvGrpSpPr>
          <p:nvPr/>
        </p:nvGrpSpPr>
        <p:grpSpPr bwMode="auto">
          <a:xfrm>
            <a:off x="8539219" y="3570699"/>
            <a:ext cx="1963481" cy="369887"/>
            <a:chOff x="7777461" y="3967041"/>
            <a:chExt cx="1963372" cy="369332"/>
          </a:xfrm>
        </p:grpSpPr>
        <p:sp>
          <p:nvSpPr>
            <p:cNvPr id="13" name="Oval 20@|1FFC:3382090|FBC:16777215|LFC:16777215|LBC:16777215"/>
            <p:cNvSpPr/>
            <p:nvPr/>
          </p:nvSpPr>
          <p:spPr>
            <a:xfrm>
              <a:off x="7777461" y="4079584"/>
              <a:ext cx="163482"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14" name="TextBox 21@|17FFC:16777215|FBC:16777215|LFC:16777215|LBC:16777215"/>
            <p:cNvSpPr txBox="1">
              <a:spLocks noChangeArrowheads="1"/>
            </p:cNvSpPr>
            <p:nvPr/>
          </p:nvSpPr>
          <p:spPr bwMode="auto">
            <a:xfrm>
              <a:off x="7940340" y="3967041"/>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sp>
        <p:nvSpPr>
          <p:cNvPr id="15" name="椭圆 14"/>
          <p:cNvSpPr/>
          <p:nvPr/>
        </p:nvSpPr>
        <p:spPr>
          <a:xfrm>
            <a:off x="3401889" y="2198400"/>
            <a:ext cx="1797968" cy="17979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4@|17FFC:16777215|FBC:16777215|LFC:16777215|LBC:16777215"/>
          <p:cNvSpPr txBox="1">
            <a:spLocks noChangeArrowheads="1"/>
          </p:cNvSpPr>
          <p:nvPr/>
        </p:nvSpPr>
        <p:spPr bwMode="auto">
          <a:xfrm>
            <a:off x="3764508" y="2024423"/>
            <a:ext cx="107273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algn="ctr" eaLnBrk="1" hangingPunct="1"/>
            <a:r>
              <a:rPr lang="en-US" altLang="zh-CN" sz="13800" dirty="0" smtClean="0">
                <a:solidFill>
                  <a:srgbClr val="FFFFFF"/>
                </a:solidFill>
                <a:latin typeface="Impact" pitchFamily="34" charset="0"/>
              </a:rPr>
              <a:t>2</a:t>
            </a:r>
            <a:endParaRPr lang="zh-CN" altLang="en-US" sz="13800" dirty="0">
              <a:solidFill>
                <a:srgbClr val="FFFFFF"/>
              </a:solidFill>
              <a:latin typeface="Impact" pitchFamily="34" charset="0"/>
            </a:endParaRPr>
          </a:p>
        </p:txBody>
      </p:sp>
    </p:spTree>
    <p:extLst>
      <p:ext uri="{BB962C8B-B14F-4D97-AF65-F5344CB8AC3E}">
        <p14:creationId xmlns:p14="http://schemas.microsoft.com/office/powerpoint/2010/main" val="4852294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48041" y="1335701"/>
            <a:ext cx="1919750" cy="1920000"/>
          </a:xfrm>
          <a:prstGeom prst="rect">
            <a:avLst/>
          </a:prstGeom>
          <a:blipFill dpi="0" rotWithShape="1">
            <a:blip r:embed="rId4"/>
            <a:srcRect/>
            <a:stretch>
              <a:fillRect/>
            </a:stretch>
          </a:blipFill>
          <a:ln w="28575">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 name="矩形 5"/>
          <p:cNvSpPr/>
          <p:nvPr/>
        </p:nvSpPr>
        <p:spPr>
          <a:xfrm>
            <a:off x="590668" y="3260251"/>
            <a:ext cx="2434498" cy="2668924"/>
          </a:xfrm>
          <a:prstGeom prst="rect">
            <a:avLst/>
          </a:prstGeom>
          <a:ln>
            <a:noFill/>
          </a:ln>
        </p:spPr>
        <p:txBody>
          <a:bodyPr wrap="square" lIns="121908" tIns="60954" rIns="121908" bIns="60954">
            <a:spAutoFit/>
          </a:bodyPr>
          <a:lstStyle/>
          <a:p>
            <a:pPr algn="ctr">
              <a:lnSpc>
                <a:spcPct val="130000"/>
              </a:lnSpc>
            </a:pPr>
            <a:r>
              <a:rPr lang="en-US" altLang="zh-CN" sz="1600" b="1" dirty="0">
                <a:solidFill>
                  <a:schemeClr val="accent5"/>
                </a:solidFill>
                <a:latin typeface="微软雅黑" panose="020B0503020204020204" pitchFamily="34" charset="-122"/>
                <a:ea typeface="微软雅黑" panose="020B0503020204020204" pitchFamily="34" charset="-122"/>
              </a:rPr>
              <a:t>Alternative names</a:t>
            </a:r>
          </a:p>
          <a:p>
            <a:pPr algn="ctr">
              <a:lnSpc>
                <a:spcPct val="130000"/>
              </a:lnSpc>
              <a:spcAft>
                <a:spcPts val="800"/>
              </a:spcAft>
            </a:pPr>
            <a:r>
              <a:rPr lang="en-US" altLang="zh-CN" sz="1300" dirty="0">
                <a:solidFill>
                  <a:schemeClr val="accent5"/>
                </a:solidFill>
                <a:latin typeface="微软雅黑" panose="020B0503020204020204" pitchFamily="34" charset="-122"/>
                <a:ea typeface="微软雅黑" panose="020B0503020204020204" pitchFamily="34" charset="-122"/>
              </a:rPr>
              <a:t>General manager</a:t>
            </a:r>
            <a:endParaRPr lang="en-US" altLang="zh-CN" sz="1200" dirty="0">
              <a:solidFill>
                <a:schemeClr val="accent5"/>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在此输入此人的简介，在此输入此人的简介，在此输入此人的简介，在此输入此人的简介，在此输入此人的简介，在此输入此人的简介，在此输入此人的简介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a:t>
            </a:r>
          </a:p>
        </p:txBody>
      </p:sp>
      <p:sp>
        <p:nvSpPr>
          <p:cNvPr id="7" name="矩形 6"/>
          <p:cNvSpPr/>
          <p:nvPr/>
        </p:nvSpPr>
        <p:spPr>
          <a:xfrm>
            <a:off x="3706764" y="1335701"/>
            <a:ext cx="1919750" cy="1920000"/>
          </a:xfrm>
          <a:prstGeom prst="rect">
            <a:avLst/>
          </a:prstGeom>
          <a:blipFill dpi="0" rotWithShape="1">
            <a:blip r:embed="rId4"/>
            <a:srcRect/>
            <a:stretch>
              <a:fillRect/>
            </a:stretch>
          </a:blipFill>
          <a:ln w="28575">
            <a:solidFill>
              <a:schemeClr val="accent4">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矩形 7"/>
          <p:cNvSpPr/>
          <p:nvPr/>
        </p:nvSpPr>
        <p:spPr>
          <a:xfrm>
            <a:off x="3449391" y="3260251"/>
            <a:ext cx="2434498" cy="2668924"/>
          </a:xfrm>
          <a:prstGeom prst="rect">
            <a:avLst/>
          </a:prstGeom>
          <a:ln>
            <a:noFill/>
          </a:ln>
        </p:spPr>
        <p:txBody>
          <a:bodyPr wrap="square" lIns="121908" tIns="60954" rIns="121908" bIns="60954">
            <a:spAutoFit/>
          </a:bodyPr>
          <a:lstStyle/>
          <a:p>
            <a:pPr algn="ctr">
              <a:lnSpc>
                <a:spcPct val="130000"/>
              </a:lnSpc>
            </a:pPr>
            <a:r>
              <a:rPr lang="en-US" altLang="zh-CN" sz="1600" b="1" dirty="0">
                <a:solidFill>
                  <a:schemeClr val="accent4"/>
                </a:solidFill>
                <a:latin typeface="微软雅黑" panose="020B0503020204020204" pitchFamily="34" charset="-122"/>
                <a:ea typeface="微软雅黑" panose="020B0503020204020204" pitchFamily="34" charset="-122"/>
              </a:rPr>
              <a:t>Alternative names</a:t>
            </a:r>
          </a:p>
          <a:p>
            <a:pPr algn="ctr">
              <a:lnSpc>
                <a:spcPct val="130000"/>
              </a:lnSpc>
              <a:spcAft>
                <a:spcPts val="800"/>
              </a:spcAft>
            </a:pPr>
            <a:r>
              <a:rPr lang="en-US" altLang="zh-CN" sz="1300" dirty="0">
                <a:solidFill>
                  <a:schemeClr val="accent4"/>
                </a:solidFill>
                <a:latin typeface="微软雅黑" panose="020B0503020204020204" pitchFamily="34" charset="-122"/>
                <a:ea typeface="微软雅黑" panose="020B0503020204020204" pitchFamily="34" charset="-122"/>
              </a:rPr>
              <a:t>General manager</a:t>
            </a:r>
            <a:endParaRPr lang="en-US" altLang="zh-CN" sz="1200" dirty="0">
              <a:solidFill>
                <a:schemeClr val="accent4"/>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在此输入此人的简介，在此输入此人的简介，在此输入此人的简介，在此输入此人的简介，在此输入此人的简介，在此输入此人的简介，在此输入此人的简介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a:t>
            </a:r>
          </a:p>
        </p:txBody>
      </p:sp>
      <p:sp>
        <p:nvSpPr>
          <p:cNvPr id="9" name="矩形 8"/>
          <p:cNvSpPr/>
          <p:nvPr/>
        </p:nvSpPr>
        <p:spPr>
          <a:xfrm>
            <a:off x="6565486" y="1335701"/>
            <a:ext cx="1919750" cy="1920000"/>
          </a:xfrm>
          <a:prstGeom prst="rect">
            <a:avLst/>
          </a:prstGeom>
          <a:blipFill dpi="0" rotWithShape="1">
            <a:blip r:embed="rId4"/>
            <a:srcRect/>
            <a:stretch>
              <a:fillRect/>
            </a:stretch>
          </a:blipFill>
          <a:ln w="28575">
            <a:solidFill>
              <a:schemeClr val="accent3">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 name="矩形 9"/>
          <p:cNvSpPr/>
          <p:nvPr/>
        </p:nvSpPr>
        <p:spPr>
          <a:xfrm>
            <a:off x="6308113" y="3260251"/>
            <a:ext cx="2434498" cy="2668924"/>
          </a:xfrm>
          <a:prstGeom prst="rect">
            <a:avLst/>
          </a:prstGeom>
          <a:ln>
            <a:noFill/>
          </a:ln>
        </p:spPr>
        <p:txBody>
          <a:bodyPr wrap="square" lIns="121908" tIns="60954" rIns="121908" bIns="60954">
            <a:spAutoFit/>
          </a:bodyPr>
          <a:lstStyle/>
          <a:p>
            <a:pPr algn="ctr">
              <a:lnSpc>
                <a:spcPct val="130000"/>
              </a:lnSpc>
            </a:pPr>
            <a:r>
              <a:rPr lang="en-US" altLang="zh-CN" sz="1600" b="1" dirty="0">
                <a:solidFill>
                  <a:schemeClr val="accent3"/>
                </a:solidFill>
                <a:latin typeface="微软雅黑" panose="020B0503020204020204" pitchFamily="34" charset="-122"/>
                <a:ea typeface="微软雅黑" panose="020B0503020204020204" pitchFamily="34" charset="-122"/>
              </a:rPr>
              <a:t>Alternative names</a:t>
            </a:r>
          </a:p>
          <a:p>
            <a:pPr algn="ctr">
              <a:lnSpc>
                <a:spcPct val="130000"/>
              </a:lnSpc>
              <a:spcAft>
                <a:spcPts val="800"/>
              </a:spcAft>
            </a:pPr>
            <a:r>
              <a:rPr lang="en-US" altLang="zh-CN" sz="1300" dirty="0">
                <a:solidFill>
                  <a:schemeClr val="accent3"/>
                </a:solidFill>
                <a:latin typeface="微软雅黑" panose="020B0503020204020204" pitchFamily="34" charset="-122"/>
                <a:ea typeface="微软雅黑" panose="020B0503020204020204" pitchFamily="34" charset="-122"/>
              </a:rPr>
              <a:t>General manager</a:t>
            </a:r>
            <a:endParaRPr lang="en-US" altLang="zh-CN" sz="1200" dirty="0">
              <a:solidFill>
                <a:schemeClr val="accent3"/>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在此输入此人的简介，在此输入此人的简介，在此输入此人的简介，在此输入此人的简介，在此输入此人的简介，在此输入此人的简介，在此输入此人的简介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a:t>
            </a:r>
          </a:p>
        </p:txBody>
      </p:sp>
      <p:sp>
        <p:nvSpPr>
          <p:cNvPr id="11" name="矩形 10"/>
          <p:cNvSpPr/>
          <p:nvPr/>
        </p:nvSpPr>
        <p:spPr>
          <a:xfrm>
            <a:off x="9424210" y="1335701"/>
            <a:ext cx="1919750" cy="1920000"/>
          </a:xfrm>
          <a:prstGeom prst="rect">
            <a:avLst/>
          </a:prstGeom>
          <a:blipFill dpi="0" rotWithShape="1">
            <a:blip r:embed="rId4"/>
            <a:srcRect/>
            <a:stretch>
              <a:fillRect/>
            </a:stretch>
          </a:blipFill>
          <a:ln w="28575">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 name="矩形 11"/>
          <p:cNvSpPr/>
          <p:nvPr/>
        </p:nvSpPr>
        <p:spPr>
          <a:xfrm>
            <a:off x="9166837" y="3260251"/>
            <a:ext cx="2434498" cy="2668924"/>
          </a:xfrm>
          <a:prstGeom prst="rect">
            <a:avLst/>
          </a:prstGeom>
          <a:ln>
            <a:noFill/>
          </a:ln>
        </p:spPr>
        <p:txBody>
          <a:bodyPr wrap="square" lIns="121908" tIns="60954" rIns="121908" bIns="60954">
            <a:spAutoFit/>
          </a:bodyPr>
          <a:lstStyle/>
          <a:p>
            <a:pPr algn="ctr">
              <a:lnSpc>
                <a:spcPct val="130000"/>
              </a:lnSpc>
            </a:pPr>
            <a:r>
              <a:rPr lang="en-US" altLang="zh-CN" sz="1600" b="1" dirty="0">
                <a:solidFill>
                  <a:schemeClr val="accent2"/>
                </a:solidFill>
                <a:latin typeface="微软雅黑" panose="020B0503020204020204" pitchFamily="34" charset="-122"/>
                <a:ea typeface="微软雅黑" panose="020B0503020204020204" pitchFamily="34" charset="-122"/>
              </a:rPr>
              <a:t>Alternative names</a:t>
            </a:r>
          </a:p>
          <a:p>
            <a:pPr algn="ctr">
              <a:lnSpc>
                <a:spcPct val="130000"/>
              </a:lnSpc>
              <a:spcAft>
                <a:spcPts val="800"/>
              </a:spcAft>
            </a:pPr>
            <a:r>
              <a:rPr lang="en-US" altLang="zh-CN" sz="1300" dirty="0">
                <a:solidFill>
                  <a:schemeClr val="accent2"/>
                </a:solidFill>
                <a:latin typeface="微软雅黑" panose="020B0503020204020204" pitchFamily="34" charset="-122"/>
                <a:ea typeface="微软雅黑" panose="020B0503020204020204" pitchFamily="34" charset="-122"/>
              </a:rPr>
              <a:t>General manager</a:t>
            </a:r>
            <a:endParaRPr lang="en-US" altLang="zh-CN" sz="1200" dirty="0">
              <a:solidFill>
                <a:schemeClr val="accent2"/>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在此输入此人的简介，在此输入此人的简介，在此输入此人的简介，在此输入此人的简介，在此输入此人的简介，在此输入此人的简介，在此输入此人的简介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37894979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2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75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strVal val="#ppt_x"/>
                                          </p:val>
                                        </p:tav>
                                        <p:tav tm="100000">
                                          <p:val>
                                            <p:strVal val="#ppt_x"/>
                                          </p:val>
                                        </p:tav>
                                      </p:tavLst>
                                    </p:anim>
                                    <p:anim calcmode="lin" valueType="num">
                                      <p:cBhvr>
                                        <p:cTn id="4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37"/>
          <p:cNvSpPr>
            <a:spLocks/>
          </p:cNvSpPr>
          <p:nvPr/>
        </p:nvSpPr>
        <p:spPr bwMode="auto">
          <a:xfrm>
            <a:off x="3085847" y="1306349"/>
            <a:ext cx="2501457" cy="2136433"/>
          </a:xfrm>
          <a:custGeom>
            <a:avLst/>
            <a:gdLst>
              <a:gd name="T0" fmla="*/ 1992 w 2157"/>
              <a:gd name="T1" fmla="*/ 165 h 1842"/>
              <a:gd name="T2" fmla="*/ 1909 w 2157"/>
              <a:gd name="T3" fmla="*/ 177 h 1842"/>
              <a:gd name="T4" fmla="*/ 1839 w 2157"/>
              <a:gd name="T5" fmla="*/ 87 h 1842"/>
              <a:gd name="T6" fmla="*/ 1766 w 2157"/>
              <a:gd name="T7" fmla="*/ 90 h 1842"/>
              <a:gd name="T8" fmla="*/ 1763 w 2157"/>
              <a:gd name="T9" fmla="*/ 24 h 1842"/>
              <a:gd name="T10" fmla="*/ 1704 w 2157"/>
              <a:gd name="T11" fmla="*/ 33 h 1842"/>
              <a:gd name="T12" fmla="*/ 1729 w 2157"/>
              <a:gd name="T13" fmla="*/ 98 h 1842"/>
              <a:gd name="T14" fmla="*/ 1683 w 2157"/>
              <a:gd name="T15" fmla="*/ 292 h 1842"/>
              <a:gd name="T16" fmla="*/ 1660 w 2157"/>
              <a:gd name="T17" fmla="*/ 378 h 1842"/>
              <a:gd name="T18" fmla="*/ 1533 w 2157"/>
              <a:gd name="T19" fmla="*/ 424 h 1842"/>
              <a:gd name="T20" fmla="*/ 1463 w 2157"/>
              <a:gd name="T21" fmla="*/ 666 h 1842"/>
              <a:gd name="T22" fmla="*/ 1672 w 2157"/>
              <a:gd name="T23" fmla="*/ 606 h 1842"/>
              <a:gd name="T24" fmla="*/ 1782 w 2157"/>
              <a:gd name="T25" fmla="*/ 692 h 1842"/>
              <a:gd name="T26" fmla="*/ 1782 w 2157"/>
              <a:gd name="T27" fmla="*/ 753 h 1842"/>
              <a:gd name="T28" fmla="*/ 1584 w 2157"/>
              <a:gd name="T29" fmla="*/ 809 h 1842"/>
              <a:gd name="T30" fmla="*/ 1497 w 2157"/>
              <a:gd name="T31" fmla="*/ 924 h 1842"/>
              <a:gd name="T32" fmla="*/ 1376 w 2157"/>
              <a:gd name="T33" fmla="*/ 1005 h 1842"/>
              <a:gd name="T34" fmla="*/ 1206 w 2157"/>
              <a:gd name="T35" fmla="*/ 998 h 1842"/>
              <a:gd name="T36" fmla="*/ 1174 w 2157"/>
              <a:gd name="T37" fmla="*/ 1085 h 1842"/>
              <a:gd name="T38" fmla="*/ 1186 w 2157"/>
              <a:gd name="T39" fmla="*/ 1163 h 1842"/>
              <a:gd name="T40" fmla="*/ 1069 w 2157"/>
              <a:gd name="T41" fmla="*/ 1278 h 1842"/>
              <a:gd name="T42" fmla="*/ 1026 w 2157"/>
              <a:gd name="T43" fmla="*/ 1314 h 1842"/>
              <a:gd name="T44" fmla="*/ 737 w 2157"/>
              <a:gd name="T45" fmla="*/ 1345 h 1842"/>
              <a:gd name="T46" fmla="*/ 603 w 2157"/>
              <a:gd name="T47" fmla="*/ 1413 h 1842"/>
              <a:gd name="T48" fmla="*/ 460 w 2157"/>
              <a:gd name="T49" fmla="*/ 1374 h 1842"/>
              <a:gd name="T50" fmla="*/ 223 w 2157"/>
              <a:gd name="T51" fmla="*/ 1294 h 1842"/>
              <a:gd name="T52" fmla="*/ 2 w 2157"/>
              <a:gd name="T53" fmla="*/ 1275 h 1842"/>
              <a:gd name="T54" fmla="*/ 38 w 2157"/>
              <a:gd name="T55" fmla="*/ 1407 h 1842"/>
              <a:gd name="T56" fmla="*/ 90 w 2157"/>
              <a:gd name="T57" fmla="*/ 1497 h 1842"/>
              <a:gd name="T58" fmla="*/ 229 w 2157"/>
              <a:gd name="T59" fmla="*/ 1488 h 1842"/>
              <a:gd name="T60" fmla="*/ 230 w 2157"/>
              <a:gd name="T61" fmla="*/ 1596 h 1842"/>
              <a:gd name="T62" fmla="*/ 287 w 2157"/>
              <a:gd name="T63" fmla="*/ 1638 h 1842"/>
              <a:gd name="T64" fmla="*/ 382 w 2157"/>
              <a:gd name="T65" fmla="*/ 1710 h 1842"/>
              <a:gd name="T66" fmla="*/ 506 w 2157"/>
              <a:gd name="T67" fmla="*/ 1634 h 1842"/>
              <a:gd name="T68" fmla="*/ 567 w 2157"/>
              <a:gd name="T69" fmla="*/ 1628 h 1842"/>
              <a:gd name="T70" fmla="*/ 576 w 2157"/>
              <a:gd name="T71" fmla="*/ 1702 h 1842"/>
              <a:gd name="T72" fmla="*/ 626 w 2157"/>
              <a:gd name="T73" fmla="*/ 1836 h 1842"/>
              <a:gd name="T74" fmla="*/ 679 w 2157"/>
              <a:gd name="T75" fmla="*/ 1803 h 1842"/>
              <a:gd name="T76" fmla="*/ 790 w 2157"/>
              <a:gd name="T77" fmla="*/ 1651 h 1842"/>
              <a:gd name="T78" fmla="*/ 813 w 2157"/>
              <a:gd name="T79" fmla="*/ 1784 h 1842"/>
              <a:gd name="T80" fmla="*/ 909 w 2157"/>
              <a:gd name="T81" fmla="*/ 1834 h 1842"/>
              <a:gd name="T82" fmla="*/ 1044 w 2157"/>
              <a:gd name="T83" fmla="*/ 1675 h 1842"/>
              <a:gd name="T84" fmla="*/ 1136 w 2157"/>
              <a:gd name="T85" fmla="*/ 1610 h 1842"/>
              <a:gd name="T86" fmla="*/ 1248 w 2157"/>
              <a:gd name="T87" fmla="*/ 1536 h 1842"/>
              <a:gd name="T88" fmla="*/ 1324 w 2157"/>
              <a:gd name="T89" fmla="*/ 1492 h 1842"/>
              <a:gd name="T90" fmla="*/ 1382 w 2157"/>
              <a:gd name="T91" fmla="*/ 1421 h 1842"/>
              <a:gd name="T92" fmla="*/ 1429 w 2157"/>
              <a:gd name="T93" fmla="*/ 1308 h 1842"/>
              <a:gd name="T94" fmla="*/ 1498 w 2157"/>
              <a:gd name="T95" fmla="*/ 1357 h 1842"/>
              <a:gd name="T96" fmla="*/ 1613 w 2157"/>
              <a:gd name="T97" fmla="*/ 1258 h 1842"/>
              <a:gd name="T98" fmla="*/ 1713 w 2157"/>
              <a:gd name="T99" fmla="*/ 1223 h 1842"/>
              <a:gd name="T100" fmla="*/ 1758 w 2157"/>
              <a:gd name="T101" fmla="*/ 1271 h 1842"/>
              <a:gd name="T102" fmla="*/ 1840 w 2157"/>
              <a:gd name="T103" fmla="*/ 1330 h 1842"/>
              <a:gd name="T104" fmla="*/ 1964 w 2157"/>
              <a:gd name="T105" fmla="*/ 1203 h 1842"/>
              <a:gd name="T106" fmla="*/ 2099 w 2157"/>
              <a:gd name="T107" fmla="*/ 1123 h 1842"/>
              <a:gd name="T108" fmla="*/ 2114 w 2157"/>
              <a:gd name="T109" fmla="*/ 980 h 1842"/>
              <a:gd name="T110" fmla="*/ 2007 w 2157"/>
              <a:gd name="T111" fmla="*/ 952 h 1842"/>
              <a:gd name="T112" fmla="*/ 1925 w 2157"/>
              <a:gd name="T113" fmla="*/ 795 h 1842"/>
              <a:gd name="T114" fmla="*/ 1983 w 2157"/>
              <a:gd name="T115" fmla="*/ 773 h 1842"/>
              <a:gd name="T116" fmla="*/ 1963 w 2157"/>
              <a:gd name="T117" fmla="*/ 614 h 1842"/>
              <a:gd name="T118" fmla="*/ 2031 w 2157"/>
              <a:gd name="T119" fmla="*/ 510 h 1842"/>
              <a:gd name="T120" fmla="*/ 2093 w 2157"/>
              <a:gd name="T121" fmla="*/ 430 h 1842"/>
              <a:gd name="T122" fmla="*/ 2112 w 2157"/>
              <a:gd name="T123" fmla="*/ 31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7" h="1842">
                <a:moveTo>
                  <a:pt x="2114" y="196"/>
                </a:moveTo>
                <a:lnTo>
                  <a:pt x="2106" y="168"/>
                </a:lnTo>
                <a:lnTo>
                  <a:pt x="2084" y="132"/>
                </a:lnTo>
                <a:lnTo>
                  <a:pt x="2066" y="121"/>
                </a:lnTo>
                <a:lnTo>
                  <a:pt x="2047" y="132"/>
                </a:lnTo>
                <a:lnTo>
                  <a:pt x="2036" y="153"/>
                </a:lnTo>
                <a:lnTo>
                  <a:pt x="2035" y="156"/>
                </a:lnTo>
                <a:lnTo>
                  <a:pt x="2032" y="156"/>
                </a:lnTo>
                <a:lnTo>
                  <a:pt x="2031" y="156"/>
                </a:lnTo>
                <a:lnTo>
                  <a:pt x="1998" y="161"/>
                </a:lnTo>
                <a:lnTo>
                  <a:pt x="1998" y="161"/>
                </a:lnTo>
                <a:lnTo>
                  <a:pt x="1992" y="165"/>
                </a:lnTo>
                <a:lnTo>
                  <a:pt x="1990" y="166"/>
                </a:lnTo>
                <a:lnTo>
                  <a:pt x="1988" y="168"/>
                </a:lnTo>
                <a:lnTo>
                  <a:pt x="1981" y="177"/>
                </a:lnTo>
                <a:lnTo>
                  <a:pt x="1963" y="191"/>
                </a:lnTo>
                <a:lnTo>
                  <a:pt x="1958" y="195"/>
                </a:lnTo>
                <a:lnTo>
                  <a:pt x="1942" y="197"/>
                </a:lnTo>
                <a:lnTo>
                  <a:pt x="1942" y="197"/>
                </a:lnTo>
                <a:lnTo>
                  <a:pt x="1936" y="195"/>
                </a:lnTo>
                <a:lnTo>
                  <a:pt x="1928" y="191"/>
                </a:lnTo>
                <a:lnTo>
                  <a:pt x="1919" y="186"/>
                </a:lnTo>
                <a:lnTo>
                  <a:pt x="1910" y="179"/>
                </a:lnTo>
                <a:lnTo>
                  <a:pt x="1909" y="177"/>
                </a:lnTo>
                <a:lnTo>
                  <a:pt x="1909" y="177"/>
                </a:lnTo>
                <a:lnTo>
                  <a:pt x="1893" y="160"/>
                </a:lnTo>
                <a:lnTo>
                  <a:pt x="1881" y="147"/>
                </a:lnTo>
                <a:lnTo>
                  <a:pt x="1874" y="135"/>
                </a:lnTo>
                <a:lnTo>
                  <a:pt x="1872" y="131"/>
                </a:lnTo>
                <a:lnTo>
                  <a:pt x="1872" y="126"/>
                </a:lnTo>
                <a:lnTo>
                  <a:pt x="1872" y="95"/>
                </a:lnTo>
                <a:lnTo>
                  <a:pt x="1872" y="94"/>
                </a:lnTo>
                <a:lnTo>
                  <a:pt x="1872" y="93"/>
                </a:lnTo>
                <a:lnTo>
                  <a:pt x="1876" y="87"/>
                </a:lnTo>
                <a:lnTo>
                  <a:pt x="1840" y="74"/>
                </a:lnTo>
                <a:lnTo>
                  <a:pt x="1839" y="87"/>
                </a:lnTo>
                <a:lnTo>
                  <a:pt x="1839" y="87"/>
                </a:lnTo>
                <a:lnTo>
                  <a:pt x="1839" y="89"/>
                </a:lnTo>
                <a:lnTo>
                  <a:pt x="1837" y="93"/>
                </a:lnTo>
                <a:lnTo>
                  <a:pt x="1833" y="96"/>
                </a:lnTo>
                <a:lnTo>
                  <a:pt x="1830" y="98"/>
                </a:lnTo>
                <a:lnTo>
                  <a:pt x="1817" y="103"/>
                </a:lnTo>
                <a:lnTo>
                  <a:pt x="1813" y="102"/>
                </a:lnTo>
                <a:lnTo>
                  <a:pt x="1813" y="101"/>
                </a:lnTo>
                <a:lnTo>
                  <a:pt x="1794" y="97"/>
                </a:lnTo>
                <a:lnTo>
                  <a:pt x="1798" y="111"/>
                </a:lnTo>
                <a:lnTo>
                  <a:pt x="1767" y="90"/>
                </a:lnTo>
                <a:lnTo>
                  <a:pt x="1766" y="90"/>
                </a:lnTo>
                <a:lnTo>
                  <a:pt x="1765" y="89"/>
                </a:lnTo>
                <a:lnTo>
                  <a:pt x="1765" y="89"/>
                </a:lnTo>
                <a:lnTo>
                  <a:pt x="1765" y="89"/>
                </a:lnTo>
                <a:lnTo>
                  <a:pt x="1761" y="79"/>
                </a:lnTo>
                <a:lnTo>
                  <a:pt x="1759" y="69"/>
                </a:lnTo>
                <a:lnTo>
                  <a:pt x="1758" y="58"/>
                </a:lnTo>
                <a:lnTo>
                  <a:pt x="1758" y="48"/>
                </a:lnTo>
                <a:lnTo>
                  <a:pt x="1758" y="48"/>
                </a:lnTo>
                <a:lnTo>
                  <a:pt x="1758" y="40"/>
                </a:lnTo>
                <a:lnTo>
                  <a:pt x="1759" y="33"/>
                </a:lnTo>
                <a:lnTo>
                  <a:pt x="1760" y="27"/>
                </a:lnTo>
                <a:lnTo>
                  <a:pt x="1763" y="24"/>
                </a:lnTo>
                <a:lnTo>
                  <a:pt x="1770" y="10"/>
                </a:lnTo>
                <a:lnTo>
                  <a:pt x="1768" y="0"/>
                </a:lnTo>
                <a:lnTo>
                  <a:pt x="1737" y="4"/>
                </a:lnTo>
                <a:lnTo>
                  <a:pt x="1737" y="4"/>
                </a:lnTo>
                <a:lnTo>
                  <a:pt x="1731" y="6"/>
                </a:lnTo>
                <a:lnTo>
                  <a:pt x="1726" y="7"/>
                </a:lnTo>
                <a:lnTo>
                  <a:pt x="1721" y="9"/>
                </a:lnTo>
                <a:lnTo>
                  <a:pt x="1716" y="12"/>
                </a:lnTo>
                <a:lnTo>
                  <a:pt x="1713" y="17"/>
                </a:lnTo>
                <a:lnTo>
                  <a:pt x="1710" y="22"/>
                </a:lnTo>
                <a:lnTo>
                  <a:pt x="1706" y="27"/>
                </a:lnTo>
                <a:lnTo>
                  <a:pt x="1704" y="33"/>
                </a:lnTo>
                <a:lnTo>
                  <a:pt x="1704" y="34"/>
                </a:lnTo>
                <a:lnTo>
                  <a:pt x="1704" y="34"/>
                </a:lnTo>
                <a:lnTo>
                  <a:pt x="1686" y="63"/>
                </a:lnTo>
                <a:lnTo>
                  <a:pt x="1704" y="61"/>
                </a:lnTo>
                <a:lnTo>
                  <a:pt x="1705" y="61"/>
                </a:lnTo>
                <a:lnTo>
                  <a:pt x="1706" y="59"/>
                </a:lnTo>
                <a:lnTo>
                  <a:pt x="1707" y="63"/>
                </a:lnTo>
                <a:lnTo>
                  <a:pt x="1722" y="69"/>
                </a:lnTo>
                <a:lnTo>
                  <a:pt x="1724" y="69"/>
                </a:lnTo>
                <a:lnTo>
                  <a:pt x="1727" y="70"/>
                </a:lnTo>
                <a:lnTo>
                  <a:pt x="1727" y="73"/>
                </a:lnTo>
                <a:lnTo>
                  <a:pt x="1729" y="98"/>
                </a:lnTo>
                <a:lnTo>
                  <a:pt x="1737" y="122"/>
                </a:lnTo>
                <a:lnTo>
                  <a:pt x="1737" y="124"/>
                </a:lnTo>
                <a:lnTo>
                  <a:pt x="1737" y="125"/>
                </a:lnTo>
                <a:lnTo>
                  <a:pt x="1737" y="126"/>
                </a:lnTo>
                <a:lnTo>
                  <a:pt x="1697" y="205"/>
                </a:lnTo>
                <a:lnTo>
                  <a:pt x="1697" y="205"/>
                </a:lnTo>
                <a:lnTo>
                  <a:pt x="1695" y="210"/>
                </a:lnTo>
                <a:lnTo>
                  <a:pt x="1692" y="216"/>
                </a:lnTo>
                <a:lnTo>
                  <a:pt x="1688" y="235"/>
                </a:lnTo>
                <a:lnTo>
                  <a:pt x="1686" y="259"/>
                </a:lnTo>
                <a:lnTo>
                  <a:pt x="1683" y="289"/>
                </a:lnTo>
                <a:lnTo>
                  <a:pt x="1683" y="292"/>
                </a:lnTo>
                <a:lnTo>
                  <a:pt x="1668" y="322"/>
                </a:lnTo>
                <a:lnTo>
                  <a:pt x="1679" y="335"/>
                </a:lnTo>
                <a:lnTo>
                  <a:pt x="1679" y="337"/>
                </a:lnTo>
                <a:lnTo>
                  <a:pt x="1679" y="337"/>
                </a:lnTo>
                <a:lnTo>
                  <a:pt x="1679" y="349"/>
                </a:lnTo>
                <a:lnTo>
                  <a:pt x="1679" y="359"/>
                </a:lnTo>
                <a:lnTo>
                  <a:pt x="1676" y="365"/>
                </a:lnTo>
                <a:lnTo>
                  <a:pt x="1675" y="367"/>
                </a:lnTo>
                <a:lnTo>
                  <a:pt x="1674" y="369"/>
                </a:lnTo>
                <a:lnTo>
                  <a:pt x="1671" y="370"/>
                </a:lnTo>
                <a:lnTo>
                  <a:pt x="1671" y="370"/>
                </a:lnTo>
                <a:lnTo>
                  <a:pt x="1660" y="378"/>
                </a:lnTo>
                <a:lnTo>
                  <a:pt x="1643" y="395"/>
                </a:lnTo>
                <a:lnTo>
                  <a:pt x="1619" y="422"/>
                </a:lnTo>
                <a:lnTo>
                  <a:pt x="1589" y="458"/>
                </a:lnTo>
                <a:lnTo>
                  <a:pt x="1586" y="462"/>
                </a:lnTo>
                <a:lnTo>
                  <a:pt x="1584" y="461"/>
                </a:lnTo>
                <a:lnTo>
                  <a:pt x="1579" y="458"/>
                </a:lnTo>
                <a:lnTo>
                  <a:pt x="1579" y="458"/>
                </a:lnTo>
                <a:lnTo>
                  <a:pt x="1557" y="442"/>
                </a:lnTo>
                <a:lnTo>
                  <a:pt x="1548" y="435"/>
                </a:lnTo>
                <a:lnTo>
                  <a:pt x="1541" y="427"/>
                </a:lnTo>
                <a:lnTo>
                  <a:pt x="1541" y="427"/>
                </a:lnTo>
                <a:lnTo>
                  <a:pt x="1533" y="424"/>
                </a:lnTo>
                <a:lnTo>
                  <a:pt x="1522" y="422"/>
                </a:lnTo>
                <a:lnTo>
                  <a:pt x="1506" y="419"/>
                </a:lnTo>
                <a:lnTo>
                  <a:pt x="1485" y="419"/>
                </a:lnTo>
                <a:lnTo>
                  <a:pt x="1484" y="474"/>
                </a:lnTo>
                <a:lnTo>
                  <a:pt x="1483" y="475"/>
                </a:lnTo>
                <a:lnTo>
                  <a:pt x="1461" y="581"/>
                </a:lnTo>
                <a:lnTo>
                  <a:pt x="1461" y="581"/>
                </a:lnTo>
                <a:lnTo>
                  <a:pt x="1458" y="594"/>
                </a:lnTo>
                <a:lnTo>
                  <a:pt x="1456" y="610"/>
                </a:lnTo>
                <a:lnTo>
                  <a:pt x="1455" y="630"/>
                </a:lnTo>
                <a:lnTo>
                  <a:pt x="1455" y="655"/>
                </a:lnTo>
                <a:lnTo>
                  <a:pt x="1463" y="666"/>
                </a:lnTo>
                <a:lnTo>
                  <a:pt x="1470" y="652"/>
                </a:lnTo>
                <a:lnTo>
                  <a:pt x="1473" y="652"/>
                </a:lnTo>
                <a:lnTo>
                  <a:pt x="1474" y="649"/>
                </a:lnTo>
                <a:lnTo>
                  <a:pt x="1501" y="635"/>
                </a:lnTo>
                <a:lnTo>
                  <a:pt x="1578" y="646"/>
                </a:lnTo>
                <a:lnTo>
                  <a:pt x="1587" y="637"/>
                </a:lnTo>
                <a:lnTo>
                  <a:pt x="1597" y="618"/>
                </a:lnTo>
                <a:lnTo>
                  <a:pt x="1600" y="616"/>
                </a:lnTo>
                <a:lnTo>
                  <a:pt x="1600" y="616"/>
                </a:lnTo>
                <a:lnTo>
                  <a:pt x="1601" y="615"/>
                </a:lnTo>
                <a:lnTo>
                  <a:pt x="1632" y="610"/>
                </a:lnTo>
                <a:lnTo>
                  <a:pt x="1672" y="606"/>
                </a:lnTo>
                <a:lnTo>
                  <a:pt x="1672" y="606"/>
                </a:lnTo>
                <a:lnTo>
                  <a:pt x="1676" y="608"/>
                </a:lnTo>
                <a:lnTo>
                  <a:pt x="1681" y="611"/>
                </a:lnTo>
                <a:lnTo>
                  <a:pt x="1691" y="620"/>
                </a:lnTo>
                <a:lnTo>
                  <a:pt x="1703" y="633"/>
                </a:lnTo>
                <a:lnTo>
                  <a:pt x="1716" y="649"/>
                </a:lnTo>
                <a:lnTo>
                  <a:pt x="1716" y="649"/>
                </a:lnTo>
                <a:lnTo>
                  <a:pt x="1734" y="658"/>
                </a:lnTo>
                <a:lnTo>
                  <a:pt x="1748" y="667"/>
                </a:lnTo>
                <a:lnTo>
                  <a:pt x="1761" y="675"/>
                </a:lnTo>
                <a:lnTo>
                  <a:pt x="1773" y="683"/>
                </a:lnTo>
                <a:lnTo>
                  <a:pt x="1782" y="692"/>
                </a:lnTo>
                <a:lnTo>
                  <a:pt x="1789" y="699"/>
                </a:lnTo>
                <a:lnTo>
                  <a:pt x="1794" y="707"/>
                </a:lnTo>
                <a:lnTo>
                  <a:pt x="1797" y="714"/>
                </a:lnTo>
                <a:lnTo>
                  <a:pt x="1797" y="714"/>
                </a:lnTo>
                <a:lnTo>
                  <a:pt x="1799" y="721"/>
                </a:lnTo>
                <a:lnTo>
                  <a:pt x="1800" y="728"/>
                </a:lnTo>
                <a:lnTo>
                  <a:pt x="1799" y="733"/>
                </a:lnTo>
                <a:lnTo>
                  <a:pt x="1797" y="740"/>
                </a:lnTo>
                <a:lnTo>
                  <a:pt x="1797" y="740"/>
                </a:lnTo>
                <a:lnTo>
                  <a:pt x="1793" y="746"/>
                </a:lnTo>
                <a:lnTo>
                  <a:pt x="1789" y="749"/>
                </a:lnTo>
                <a:lnTo>
                  <a:pt x="1782" y="753"/>
                </a:lnTo>
                <a:lnTo>
                  <a:pt x="1773" y="754"/>
                </a:lnTo>
                <a:lnTo>
                  <a:pt x="1771" y="754"/>
                </a:lnTo>
                <a:lnTo>
                  <a:pt x="1771" y="754"/>
                </a:lnTo>
                <a:lnTo>
                  <a:pt x="1732" y="753"/>
                </a:lnTo>
                <a:lnTo>
                  <a:pt x="1702" y="753"/>
                </a:lnTo>
                <a:lnTo>
                  <a:pt x="1680" y="753"/>
                </a:lnTo>
                <a:lnTo>
                  <a:pt x="1666" y="755"/>
                </a:lnTo>
                <a:lnTo>
                  <a:pt x="1637" y="775"/>
                </a:lnTo>
                <a:lnTo>
                  <a:pt x="1637" y="775"/>
                </a:lnTo>
                <a:lnTo>
                  <a:pt x="1612" y="792"/>
                </a:lnTo>
                <a:lnTo>
                  <a:pt x="1592" y="804"/>
                </a:lnTo>
                <a:lnTo>
                  <a:pt x="1584" y="809"/>
                </a:lnTo>
                <a:lnTo>
                  <a:pt x="1576" y="812"/>
                </a:lnTo>
                <a:lnTo>
                  <a:pt x="1570" y="814"/>
                </a:lnTo>
                <a:lnTo>
                  <a:pt x="1564" y="815"/>
                </a:lnTo>
                <a:lnTo>
                  <a:pt x="1540" y="818"/>
                </a:lnTo>
                <a:lnTo>
                  <a:pt x="1525" y="879"/>
                </a:lnTo>
                <a:lnTo>
                  <a:pt x="1525" y="879"/>
                </a:lnTo>
                <a:lnTo>
                  <a:pt x="1522" y="892"/>
                </a:lnTo>
                <a:lnTo>
                  <a:pt x="1517" y="902"/>
                </a:lnTo>
                <a:lnTo>
                  <a:pt x="1511" y="911"/>
                </a:lnTo>
                <a:lnTo>
                  <a:pt x="1505" y="918"/>
                </a:lnTo>
                <a:lnTo>
                  <a:pt x="1505" y="918"/>
                </a:lnTo>
                <a:lnTo>
                  <a:pt x="1497" y="924"/>
                </a:lnTo>
                <a:lnTo>
                  <a:pt x="1486" y="929"/>
                </a:lnTo>
                <a:lnTo>
                  <a:pt x="1475" y="934"/>
                </a:lnTo>
                <a:lnTo>
                  <a:pt x="1461" y="937"/>
                </a:lnTo>
                <a:lnTo>
                  <a:pt x="1461" y="937"/>
                </a:lnTo>
                <a:lnTo>
                  <a:pt x="1445" y="941"/>
                </a:lnTo>
                <a:lnTo>
                  <a:pt x="1429" y="945"/>
                </a:lnTo>
                <a:lnTo>
                  <a:pt x="1414" y="952"/>
                </a:lnTo>
                <a:lnTo>
                  <a:pt x="1400" y="960"/>
                </a:lnTo>
                <a:lnTo>
                  <a:pt x="1380" y="1004"/>
                </a:lnTo>
                <a:lnTo>
                  <a:pt x="1379" y="1005"/>
                </a:lnTo>
                <a:lnTo>
                  <a:pt x="1377" y="1005"/>
                </a:lnTo>
                <a:lnTo>
                  <a:pt x="1376" y="1005"/>
                </a:lnTo>
                <a:lnTo>
                  <a:pt x="1321" y="1028"/>
                </a:lnTo>
                <a:lnTo>
                  <a:pt x="1317" y="1028"/>
                </a:lnTo>
                <a:lnTo>
                  <a:pt x="1289" y="1021"/>
                </a:lnTo>
                <a:lnTo>
                  <a:pt x="1289" y="1021"/>
                </a:lnTo>
                <a:lnTo>
                  <a:pt x="1274" y="1019"/>
                </a:lnTo>
                <a:lnTo>
                  <a:pt x="1261" y="1014"/>
                </a:lnTo>
                <a:lnTo>
                  <a:pt x="1249" y="1010"/>
                </a:lnTo>
                <a:lnTo>
                  <a:pt x="1240" y="1005"/>
                </a:lnTo>
                <a:lnTo>
                  <a:pt x="1240" y="1005"/>
                </a:lnTo>
                <a:lnTo>
                  <a:pt x="1229" y="1000"/>
                </a:lnTo>
                <a:lnTo>
                  <a:pt x="1217" y="998"/>
                </a:lnTo>
                <a:lnTo>
                  <a:pt x="1206" y="998"/>
                </a:lnTo>
                <a:lnTo>
                  <a:pt x="1193" y="1002"/>
                </a:lnTo>
                <a:lnTo>
                  <a:pt x="1193" y="1002"/>
                </a:lnTo>
                <a:lnTo>
                  <a:pt x="1187" y="1008"/>
                </a:lnTo>
                <a:lnTo>
                  <a:pt x="1183" y="1018"/>
                </a:lnTo>
                <a:lnTo>
                  <a:pt x="1179" y="1026"/>
                </a:lnTo>
                <a:lnTo>
                  <a:pt x="1177" y="1035"/>
                </a:lnTo>
                <a:lnTo>
                  <a:pt x="1175" y="1045"/>
                </a:lnTo>
                <a:lnTo>
                  <a:pt x="1172" y="1054"/>
                </a:lnTo>
                <a:lnTo>
                  <a:pt x="1172" y="1065"/>
                </a:lnTo>
                <a:lnTo>
                  <a:pt x="1172" y="1075"/>
                </a:lnTo>
                <a:lnTo>
                  <a:pt x="1172" y="1075"/>
                </a:lnTo>
                <a:lnTo>
                  <a:pt x="1174" y="1085"/>
                </a:lnTo>
                <a:lnTo>
                  <a:pt x="1176" y="1092"/>
                </a:lnTo>
                <a:lnTo>
                  <a:pt x="1178" y="1098"/>
                </a:lnTo>
                <a:lnTo>
                  <a:pt x="1181" y="1101"/>
                </a:lnTo>
                <a:lnTo>
                  <a:pt x="1190" y="1100"/>
                </a:lnTo>
                <a:lnTo>
                  <a:pt x="1199" y="1094"/>
                </a:lnTo>
                <a:lnTo>
                  <a:pt x="1201" y="1133"/>
                </a:lnTo>
                <a:lnTo>
                  <a:pt x="1201" y="1133"/>
                </a:lnTo>
                <a:lnTo>
                  <a:pt x="1200" y="1143"/>
                </a:lnTo>
                <a:lnTo>
                  <a:pt x="1198" y="1151"/>
                </a:lnTo>
                <a:lnTo>
                  <a:pt x="1193" y="1157"/>
                </a:lnTo>
                <a:lnTo>
                  <a:pt x="1186" y="1163"/>
                </a:lnTo>
                <a:lnTo>
                  <a:pt x="1186" y="1163"/>
                </a:lnTo>
                <a:lnTo>
                  <a:pt x="1182" y="1167"/>
                </a:lnTo>
                <a:lnTo>
                  <a:pt x="1174" y="1170"/>
                </a:lnTo>
                <a:lnTo>
                  <a:pt x="1154" y="1178"/>
                </a:lnTo>
                <a:lnTo>
                  <a:pt x="1145" y="1180"/>
                </a:lnTo>
                <a:lnTo>
                  <a:pt x="1145" y="1180"/>
                </a:lnTo>
                <a:lnTo>
                  <a:pt x="1139" y="1183"/>
                </a:lnTo>
                <a:lnTo>
                  <a:pt x="1132" y="1188"/>
                </a:lnTo>
                <a:lnTo>
                  <a:pt x="1126" y="1198"/>
                </a:lnTo>
                <a:lnTo>
                  <a:pt x="1116" y="1208"/>
                </a:lnTo>
                <a:lnTo>
                  <a:pt x="1096" y="1238"/>
                </a:lnTo>
                <a:lnTo>
                  <a:pt x="1069" y="1277"/>
                </a:lnTo>
                <a:lnTo>
                  <a:pt x="1069" y="1278"/>
                </a:lnTo>
                <a:lnTo>
                  <a:pt x="1068" y="1278"/>
                </a:lnTo>
                <a:lnTo>
                  <a:pt x="1032" y="1300"/>
                </a:lnTo>
                <a:lnTo>
                  <a:pt x="1032" y="1300"/>
                </a:lnTo>
                <a:lnTo>
                  <a:pt x="1036" y="1301"/>
                </a:lnTo>
                <a:lnTo>
                  <a:pt x="1039" y="1302"/>
                </a:lnTo>
                <a:lnTo>
                  <a:pt x="1041" y="1304"/>
                </a:lnTo>
                <a:lnTo>
                  <a:pt x="1041" y="1308"/>
                </a:lnTo>
                <a:lnTo>
                  <a:pt x="1041" y="1308"/>
                </a:lnTo>
                <a:lnTo>
                  <a:pt x="1040" y="1310"/>
                </a:lnTo>
                <a:lnTo>
                  <a:pt x="1036" y="1312"/>
                </a:lnTo>
                <a:lnTo>
                  <a:pt x="1032" y="1313"/>
                </a:lnTo>
                <a:lnTo>
                  <a:pt x="1026" y="1314"/>
                </a:lnTo>
                <a:lnTo>
                  <a:pt x="923" y="1312"/>
                </a:lnTo>
                <a:lnTo>
                  <a:pt x="923" y="1312"/>
                </a:lnTo>
                <a:lnTo>
                  <a:pt x="902" y="1312"/>
                </a:lnTo>
                <a:lnTo>
                  <a:pt x="882" y="1312"/>
                </a:lnTo>
                <a:lnTo>
                  <a:pt x="861" y="1313"/>
                </a:lnTo>
                <a:lnTo>
                  <a:pt x="842" y="1316"/>
                </a:lnTo>
                <a:lnTo>
                  <a:pt x="823" y="1319"/>
                </a:lnTo>
                <a:lnTo>
                  <a:pt x="805" y="1322"/>
                </a:lnTo>
                <a:lnTo>
                  <a:pt x="788" y="1327"/>
                </a:lnTo>
                <a:lnTo>
                  <a:pt x="771" y="1333"/>
                </a:lnTo>
                <a:lnTo>
                  <a:pt x="753" y="1339"/>
                </a:lnTo>
                <a:lnTo>
                  <a:pt x="737" y="1345"/>
                </a:lnTo>
                <a:lnTo>
                  <a:pt x="722" y="1353"/>
                </a:lnTo>
                <a:lnTo>
                  <a:pt x="708" y="1363"/>
                </a:lnTo>
                <a:lnTo>
                  <a:pt x="694" y="1372"/>
                </a:lnTo>
                <a:lnTo>
                  <a:pt x="680" y="1382"/>
                </a:lnTo>
                <a:lnTo>
                  <a:pt x="667" y="1394"/>
                </a:lnTo>
                <a:lnTo>
                  <a:pt x="655" y="1405"/>
                </a:lnTo>
                <a:lnTo>
                  <a:pt x="654" y="1406"/>
                </a:lnTo>
                <a:lnTo>
                  <a:pt x="651" y="1407"/>
                </a:lnTo>
                <a:lnTo>
                  <a:pt x="650" y="1407"/>
                </a:lnTo>
                <a:lnTo>
                  <a:pt x="608" y="1412"/>
                </a:lnTo>
                <a:lnTo>
                  <a:pt x="606" y="1413"/>
                </a:lnTo>
                <a:lnTo>
                  <a:pt x="603" y="1413"/>
                </a:lnTo>
                <a:lnTo>
                  <a:pt x="591" y="1384"/>
                </a:lnTo>
                <a:lnTo>
                  <a:pt x="547" y="1396"/>
                </a:lnTo>
                <a:lnTo>
                  <a:pt x="547" y="1396"/>
                </a:lnTo>
                <a:lnTo>
                  <a:pt x="538" y="1396"/>
                </a:lnTo>
                <a:lnTo>
                  <a:pt x="529" y="1395"/>
                </a:lnTo>
                <a:lnTo>
                  <a:pt x="519" y="1394"/>
                </a:lnTo>
                <a:lnTo>
                  <a:pt x="508" y="1391"/>
                </a:lnTo>
                <a:lnTo>
                  <a:pt x="497" y="1388"/>
                </a:lnTo>
                <a:lnTo>
                  <a:pt x="485" y="1384"/>
                </a:lnTo>
                <a:lnTo>
                  <a:pt x="473" y="1380"/>
                </a:lnTo>
                <a:lnTo>
                  <a:pt x="460" y="1374"/>
                </a:lnTo>
                <a:lnTo>
                  <a:pt x="460" y="1374"/>
                </a:lnTo>
                <a:lnTo>
                  <a:pt x="437" y="1363"/>
                </a:lnTo>
                <a:lnTo>
                  <a:pt x="416" y="1350"/>
                </a:lnTo>
                <a:lnTo>
                  <a:pt x="394" y="1336"/>
                </a:lnTo>
                <a:lnTo>
                  <a:pt x="373" y="1320"/>
                </a:lnTo>
                <a:lnTo>
                  <a:pt x="373" y="1320"/>
                </a:lnTo>
                <a:lnTo>
                  <a:pt x="359" y="1310"/>
                </a:lnTo>
                <a:lnTo>
                  <a:pt x="342" y="1302"/>
                </a:lnTo>
                <a:lnTo>
                  <a:pt x="325" y="1296"/>
                </a:lnTo>
                <a:lnTo>
                  <a:pt x="306" y="1292"/>
                </a:lnTo>
                <a:lnTo>
                  <a:pt x="267" y="1288"/>
                </a:lnTo>
                <a:lnTo>
                  <a:pt x="223" y="1294"/>
                </a:lnTo>
                <a:lnTo>
                  <a:pt x="223" y="1294"/>
                </a:lnTo>
                <a:lnTo>
                  <a:pt x="200" y="1296"/>
                </a:lnTo>
                <a:lnTo>
                  <a:pt x="176" y="1297"/>
                </a:lnTo>
                <a:lnTo>
                  <a:pt x="153" y="1297"/>
                </a:lnTo>
                <a:lnTo>
                  <a:pt x="132" y="1296"/>
                </a:lnTo>
                <a:lnTo>
                  <a:pt x="132" y="1296"/>
                </a:lnTo>
                <a:lnTo>
                  <a:pt x="104" y="1293"/>
                </a:lnTo>
                <a:lnTo>
                  <a:pt x="73" y="1287"/>
                </a:lnTo>
                <a:lnTo>
                  <a:pt x="40" y="1279"/>
                </a:lnTo>
                <a:lnTo>
                  <a:pt x="3" y="1269"/>
                </a:lnTo>
                <a:lnTo>
                  <a:pt x="0" y="1275"/>
                </a:lnTo>
                <a:lnTo>
                  <a:pt x="1" y="1275"/>
                </a:lnTo>
                <a:lnTo>
                  <a:pt x="2" y="1275"/>
                </a:lnTo>
                <a:lnTo>
                  <a:pt x="3" y="1277"/>
                </a:lnTo>
                <a:lnTo>
                  <a:pt x="3" y="1278"/>
                </a:lnTo>
                <a:lnTo>
                  <a:pt x="4" y="1290"/>
                </a:lnTo>
                <a:lnTo>
                  <a:pt x="16" y="1313"/>
                </a:lnTo>
                <a:lnTo>
                  <a:pt x="41" y="1344"/>
                </a:lnTo>
                <a:lnTo>
                  <a:pt x="42" y="1348"/>
                </a:lnTo>
                <a:lnTo>
                  <a:pt x="38" y="1371"/>
                </a:lnTo>
                <a:lnTo>
                  <a:pt x="38" y="1373"/>
                </a:lnTo>
                <a:lnTo>
                  <a:pt x="36" y="1373"/>
                </a:lnTo>
                <a:lnTo>
                  <a:pt x="22" y="1391"/>
                </a:lnTo>
                <a:lnTo>
                  <a:pt x="38" y="1407"/>
                </a:lnTo>
                <a:lnTo>
                  <a:pt x="38" y="1407"/>
                </a:lnTo>
                <a:lnTo>
                  <a:pt x="45" y="1415"/>
                </a:lnTo>
                <a:lnTo>
                  <a:pt x="47" y="1420"/>
                </a:lnTo>
                <a:lnTo>
                  <a:pt x="47" y="1423"/>
                </a:lnTo>
                <a:lnTo>
                  <a:pt x="50" y="1446"/>
                </a:lnTo>
                <a:lnTo>
                  <a:pt x="69" y="1465"/>
                </a:lnTo>
                <a:lnTo>
                  <a:pt x="69" y="1467"/>
                </a:lnTo>
                <a:lnTo>
                  <a:pt x="71" y="1483"/>
                </a:lnTo>
                <a:lnTo>
                  <a:pt x="71" y="1494"/>
                </a:lnTo>
                <a:lnTo>
                  <a:pt x="82" y="1504"/>
                </a:lnTo>
                <a:lnTo>
                  <a:pt x="89" y="1500"/>
                </a:lnTo>
                <a:lnTo>
                  <a:pt x="90" y="1497"/>
                </a:lnTo>
                <a:lnTo>
                  <a:pt x="90" y="1497"/>
                </a:lnTo>
                <a:lnTo>
                  <a:pt x="94" y="1491"/>
                </a:lnTo>
                <a:lnTo>
                  <a:pt x="98" y="1486"/>
                </a:lnTo>
                <a:lnTo>
                  <a:pt x="103" y="1483"/>
                </a:lnTo>
                <a:lnTo>
                  <a:pt x="109" y="1482"/>
                </a:lnTo>
                <a:lnTo>
                  <a:pt x="118" y="1477"/>
                </a:lnTo>
                <a:lnTo>
                  <a:pt x="182" y="1471"/>
                </a:lnTo>
                <a:lnTo>
                  <a:pt x="208" y="1462"/>
                </a:lnTo>
                <a:lnTo>
                  <a:pt x="211" y="1461"/>
                </a:lnTo>
                <a:lnTo>
                  <a:pt x="214" y="1458"/>
                </a:lnTo>
                <a:lnTo>
                  <a:pt x="227" y="1488"/>
                </a:lnTo>
                <a:lnTo>
                  <a:pt x="229" y="1488"/>
                </a:lnTo>
                <a:lnTo>
                  <a:pt x="229" y="1488"/>
                </a:lnTo>
                <a:lnTo>
                  <a:pt x="229" y="1488"/>
                </a:lnTo>
                <a:lnTo>
                  <a:pt x="229" y="1492"/>
                </a:lnTo>
                <a:lnTo>
                  <a:pt x="229" y="1498"/>
                </a:lnTo>
                <a:lnTo>
                  <a:pt x="227" y="1502"/>
                </a:lnTo>
                <a:lnTo>
                  <a:pt x="224" y="1507"/>
                </a:lnTo>
                <a:lnTo>
                  <a:pt x="190" y="1556"/>
                </a:lnTo>
                <a:lnTo>
                  <a:pt x="192" y="1564"/>
                </a:lnTo>
                <a:lnTo>
                  <a:pt x="208" y="1580"/>
                </a:lnTo>
                <a:lnTo>
                  <a:pt x="223" y="1591"/>
                </a:lnTo>
                <a:lnTo>
                  <a:pt x="224" y="1591"/>
                </a:lnTo>
                <a:lnTo>
                  <a:pt x="224" y="1591"/>
                </a:lnTo>
                <a:lnTo>
                  <a:pt x="230" y="1596"/>
                </a:lnTo>
                <a:lnTo>
                  <a:pt x="235" y="1602"/>
                </a:lnTo>
                <a:lnTo>
                  <a:pt x="240" y="1606"/>
                </a:lnTo>
                <a:lnTo>
                  <a:pt x="245" y="1608"/>
                </a:lnTo>
                <a:lnTo>
                  <a:pt x="245" y="1608"/>
                </a:lnTo>
                <a:lnTo>
                  <a:pt x="252" y="1611"/>
                </a:lnTo>
                <a:lnTo>
                  <a:pt x="258" y="1615"/>
                </a:lnTo>
                <a:lnTo>
                  <a:pt x="263" y="1620"/>
                </a:lnTo>
                <a:lnTo>
                  <a:pt x="269" y="1627"/>
                </a:lnTo>
                <a:lnTo>
                  <a:pt x="270" y="1631"/>
                </a:lnTo>
                <a:lnTo>
                  <a:pt x="283" y="1636"/>
                </a:lnTo>
                <a:lnTo>
                  <a:pt x="286" y="1638"/>
                </a:lnTo>
                <a:lnTo>
                  <a:pt x="287" y="1638"/>
                </a:lnTo>
                <a:lnTo>
                  <a:pt x="291" y="1650"/>
                </a:lnTo>
                <a:lnTo>
                  <a:pt x="291" y="1650"/>
                </a:lnTo>
                <a:lnTo>
                  <a:pt x="292" y="1664"/>
                </a:lnTo>
                <a:lnTo>
                  <a:pt x="298" y="1683"/>
                </a:lnTo>
                <a:lnTo>
                  <a:pt x="327" y="1688"/>
                </a:lnTo>
                <a:lnTo>
                  <a:pt x="330" y="1688"/>
                </a:lnTo>
                <a:lnTo>
                  <a:pt x="331" y="1689"/>
                </a:lnTo>
                <a:lnTo>
                  <a:pt x="331" y="1690"/>
                </a:lnTo>
                <a:lnTo>
                  <a:pt x="332" y="1693"/>
                </a:lnTo>
                <a:lnTo>
                  <a:pt x="341" y="1710"/>
                </a:lnTo>
                <a:lnTo>
                  <a:pt x="365" y="1718"/>
                </a:lnTo>
                <a:lnTo>
                  <a:pt x="382" y="1710"/>
                </a:lnTo>
                <a:lnTo>
                  <a:pt x="379" y="1701"/>
                </a:lnTo>
                <a:lnTo>
                  <a:pt x="364" y="1686"/>
                </a:lnTo>
                <a:lnTo>
                  <a:pt x="366" y="1683"/>
                </a:lnTo>
                <a:lnTo>
                  <a:pt x="366" y="1681"/>
                </a:lnTo>
                <a:lnTo>
                  <a:pt x="379" y="1656"/>
                </a:lnTo>
                <a:lnTo>
                  <a:pt x="409" y="1656"/>
                </a:lnTo>
                <a:lnTo>
                  <a:pt x="410" y="1657"/>
                </a:lnTo>
                <a:lnTo>
                  <a:pt x="451" y="1671"/>
                </a:lnTo>
                <a:lnTo>
                  <a:pt x="474" y="1667"/>
                </a:lnTo>
                <a:lnTo>
                  <a:pt x="492" y="1650"/>
                </a:lnTo>
                <a:lnTo>
                  <a:pt x="492" y="1650"/>
                </a:lnTo>
                <a:lnTo>
                  <a:pt x="506" y="1634"/>
                </a:lnTo>
                <a:lnTo>
                  <a:pt x="517" y="1624"/>
                </a:lnTo>
                <a:lnTo>
                  <a:pt x="522" y="1620"/>
                </a:lnTo>
                <a:lnTo>
                  <a:pt x="527" y="1619"/>
                </a:lnTo>
                <a:lnTo>
                  <a:pt x="531" y="1619"/>
                </a:lnTo>
                <a:lnTo>
                  <a:pt x="535" y="1620"/>
                </a:lnTo>
                <a:lnTo>
                  <a:pt x="544" y="1619"/>
                </a:lnTo>
                <a:lnTo>
                  <a:pt x="544" y="1619"/>
                </a:lnTo>
                <a:lnTo>
                  <a:pt x="556" y="1620"/>
                </a:lnTo>
                <a:lnTo>
                  <a:pt x="564" y="1622"/>
                </a:lnTo>
                <a:lnTo>
                  <a:pt x="564" y="1622"/>
                </a:lnTo>
                <a:lnTo>
                  <a:pt x="566" y="1625"/>
                </a:lnTo>
                <a:lnTo>
                  <a:pt x="567" y="1628"/>
                </a:lnTo>
                <a:lnTo>
                  <a:pt x="567" y="1628"/>
                </a:lnTo>
                <a:lnTo>
                  <a:pt x="568" y="1633"/>
                </a:lnTo>
                <a:lnTo>
                  <a:pt x="570" y="1640"/>
                </a:lnTo>
                <a:lnTo>
                  <a:pt x="579" y="1657"/>
                </a:lnTo>
                <a:lnTo>
                  <a:pt x="579" y="1658"/>
                </a:lnTo>
                <a:lnTo>
                  <a:pt x="579" y="1659"/>
                </a:lnTo>
                <a:lnTo>
                  <a:pt x="583" y="1675"/>
                </a:lnTo>
                <a:lnTo>
                  <a:pt x="583" y="1680"/>
                </a:lnTo>
                <a:lnTo>
                  <a:pt x="578" y="1700"/>
                </a:lnTo>
                <a:lnTo>
                  <a:pt x="578" y="1700"/>
                </a:lnTo>
                <a:lnTo>
                  <a:pt x="578" y="1701"/>
                </a:lnTo>
                <a:lnTo>
                  <a:pt x="576" y="1702"/>
                </a:lnTo>
                <a:lnTo>
                  <a:pt x="556" y="1726"/>
                </a:lnTo>
                <a:lnTo>
                  <a:pt x="554" y="1727"/>
                </a:lnTo>
                <a:lnTo>
                  <a:pt x="554" y="1727"/>
                </a:lnTo>
                <a:lnTo>
                  <a:pt x="511" y="1747"/>
                </a:lnTo>
                <a:lnTo>
                  <a:pt x="505" y="1758"/>
                </a:lnTo>
                <a:lnTo>
                  <a:pt x="499" y="1794"/>
                </a:lnTo>
                <a:lnTo>
                  <a:pt x="503" y="1811"/>
                </a:lnTo>
                <a:lnTo>
                  <a:pt x="514" y="1828"/>
                </a:lnTo>
                <a:lnTo>
                  <a:pt x="519" y="1832"/>
                </a:lnTo>
                <a:lnTo>
                  <a:pt x="532" y="1842"/>
                </a:lnTo>
                <a:lnTo>
                  <a:pt x="584" y="1842"/>
                </a:lnTo>
                <a:lnTo>
                  <a:pt x="626" y="1836"/>
                </a:lnTo>
                <a:lnTo>
                  <a:pt x="632" y="1829"/>
                </a:lnTo>
                <a:lnTo>
                  <a:pt x="632" y="1829"/>
                </a:lnTo>
                <a:lnTo>
                  <a:pt x="637" y="1826"/>
                </a:lnTo>
                <a:lnTo>
                  <a:pt x="641" y="1822"/>
                </a:lnTo>
                <a:lnTo>
                  <a:pt x="645" y="1820"/>
                </a:lnTo>
                <a:lnTo>
                  <a:pt x="648" y="1820"/>
                </a:lnTo>
                <a:lnTo>
                  <a:pt x="677" y="1824"/>
                </a:lnTo>
                <a:lnTo>
                  <a:pt x="679" y="1820"/>
                </a:lnTo>
                <a:lnTo>
                  <a:pt x="679" y="1820"/>
                </a:lnTo>
                <a:lnTo>
                  <a:pt x="678" y="1814"/>
                </a:lnTo>
                <a:lnTo>
                  <a:pt x="678" y="1808"/>
                </a:lnTo>
                <a:lnTo>
                  <a:pt x="679" y="1803"/>
                </a:lnTo>
                <a:lnTo>
                  <a:pt x="681" y="1797"/>
                </a:lnTo>
                <a:lnTo>
                  <a:pt x="694" y="1776"/>
                </a:lnTo>
                <a:lnTo>
                  <a:pt x="694" y="1737"/>
                </a:lnTo>
                <a:lnTo>
                  <a:pt x="694" y="1736"/>
                </a:lnTo>
                <a:lnTo>
                  <a:pt x="716" y="1673"/>
                </a:lnTo>
                <a:lnTo>
                  <a:pt x="717" y="1672"/>
                </a:lnTo>
                <a:lnTo>
                  <a:pt x="717" y="1671"/>
                </a:lnTo>
                <a:lnTo>
                  <a:pt x="718" y="1671"/>
                </a:lnTo>
                <a:lnTo>
                  <a:pt x="718" y="1670"/>
                </a:lnTo>
                <a:lnTo>
                  <a:pt x="756" y="1640"/>
                </a:lnTo>
                <a:lnTo>
                  <a:pt x="758" y="1638"/>
                </a:lnTo>
                <a:lnTo>
                  <a:pt x="790" y="1651"/>
                </a:lnTo>
                <a:lnTo>
                  <a:pt x="790" y="1651"/>
                </a:lnTo>
                <a:lnTo>
                  <a:pt x="790" y="1651"/>
                </a:lnTo>
                <a:lnTo>
                  <a:pt x="801" y="1661"/>
                </a:lnTo>
                <a:lnTo>
                  <a:pt x="809" y="1667"/>
                </a:lnTo>
                <a:lnTo>
                  <a:pt x="814" y="1674"/>
                </a:lnTo>
                <a:lnTo>
                  <a:pt x="815" y="1680"/>
                </a:lnTo>
                <a:lnTo>
                  <a:pt x="813" y="1706"/>
                </a:lnTo>
                <a:lnTo>
                  <a:pt x="803" y="1724"/>
                </a:lnTo>
                <a:lnTo>
                  <a:pt x="793" y="1748"/>
                </a:lnTo>
                <a:lnTo>
                  <a:pt x="793" y="1774"/>
                </a:lnTo>
                <a:lnTo>
                  <a:pt x="803" y="1787"/>
                </a:lnTo>
                <a:lnTo>
                  <a:pt x="813" y="1784"/>
                </a:lnTo>
                <a:lnTo>
                  <a:pt x="815" y="1783"/>
                </a:lnTo>
                <a:lnTo>
                  <a:pt x="834" y="1784"/>
                </a:lnTo>
                <a:lnTo>
                  <a:pt x="834" y="1784"/>
                </a:lnTo>
                <a:lnTo>
                  <a:pt x="840" y="1789"/>
                </a:lnTo>
                <a:lnTo>
                  <a:pt x="846" y="1795"/>
                </a:lnTo>
                <a:lnTo>
                  <a:pt x="851" y="1802"/>
                </a:lnTo>
                <a:lnTo>
                  <a:pt x="854" y="1811"/>
                </a:lnTo>
                <a:lnTo>
                  <a:pt x="866" y="1814"/>
                </a:lnTo>
                <a:lnTo>
                  <a:pt x="867" y="1814"/>
                </a:lnTo>
                <a:lnTo>
                  <a:pt x="867" y="1814"/>
                </a:lnTo>
                <a:lnTo>
                  <a:pt x="868" y="1814"/>
                </a:lnTo>
                <a:lnTo>
                  <a:pt x="909" y="1834"/>
                </a:lnTo>
                <a:lnTo>
                  <a:pt x="927" y="1839"/>
                </a:lnTo>
                <a:lnTo>
                  <a:pt x="953" y="1836"/>
                </a:lnTo>
                <a:lnTo>
                  <a:pt x="963" y="1821"/>
                </a:lnTo>
                <a:lnTo>
                  <a:pt x="978" y="1761"/>
                </a:lnTo>
                <a:lnTo>
                  <a:pt x="979" y="1729"/>
                </a:lnTo>
                <a:lnTo>
                  <a:pt x="979" y="1727"/>
                </a:lnTo>
                <a:lnTo>
                  <a:pt x="981" y="1726"/>
                </a:lnTo>
                <a:lnTo>
                  <a:pt x="982" y="1725"/>
                </a:lnTo>
                <a:lnTo>
                  <a:pt x="1005" y="1705"/>
                </a:lnTo>
                <a:lnTo>
                  <a:pt x="1019" y="1688"/>
                </a:lnTo>
                <a:lnTo>
                  <a:pt x="1020" y="1687"/>
                </a:lnTo>
                <a:lnTo>
                  <a:pt x="1044" y="1675"/>
                </a:lnTo>
                <a:lnTo>
                  <a:pt x="1059" y="1667"/>
                </a:lnTo>
                <a:lnTo>
                  <a:pt x="1076" y="1661"/>
                </a:lnTo>
                <a:lnTo>
                  <a:pt x="1067" y="1624"/>
                </a:lnTo>
                <a:lnTo>
                  <a:pt x="1108" y="1628"/>
                </a:lnTo>
                <a:lnTo>
                  <a:pt x="1108" y="1628"/>
                </a:lnTo>
                <a:lnTo>
                  <a:pt x="1108" y="1630"/>
                </a:lnTo>
                <a:lnTo>
                  <a:pt x="1108" y="1630"/>
                </a:lnTo>
                <a:lnTo>
                  <a:pt x="1130" y="1639"/>
                </a:lnTo>
                <a:lnTo>
                  <a:pt x="1130" y="1639"/>
                </a:lnTo>
                <a:lnTo>
                  <a:pt x="1130" y="1638"/>
                </a:lnTo>
                <a:lnTo>
                  <a:pt x="1136" y="1615"/>
                </a:lnTo>
                <a:lnTo>
                  <a:pt x="1136" y="1610"/>
                </a:lnTo>
                <a:lnTo>
                  <a:pt x="1139" y="1612"/>
                </a:lnTo>
                <a:lnTo>
                  <a:pt x="1142" y="1612"/>
                </a:lnTo>
                <a:lnTo>
                  <a:pt x="1161" y="1617"/>
                </a:lnTo>
                <a:lnTo>
                  <a:pt x="1171" y="1617"/>
                </a:lnTo>
                <a:lnTo>
                  <a:pt x="1190" y="1596"/>
                </a:lnTo>
                <a:lnTo>
                  <a:pt x="1191" y="1596"/>
                </a:lnTo>
                <a:lnTo>
                  <a:pt x="1192" y="1595"/>
                </a:lnTo>
                <a:lnTo>
                  <a:pt x="1193" y="1595"/>
                </a:lnTo>
                <a:lnTo>
                  <a:pt x="1217" y="1591"/>
                </a:lnTo>
                <a:lnTo>
                  <a:pt x="1238" y="1571"/>
                </a:lnTo>
                <a:lnTo>
                  <a:pt x="1248" y="1555"/>
                </a:lnTo>
                <a:lnTo>
                  <a:pt x="1248" y="1536"/>
                </a:lnTo>
                <a:lnTo>
                  <a:pt x="1248" y="1536"/>
                </a:lnTo>
                <a:lnTo>
                  <a:pt x="1249" y="1531"/>
                </a:lnTo>
                <a:lnTo>
                  <a:pt x="1251" y="1526"/>
                </a:lnTo>
                <a:lnTo>
                  <a:pt x="1255" y="1523"/>
                </a:lnTo>
                <a:lnTo>
                  <a:pt x="1260" y="1520"/>
                </a:lnTo>
                <a:lnTo>
                  <a:pt x="1260" y="1520"/>
                </a:lnTo>
                <a:lnTo>
                  <a:pt x="1262" y="1520"/>
                </a:lnTo>
                <a:lnTo>
                  <a:pt x="1263" y="1520"/>
                </a:lnTo>
                <a:lnTo>
                  <a:pt x="1286" y="1522"/>
                </a:lnTo>
                <a:lnTo>
                  <a:pt x="1295" y="1516"/>
                </a:lnTo>
                <a:lnTo>
                  <a:pt x="1300" y="1499"/>
                </a:lnTo>
                <a:lnTo>
                  <a:pt x="1324" y="1492"/>
                </a:lnTo>
                <a:lnTo>
                  <a:pt x="1325" y="1492"/>
                </a:lnTo>
                <a:lnTo>
                  <a:pt x="1326" y="1492"/>
                </a:lnTo>
                <a:lnTo>
                  <a:pt x="1326" y="1492"/>
                </a:lnTo>
                <a:lnTo>
                  <a:pt x="1356" y="1496"/>
                </a:lnTo>
                <a:lnTo>
                  <a:pt x="1380" y="1490"/>
                </a:lnTo>
                <a:lnTo>
                  <a:pt x="1395" y="1475"/>
                </a:lnTo>
                <a:lnTo>
                  <a:pt x="1404" y="1455"/>
                </a:lnTo>
                <a:lnTo>
                  <a:pt x="1387" y="1436"/>
                </a:lnTo>
                <a:lnTo>
                  <a:pt x="1387" y="1435"/>
                </a:lnTo>
                <a:lnTo>
                  <a:pt x="1387" y="1435"/>
                </a:lnTo>
                <a:lnTo>
                  <a:pt x="1382" y="1421"/>
                </a:lnTo>
                <a:lnTo>
                  <a:pt x="1382" y="1421"/>
                </a:lnTo>
                <a:lnTo>
                  <a:pt x="1377" y="1399"/>
                </a:lnTo>
                <a:lnTo>
                  <a:pt x="1377" y="1398"/>
                </a:lnTo>
                <a:lnTo>
                  <a:pt x="1389" y="1379"/>
                </a:lnTo>
                <a:lnTo>
                  <a:pt x="1389" y="1379"/>
                </a:lnTo>
                <a:lnTo>
                  <a:pt x="1389" y="1373"/>
                </a:lnTo>
                <a:lnTo>
                  <a:pt x="1391" y="1367"/>
                </a:lnTo>
                <a:lnTo>
                  <a:pt x="1396" y="1361"/>
                </a:lnTo>
                <a:lnTo>
                  <a:pt x="1402" y="1355"/>
                </a:lnTo>
                <a:lnTo>
                  <a:pt x="1415" y="1328"/>
                </a:lnTo>
                <a:lnTo>
                  <a:pt x="1415" y="1326"/>
                </a:lnTo>
                <a:lnTo>
                  <a:pt x="1416" y="1326"/>
                </a:lnTo>
                <a:lnTo>
                  <a:pt x="1429" y="1308"/>
                </a:lnTo>
                <a:lnTo>
                  <a:pt x="1446" y="1271"/>
                </a:lnTo>
                <a:lnTo>
                  <a:pt x="1463" y="1295"/>
                </a:lnTo>
                <a:lnTo>
                  <a:pt x="1464" y="1296"/>
                </a:lnTo>
                <a:lnTo>
                  <a:pt x="1464" y="1297"/>
                </a:lnTo>
                <a:lnTo>
                  <a:pt x="1470" y="1321"/>
                </a:lnTo>
                <a:lnTo>
                  <a:pt x="1470" y="1322"/>
                </a:lnTo>
                <a:lnTo>
                  <a:pt x="1475" y="1347"/>
                </a:lnTo>
                <a:lnTo>
                  <a:pt x="1491" y="1355"/>
                </a:lnTo>
                <a:lnTo>
                  <a:pt x="1492" y="1355"/>
                </a:lnTo>
                <a:lnTo>
                  <a:pt x="1492" y="1355"/>
                </a:lnTo>
                <a:lnTo>
                  <a:pt x="1492" y="1355"/>
                </a:lnTo>
                <a:lnTo>
                  <a:pt x="1498" y="1357"/>
                </a:lnTo>
                <a:lnTo>
                  <a:pt x="1499" y="1356"/>
                </a:lnTo>
                <a:lnTo>
                  <a:pt x="1513" y="1330"/>
                </a:lnTo>
                <a:lnTo>
                  <a:pt x="1522" y="1306"/>
                </a:lnTo>
                <a:lnTo>
                  <a:pt x="1525" y="1308"/>
                </a:lnTo>
                <a:lnTo>
                  <a:pt x="1529" y="1309"/>
                </a:lnTo>
                <a:lnTo>
                  <a:pt x="1564" y="1320"/>
                </a:lnTo>
                <a:lnTo>
                  <a:pt x="1581" y="1308"/>
                </a:lnTo>
                <a:lnTo>
                  <a:pt x="1582" y="1306"/>
                </a:lnTo>
                <a:lnTo>
                  <a:pt x="1585" y="1306"/>
                </a:lnTo>
                <a:lnTo>
                  <a:pt x="1601" y="1304"/>
                </a:lnTo>
                <a:lnTo>
                  <a:pt x="1613" y="1285"/>
                </a:lnTo>
                <a:lnTo>
                  <a:pt x="1613" y="1258"/>
                </a:lnTo>
                <a:lnTo>
                  <a:pt x="1621" y="1220"/>
                </a:lnTo>
                <a:lnTo>
                  <a:pt x="1625" y="1222"/>
                </a:lnTo>
                <a:lnTo>
                  <a:pt x="1628" y="1222"/>
                </a:lnTo>
                <a:lnTo>
                  <a:pt x="1655" y="1227"/>
                </a:lnTo>
                <a:lnTo>
                  <a:pt x="1666" y="1206"/>
                </a:lnTo>
                <a:lnTo>
                  <a:pt x="1668" y="1206"/>
                </a:lnTo>
                <a:lnTo>
                  <a:pt x="1671" y="1206"/>
                </a:lnTo>
                <a:lnTo>
                  <a:pt x="1695" y="1203"/>
                </a:lnTo>
                <a:lnTo>
                  <a:pt x="1698" y="1203"/>
                </a:lnTo>
                <a:lnTo>
                  <a:pt x="1698" y="1204"/>
                </a:lnTo>
                <a:lnTo>
                  <a:pt x="1700" y="1206"/>
                </a:lnTo>
                <a:lnTo>
                  <a:pt x="1713" y="1223"/>
                </a:lnTo>
                <a:lnTo>
                  <a:pt x="1713" y="1224"/>
                </a:lnTo>
                <a:lnTo>
                  <a:pt x="1714" y="1225"/>
                </a:lnTo>
                <a:lnTo>
                  <a:pt x="1714" y="1227"/>
                </a:lnTo>
                <a:lnTo>
                  <a:pt x="1716" y="1251"/>
                </a:lnTo>
                <a:lnTo>
                  <a:pt x="1728" y="1263"/>
                </a:lnTo>
                <a:lnTo>
                  <a:pt x="1745" y="1247"/>
                </a:lnTo>
                <a:lnTo>
                  <a:pt x="1748" y="1251"/>
                </a:lnTo>
                <a:lnTo>
                  <a:pt x="1748" y="1251"/>
                </a:lnTo>
                <a:lnTo>
                  <a:pt x="1753" y="1256"/>
                </a:lnTo>
                <a:lnTo>
                  <a:pt x="1755" y="1261"/>
                </a:lnTo>
                <a:lnTo>
                  <a:pt x="1757" y="1265"/>
                </a:lnTo>
                <a:lnTo>
                  <a:pt x="1758" y="1271"/>
                </a:lnTo>
                <a:lnTo>
                  <a:pt x="1758" y="1293"/>
                </a:lnTo>
                <a:lnTo>
                  <a:pt x="1748" y="1314"/>
                </a:lnTo>
                <a:lnTo>
                  <a:pt x="1755" y="1324"/>
                </a:lnTo>
                <a:lnTo>
                  <a:pt x="1767" y="1337"/>
                </a:lnTo>
                <a:lnTo>
                  <a:pt x="1817" y="1344"/>
                </a:lnTo>
                <a:lnTo>
                  <a:pt x="1818" y="1345"/>
                </a:lnTo>
                <a:lnTo>
                  <a:pt x="1818" y="1345"/>
                </a:lnTo>
                <a:lnTo>
                  <a:pt x="1822" y="1347"/>
                </a:lnTo>
                <a:lnTo>
                  <a:pt x="1822" y="1347"/>
                </a:lnTo>
                <a:lnTo>
                  <a:pt x="1825" y="1351"/>
                </a:lnTo>
                <a:lnTo>
                  <a:pt x="1839" y="1330"/>
                </a:lnTo>
                <a:lnTo>
                  <a:pt x="1840" y="1330"/>
                </a:lnTo>
                <a:lnTo>
                  <a:pt x="1853" y="1318"/>
                </a:lnTo>
                <a:lnTo>
                  <a:pt x="1848" y="1300"/>
                </a:lnTo>
                <a:lnTo>
                  <a:pt x="1834" y="1223"/>
                </a:lnTo>
                <a:lnTo>
                  <a:pt x="1870" y="1239"/>
                </a:lnTo>
                <a:lnTo>
                  <a:pt x="1871" y="1239"/>
                </a:lnTo>
                <a:lnTo>
                  <a:pt x="1872" y="1239"/>
                </a:lnTo>
                <a:lnTo>
                  <a:pt x="1888" y="1258"/>
                </a:lnTo>
                <a:lnTo>
                  <a:pt x="1897" y="1269"/>
                </a:lnTo>
                <a:lnTo>
                  <a:pt x="1912" y="1258"/>
                </a:lnTo>
                <a:lnTo>
                  <a:pt x="1963" y="1203"/>
                </a:lnTo>
                <a:lnTo>
                  <a:pt x="1963" y="1203"/>
                </a:lnTo>
                <a:lnTo>
                  <a:pt x="1964" y="1203"/>
                </a:lnTo>
                <a:lnTo>
                  <a:pt x="1982" y="1190"/>
                </a:lnTo>
                <a:lnTo>
                  <a:pt x="2003" y="1161"/>
                </a:lnTo>
                <a:lnTo>
                  <a:pt x="2004" y="1159"/>
                </a:lnTo>
                <a:lnTo>
                  <a:pt x="2031" y="1165"/>
                </a:lnTo>
                <a:lnTo>
                  <a:pt x="2045" y="1165"/>
                </a:lnTo>
                <a:lnTo>
                  <a:pt x="2045" y="1165"/>
                </a:lnTo>
                <a:lnTo>
                  <a:pt x="2045" y="1159"/>
                </a:lnTo>
                <a:lnTo>
                  <a:pt x="2046" y="1152"/>
                </a:lnTo>
                <a:lnTo>
                  <a:pt x="2049" y="1143"/>
                </a:lnTo>
                <a:lnTo>
                  <a:pt x="2069" y="1118"/>
                </a:lnTo>
                <a:lnTo>
                  <a:pt x="2075" y="1115"/>
                </a:lnTo>
                <a:lnTo>
                  <a:pt x="2099" y="1123"/>
                </a:lnTo>
                <a:lnTo>
                  <a:pt x="2129" y="1120"/>
                </a:lnTo>
                <a:lnTo>
                  <a:pt x="2148" y="1099"/>
                </a:lnTo>
                <a:lnTo>
                  <a:pt x="2157" y="1081"/>
                </a:lnTo>
                <a:lnTo>
                  <a:pt x="2152" y="1071"/>
                </a:lnTo>
                <a:lnTo>
                  <a:pt x="2134" y="1079"/>
                </a:lnTo>
                <a:lnTo>
                  <a:pt x="2133" y="1078"/>
                </a:lnTo>
                <a:lnTo>
                  <a:pt x="2132" y="1077"/>
                </a:lnTo>
                <a:lnTo>
                  <a:pt x="2110" y="1058"/>
                </a:lnTo>
                <a:lnTo>
                  <a:pt x="2109" y="1057"/>
                </a:lnTo>
                <a:lnTo>
                  <a:pt x="2117" y="1024"/>
                </a:lnTo>
                <a:lnTo>
                  <a:pt x="2120" y="999"/>
                </a:lnTo>
                <a:lnTo>
                  <a:pt x="2114" y="980"/>
                </a:lnTo>
                <a:lnTo>
                  <a:pt x="2097" y="973"/>
                </a:lnTo>
                <a:lnTo>
                  <a:pt x="2097" y="972"/>
                </a:lnTo>
                <a:lnTo>
                  <a:pt x="2095" y="971"/>
                </a:lnTo>
                <a:lnTo>
                  <a:pt x="2094" y="969"/>
                </a:lnTo>
                <a:lnTo>
                  <a:pt x="2079" y="941"/>
                </a:lnTo>
                <a:lnTo>
                  <a:pt x="2077" y="937"/>
                </a:lnTo>
                <a:lnTo>
                  <a:pt x="2057" y="961"/>
                </a:lnTo>
                <a:lnTo>
                  <a:pt x="2036" y="974"/>
                </a:lnTo>
                <a:lnTo>
                  <a:pt x="2031" y="976"/>
                </a:lnTo>
                <a:lnTo>
                  <a:pt x="2030" y="975"/>
                </a:lnTo>
                <a:lnTo>
                  <a:pt x="2029" y="973"/>
                </a:lnTo>
                <a:lnTo>
                  <a:pt x="2007" y="952"/>
                </a:lnTo>
                <a:lnTo>
                  <a:pt x="2007" y="951"/>
                </a:lnTo>
                <a:lnTo>
                  <a:pt x="1991" y="918"/>
                </a:lnTo>
                <a:lnTo>
                  <a:pt x="1991" y="917"/>
                </a:lnTo>
                <a:lnTo>
                  <a:pt x="1984" y="893"/>
                </a:lnTo>
                <a:lnTo>
                  <a:pt x="1984" y="892"/>
                </a:lnTo>
                <a:lnTo>
                  <a:pt x="1984" y="892"/>
                </a:lnTo>
                <a:lnTo>
                  <a:pt x="1984" y="855"/>
                </a:lnTo>
                <a:lnTo>
                  <a:pt x="1982" y="833"/>
                </a:lnTo>
                <a:lnTo>
                  <a:pt x="1965" y="827"/>
                </a:lnTo>
                <a:lnTo>
                  <a:pt x="1964" y="827"/>
                </a:lnTo>
                <a:lnTo>
                  <a:pt x="1964" y="826"/>
                </a:lnTo>
                <a:lnTo>
                  <a:pt x="1925" y="795"/>
                </a:lnTo>
                <a:lnTo>
                  <a:pt x="1927" y="792"/>
                </a:lnTo>
                <a:lnTo>
                  <a:pt x="1945" y="772"/>
                </a:lnTo>
                <a:lnTo>
                  <a:pt x="1945" y="771"/>
                </a:lnTo>
                <a:lnTo>
                  <a:pt x="1945" y="770"/>
                </a:lnTo>
                <a:lnTo>
                  <a:pt x="1948" y="770"/>
                </a:lnTo>
                <a:lnTo>
                  <a:pt x="1948" y="770"/>
                </a:lnTo>
                <a:lnTo>
                  <a:pt x="1968" y="768"/>
                </a:lnTo>
                <a:lnTo>
                  <a:pt x="1970" y="768"/>
                </a:lnTo>
                <a:lnTo>
                  <a:pt x="1970" y="768"/>
                </a:lnTo>
                <a:lnTo>
                  <a:pt x="1974" y="768"/>
                </a:lnTo>
                <a:lnTo>
                  <a:pt x="1979" y="770"/>
                </a:lnTo>
                <a:lnTo>
                  <a:pt x="1983" y="773"/>
                </a:lnTo>
                <a:lnTo>
                  <a:pt x="1987" y="777"/>
                </a:lnTo>
                <a:lnTo>
                  <a:pt x="2004" y="791"/>
                </a:lnTo>
                <a:lnTo>
                  <a:pt x="2022" y="776"/>
                </a:lnTo>
                <a:lnTo>
                  <a:pt x="2035" y="757"/>
                </a:lnTo>
                <a:lnTo>
                  <a:pt x="2035" y="743"/>
                </a:lnTo>
                <a:lnTo>
                  <a:pt x="2030" y="704"/>
                </a:lnTo>
                <a:lnTo>
                  <a:pt x="2027" y="688"/>
                </a:lnTo>
                <a:lnTo>
                  <a:pt x="2000" y="683"/>
                </a:lnTo>
                <a:lnTo>
                  <a:pt x="2000" y="667"/>
                </a:lnTo>
                <a:lnTo>
                  <a:pt x="1976" y="637"/>
                </a:lnTo>
                <a:lnTo>
                  <a:pt x="1975" y="636"/>
                </a:lnTo>
                <a:lnTo>
                  <a:pt x="1963" y="614"/>
                </a:lnTo>
                <a:lnTo>
                  <a:pt x="1960" y="612"/>
                </a:lnTo>
                <a:lnTo>
                  <a:pt x="1960" y="610"/>
                </a:lnTo>
                <a:lnTo>
                  <a:pt x="1960" y="610"/>
                </a:lnTo>
                <a:lnTo>
                  <a:pt x="1987" y="574"/>
                </a:lnTo>
                <a:lnTo>
                  <a:pt x="1987" y="573"/>
                </a:lnTo>
                <a:lnTo>
                  <a:pt x="1988" y="572"/>
                </a:lnTo>
                <a:lnTo>
                  <a:pt x="1988" y="571"/>
                </a:lnTo>
                <a:lnTo>
                  <a:pt x="1990" y="571"/>
                </a:lnTo>
                <a:lnTo>
                  <a:pt x="2002" y="569"/>
                </a:lnTo>
                <a:lnTo>
                  <a:pt x="2014" y="558"/>
                </a:lnTo>
                <a:lnTo>
                  <a:pt x="2030" y="510"/>
                </a:lnTo>
                <a:lnTo>
                  <a:pt x="2031" y="510"/>
                </a:lnTo>
                <a:lnTo>
                  <a:pt x="2031" y="509"/>
                </a:lnTo>
                <a:lnTo>
                  <a:pt x="2051" y="487"/>
                </a:lnTo>
                <a:lnTo>
                  <a:pt x="2051" y="486"/>
                </a:lnTo>
                <a:lnTo>
                  <a:pt x="2052" y="486"/>
                </a:lnTo>
                <a:lnTo>
                  <a:pt x="2053" y="486"/>
                </a:lnTo>
                <a:lnTo>
                  <a:pt x="2075" y="480"/>
                </a:lnTo>
                <a:lnTo>
                  <a:pt x="2075" y="482"/>
                </a:lnTo>
                <a:lnTo>
                  <a:pt x="2090" y="494"/>
                </a:lnTo>
                <a:lnTo>
                  <a:pt x="2094" y="495"/>
                </a:lnTo>
                <a:lnTo>
                  <a:pt x="2102" y="458"/>
                </a:lnTo>
                <a:lnTo>
                  <a:pt x="2094" y="431"/>
                </a:lnTo>
                <a:lnTo>
                  <a:pt x="2093" y="430"/>
                </a:lnTo>
                <a:lnTo>
                  <a:pt x="2093" y="427"/>
                </a:lnTo>
                <a:lnTo>
                  <a:pt x="2097" y="398"/>
                </a:lnTo>
                <a:lnTo>
                  <a:pt x="2097" y="395"/>
                </a:lnTo>
                <a:lnTo>
                  <a:pt x="2112" y="379"/>
                </a:lnTo>
                <a:lnTo>
                  <a:pt x="2121" y="362"/>
                </a:lnTo>
                <a:lnTo>
                  <a:pt x="2122" y="348"/>
                </a:lnTo>
                <a:lnTo>
                  <a:pt x="2122" y="348"/>
                </a:lnTo>
                <a:lnTo>
                  <a:pt x="2122" y="341"/>
                </a:lnTo>
                <a:lnTo>
                  <a:pt x="2120" y="333"/>
                </a:lnTo>
                <a:lnTo>
                  <a:pt x="2112" y="310"/>
                </a:lnTo>
                <a:lnTo>
                  <a:pt x="2112" y="310"/>
                </a:lnTo>
                <a:lnTo>
                  <a:pt x="2112" y="310"/>
                </a:lnTo>
                <a:lnTo>
                  <a:pt x="2112" y="282"/>
                </a:lnTo>
                <a:lnTo>
                  <a:pt x="2112" y="281"/>
                </a:lnTo>
                <a:lnTo>
                  <a:pt x="2117" y="254"/>
                </a:lnTo>
                <a:lnTo>
                  <a:pt x="2117" y="254"/>
                </a:lnTo>
                <a:lnTo>
                  <a:pt x="2112" y="241"/>
                </a:lnTo>
                <a:lnTo>
                  <a:pt x="2109" y="235"/>
                </a:lnTo>
                <a:lnTo>
                  <a:pt x="2109" y="229"/>
                </a:lnTo>
                <a:lnTo>
                  <a:pt x="2114" y="196"/>
                </a:lnTo>
                <a:close/>
              </a:path>
            </a:pathLst>
          </a:custGeom>
          <a:solidFill>
            <a:schemeClr val="bg1">
              <a:lumMod val="7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32" name="Freeform 38"/>
          <p:cNvSpPr>
            <a:spLocks/>
          </p:cNvSpPr>
          <p:nvPr/>
        </p:nvSpPr>
        <p:spPr bwMode="auto">
          <a:xfrm>
            <a:off x="2605734" y="2753834"/>
            <a:ext cx="1596896" cy="1353537"/>
          </a:xfrm>
          <a:custGeom>
            <a:avLst/>
            <a:gdLst>
              <a:gd name="T0" fmla="*/ 809 w 1377"/>
              <a:gd name="T1" fmla="*/ 465 h 1167"/>
              <a:gd name="T2" fmla="*/ 777 w 1377"/>
              <a:gd name="T3" fmla="*/ 485 h 1167"/>
              <a:gd name="T4" fmla="*/ 689 w 1377"/>
              <a:gd name="T5" fmla="*/ 400 h 1167"/>
              <a:gd name="T6" fmla="*/ 666 w 1377"/>
              <a:gd name="T7" fmla="*/ 383 h 1167"/>
              <a:gd name="T8" fmla="*/ 627 w 1377"/>
              <a:gd name="T9" fmla="*/ 352 h 1167"/>
              <a:gd name="T10" fmla="*/ 587 w 1377"/>
              <a:gd name="T11" fmla="*/ 306 h 1167"/>
              <a:gd name="T12" fmla="*/ 599 w 1377"/>
              <a:gd name="T13" fmla="*/ 237 h 1167"/>
              <a:gd name="T14" fmla="*/ 508 w 1377"/>
              <a:gd name="T15" fmla="*/ 265 h 1167"/>
              <a:gd name="T16" fmla="*/ 469 w 1377"/>
              <a:gd name="T17" fmla="*/ 223 h 1167"/>
              <a:gd name="T18" fmla="*/ 414 w 1377"/>
              <a:gd name="T19" fmla="*/ 148 h 1167"/>
              <a:gd name="T20" fmla="*/ 405 w 1377"/>
              <a:gd name="T21" fmla="*/ 47 h 1167"/>
              <a:gd name="T22" fmla="*/ 324 w 1377"/>
              <a:gd name="T23" fmla="*/ 7 h 1167"/>
              <a:gd name="T24" fmla="*/ 289 w 1377"/>
              <a:gd name="T25" fmla="*/ 94 h 1167"/>
              <a:gd name="T26" fmla="*/ 187 w 1377"/>
              <a:gd name="T27" fmla="*/ 104 h 1167"/>
              <a:gd name="T28" fmla="*/ 108 w 1377"/>
              <a:gd name="T29" fmla="*/ 175 h 1167"/>
              <a:gd name="T30" fmla="*/ 75 w 1377"/>
              <a:gd name="T31" fmla="*/ 220 h 1167"/>
              <a:gd name="T32" fmla="*/ 0 w 1377"/>
              <a:gd name="T33" fmla="*/ 259 h 1167"/>
              <a:gd name="T34" fmla="*/ 98 w 1377"/>
              <a:gd name="T35" fmla="*/ 360 h 1167"/>
              <a:gd name="T36" fmla="*/ 206 w 1377"/>
              <a:gd name="T37" fmla="*/ 396 h 1167"/>
              <a:gd name="T38" fmla="*/ 332 w 1377"/>
              <a:gd name="T39" fmla="*/ 419 h 1167"/>
              <a:gd name="T40" fmla="*/ 438 w 1377"/>
              <a:gd name="T41" fmla="*/ 438 h 1167"/>
              <a:gd name="T42" fmla="*/ 533 w 1377"/>
              <a:gd name="T43" fmla="*/ 449 h 1167"/>
              <a:gd name="T44" fmla="*/ 610 w 1377"/>
              <a:gd name="T45" fmla="*/ 511 h 1167"/>
              <a:gd name="T46" fmla="*/ 724 w 1377"/>
              <a:gd name="T47" fmla="*/ 573 h 1167"/>
              <a:gd name="T48" fmla="*/ 828 w 1377"/>
              <a:gd name="T49" fmla="*/ 661 h 1167"/>
              <a:gd name="T50" fmla="*/ 820 w 1377"/>
              <a:gd name="T51" fmla="*/ 870 h 1167"/>
              <a:gd name="T52" fmla="*/ 754 w 1377"/>
              <a:gd name="T53" fmla="*/ 941 h 1167"/>
              <a:gd name="T54" fmla="*/ 761 w 1377"/>
              <a:gd name="T55" fmla="*/ 971 h 1167"/>
              <a:gd name="T56" fmla="*/ 676 w 1377"/>
              <a:gd name="T57" fmla="*/ 1007 h 1167"/>
              <a:gd name="T58" fmla="*/ 754 w 1377"/>
              <a:gd name="T59" fmla="*/ 1068 h 1167"/>
              <a:gd name="T60" fmla="*/ 784 w 1377"/>
              <a:gd name="T61" fmla="*/ 1027 h 1167"/>
              <a:gd name="T62" fmla="*/ 797 w 1377"/>
              <a:gd name="T63" fmla="*/ 1008 h 1167"/>
              <a:gd name="T64" fmla="*/ 862 w 1377"/>
              <a:gd name="T65" fmla="*/ 967 h 1167"/>
              <a:gd name="T66" fmla="*/ 966 w 1377"/>
              <a:gd name="T67" fmla="*/ 1038 h 1167"/>
              <a:gd name="T68" fmla="*/ 1006 w 1377"/>
              <a:gd name="T69" fmla="*/ 1094 h 1167"/>
              <a:gd name="T70" fmla="*/ 1018 w 1377"/>
              <a:gd name="T71" fmla="*/ 1148 h 1167"/>
              <a:gd name="T72" fmla="*/ 1102 w 1377"/>
              <a:gd name="T73" fmla="*/ 1123 h 1167"/>
              <a:gd name="T74" fmla="*/ 1100 w 1377"/>
              <a:gd name="T75" fmla="*/ 1075 h 1167"/>
              <a:gd name="T76" fmla="*/ 1177 w 1377"/>
              <a:gd name="T77" fmla="*/ 1040 h 1167"/>
              <a:gd name="T78" fmla="*/ 1155 w 1377"/>
              <a:gd name="T79" fmla="*/ 947 h 1167"/>
              <a:gd name="T80" fmla="*/ 1201 w 1377"/>
              <a:gd name="T81" fmla="*/ 878 h 1167"/>
              <a:gd name="T82" fmla="*/ 1265 w 1377"/>
              <a:gd name="T83" fmla="*/ 885 h 1167"/>
              <a:gd name="T84" fmla="*/ 1299 w 1377"/>
              <a:gd name="T85" fmla="*/ 848 h 1167"/>
              <a:gd name="T86" fmla="*/ 1366 w 1377"/>
              <a:gd name="T87" fmla="*/ 811 h 1167"/>
              <a:gd name="T88" fmla="*/ 1352 w 1377"/>
              <a:gd name="T89" fmla="*/ 726 h 1167"/>
              <a:gd name="T90" fmla="*/ 1267 w 1377"/>
              <a:gd name="T91" fmla="*/ 687 h 1167"/>
              <a:gd name="T92" fmla="*/ 1191 w 1377"/>
              <a:gd name="T93" fmla="*/ 721 h 1167"/>
              <a:gd name="T94" fmla="*/ 1231 w 1377"/>
              <a:gd name="T95" fmla="*/ 771 h 1167"/>
              <a:gd name="T96" fmla="*/ 1224 w 1377"/>
              <a:gd name="T97" fmla="*/ 816 h 1167"/>
              <a:gd name="T98" fmla="*/ 1175 w 1377"/>
              <a:gd name="T99" fmla="*/ 834 h 1167"/>
              <a:gd name="T100" fmla="*/ 1157 w 1377"/>
              <a:gd name="T101" fmla="*/ 877 h 1167"/>
              <a:gd name="T102" fmla="*/ 1126 w 1377"/>
              <a:gd name="T103" fmla="*/ 856 h 1167"/>
              <a:gd name="T104" fmla="*/ 1075 w 1377"/>
              <a:gd name="T105" fmla="*/ 814 h 1167"/>
              <a:gd name="T106" fmla="*/ 1082 w 1377"/>
              <a:gd name="T107" fmla="*/ 765 h 1167"/>
              <a:gd name="T108" fmla="*/ 1038 w 1377"/>
              <a:gd name="T109" fmla="*/ 657 h 1167"/>
              <a:gd name="T110" fmla="*/ 962 w 1377"/>
              <a:gd name="T111" fmla="*/ 608 h 1167"/>
              <a:gd name="T112" fmla="*/ 917 w 1377"/>
              <a:gd name="T113" fmla="*/ 590 h 1167"/>
              <a:gd name="T114" fmla="*/ 897 w 1377"/>
              <a:gd name="T115" fmla="*/ 545 h 1167"/>
              <a:gd name="T116" fmla="*/ 959 w 1377"/>
              <a:gd name="T117" fmla="*/ 469 h 1167"/>
              <a:gd name="T118" fmla="*/ 957 w 1377"/>
              <a:gd name="T119" fmla="*/ 385 h 1167"/>
              <a:gd name="T120" fmla="*/ 891 w 1377"/>
              <a:gd name="T121" fmla="*/ 433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7" h="1167">
                <a:moveTo>
                  <a:pt x="818" y="422"/>
                </a:moveTo>
                <a:lnTo>
                  <a:pt x="799" y="422"/>
                </a:lnTo>
                <a:lnTo>
                  <a:pt x="792" y="435"/>
                </a:lnTo>
                <a:lnTo>
                  <a:pt x="803" y="446"/>
                </a:lnTo>
                <a:lnTo>
                  <a:pt x="803" y="447"/>
                </a:lnTo>
                <a:lnTo>
                  <a:pt x="803" y="448"/>
                </a:lnTo>
                <a:lnTo>
                  <a:pt x="808" y="464"/>
                </a:lnTo>
                <a:lnTo>
                  <a:pt x="809" y="465"/>
                </a:lnTo>
                <a:lnTo>
                  <a:pt x="809" y="469"/>
                </a:lnTo>
                <a:lnTo>
                  <a:pt x="807" y="470"/>
                </a:lnTo>
                <a:lnTo>
                  <a:pt x="781" y="483"/>
                </a:lnTo>
                <a:lnTo>
                  <a:pt x="779" y="485"/>
                </a:lnTo>
                <a:lnTo>
                  <a:pt x="779" y="485"/>
                </a:lnTo>
                <a:lnTo>
                  <a:pt x="778" y="485"/>
                </a:lnTo>
                <a:lnTo>
                  <a:pt x="777" y="485"/>
                </a:lnTo>
                <a:lnTo>
                  <a:pt x="777" y="485"/>
                </a:lnTo>
                <a:lnTo>
                  <a:pt x="763" y="482"/>
                </a:lnTo>
                <a:lnTo>
                  <a:pt x="753" y="479"/>
                </a:lnTo>
                <a:lnTo>
                  <a:pt x="746" y="473"/>
                </a:lnTo>
                <a:lnTo>
                  <a:pt x="744" y="471"/>
                </a:lnTo>
                <a:lnTo>
                  <a:pt x="742" y="467"/>
                </a:lnTo>
                <a:lnTo>
                  <a:pt x="735" y="454"/>
                </a:lnTo>
                <a:lnTo>
                  <a:pt x="698" y="446"/>
                </a:lnTo>
                <a:lnTo>
                  <a:pt x="689" y="400"/>
                </a:lnTo>
                <a:lnTo>
                  <a:pt x="689" y="400"/>
                </a:lnTo>
                <a:lnTo>
                  <a:pt x="683" y="399"/>
                </a:lnTo>
                <a:lnTo>
                  <a:pt x="679" y="396"/>
                </a:lnTo>
                <a:lnTo>
                  <a:pt x="675" y="394"/>
                </a:lnTo>
                <a:lnTo>
                  <a:pt x="672" y="391"/>
                </a:lnTo>
                <a:lnTo>
                  <a:pt x="671" y="388"/>
                </a:lnTo>
                <a:lnTo>
                  <a:pt x="671" y="388"/>
                </a:lnTo>
                <a:lnTo>
                  <a:pt x="666" y="383"/>
                </a:lnTo>
                <a:lnTo>
                  <a:pt x="661" y="378"/>
                </a:lnTo>
                <a:lnTo>
                  <a:pt x="657" y="375"/>
                </a:lnTo>
                <a:lnTo>
                  <a:pt x="652" y="373"/>
                </a:lnTo>
                <a:lnTo>
                  <a:pt x="652" y="373"/>
                </a:lnTo>
                <a:lnTo>
                  <a:pt x="645" y="370"/>
                </a:lnTo>
                <a:lnTo>
                  <a:pt x="639" y="365"/>
                </a:lnTo>
                <a:lnTo>
                  <a:pt x="633" y="359"/>
                </a:lnTo>
                <a:lnTo>
                  <a:pt x="627" y="352"/>
                </a:lnTo>
                <a:lnTo>
                  <a:pt x="612" y="344"/>
                </a:lnTo>
                <a:lnTo>
                  <a:pt x="611" y="344"/>
                </a:lnTo>
                <a:lnTo>
                  <a:pt x="611" y="344"/>
                </a:lnTo>
                <a:lnTo>
                  <a:pt x="611" y="344"/>
                </a:lnTo>
                <a:lnTo>
                  <a:pt x="592" y="324"/>
                </a:lnTo>
                <a:lnTo>
                  <a:pt x="592" y="324"/>
                </a:lnTo>
                <a:lnTo>
                  <a:pt x="587" y="307"/>
                </a:lnTo>
                <a:lnTo>
                  <a:pt x="587" y="306"/>
                </a:lnTo>
                <a:lnTo>
                  <a:pt x="626" y="252"/>
                </a:lnTo>
                <a:lnTo>
                  <a:pt x="626" y="252"/>
                </a:lnTo>
                <a:lnTo>
                  <a:pt x="627" y="247"/>
                </a:lnTo>
                <a:lnTo>
                  <a:pt x="627" y="246"/>
                </a:lnTo>
                <a:lnTo>
                  <a:pt x="627" y="245"/>
                </a:lnTo>
                <a:lnTo>
                  <a:pt x="620" y="228"/>
                </a:lnTo>
                <a:lnTo>
                  <a:pt x="600" y="237"/>
                </a:lnTo>
                <a:lnTo>
                  <a:pt x="599" y="237"/>
                </a:lnTo>
                <a:lnTo>
                  <a:pt x="599" y="238"/>
                </a:lnTo>
                <a:lnTo>
                  <a:pt x="597" y="238"/>
                </a:lnTo>
                <a:lnTo>
                  <a:pt x="544" y="242"/>
                </a:lnTo>
                <a:lnTo>
                  <a:pt x="523" y="246"/>
                </a:lnTo>
                <a:lnTo>
                  <a:pt x="516" y="253"/>
                </a:lnTo>
                <a:lnTo>
                  <a:pt x="513" y="261"/>
                </a:lnTo>
                <a:lnTo>
                  <a:pt x="513" y="261"/>
                </a:lnTo>
                <a:lnTo>
                  <a:pt x="508" y="265"/>
                </a:lnTo>
                <a:lnTo>
                  <a:pt x="503" y="268"/>
                </a:lnTo>
                <a:lnTo>
                  <a:pt x="497" y="269"/>
                </a:lnTo>
                <a:lnTo>
                  <a:pt x="490" y="268"/>
                </a:lnTo>
                <a:lnTo>
                  <a:pt x="490" y="268"/>
                </a:lnTo>
                <a:lnTo>
                  <a:pt x="489" y="267"/>
                </a:lnTo>
                <a:lnTo>
                  <a:pt x="470" y="253"/>
                </a:lnTo>
                <a:lnTo>
                  <a:pt x="469" y="223"/>
                </a:lnTo>
                <a:lnTo>
                  <a:pt x="469" y="223"/>
                </a:lnTo>
                <a:lnTo>
                  <a:pt x="462" y="218"/>
                </a:lnTo>
                <a:lnTo>
                  <a:pt x="457" y="213"/>
                </a:lnTo>
                <a:lnTo>
                  <a:pt x="453" y="207"/>
                </a:lnTo>
                <a:lnTo>
                  <a:pt x="451" y="203"/>
                </a:lnTo>
                <a:lnTo>
                  <a:pt x="446" y="176"/>
                </a:lnTo>
                <a:lnTo>
                  <a:pt x="434" y="161"/>
                </a:lnTo>
                <a:lnTo>
                  <a:pt x="420" y="151"/>
                </a:lnTo>
                <a:lnTo>
                  <a:pt x="414" y="148"/>
                </a:lnTo>
                <a:lnTo>
                  <a:pt x="436" y="119"/>
                </a:lnTo>
                <a:lnTo>
                  <a:pt x="440" y="104"/>
                </a:lnTo>
                <a:lnTo>
                  <a:pt x="416" y="73"/>
                </a:lnTo>
                <a:lnTo>
                  <a:pt x="415" y="73"/>
                </a:lnTo>
                <a:lnTo>
                  <a:pt x="415" y="72"/>
                </a:lnTo>
                <a:lnTo>
                  <a:pt x="405" y="48"/>
                </a:lnTo>
                <a:lnTo>
                  <a:pt x="405" y="47"/>
                </a:lnTo>
                <a:lnTo>
                  <a:pt x="405" y="47"/>
                </a:lnTo>
                <a:lnTo>
                  <a:pt x="403" y="34"/>
                </a:lnTo>
                <a:lnTo>
                  <a:pt x="387" y="23"/>
                </a:lnTo>
                <a:lnTo>
                  <a:pt x="387" y="22"/>
                </a:lnTo>
                <a:lnTo>
                  <a:pt x="387" y="22"/>
                </a:lnTo>
                <a:lnTo>
                  <a:pt x="387" y="22"/>
                </a:lnTo>
                <a:lnTo>
                  <a:pt x="369" y="3"/>
                </a:lnTo>
                <a:lnTo>
                  <a:pt x="348" y="0"/>
                </a:lnTo>
                <a:lnTo>
                  <a:pt x="324" y="7"/>
                </a:lnTo>
                <a:lnTo>
                  <a:pt x="320" y="11"/>
                </a:lnTo>
                <a:lnTo>
                  <a:pt x="317" y="46"/>
                </a:lnTo>
                <a:lnTo>
                  <a:pt x="317" y="83"/>
                </a:lnTo>
                <a:lnTo>
                  <a:pt x="312" y="85"/>
                </a:lnTo>
                <a:lnTo>
                  <a:pt x="289" y="93"/>
                </a:lnTo>
                <a:lnTo>
                  <a:pt x="289" y="93"/>
                </a:lnTo>
                <a:lnTo>
                  <a:pt x="289" y="94"/>
                </a:lnTo>
                <a:lnTo>
                  <a:pt x="289" y="94"/>
                </a:lnTo>
                <a:lnTo>
                  <a:pt x="268" y="95"/>
                </a:lnTo>
                <a:lnTo>
                  <a:pt x="268" y="95"/>
                </a:lnTo>
                <a:lnTo>
                  <a:pt x="250" y="104"/>
                </a:lnTo>
                <a:lnTo>
                  <a:pt x="232" y="112"/>
                </a:lnTo>
                <a:lnTo>
                  <a:pt x="230" y="113"/>
                </a:lnTo>
                <a:lnTo>
                  <a:pt x="230" y="113"/>
                </a:lnTo>
                <a:lnTo>
                  <a:pt x="229" y="113"/>
                </a:lnTo>
                <a:lnTo>
                  <a:pt x="187" y="104"/>
                </a:lnTo>
                <a:lnTo>
                  <a:pt x="170" y="121"/>
                </a:lnTo>
                <a:lnTo>
                  <a:pt x="170" y="121"/>
                </a:lnTo>
                <a:lnTo>
                  <a:pt x="167" y="126"/>
                </a:lnTo>
                <a:lnTo>
                  <a:pt x="161" y="128"/>
                </a:lnTo>
                <a:lnTo>
                  <a:pt x="155" y="132"/>
                </a:lnTo>
                <a:lnTo>
                  <a:pt x="147" y="134"/>
                </a:lnTo>
                <a:lnTo>
                  <a:pt x="122" y="155"/>
                </a:lnTo>
                <a:lnTo>
                  <a:pt x="108" y="175"/>
                </a:lnTo>
                <a:lnTo>
                  <a:pt x="108" y="176"/>
                </a:lnTo>
                <a:lnTo>
                  <a:pt x="107" y="177"/>
                </a:lnTo>
                <a:lnTo>
                  <a:pt x="107" y="177"/>
                </a:lnTo>
                <a:lnTo>
                  <a:pt x="97" y="191"/>
                </a:lnTo>
                <a:lnTo>
                  <a:pt x="93" y="197"/>
                </a:lnTo>
                <a:lnTo>
                  <a:pt x="89" y="200"/>
                </a:lnTo>
                <a:lnTo>
                  <a:pt x="75" y="219"/>
                </a:lnTo>
                <a:lnTo>
                  <a:pt x="75" y="220"/>
                </a:lnTo>
                <a:lnTo>
                  <a:pt x="74" y="221"/>
                </a:lnTo>
                <a:lnTo>
                  <a:pt x="65" y="227"/>
                </a:lnTo>
                <a:lnTo>
                  <a:pt x="65" y="227"/>
                </a:lnTo>
                <a:lnTo>
                  <a:pt x="56" y="230"/>
                </a:lnTo>
                <a:lnTo>
                  <a:pt x="48" y="230"/>
                </a:lnTo>
                <a:lnTo>
                  <a:pt x="18" y="228"/>
                </a:lnTo>
                <a:lnTo>
                  <a:pt x="11" y="239"/>
                </a:lnTo>
                <a:lnTo>
                  <a:pt x="0" y="259"/>
                </a:lnTo>
                <a:lnTo>
                  <a:pt x="4" y="278"/>
                </a:lnTo>
                <a:lnTo>
                  <a:pt x="2" y="325"/>
                </a:lnTo>
                <a:lnTo>
                  <a:pt x="11" y="339"/>
                </a:lnTo>
                <a:lnTo>
                  <a:pt x="11" y="340"/>
                </a:lnTo>
                <a:lnTo>
                  <a:pt x="14" y="352"/>
                </a:lnTo>
                <a:lnTo>
                  <a:pt x="32" y="352"/>
                </a:lnTo>
                <a:lnTo>
                  <a:pt x="60" y="357"/>
                </a:lnTo>
                <a:lnTo>
                  <a:pt x="98" y="360"/>
                </a:lnTo>
                <a:lnTo>
                  <a:pt x="114" y="357"/>
                </a:lnTo>
                <a:lnTo>
                  <a:pt x="118" y="357"/>
                </a:lnTo>
                <a:lnTo>
                  <a:pt x="119" y="357"/>
                </a:lnTo>
                <a:lnTo>
                  <a:pt x="151" y="370"/>
                </a:lnTo>
                <a:lnTo>
                  <a:pt x="151" y="370"/>
                </a:lnTo>
                <a:lnTo>
                  <a:pt x="152" y="370"/>
                </a:lnTo>
                <a:lnTo>
                  <a:pt x="169" y="383"/>
                </a:lnTo>
                <a:lnTo>
                  <a:pt x="206" y="396"/>
                </a:lnTo>
                <a:lnTo>
                  <a:pt x="207" y="396"/>
                </a:lnTo>
                <a:lnTo>
                  <a:pt x="231" y="411"/>
                </a:lnTo>
                <a:lnTo>
                  <a:pt x="289" y="465"/>
                </a:lnTo>
                <a:lnTo>
                  <a:pt x="317" y="478"/>
                </a:lnTo>
                <a:lnTo>
                  <a:pt x="327" y="472"/>
                </a:lnTo>
                <a:lnTo>
                  <a:pt x="339" y="453"/>
                </a:lnTo>
                <a:lnTo>
                  <a:pt x="332" y="419"/>
                </a:lnTo>
                <a:lnTo>
                  <a:pt x="332" y="419"/>
                </a:lnTo>
                <a:lnTo>
                  <a:pt x="333" y="416"/>
                </a:lnTo>
                <a:lnTo>
                  <a:pt x="334" y="412"/>
                </a:lnTo>
                <a:lnTo>
                  <a:pt x="337" y="407"/>
                </a:lnTo>
                <a:lnTo>
                  <a:pt x="344" y="402"/>
                </a:lnTo>
                <a:lnTo>
                  <a:pt x="353" y="398"/>
                </a:lnTo>
                <a:lnTo>
                  <a:pt x="356" y="396"/>
                </a:lnTo>
                <a:lnTo>
                  <a:pt x="430" y="440"/>
                </a:lnTo>
                <a:lnTo>
                  <a:pt x="438" y="438"/>
                </a:lnTo>
                <a:lnTo>
                  <a:pt x="455" y="427"/>
                </a:lnTo>
                <a:lnTo>
                  <a:pt x="458" y="427"/>
                </a:lnTo>
                <a:lnTo>
                  <a:pt x="468" y="428"/>
                </a:lnTo>
                <a:lnTo>
                  <a:pt x="482" y="417"/>
                </a:lnTo>
                <a:lnTo>
                  <a:pt x="484" y="416"/>
                </a:lnTo>
                <a:lnTo>
                  <a:pt x="489" y="418"/>
                </a:lnTo>
                <a:lnTo>
                  <a:pt x="532" y="448"/>
                </a:lnTo>
                <a:lnTo>
                  <a:pt x="533" y="449"/>
                </a:lnTo>
                <a:lnTo>
                  <a:pt x="561" y="472"/>
                </a:lnTo>
                <a:lnTo>
                  <a:pt x="561" y="472"/>
                </a:lnTo>
                <a:lnTo>
                  <a:pt x="566" y="477"/>
                </a:lnTo>
                <a:lnTo>
                  <a:pt x="573" y="482"/>
                </a:lnTo>
                <a:lnTo>
                  <a:pt x="579" y="489"/>
                </a:lnTo>
                <a:lnTo>
                  <a:pt x="586" y="498"/>
                </a:lnTo>
                <a:lnTo>
                  <a:pt x="600" y="512"/>
                </a:lnTo>
                <a:lnTo>
                  <a:pt x="610" y="511"/>
                </a:lnTo>
                <a:lnTo>
                  <a:pt x="623" y="488"/>
                </a:lnTo>
                <a:lnTo>
                  <a:pt x="648" y="506"/>
                </a:lnTo>
                <a:lnTo>
                  <a:pt x="649" y="506"/>
                </a:lnTo>
                <a:lnTo>
                  <a:pt x="650" y="506"/>
                </a:lnTo>
                <a:lnTo>
                  <a:pt x="650" y="506"/>
                </a:lnTo>
                <a:lnTo>
                  <a:pt x="671" y="532"/>
                </a:lnTo>
                <a:lnTo>
                  <a:pt x="724" y="573"/>
                </a:lnTo>
                <a:lnTo>
                  <a:pt x="724" y="573"/>
                </a:lnTo>
                <a:lnTo>
                  <a:pt x="741" y="591"/>
                </a:lnTo>
                <a:lnTo>
                  <a:pt x="787" y="577"/>
                </a:lnTo>
                <a:lnTo>
                  <a:pt x="790" y="613"/>
                </a:lnTo>
                <a:lnTo>
                  <a:pt x="810" y="634"/>
                </a:lnTo>
                <a:lnTo>
                  <a:pt x="810" y="634"/>
                </a:lnTo>
                <a:lnTo>
                  <a:pt x="810" y="635"/>
                </a:lnTo>
                <a:lnTo>
                  <a:pt x="828" y="660"/>
                </a:lnTo>
                <a:lnTo>
                  <a:pt x="828" y="661"/>
                </a:lnTo>
                <a:lnTo>
                  <a:pt x="828" y="662"/>
                </a:lnTo>
                <a:lnTo>
                  <a:pt x="828" y="663"/>
                </a:lnTo>
                <a:lnTo>
                  <a:pt x="846" y="747"/>
                </a:lnTo>
                <a:lnTo>
                  <a:pt x="864" y="781"/>
                </a:lnTo>
                <a:lnTo>
                  <a:pt x="840" y="842"/>
                </a:lnTo>
                <a:lnTo>
                  <a:pt x="840" y="847"/>
                </a:lnTo>
                <a:lnTo>
                  <a:pt x="820" y="851"/>
                </a:lnTo>
                <a:lnTo>
                  <a:pt x="820" y="870"/>
                </a:lnTo>
                <a:lnTo>
                  <a:pt x="818" y="871"/>
                </a:lnTo>
                <a:lnTo>
                  <a:pt x="798" y="904"/>
                </a:lnTo>
                <a:lnTo>
                  <a:pt x="795" y="904"/>
                </a:lnTo>
                <a:lnTo>
                  <a:pt x="766" y="906"/>
                </a:lnTo>
                <a:lnTo>
                  <a:pt x="737" y="930"/>
                </a:lnTo>
                <a:lnTo>
                  <a:pt x="737" y="930"/>
                </a:lnTo>
                <a:lnTo>
                  <a:pt x="744" y="936"/>
                </a:lnTo>
                <a:lnTo>
                  <a:pt x="754" y="941"/>
                </a:lnTo>
                <a:lnTo>
                  <a:pt x="754" y="941"/>
                </a:lnTo>
                <a:lnTo>
                  <a:pt x="758" y="942"/>
                </a:lnTo>
                <a:lnTo>
                  <a:pt x="761" y="944"/>
                </a:lnTo>
                <a:lnTo>
                  <a:pt x="763" y="948"/>
                </a:lnTo>
                <a:lnTo>
                  <a:pt x="765" y="951"/>
                </a:lnTo>
                <a:lnTo>
                  <a:pt x="765" y="955"/>
                </a:lnTo>
                <a:lnTo>
                  <a:pt x="765" y="959"/>
                </a:lnTo>
                <a:lnTo>
                  <a:pt x="761" y="971"/>
                </a:lnTo>
                <a:lnTo>
                  <a:pt x="761" y="972"/>
                </a:lnTo>
                <a:lnTo>
                  <a:pt x="741" y="992"/>
                </a:lnTo>
                <a:lnTo>
                  <a:pt x="739" y="992"/>
                </a:lnTo>
                <a:lnTo>
                  <a:pt x="738" y="995"/>
                </a:lnTo>
                <a:lnTo>
                  <a:pt x="737" y="995"/>
                </a:lnTo>
                <a:lnTo>
                  <a:pt x="736" y="995"/>
                </a:lnTo>
                <a:lnTo>
                  <a:pt x="678" y="987"/>
                </a:lnTo>
                <a:lnTo>
                  <a:pt x="676" y="1007"/>
                </a:lnTo>
                <a:lnTo>
                  <a:pt x="682" y="1051"/>
                </a:lnTo>
                <a:lnTo>
                  <a:pt x="731" y="1071"/>
                </a:lnTo>
                <a:lnTo>
                  <a:pt x="731" y="1074"/>
                </a:lnTo>
                <a:lnTo>
                  <a:pt x="731" y="1074"/>
                </a:lnTo>
                <a:lnTo>
                  <a:pt x="749" y="1068"/>
                </a:lnTo>
                <a:lnTo>
                  <a:pt x="751" y="1067"/>
                </a:lnTo>
                <a:lnTo>
                  <a:pt x="753" y="1066"/>
                </a:lnTo>
                <a:lnTo>
                  <a:pt x="754" y="1068"/>
                </a:lnTo>
                <a:lnTo>
                  <a:pt x="755" y="1068"/>
                </a:lnTo>
                <a:lnTo>
                  <a:pt x="768" y="1075"/>
                </a:lnTo>
                <a:lnTo>
                  <a:pt x="789" y="1075"/>
                </a:lnTo>
                <a:lnTo>
                  <a:pt x="797" y="1074"/>
                </a:lnTo>
                <a:lnTo>
                  <a:pt x="789" y="1051"/>
                </a:lnTo>
                <a:lnTo>
                  <a:pt x="789" y="1051"/>
                </a:lnTo>
                <a:lnTo>
                  <a:pt x="789" y="1051"/>
                </a:lnTo>
                <a:lnTo>
                  <a:pt x="784" y="1027"/>
                </a:lnTo>
                <a:lnTo>
                  <a:pt x="784" y="1026"/>
                </a:lnTo>
                <a:lnTo>
                  <a:pt x="784" y="1023"/>
                </a:lnTo>
                <a:lnTo>
                  <a:pt x="785" y="1022"/>
                </a:lnTo>
                <a:lnTo>
                  <a:pt x="785" y="1021"/>
                </a:lnTo>
                <a:lnTo>
                  <a:pt x="792" y="1012"/>
                </a:lnTo>
                <a:lnTo>
                  <a:pt x="795" y="1010"/>
                </a:lnTo>
                <a:lnTo>
                  <a:pt x="795" y="1010"/>
                </a:lnTo>
                <a:lnTo>
                  <a:pt x="797" y="1008"/>
                </a:lnTo>
                <a:lnTo>
                  <a:pt x="809" y="990"/>
                </a:lnTo>
                <a:lnTo>
                  <a:pt x="810" y="989"/>
                </a:lnTo>
                <a:lnTo>
                  <a:pt x="832" y="972"/>
                </a:lnTo>
                <a:lnTo>
                  <a:pt x="833" y="972"/>
                </a:lnTo>
                <a:lnTo>
                  <a:pt x="833" y="971"/>
                </a:lnTo>
                <a:lnTo>
                  <a:pt x="834" y="971"/>
                </a:lnTo>
                <a:lnTo>
                  <a:pt x="834" y="971"/>
                </a:lnTo>
                <a:lnTo>
                  <a:pt x="862" y="967"/>
                </a:lnTo>
                <a:lnTo>
                  <a:pt x="862" y="974"/>
                </a:lnTo>
                <a:lnTo>
                  <a:pt x="862" y="974"/>
                </a:lnTo>
                <a:lnTo>
                  <a:pt x="862" y="985"/>
                </a:lnTo>
                <a:lnTo>
                  <a:pt x="864" y="992"/>
                </a:lnTo>
                <a:lnTo>
                  <a:pt x="869" y="1004"/>
                </a:lnTo>
                <a:lnTo>
                  <a:pt x="876" y="1019"/>
                </a:lnTo>
                <a:lnTo>
                  <a:pt x="900" y="1032"/>
                </a:lnTo>
                <a:lnTo>
                  <a:pt x="966" y="1038"/>
                </a:lnTo>
                <a:lnTo>
                  <a:pt x="970" y="1038"/>
                </a:lnTo>
                <a:lnTo>
                  <a:pt x="973" y="1038"/>
                </a:lnTo>
                <a:lnTo>
                  <a:pt x="973" y="1043"/>
                </a:lnTo>
                <a:lnTo>
                  <a:pt x="973" y="1045"/>
                </a:lnTo>
                <a:lnTo>
                  <a:pt x="971" y="1067"/>
                </a:lnTo>
                <a:lnTo>
                  <a:pt x="990" y="1087"/>
                </a:lnTo>
                <a:lnTo>
                  <a:pt x="1004" y="1093"/>
                </a:lnTo>
                <a:lnTo>
                  <a:pt x="1006" y="1094"/>
                </a:lnTo>
                <a:lnTo>
                  <a:pt x="1006" y="1096"/>
                </a:lnTo>
                <a:lnTo>
                  <a:pt x="1007" y="1098"/>
                </a:lnTo>
                <a:lnTo>
                  <a:pt x="1007" y="1106"/>
                </a:lnTo>
                <a:lnTo>
                  <a:pt x="1007" y="1118"/>
                </a:lnTo>
                <a:lnTo>
                  <a:pt x="1002" y="1142"/>
                </a:lnTo>
                <a:lnTo>
                  <a:pt x="1010" y="1148"/>
                </a:lnTo>
                <a:lnTo>
                  <a:pt x="1010" y="1148"/>
                </a:lnTo>
                <a:lnTo>
                  <a:pt x="1018" y="1148"/>
                </a:lnTo>
                <a:lnTo>
                  <a:pt x="1023" y="1148"/>
                </a:lnTo>
                <a:lnTo>
                  <a:pt x="1030" y="1151"/>
                </a:lnTo>
                <a:lnTo>
                  <a:pt x="1037" y="1154"/>
                </a:lnTo>
                <a:lnTo>
                  <a:pt x="1065" y="1167"/>
                </a:lnTo>
                <a:lnTo>
                  <a:pt x="1082" y="1154"/>
                </a:lnTo>
                <a:lnTo>
                  <a:pt x="1100" y="1134"/>
                </a:lnTo>
                <a:lnTo>
                  <a:pt x="1101" y="1125"/>
                </a:lnTo>
                <a:lnTo>
                  <a:pt x="1102" y="1123"/>
                </a:lnTo>
                <a:lnTo>
                  <a:pt x="1105" y="1122"/>
                </a:lnTo>
                <a:lnTo>
                  <a:pt x="1107" y="1120"/>
                </a:lnTo>
                <a:lnTo>
                  <a:pt x="1107" y="1117"/>
                </a:lnTo>
                <a:lnTo>
                  <a:pt x="1101" y="1092"/>
                </a:lnTo>
                <a:lnTo>
                  <a:pt x="1100" y="1078"/>
                </a:lnTo>
                <a:lnTo>
                  <a:pt x="1099" y="1077"/>
                </a:lnTo>
                <a:lnTo>
                  <a:pt x="1099" y="1076"/>
                </a:lnTo>
                <a:lnTo>
                  <a:pt x="1100" y="1075"/>
                </a:lnTo>
                <a:lnTo>
                  <a:pt x="1100" y="1074"/>
                </a:lnTo>
                <a:lnTo>
                  <a:pt x="1109" y="1058"/>
                </a:lnTo>
                <a:lnTo>
                  <a:pt x="1110" y="1057"/>
                </a:lnTo>
                <a:lnTo>
                  <a:pt x="1110" y="1057"/>
                </a:lnTo>
                <a:lnTo>
                  <a:pt x="1130" y="1044"/>
                </a:lnTo>
                <a:lnTo>
                  <a:pt x="1131" y="1044"/>
                </a:lnTo>
                <a:lnTo>
                  <a:pt x="1171" y="1044"/>
                </a:lnTo>
                <a:lnTo>
                  <a:pt x="1177" y="1040"/>
                </a:lnTo>
                <a:lnTo>
                  <a:pt x="1176" y="1021"/>
                </a:lnTo>
                <a:lnTo>
                  <a:pt x="1170" y="1003"/>
                </a:lnTo>
                <a:lnTo>
                  <a:pt x="1156" y="981"/>
                </a:lnTo>
                <a:lnTo>
                  <a:pt x="1155" y="980"/>
                </a:lnTo>
                <a:lnTo>
                  <a:pt x="1155" y="979"/>
                </a:lnTo>
                <a:lnTo>
                  <a:pt x="1155" y="948"/>
                </a:lnTo>
                <a:lnTo>
                  <a:pt x="1155" y="947"/>
                </a:lnTo>
                <a:lnTo>
                  <a:pt x="1155" y="947"/>
                </a:lnTo>
                <a:lnTo>
                  <a:pt x="1162" y="928"/>
                </a:lnTo>
                <a:lnTo>
                  <a:pt x="1162" y="928"/>
                </a:lnTo>
                <a:lnTo>
                  <a:pt x="1164" y="927"/>
                </a:lnTo>
                <a:lnTo>
                  <a:pt x="1164" y="927"/>
                </a:lnTo>
                <a:lnTo>
                  <a:pt x="1196" y="880"/>
                </a:lnTo>
                <a:lnTo>
                  <a:pt x="1197" y="879"/>
                </a:lnTo>
                <a:lnTo>
                  <a:pt x="1199" y="879"/>
                </a:lnTo>
                <a:lnTo>
                  <a:pt x="1201" y="878"/>
                </a:lnTo>
                <a:lnTo>
                  <a:pt x="1209" y="878"/>
                </a:lnTo>
                <a:lnTo>
                  <a:pt x="1220" y="879"/>
                </a:lnTo>
                <a:lnTo>
                  <a:pt x="1248" y="895"/>
                </a:lnTo>
                <a:lnTo>
                  <a:pt x="1266" y="900"/>
                </a:lnTo>
                <a:lnTo>
                  <a:pt x="1268" y="891"/>
                </a:lnTo>
                <a:lnTo>
                  <a:pt x="1265" y="889"/>
                </a:lnTo>
                <a:lnTo>
                  <a:pt x="1265" y="885"/>
                </a:lnTo>
                <a:lnTo>
                  <a:pt x="1265" y="885"/>
                </a:lnTo>
                <a:lnTo>
                  <a:pt x="1266" y="880"/>
                </a:lnTo>
                <a:lnTo>
                  <a:pt x="1268" y="875"/>
                </a:lnTo>
                <a:lnTo>
                  <a:pt x="1272" y="870"/>
                </a:lnTo>
                <a:lnTo>
                  <a:pt x="1276" y="865"/>
                </a:lnTo>
                <a:lnTo>
                  <a:pt x="1298" y="850"/>
                </a:lnTo>
                <a:lnTo>
                  <a:pt x="1299" y="849"/>
                </a:lnTo>
                <a:lnTo>
                  <a:pt x="1299" y="849"/>
                </a:lnTo>
                <a:lnTo>
                  <a:pt x="1299" y="848"/>
                </a:lnTo>
                <a:lnTo>
                  <a:pt x="1299" y="848"/>
                </a:lnTo>
                <a:lnTo>
                  <a:pt x="1314" y="843"/>
                </a:lnTo>
                <a:lnTo>
                  <a:pt x="1323" y="841"/>
                </a:lnTo>
                <a:lnTo>
                  <a:pt x="1343" y="839"/>
                </a:lnTo>
                <a:lnTo>
                  <a:pt x="1345" y="839"/>
                </a:lnTo>
                <a:lnTo>
                  <a:pt x="1345" y="839"/>
                </a:lnTo>
                <a:lnTo>
                  <a:pt x="1357" y="841"/>
                </a:lnTo>
                <a:lnTo>
                  <a:pt x="1366" y="811"/>
                </a:lnTo>
                <a:lnTo>
                  <a:pt x="1366" y="791"/>
                </a:lnTo>
                <a:lnTo>
                  <a:pt x="1366" y="791"/>
                </a:lnTo>
                <a:lnTo>
                  <a:pt x="1366" y="775"/>
                </a:lnTo>
                <a:lnTo>
                  <a:pt x="1367" y="769"/>
                </a:lnTo>
                <a:lnTo>
                  <a:pt x="1369" y="767"/>
                </a:lnTo>
                <a:lnTo>
                  <a:pt x="1377" y="751"/>
                </a:lnTo>
                <a:lnTo>
                  <a:pt x="1367" y="737"/>
                </a:lnTo>
                <a:lnTo>
                  <a:pt x="1352" y="726"/>
                </a:lnTo>
                <a:lnTo>
                  <a:pt x="1322" y="718"/>
                </a:lnTo>
                <a:lnTo>
                  <a:pt x="1322" y="718"/>
                </a:lnTo>
                <a:lnTo>
                  <a:pt x="1317" y="717"/>
                </a:lnTo>
                <a:lnTo>
                  <a:pt x="1309" y="713"/>
                </a:lnTo>
                <a:lnTo>
                  <a:pt x="1299" y="706"/>
                </a:lnTo>
                <a:lnTo>
                  <a:pt x="1287" y="697"/>
                </a:lnTo>
                <a:lnTo>
                  <a:pt x="1268" y="687"/>
                </a:lnTo>
                <a:lnTo>
                  <a:pt x="1267" y="687"/>
                </a:lnTo>
                <a:lnTo>
                  <a:pt x="1266" y="686"/>
                </a:lnTo>
                <a:lnTo>
                  <a:pt x="1244" y="660"/>
                </a:lnTo>
                <a:lnTo>
                  <a:pt x="1224" y="660"/>
                </a:lnTo>
                <a:lnTo>
                  <a:pt x="1223" y="659"/>
                </a:lnTo>
                <a:lnTo>
                  <a:pt x="1221" y="659"/>
                </a:lnTo>
                <a:lnTo>
                  <a:pt x="1203" y="650"/>
                </a:lnTo>
                <a:lnTo>
                  <a:pt x="1193" y="663"/>
                </a:lnTo>
                <a:lnTo>
                  <a:pt x="1191" y="721"/>
                </a:lnTo>
                <a:lnTo>
                  <a:pt x="1194" y="743"/>
                </a:lnTo>
                <a:lnTo>
                  <a:pt x="1202" y="743"/>
                </a:lnTo>
                <a:lnTo>
                  <a:pt x="1203" y="744"/>
                </a:lnTo>
                <a:lnTo>
                  <a:pt x="1220" y="748"/>
                </a:lnTo>
                <a:lnTo>
                  <a:pt x="1220" y="749"/>
                </a:lnTo>
                <a:lnTo>
                  <a:pt x="1220" y="751"/>
                </a:lnTo>
                <a:lnTo>
                  <a:pt x="1228" y="771"/>
                </a:lnTo>
                <a:lnTo>
                  <a:pt x="1231" y="771"/>
                </a:lnTo>
                <a:lnTo>
                  <a:pt x="1231" y="772"/>
                </a:lnTo>
                <a:lnTo>
                  <a:pt x="1231" y="772"/>
                </a:lnTo>
                <a:lnTo>
                  <a:pt x="1231" y="773"/>
                </a:lnTo>
                <a:lnTo>
                  <a:pt x="1225" y="811"/>
                </a:lnTo>
                <a:lnTo>
                  <a:pt x="1225" y="814"/>
                </a:lnTo>
                <a:lnTo>
                  <a:pt x="1225" y="815"/>
                </a:lnTo>
                <a:lnTo>
                  <a:pt x="1224" y="816"/>
                </a:lnTo>
                <a:lnTo>
                  <a:pt x="1224" y="816"/>
                </a:lnTo>
                <a:lnTo>
                  <a:pt x="1208" y="826"/>
                </a:lnTo>
                <a:lnTo>
                  <a:pt x="1204" y="827"/>
                </a:lnTo>
                <a:lnTo>
                  <a:pt x="1203" y="826"/>
                </a:lnTo>
                <a:lnTo>
                  <a:pt x="1202" y="826"/>
                </a:lnTo>
                <a:lnTo>
                  <a:pt x="1194" y="824"/>
                </a:lnTo>
                <a:lnTo>
                  <a:pt x="1175" y="831"/>
                </a:lnTo>
                <a:lnTo>
                  <a:pt x="1173" y="831"/>
                </a:lnTo>
                <a:lnTo>
                  <a:pt x="1175" y="834"/>
                </a:lnTo>
                <a:lnTo>
                  <a:pt x="1176" y="835"/>
                </a:lnTo>
                <a:lnTo>
                  <a:pt x="1179" y="869"/>
                </a:lnTo>
                <a:lnTo>
                  <a:pt x="1179" y="869"/>
                </a:lnTo>
                <a:lnTo>
                  <a:pt x="1179" y="871"/>
                </a:lnTo>
                <a:lnTo>
                  <a:pt x="1178" y="873"/>
                </a:lnTo>
                <a:lnTo>
                  <a:pt x="1176" y="875"/>
                </a:lnTo>
                <a:lnTo>
                  <a:pt x="1172" y="877"/>
                </a:lnTo>
                <a:lnTo>
                  <a:pt x="1157" y="877"/>
                </a:lnTo>
                <a:lnTo>
                  <a:pt x="1157" y="877"/>
                </a:lnTo>
                <a:lnTo>
                  <a:pt x="1153" y="875"/>
                </a:lnTo>
                <a:lnTo>
                  <a:pt x="1149" y="874"/>
                </a:lnTo>
                <a:lnTo>
                  <a:pt x="1144" y="870"/>
                </a:lnTo>
                <a:lnTo>
                  <a:pt x="1129" y="858"/>
                </a:lnTo>
                <a:lnTo>
                  <a:pt x="1128" y="857"/>
                </a:lnTo>
                <a:lnTo>
                  <a:pt x="1126" y="857"/>
                </a:lnTo>
                <a:lnTo>
                  <a:pt x="1126" y="856"/>
                </a:lnTo>
                <a:lnTo>
                  <a:pt x="1117" y="835"/>
                </a:lnTo>
                <a:lnTo>
                  <a:pt x="1117" y="835"/>
                </a:lnTo>
                <a:lnTo>
                  <a:pt x="1112" y="831"/>
                </a:lnTo>
                <a:lnTo>
                  <a:pt x="1097" y="826"/>
                </a:lnTo>
                <a:lnTo>
                  <a:pt x="1096" y="826"/>
                </a:lnTo>
                <a:lnTo>
                  <a:pt x="1094" y="826"/>
                </a:lnTo>
                <a:lnTo>
                  <a:pt x="1078" y="814"/>
                </a:lnTo>
                <a:lnTo>
                  <a:pt x="1075" y="814"/>
                </a:lnTo>
                <a:lnTo>
                  <a:pt x="1075" y="811"/>
                </a:lnTo>
                <a:lnTo>
                  <a:pt x="1075" y="811"/>
                </a:lnTo>
                <a:lnTo>
                  <a:pt x="1070" y="791"/>
                </a:lnTo>
                <a:lnTo>
                  <a:pt x="1073" y="775"/>
                </a:lnTo>
                <a:lnTo>
                  <a:pt x="1074" y="775"/>
                </a:lnTo>
                <a:lnTo>
                  <a:pt x="1074" y="773"/>
                </a:lnTo>
                <a:lnTo>
                  <a:pt x="1074" y="773"/>
                </a:lnTo>
                <a:lnTo>
                  <a:pt x="1082" y="765"/>
                </a:lnTo>
                <a:lnTo>
                  <a:pt x="1082" y="760"/>
                </a:lnTo>
                <a:lnTo>
                  <a:pt x="1074" y="738"/>
                </a:lnTo>
                <a:lnTo>
                  <a:pt x="1058" y="722"/>
                </a:lnTo>
                <a:lnTo>
                  <a:pt x="1058" y="720"/>
                </a:lnTo>
                <a:lnTo>
                  <a:pt x="1052" y="669"/>
                </a:lnTo>
                <a:lnTo>
                  <a:pt x="1041" y="658"/>
                </a:lnTo>
                <a:lnTo>
                  <a:pt x="1039" y="658"/>
                </a:lnTo>
                <a:lnTo>
                  <a:pt x="1038" y="657"/>
                </a:lnTo>
                <a:lnTo>
                  <a:pt x="1038" y="657"/>
                </a:lnTo>
                <a:lnTo>
                  <a:pt x="1028" y="634"/>
                </a:lnTo>
                <a:lnTo>
                  <a:pt x="984" y="629"/>
                </a:lnTo>
                <a:lnTo>
                  <a:pt x="984" y="629"/>
                </a:lnTo>
                <a:lnTo>
                  <a:pt x="978" y="626"/>
                </a:lnTo>
                <a:lnTo>
                  <a:pt x="971" y="621"/>
                </a:lnTo>
                <a:lnTo>
                  <a:pt x="966" y="615"/>
                </a:lnTo>
                <a:lnTo>
                  <a:pt x="962" y="608"/>
                </a:lnTo>
                <a:lnTo>
                  <a:pt x="942" y="608"/>
                </a:lnTo>
                <a:lnTo>
                  <a:pt x="942" y="608"/>
                </a:lnTo>
                <a:lnTo>
                  <a:pt x="937" y="606"/>
                </a:lnTo>
                <a:lnTo>
                  <a:pt x="932" y="603"/>
                </a:lnTo>
                <a:lnTo>
                  <a:pt x="926" y="598"/>
                </a:lnTo>
                <a:lnTo>
                  <a:pt x="919" y="592"/>
                </a:lnTo>
                <a:lnTo>
                  <a:pt x="917" y="590"/>
                </a:lnTo>
                <a:lnTo>
                  <a:pt x="917" y="590"/>
                </a:lnTo>
                <a:lnTo>
                  <a:pt x="910" y="581"/>
                </a:lnTo>
                <a:lnTo>
                  <a:pt x="903" y="568"/>
                </a:lnTo>
                <a:lnTo>
                  <a:pt x="903" y="568"/>
                </a:lnTo>
                <a:lnTo>
                  <a:pt x="901" y="567"/>
                </a:lnTo>
                <a:lnTo>
                  <a:pt x="897" y="548"/>
                </a:lnTo>
                <a:lnTo>
                  <a:pt x="897" y="548"/>
                </a:lnTo>
                <a:lnTo>
                  <a:pt x="897" y="547"/>
                </a:lnTo>
                <a:lnTo>
                  <a:pt x="897" y="545"/>
                </a:lnTo>
                <a:lnTo>
                  <a:pt x="897" y="545"/>
                </a:lnTo>
                <a:lnTo>
                  <a:pt x="905" y="508"/>
                </a:lnTo>
                <a:lnTo>
                  <a:pt x="905" y="506"/>
                </a:lnTo>
                <a:lnTo>
                  <a:pt x="912" y="490"/>
                </a:lnTo>
                <a:lnTo>
                  <a:pt x="912" y="489"/>
                </a:lnTo>
                <a:lnTo>
                  <a:pt x="912" y="488"/>
                </a:lnTo>
                <a:lnTo>
                  <a:pt x="913" y="488"/>
                </a:lnTo>
                <a:lnTo>
                  <a:pt x="959" y="469"/>
                </a:lnTo>
                <a:lnTo>
                  <a:pt x="978" y="447"/>
                </a:lnTo>
                <a:lnTo>
                  <a:pt x="981" y="428"/>
                </a:lnTo>
                <a:lnTo>
                  <a:pt x="979" y="416"/>
                </a:lnTo>
                <a:lnTo>
                  <a:pt x="979" y="416"/>
                </a:lnTo>
                <a:lnTo>
                  <a:pt x="970" y="396"/>
                </a:lnTo>
                <a:lnTo>
                  <a:pt x="967" y="389"/>
                </a:lnTo>
                <a:lnTo>
                  <a:pt x="966" y="384"/>
                </a:lnTo>
                <a:lnTo>
                  <a:pt x="957" y="385"/>
                </a:lnTo>
                <a:lnTo>
                  <a:pt x="940" y="384"/>
                </a:lnTo>
                <a:lnTo>
                  <a:pt x="940" y="384"/>
                </a:lnTo>
                <a:lnTo>
                  <a:pt x="936" y="387"/>
                </a:lnTo>
                <a:lnTo>
                  <a:pt x="931" y="393"/>
                </a:lnTo>
                <a:lnTo>
                  <a:pt x="913" y="412"/>
                </a:lnTo>
                <a:lnTo>
                  <a:pt x="893" y="432"/>
                </a:lnTo>
                <a:lnTo>
                  <a:pt x="892" y="432"/>
                </a:lnTo>
                <a:lnTo>
                  <a:pt x="891" y="433"/>
                </a:lnTo>
                <a:lnTo>
                  <a:pt x="891" y="433"/>
                </a:lnTo>
                <a:lnTo>
                  <a:pt x="871" y="436"/>
                </a:lnTo>
                <a:lnTo>
                  <a:pt x="863" y="438"/>
                </a:lnTo>
                <a:lnTo>
                  <a:pt x="857" y="436"/>
                </a:lnTo>
                <a:lnTo>
                  <a:pt x="818" y="422"/>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33" name="Freeform 39"/>
          <p:cNvSpPr>
            <a:spLocks/>
          </p:cNvSpPr>
          <p:nvPr/>
        </p:nvSpPr>
        <p:spPr bwMode="auto">
          <a:xfrm>
            <a:off x="3739914" y="3223569"/>
            <a:ext cx="323554" cy="532368"/>
          </a:xfrm>
          <a:custGeom>
            <a:avLst/>
            <a:gdLst>
              <a:gd name="T0" fmla="*/ 139 w 277"/>
              <a:gd name="T1" fmla="*/ 89 h 461"/>
              <a:gd name="T2" fmla="*/ 139 w 277"/>
              <a:gd name="T3" fmla="*/ 130 h 461"/>
              <a:gd name="T4" fmla="*/ 126 w 277"/>
              <a:gd name="T5" fmla="*/ 165 h 461"/>
              <a:gd name="T6" fmla="*/ 126 w 277"/>
              <a:gd name="T7" fmla="*/ 171 h 461"/>
              <a:gd name="T8" fmla="*/ 121 w 277"/>
              <a:gd name="T9" fmla="*/ 181 h 461"/>
              <a:gd name="T10" fmla="*/ 113 w 277"/>
              <a:gd name="T11" fmla="*/ 187 h 461"/>
              <a:gd name="T12" fmla="*/ 111 w 277"/>
              <a:gd name="T13" fmla="*/ 186 h 461"/>
              <a:gd name="T14" fmla="*/ 65 w 277"/>
              <a:gd name="T15" fmla="*/ 196 h 461"/>
              <a:gd name="T16" fmla="*/ 19 w 277"/>
              <a:gd name="T17" fmla="*/ 204 h 461"/>
              <a:gd name="T18" fmla="*/ 12 w 277"/>
              <a:gd name="T19" fmla="*/ 212 h 461"/>
              <a:gd name="T20" fmla="*/ 58 w 277"/>
              <a:gd name="T21" fmla="*/ 217 h 461"/>
              <a:gd name="T22" fmla="*/ 61 w 277"/>
              <a:gd name="T23" fmla="*/ 218 h 461"/>
              <a:gd name="T24" fmla="*/ 72 w 277"/>
              <a:gd name="T25" fmla="*/ 247 h 461"/>
              <a:gd name="T26" fmla="*/ 84 w 277"/>
              <a:gd name="T27" fmla="*/ 255 h 461"/>
              <a:gd name="T28" fmla="*/ 89 w 277"/>
              <a:gd name="T29" fmla="*/ 264 h 461"/>
              <a:gd name="T30" fmla="*/ 90 w 277"/>
              <a:gd name="T31" fmla="*/ 280 h 461"/>
              <a:gd name="T32" fmla="*/ 106 w 277"/>
              <a:gd name="T33" fmla="*/ 326 h 461"/>
              <a:gd name="T34" fmla="*/ 107 w 277"/>
              <a:gd name="T35" fmla="*/ 327 h 461"/>
              <a:gd name="T36" fmla="*/ 115 w 277"/>
              <a:gd name="T37" fmla="*/ 351 h 461"/>
              <a:gd name="T38" fmla="*/ 107 w 277"/>
              <a:gd name="T39" fmla="*/ 377 h 461"/>
              <a:gd name="T40" fmla="*/ 108 w 277"/>
              <a:gd name="T41" fmla="*/ 400 h 461"/>
              <a:gd name="T42" fmla="*/ 123 w 277"/>
              <a:gd name="T43" fmla="*/ 410 h 461"/>
              <a:gd name="T44" fmla="*/ 147 w 277"/>
              <a:gd name="T45" fmla="*/ 421 h 461"/>
              <a:gd name="T46" fmla="*/ 159 w 277"/>
              <a:gd name="T47" fmla="*/ 444 h 461"/>
              <a:gd name="T48" fmla="*/ 166 w 277"/>
              <a:gd name="T49" fmla="*/ 447 h 461"/>
              <a:gd name="T50" fmla="*/ 174 w 277"/>
              <a:gd name="T51" fmla="*/ 454 h 461"/>
              <a:gd name="T52" fmla="*/ 187 w 277"/>
              <a:gd name="T53" fmla="*/ 461 h 461"/>
              <a:gd name="T54" fmla="*/ 183 w 277"/>
              <a:gd name="T55" fmla="*/ 435 h 461"/>
              <a:gd name="T56" fmla="*/ 183 w 277"/>
              <a:gd name="T57" fmla="*/ 427 h 461"/>
              <a:gd name="T58" fmla="*/ 184 w 277"/>
              <a:gd name="T59" fmla="*/ 421 h 461"/>
              <a:gd name="T60" fmla="*/ 189 w 277"/>
              <a:gd name="T61" fmla="*/ 416 h 461"/>
              <a:gd name="T62" fmla="*/ 194 w 277"/>
              <a:gd name="T63" fmla="*/ 413 h 461"/>
              <a:gd name="T64" fmla="*/ 213 w 277"/>
              <a:gd name="T65" fmla="*/ 407 h 461"/>
              <a:gd name="T66" fmla="*/ 215 w 277"/>
              <a:gd name="T67" fmla="*/ 406 h 461"/>
              <a:gd name="T68" fmla="*/ 224 w 277"/>
              <a:gd name="T69" fmla="*/ 410 h 461"/>
              <a:gd name="T70" fmla="*/ 235 w 277"/>
              <a:gd name="T71" fmla="*/ 402 h 461"/>
              <a:gd name="T72" fmla="*/ 232 w 277"/>
              <a:gd name="T73" fmla="*/ 357 h 461"/>
              <a:gd name="T74" fmla="*/ 210 w 277"/>
              <a:gd name="T75" fmla="*/ 350 h 461"/>
              <a:gd name="T76" fmla="*/ 205 w 277"/>
              <a:gd name="T77" fmla="*/ 349 h 461"/>
              <a:gd name="T78" fmla="*/ 201 w 277"/>
              <a:gd name="T79" fmla="*/ 256 h 461"/>
              <a:gd name="T80" fmla="*/ 222 w 277"/>
              <a:gd name="T81" fmla="*/ 228 h 461"/>
              <a:gd name="T82" fmla="*/ 264 w 277"/>
              <a:gd name="T83" fmla="*/ 242 h 461"/>
              <a:gd name="T84" fmla="*/ 277 w 277"/>
              <a:gd name="T85" fmla="*/ 164 h 461"/>
              <a:gd name="T86" fmla="*/ 271 w 277"/>
              <a:gd name="T87" fmla="*/ 153 h 461"/>
              <a:gd name="T88" fmla="*/ 262 w 277"/>
              <a:gd name="T89" fmla="*/ 146 h 461"/>
              <a:gd name="T90" fmla="*/ 255 w 277"/>
              <a:gd name="T91" fmla="*/ 146 h 461"/>
              <a:gd name="T92" fmla="*/ 232 w 277"/>
              <a:gd name="T93" fmla="*/ 149 h 461"/>
              <a:gd name="T94" fmla="*/ 230 w 277"/>
              <a:gd name="T95" fmla="*/ 146 h 461"/>
              <a:gd name="T96" fmla="*/ 216 w 277"/>
              <a:gd name="T97" fmla="*/ 128 h 461"/>
              <a:gd name="T98" fmla="*/ 215 w 277"/>
              <a:gd name="T99" fmla="*/ 97 h 461"/>
              <a:gd name="T100" fmla="*/ 224 w 277"/>
              <a:gd name="T101" fmla="*/ 73 h 461"/>
              <a:gd name="T102" fmla="*/ 225 w 277"/>
              <a:gd name="T103" fmla="*/ 68 h 461"/>
              <a:gd name="T104" fmla="*/ 227 w 277"/>
              <a:gd name="T105" fmla="*/ 61 h 461"/>
              <a:gd name="T106" fmla="*/ 235 w 277"/>
              <a:gd name="T107" fmla="*/ 51 h 461"/>
              <a:gd name="T108" fmla="*/ 218 w 277"/>
              <a:gd name="T109" fmla="*/ 13 h 461"/>
              <a:gd name="T110" fmla="*/ 161 w 277"/>
              <a:gd name="T111" fmla="*/ 2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461">
                <a:moveTo>
                  <a:pt x="161" y="29"/>
                </a:moveTo>
                <a:lnTo>
                  <a:pt x="139" y="89"/>
                </a:lnTo>
                <a:lnTo>
                  <a:pt x="139" y="129"/>
                </a:lnTo>
                <a:lnTo>
                  <a:pt x="139" y="130"/>
                </a:lnTo>
                <a:lnTo>
                  <a:pt x="128" y="151"/>
                </a:lnTo>
                <a:lnTo>
                  <a:pt x="126" y="165"/>
                </a:lnTo>
                <a:lnTo>
                  <a:pt x="126" y="165"/>
                </a:lnTo>
                <a:lnTo>
                  <a:pt x="126" y="171"/>
                </a:lnTo>
                <a:lnTo>
                  <a:pt x="124" y="177"/>
                </a:lnTo>
                <a:lnTo>
                  <a:pt x="121" y="181"/>
                </a:lnTo>
                <a:lnTo>
                  <a:pt x="115" y="186"/>
                </a:lnTo>
                <a:lnTo>
                  <a:pt x="113" y="187"/>
                </a:lnTo>
                <a:lnTo>
                  <a:pt x="112" y="187"/>
                </a:lnTo>
                <a:lnTo>
                  <a:pt x="111" y="186"/>
                </a:lnTo>
                <a:lnTo>
                  <a:pt x="81" y="183"/>
                </a:lnTo>
                <a:lnTo>
                  <a:pt x="65" y="196"/>
                </a:lnTo>
                <a:lnTo>
                  <a:pt x="19" y="204"/>
                </a:lnTo>
                <a:lnTo>
                  <a:pt x="19" y="204"/>
                </a:lnTo>
                <a:lnTo>
                  <a:pt x="0" y="204"/>
                </a:lnTo>
                <a:lnTo>
                  <a:pt x="12" y="212"/>
                </a:lnTo>
                <a:lnTo>
                  <a:pt x="56" y="217"/>
                </a:lnTo>
                <a:lnTo>
                  <a:pt x="58" y="217"/>
                </a:lnTo>
                <a:lnTo>
                  <a:pt x="60" y="217"/>
                </a:lnTo>
                <a:lnTo>
                  <a:pt x="61" y="218"/>
                </a:lnTo>
                <a:lnTo>
                  <a:pt x="61" y="219"/>
                </a:lnTo>
                <a:lnTo>
                  <a:pt x="72" y="247"/>
                </a:lnTo>
                <a:lnTo>
                  <a:pt x="84" y="255"/>
                </a:lnTo>
                <a:lnTo>
                  <a:pt x="84" y="255"/>
                </a:lnTo>
                <a:lnTo>
                  <a:pt x="87" y="259"/>
                </a:lnTo>
                <a:lnTo>
                  <a:pt x="89" y="264"/>
                </a:lnTo>
                <a:lnTo>
                  <a:pt x="90" y="271"/>
                </a:lnTo>
                <a:lnTo>
                  <a:pt x="90" y="280"/>
                </a:lnTo>
                <a:lnTo>
                  <a:pt x="91" y="313"/>
                </a:lnTo>
                <a:lnTo>
                  <a:pt x="106" y="326"/>
                </a:lnTo>
                <a:lnTo>
                  <a:pt x="107" y="326"/>
                </a:lnTo>
                <a:lnTo>
                  <a:pt x="107" y="327"/>
                </a:lnTo>
                <a:lnTo>
                  <a:pt x="108" y="327"/>
                </a:lnTo>
                <a:lnTo>
                  <a:pt x="115" y="351"/>
                </a:lnTo>
                <a:lnTo>
                  <a:pt x="115" y="365"/>
                </a:lnTo>
                <a:lnTo>
                  <a:pt x="107" y="377"/>
                </a:lnTo>
                <a:lnTo>
                  <a:pt x="105" y="388"/>
                </a:lnTo>
                <a:lnTo>
                  <a:pt x="108" y="400"/>
                </a:lnTo>
                <a:lnTo>
                  <a:pt x="123" y="410"/>
                </a:lnTo>
                <a:lnTo>
                  <a:pt x="123" y="410"/>
                </a:lnTo>
                <a:lnTo>
                  <a:pt x="142" y="418"/>
                </a:lnTo>
                <a:lnTo>
                  <a:pt x="147" y="421"/>
                </a:lnTo>
                <a:lnTo>
                  <a:pt x="151" y="426"/>
                </a:lnTo>
                <a:lnTo>
                  <a:pt x="159" y="444"/>
                </a:lnTo>
                <a:lnTo>
                  <a:pt x="159" y="444"/>
                </a:lnTo>
                <a:lnTo>
                  <a:pt x="166" y="447"/>
                </a:lnTo>
                <a:lnTo>
                  <a:pt x="170" y="451"/>
                </a:lnTo>
                <a:lnTo>
                  <a:pt x="174" y="454"/>
                </a:lnTo>
                <a:lnTo>
                  <a:pt x="176" y="458"/>
                </a:lnTo>
                <a:lnTo>
                  <a:pt x="187" y="461"/>
                </a:lnTo>
                <a:lnTo>
                  <a:pt x="189" y="461"/>
                </a:lnTo>
                <a:lnTo>
                  <a:pt x="183" y="435"/>
                </a:lnTo>
                <a:lnTo>
                  <a:pt x="183" y="435"/>
                </a:lnTo>
                <a:lnTo>
                  <a:pt x="183" y="427"/>
                </a:lnTo>
                <a:lnTo>
                  <a:pt x="183" y="423"/>
                </a:lnTo>
                <a:lnTo>
                  <a:pt x="184" y="421"/>
                </a:lnTo>
                <a:lnTo>
                  <a:pt x="184" y="421"/>
                </a:lnTo>
                <a:lnTo>
                  <a:pt x="189" y="416"/>
                </a:lnTo>
                <a:lnTo>
                  <a:pt x="191" y="414"/>
                </a:lnTo>
                <a:lnTo>
                  <a:pt x="194" y="413"/>
                </a:lnTo>
                <a:lnTo>
                  <a:pt x="213" y="407"/>
                </a:lnTo>
                <a:lnTo>
                  <a:pt x="213" y="407"/>
                </a:lnTo>
                <a:lnTo>
                  <a:pt x="214" y="406"/>
                </a:lnTo>
                <a:lnTo>
                  <a:pt x="215" y="406"/>
                </a:lnTo>
                <a:lnTo>
                  <a:pt x="216" y="407"/>
                </a:lnTo>
                <a:lnTo>
                  <a:pt x="224" y="410"/>
                </a:lnTo>
                <a:lnTo>
                  <a:pt x="235" y="404"/>
                </a:lnTo>
                <a:lnTo>
                  <a:pt x="235" y="402"/>
                </a:lnTo>
                <a:lnTo>
                  <a:pt x="239" y="371"/>
                </a:lnTo>
                <a:lnTo>
                  <a:pt x="232" y="357"/>
                </a:lnTo>
                <a:lnTo>
                  <a:pt x="222" y="351"/>
                </a:lnTo>
                <a:lnTo>
                  <a:pt x="210" y="350"/>
                </a:lnTo>
                <a:lnTo>
                  <a:pt x="208" y="350"/>
                </a:lnTo>
                <a:lnTo>
                  <a:pt x="205" y="349"/>
                </a:lnTo>
                <a:lnTo>
                  <a:pt x="200" y="318"/>
                </a:lnTo>
                <a:lnTo>
                  <a:pt x="201" y="256"/>
                </a:lnTo>
                <a:lnTo>
                  <a:pt x="203" y="254"/>
                </a:lnTo>
                <a:lnTo>
                  <a:pt x="222" y="228"/>
                </a:lnTo>
                <a:lnTo>
                  <a:pt x="248" y="242"/>
                </a:lnTo>
                <a:lnTo>
                  <a:pt x="264" y="242"/>
                </a:lnTo>
                <a:lnTo>
                  <a:pt x="277" y="164"/>
                </a:lnTo>
                <a:lnTo>
                  <a:pt x="277" y="164"/>
                </a:lnTo>
                <a:lnTo>
                  <a:pt x="273" y="159"/>
                </a:lnTo>
                <a:lnTo>
                  <a:pt x="271" y="153"/>
                </a:lnTo>
                <a:lnTo>
                  <a:pt x="266" y="149"/>
                </a:lnTo>
                <a:lnTo>
                  <a:pt x="262" y="146"/>
                </a:lnTo>
                <a:lnTo>
                  <a:pt x="255" y="145"/>
                </a:lnTo>
                <a:lnTo>
                  <a:pt x="255" y="146"/>
                </a:lnTo>
                <a:lnTo>
                  <a:pt x="250" y="146"/>
                </a:lnTo>
                <a:lnTo>
                  <a:pt x="232" y="149"/>
                </a:lnTo>
                <a:lnTo>
                  <a:pt x="231" y="147"/>
                </a:lnTo>
                <a:lnTo>
                  <a:pt x="230" y="146"/>
                </a:lnTo>
                <a:lnTo>
                  <a:pt x="216" y="129"/>
                </a:lnTo>
                <a:lnTo>
                  <a:pt x="216" y="128"/>
                </a:lnTo>
                <a:lnTo>
                  <a:pt x="215" y="126"/>
                </a:lnTo>
                <a:lnTo>
                  <a:pt x="215" y="97"/>
                </a:lnTo>
                <a:lnTo>
                  <a:pt x="219" y="79"/>
                </a:lnTo>
                <a:lnTo>
                  <a:pt x="224" y="73"/>
                </a:lnTo>
                <a:lnTo>
                  <a:pt x="224" y="73"/>
                </a:lnTo>
                <a:lnTo>
                  <a:pt x="225" y="68"/>
                </a:lnTo>
                <a:lnTo>
                  <a:pt x="225" y="65"/>
                </a:lnTo>
                <a:lnTo>
                  <a:pt x="227" y="61"/>
                </a:lnTo>
                <a:lnTo>
                  <a:pt x="231" y="57"/>
                </a:lnTo>
                <a:lnTo>
                  <a:pt x="235" y="51"/>
                </a:lnTo>
                <a:lnTo>
                  <a:pt x="237" y="30"/>
                </a:lnTo>
                <a:lnTo>
                  <a:pt x="218" y="13"/>
                </a:lnTo>
                <a:lnTo>
                  <a:pt x="194" y="0"/>
                </a:lnTo>
                <a:lnTo>
                  <a:pt x="161" y="29"/>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34" name="Freeform 40"/>
          <p:cNvSpPr>
            <a:spLocks/>
          </p:cNvSpPr>
          <p:nvPr/>
        </p:nvSpPr>
        <p:spPr bwMode="auto">
          <a:xfrm>
            <a:off x="688763" y="1817839"/>
            <a:ext cx="2285754" cy="1732807"/>
          </a:xfrm>
          <a:custGeom>
            <a:avLst/>
            <a:gdLst>
              <a:gd name="T0" fmla="*/ 1901 w 1971"/>
              <a:gd name="T1" fmla="*/ 624 h 1492"/>
              <a:gd name="T2" fmla="*/ 1844 w 1971"/>
              <a:gd name="T3" fmla="*/ 605 h 1492"/>
              <a:gd name="T4" fmla="*/ 1772 w 1971"/>
              <a:gd name="T5" fmla="*/ 540 h 1492"/>
              <a:gd name="T6" fmla="*/ 1705 w 1971"/>
              <a:gd name="T7" fmla="*/ 512 h 1492"/>
              <a:gd name="T8" fmla="*/ 1560 w 1971"/>
              <a:gd name="T9" fmla="*/ 485 h 1492"/>
              <a:gd name="T10" fmla="*/ 1562 w 1971"/>
              <a:gd name="T11" fmla="*/ 412 h 1492"/>
              <a:gd name="T12" fmla="*/ 1560 w 1971"/>
              <a:gd name="T13" fmla="*/ 179 h 1492"/>
              <a:gd name="T14" fmla="*/ 1483 w 1971"/>
              <a:gd name="T15" fmla="*/ 143 h 1492"/>
              <a:gd name="T16" fmla="*/ 1441 w 1971"/>
              <a:gd name="T17" fmla="*/ 92 h 1492"/>
              <a:gd name="T18" fmla="*/ 1339 w 1971"/>
              <a:gd name="T19" fmla="*/ 22 h 1492"/>
              <a:gd name="T20" fmla="*/ 1278 w 1971"/>
              <a:gd name="T21" fmla="*/ 71 h 1492"/>
              <a:gd name="T22" fmla="*/ 1228 w 1971"/>
              <a:gd name="T23" fmla="*/ 115 h 1492"/>
              <a:gd name="T24" fmla="*/ 1205 w 1971"/>
              <a:gd name="T25" fmla="*/ 197 h 1492"/>
              <a:gd name="T26" fmla="*/ 1163 w 1971"/>
              <a:gd name="T27" fmla="*/ 224 h 1492"/>
              <a:gd name="T28" fmla="*/ 1018 w 1971"/>
              <a:gd name="T29" fmla="*/ 159 h 1492"/>
              <a:gd name="T30" fmla="*/ 926 w 1971"/>
              <a:gd name="T31" fmla="*/ 349 h 1492"/>
              <a:gd name="T32" fmla="*/ 881 w 1971"/>
              <a:gd name="T33" fmla="*/ 349 h 1492"/>
              <a:gd name="T34" fmla="*/ 778 w 1971"/>
              <a:gd name="T35" fmla="*/ 331 h 1492"/>
              <a:gd name="T36" fmla="*/ 744 w 1971"/>
              <a:gd name="T37" fmla="*/ 387 h 1492"/>
              <a:gd name="T38" fmla="*/ 713 w 1971"/>
              <a:gd name="T39" fmla="*/ 589 h 1492"/>
              <a:gd name="T40" fmla="*/ 701 w 1971"/>
              <a:gd name="T41" fmla="*/ 590 h 1492"/>
              <a:gd name="T42" fmla="*/ 684 w 1971"/>
              <a:gd name="T43" fmla="*/ 595 h 1492"/>
              <a:gd name="T44" fmla="*/ 623 w 1971"/>
              <a:gd name="T45" fmla="*/ 672 h 1492"/>
              <a:gd name="T46" fmla="*/ 497 w 1971"/>
              <a:gd name="T47" fmla="*/ 707 h 1492"/>
              <a:gd name="T48" fmla="*/ 379 w 1971"/>
              <a:gd name="T49" fmla="*/ 713 h 1492"/>
              <a:gd name="T50" fmla="*/ 278 w 1971"/>
              <a:gd name="T51" fmla="*/ 765 h 1492"/>
              <a:gd name="T52" fmla="*/ 156 w 1971"/>
              <a:gd name="T53" fmla="*/ 749 h 1492"/>
              <a:gd name="T54" fmla="*/ 100 w 1971"/>
              <a:gd name="T55" fmla="*/ 728 h 1492"/>
              <a:gd name="T56" fmla="*/ 30 w 1971"/>
              <a:gd name="T57" fmla="*/ 776 h 1492"/>
              <a:gd name="T58" fmla="*/ 19 w 1971"/>
              <a:gd name="T59" fmla="*/ 813 h 1492"/>
              <a:gd name="T60" fmla="*/ 14 w 1971"/>
              <a:gd name="T61" fmla="*/ 859 h 1492"/>
              <a:gd name="T62" fmla="*/ 80 w 1971"/>
              <a:gd name="T63" fmla="*/ 918 h 1492"/>
              <a:gd name="T64" fmla="*/ 27 w 1971"/>
              <a:gd name="T65" fmla="*/ 1079 h 1492"/>
              <a:gd name="T66" fmla="*/ 42 w 1971"/>
              <a:gd name="T67" fmla="*/ 1113 h 1492"/>
              <a:gd name="T68" fmla="*/ 115 w 1971"/>
              <a:gd name="T69" fmla="*/ 1169 h 1492"/>
              <a:gd name="T70" fmla="*/ 182 w 1971"/>
              <a:gd name="T71" fmla="*/ 1262 h 1492"/>
              <a:gd name="T72" fmla="*/ 268 w 1971"/>
              <a:gd name="T73" fmla="*/ 1442 h 1492"/>
              <a:gd name="T74" fmla="*/ 302 w 1971"/>
              <a:gd name="T75" fmla="*/ 1482 h 1492"/>
              <a:gd name="T76" fmla="*/ 393 w 1971"/>
              <a:gd name="T77" fmla="*/ 1489 h 1492"/>
              <a:gd name="T78" fmla="*/ 412 w 1971"/>
              <a:gd name="T79" fmla="*/ 1440 h 1492"/>
              <a:gd name="T80" fmla="*/ 439 w 1971"/>
              <a:gd name="T81" fmla="*/ 1409 h 1492"/>
              <a:gd name="T82" fmla="*/ 476 w 1971"/>
              <a:gd name="T83" fmla="*/ 1403 h 1492"/>
              <a:gd name="T84" fmla="*/ 665 w 1971"/>
              <a:gd name="T85" fmla="*/ 1403 h 1492"/>
              <a:gd name="T86" fmla="*/ 700 w 1971"/>
              <a:gd name="T87" fmla="*/ 1410 h 1492"/>
              <a:gd name="T88" fmla="*/ 760 w 1971"/>
              <a:gd name="T89" fmla="*/ 1452 h 1492"/>
              <a:gd name="T90" fmla="*/ 1005 w 1971"/>
              <a:gd name="T91" fmla="*/ 1428 h 1492"/>
              <a:gd name="T92" fmla="*/ 1137 w 1971"/>
              <a:gd name="T93" fmla="*/ 1404 h 1492"/>
              <a:gd name="T94" fmla="*/ 1273 w 1971"/>
              <a:gd name="T95" fmla="*/ 1445 h 1492"/>
              <a:gd name="T96" fmla="*/ 1403 w 1971"/>
              <a:gd name="T97" fmla="*/ 1482 h 1492"/>
              <a:gd name="T98" fmla="*/ 1438 w 1971"/>
              <a:gd name="T99" fmla="*/ 1395 h 1492"/>
              <a:gd name="T100" fmla="*/ 1446 w 1971"/>
              <a:gd name="T101" fmla="*/ 1349 h 1492"/>
              <a:gd name="T102" fmla="*/ 1393 w 1971"/>
              <a:gd name="T103" fmla="*/ 1296 h 1492"/>
              <a:gd name="T104" fmla="*/ 1426 w 1971"/>
              <a:gd name="T105" fmla="*/ 1204 h 1492"/>
              <a:gd name="T106" fmla="*/ 1594 w 1971"/>
              <a:gd name="T107" fmla="*/ 1179 h 1492"/>
              <a:gd name="T108" fmla="*/ 1644 w 1971"/>
              <a:gd name="T109" fmla="*/ 1113 h 1492"/>
              <a:gd name="T110" fmla="*/ 1656 w 1971"/>
              <a:gd name="T111" fmla="*/ 1032 h 1492"/>
              <a:gd name="T112" fmla="*/ 1714 w 1971"/>
              <a:gd name="T113" fmla="*/ 1020 h 1492"/>
              <a:gd name="T114" fmla="*/ 1801 w 1971"/>
              <a:gd name="T115" fmla="*/ 926 h 1492"/>
              <a:gd name="T116" fmla="*/ 1841 w 1971"/>
              <a:gd name="T117" fmla="*/ 898 h 1492"/>
              <a:gd name="T118" fmla="*/ 1957 w 1971"/>
              <a:gd name="T119" fmla="*/ 87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1" h="1492">
                <a:moveTo>
                  <a:pt x="1969" y="804"/>
                </a:moveTo>
                <a:lnTo>
                  <a:pt x="1970" y="802"/>
                </a:lnTo>
                <a:lnTo>
                  <a:pt x="1971" y="802"/>
                </a:lnTo>
                <a:lnTo>
                  <a:pt x="1971" y="801"/>
                </a:lnTo>
                <a:lnTo>
                  <a:pt x="1932" y="691"/>
                </a:lnTo>
                <a:lnTo>
                  <a:pt x="1908" y="672"/>
                </a:lnTo>
                <a:lnTo>
                  <a:pt x="1908" y="669"/>
                </a:lnTo>
                <a:lnTo>
                  <a:pt x="1901" y="624"/>
                </a:lnTo>
                <a:lnTo>
                  <a:pt x="1851" y="617"/>
                </a:lnTo>
                <a:lnTo>
                  <a:pt x="1849" y="617"/>
                </a:lnTo>
                <a:lnTo>
                  <a:pt x="1847" y="617"/>
                </a:lnTo>
                <a:lnTo>
                  <a:pt x="1847" y="616"/>
                </a:lnTo>
                <a:lnTo>
                  <a:pt x="1846" y="613"/>
                </a:lnTo>
                <a:lnTo>
                  <a:pt x="1846" y="612"/>
                </a:lnTo>
                <a:lnTo>
                  <a:pt x="1846" y="612"/>
                </a:lnTo>
                <a:lnTo>
                  <a:pt x="1844" y="605"/>
                </a:lnTo>
                <a:lnTo>
                  <a:pt x="1839" y="600"/>
                </a:lnTo>
                <a:lnTo>
                  <a:pt x="1830" y="586"/>
                </a:lnTo>
                <a:lnTo>
                  <a:pt x="1816" y="572"/>
                </a:lnTo>
                <a:lnTo>
                  <a:pt x="1800" y="557"/>
                </a:lnTo>
                <a:lnTo>
                  <a:pt x="1800" y="557"/>
                </a:lnTo>
                <a:lnTo>
                  <a:pt x="1790" y="550"/>
                </a:lnTo>
                <a:lnTo>
                  <a:pt x="1781" y="545"/>
                </a:lnTo>
                <a:lnTo>
                  <a:pt x="1772" y="540"/>
                </a:lnTo>
                <a:lnTo>
                  <a:pt x="1762" y="536"/>
                </a:lnTo>
                <a:lnTo>
                  <a:pt x="1762" y="536"/>
                </a:lnTo>
                <a:lnTo>
                  <a:pt x="1750" y="531"/>
                </a:lnTo>
                <a:lnTo>
                  <a:pt x="1739" y="524"/>
                </a:lnTo>
                <a:lnTo>
                  <a:pt x="1739" y="524"/>
                </a:lnTo>
                <a:lnTo>
                  <a:pt x="1731" y="519"/>
                </a:lnTo>
                <a:lnTo>
                  <a:pt x="1720" y="516"/>
                </a:lnTo>
                <a:lnTo>
                  <a:pt x="1705" y="512"/>
                </a:lnTo>
                <a:lnTo>
                  <a:pt x="1687" y="510"/>
                </a:lnTo>
                <a:lnTo>
                  <a:pt x="1664" y="507"/>
                </a:lnTo>
                <a:lnTo>
                  <a:pt x="1638" y="504"/>
                </a:lnTo>
                <a:lnTo>
                  <a:pt x="1608" y="503"/>
                </a:lnTo>
                <a:lnTo>
                  <a:pt x="1573" y="502"/>
                </a:lnTo>
                <a:lnTo>
                  <a:pt x="1570" y="502"/>
                </a:lnTo>
                <a:lnTo>
                  <a:pt x="1570" y="502"/>
                </a:lnTo>
                <a:lnTo>
                  <a:pt x="1560" y="485"/>
                </a:lnTo>
                <a:lnTo>
                  <a:pt x="1560" y="485"/>
                </a:lnTo>
                <a:lnTo>
                  <a:pt x="1553" y="469"/>
                </a:lnTo>
                <a:lnTo>
                  <a:pt x="1552" y="462"/>
                </a:lnTo>
                <a:lnTo>
                  <a:pt x="1549" y="454"/>
                </a:lnTo>
                <a:lnTo>
                  <a:pt x="1549" y="454"/>
                </a:lnTo>
                <a:lnTo>
                  <a:pt x="1551" y="447"/>
                </a:lnTo>
                <a:lnTo>
                  <a:pt x="1553" y="438"/>
                </a:lnTo>
                <a:lnTo>
                  <a:pt x="1562" y="412"/>
                </a:lnTo>
                <a:lnTo>
                  <a:pt x="1577" y="374"/>
                </a:lnTo>
                <a:lnTo>
                  <a:pt x="1600" y="326"/>
                </a:lnTo>
                <a:lnTo>
                  <a:pt x="1583" y="272"/>
                </a:lnTo>
                <a:lnTo>
                  <a:pt x="1583" y="272"/>
                </a:lnTo>
                <a:lnTo>
                  <a:pt x="1564" y="187"/>
                </a:lnTo>
                <a:lnTo>
                  <a:pt x="1564" y="187"/>
                </a:lnTo>
                <a:lnTo>
                  <a:pt x="1563" y="183"/>
                </a:lnTo>
                <a:lnTo>
                  <a:pt x="1560" y="179"/>
                </a:lnTo>
                <a:lnTo>
                  <a:pt x="1554" y="174"/>
                </a:lnTo>
                <a:lnTo>
                  <a:pt x="1547" y="170"/>
                </a:lnTo>
                <a:lnTo>
                  <a:pt x="1539" y="166"/>
                </a:lnTo>
                <a:lnTo>
                  <a:pt x="1529" y="162"/>
                </a:lnTo>
                <a:lnTo>
                  <a:pt x="1505" y="154"/>
                </a:lnTo>
                <a:lnTo>
                  <a:pt x="1505" y="154"/>
                </a:lnTo>
                <a:lnTo>
                  <a:pt x="1494" y="149"/>
                </a:lnTo>
                <a:lnTo>
                  <a:pt x="1483" y="143"/>
                </a:lnTo>
                <a:lnTo>
                  <a:pt x="1483" y="143"/>
                </a:lnTo>
                <a:lnTo>
                  <a:pt x="1474" y="139"/>
                </a:lnTo>
                <a:lnTo>
                  <a:pt x="1466" y="132"/>
                </a:lnTo>
                <a:lnTo>
                  <a:pt x="1460" y="123"/>
                </a:lnTo>
                <a:lnTo>
                  <a:pt x="1455" y="114"/>
                </a:lnTo>
                <a:lnTo>
                  <a:pt x="1455" y="114"/>
                </a:lnTo>
                <a:lnTo>
                  <a:pt x="1450" y="102"/>
                </a:lnTo>
                <a:lnTo>
                  <a:pt x="1441" y="92"/>
                </a:lnTo>
                <a:lnTo>
                  <a:pt x="1431" y="84"/>
                </a:lnTo>
                <a:lnTo>
                  <a:pt x="1426" y="80"/>
                </a:lnTo>
                <a:lnTo>
                  <a:pt x="1419" y="77"/>
                </a:lnTo>
                <a:lnTo>
                  <a:pt x="1418" y="76"/>
                </a:lnTo>
                <a:lnTo>
                  <a:pt x="1417" y="75"/>
                </a:lnTo>
                <a:lnTo>
                  <a:pt x="1403" y="0"/>
                </a:lnTo>
                <a:lnTo>
                  <a:pt x="1344" y="6"/>
                </a:lnTo>
                <a:lnTo>
                  <a:pt x="1339" y="22"/>
                </a:lnTo>
                <a:lnTo>
                  <a:pt x="1339" y="22"/>
                </a:lnTo>
                <a:lnTo>
                  <a:pt x="1333" y="38"/>
                </a:lnTo>
                <a:lnTo>
                  <a:pt x="1327" y="51"/>
                </a:lnTo>
                <a:lnTo>
                  <a:pt x="1325" y="54"/>
                </a:lnTo>
                <a:lnTo>
                  <a:pt x="1322" y="57"/>
                </a:lnTo>
                <a:lnTo>
                  <a:pt x="1318" y="59"/>
                </a:lnTo>
                <a:lnTo>
                  <a:pt x="1316" y="60"/>
                </a:lnTo>
                <a:lnTo>
                  <a:pt x="1278" y="71"/>
                </a:lnTo>
                <a:lnTo>
                  <a:pt x="1278" y="71"/>
                </a:lnTo>
                <a:lnTo>
                  <a:pt x="1262" y="78"/>
                </a:lnTo>
                <a:lnTo>
                  <a:pt x="1249" y="85"/>
                </a:lnTo>
                <a:lnTo>
                  <a:pt x="1240" y="93"/>
                </a:lnTo>
                <a:lnTo>
                  <a:pt x="1233" y="100"/>
                </a:lnTo>
                <a:lnTo>
                  <a:pt x="1233" y="100"/>
                </a:lnTo>
                <a:lnTo>
                  <a:pt x="1231" y="106"/>
                </a:lnTo>
                <a:lnTo>
                  <a:pt x="1228" y="115"/>
                </a:lnTo>
                <a:lnTo>
                  <a:pt x="1225" y="125"/>
                </a:lnTo>
                <a:lnTo>
                  <a:pt x="1223" y="139"/>
                </a:lnTo>
                <a:lnTo>
                  <a:pt x="1223" y="139"/>
                </a:lnTo>
                <a:lnTo>
                  <a:pt x="1218" y="167"/>
                </a:lnTo>
                <a:lnTo>
                  <a:pt x="1215" y="178"/>
                </a:lnTo>
                <a:lnTo>
                  <a:pt x="1212" y="186"/>
                </a:lnTo>
                <a:lnTo>
                  <a:pt x="1212" y="186"/>
                </a:lnTo>
                <a:lnTo>
                  <a:pt x="1205" y="197"/>
                </a:lnTo>
                <a:lnTo>
                  <a:pt x="1198" y="206"/>
                </a:lnTo>
                <a:lnTo>
                  <a:pt x="1193" y="211"/>
                </a:lnTo>
                <a:lnTo>
                  <a:pt x="1188" y="214"/>
                </a:lnTo>
                <a:lnTo>
                  <a:pt x="1183" y="218"/>
                </a:lnTo>
                <a:lnTo>
                  <a:pt x="1176" y="220"/>
                </a:lnTo>
                <a:lnTo>
                  <a:pt x="1176" y="220"/>
                </a:lnTo>
                <a:lnTo>
                  <a:pt x="1170" y="222"/>
                </a:lnTo>
                <a:lnTo>
                  <a:pt x="1163" y="224"/>
                </a:lnTo>
                <a:lnTo>
                  <a:pt x="1157" y="224"/>
                </a:lnTo>
                <a:lnTo>
                  <a:pt x="1149" y="224"/>
                </a:lnTo>
                <a:lnTo>
                  <a:pt x="1131" y="220"/>
                </a:lnTo>
                <a:lnTo>
                  <a:pt x="1113" y="214"/>
                </a:lnTo>
                <a:lnTo>
                  <a:pt x="1092" y="205"/>
                </a:lnTo>
                <a:lnTo>
                  <a:pt x="1070" y="193"/>
                </a:lnTo>
                <a:lnTo>
                  <a:pt x="1044" y="178"/>
                </a:lnTo>
                <a:lnTo>
                  <a:pt x="1018" y="159"/>
                </a:lnTo>
                <a:lnTo>
                  <a:pt x="918" y="287"/>
                </a:lnTo>
                <a:lnTo>
                  <a:pt x="931" y="338"/>
                </a:lnTo>
                <a:lnTo>
                  <a:pt x="932" y="338"/>
                </a:lnTo>
                <a:lnTo>
                  <a:pt x="933" y="342"/>
                </a:lnTo>
                <a:lnTo>
                  <a:pt x="931" y="343"/>
                </a:lnTo>
                <a:lnTo>
                  <a:pt x="931" y="344"/>
                </a:lnTo>
                <a:lnTo>
                  <a:pt x="931" y="344"/>
                </a:lnTo>
                <a:lnTo>
                  <a:pt x="926" y="349"/>
                </a:lnTo>
                <a:lnTo>
                  <a:pt x="922" y="352"/>
                </a:lnTo>
                <a:lnTo>
                  <a:pt x="916" y="355"/>
                </a:lnTo>
                <a:lnTo>
                  <a:pt x="910" y="357"/>
                </a:lnTo>
                <a:lnTo>
                  <a:pt x="910" y="357"/>
                </a:lnTo>
                <a:lnTo>
                  <a:pt x="904" y="358"/>
                </a:lnTo>
                <a:lnTo>
                  <a:pt x="896" y="357"/>
                </a:lnTo>
                <a:lnTo>
                  <a:pt x="889" y="353"/>
                </a:lnTo>
                <a:lnTo>
                  <a:pt x="881" y="349"/>
                </a:lnTo>
                <a:lnTo>
                  <a:pt x="881" y="349"/>
                </a:lnTo>
                <a:lnTo>
                  <a:pt x="876" y="346"/>
                </a:lnTo>
                <a:lnTo>
                  <a:pt x="869" y="343"/>
                </a:lnTo>
                <a:lnTo>
                  <a:pt x="852" y="338"/>
                </a:lnTo>
                <a:lnTo>
                  <a:pt x="828" y="335"/>
                </a:lnTo>
                <a:lnTo>
                  <a:pt x="798" y="332"/>
                </a:lnTo>
                <a:lnTo>
                  <a:pt x="778" y="331"/>
                </a:lnTo>
                <a:lnTo>
                  <a:pt x="778" y="331"/>
                </a:lnTo>
                <a:lnTo>
                  <a:pt x="748" y="329"/>
                </a:lnTo>
                <a:lnTo>
                  <a:pt x="715" y="335"/>
                </a:lnTo>
                <a:lnTo>
                  <a:pt x="729" y="355"/>
                </a:lnTo>
                <a:lnTo>
                  <a:pt x="729" y="355"/>
                </a:lnTo>
                <a:lnTo>
                  <a:pt x="737" y="367"/>
                </a:lnTo>
                <a:lnTo>
                  <a:pt x="742" y="375"/>
                </a:lnTo>
                <a:lnTo>
                  <a:pt x="744" y="382"/>
                </a:lnTo>
                <a:lnTo>
                  <a:pt x="744" y="387"/>
                </a:lnTo>
                <a:lnTo>
                  <a:pt x="732" y="465"/>
                </a:lnTo>
                <a:lnTo>
                  <a:pt x="737" y="508"/>
                </a:lnTo>
                <a:lnTo>
                  <a:pt x="739" y="508"/>
                </a:lnTo>
                <a:lnTo>
                  <a:pt x="739" y="509"/>
                </a:lnTo>
                <a:lnTo>
                  <a:pt x="737" y="510"/>
                </a:lnTo>
                <a:lnTo>
                  <a:pt x="737" y="510"/>
                </a:lnTo>
                <a:lnTo>
                  <a:pt x="713" y="589"/>
                </a:lnTo>
                <a:lnTo>
                  <a:pt x="713" y="589"/>
                </a:lnTo>
                <a:lnTo>
                  <a:pt x="712" y="594"/>
                </a:lnTo>
                <a:lnTo>
                  <a:pt x="711" y="597"/>
                </a:lnTo>
                <a:lnTo>
                  <a:pt x="709" y="598"/>
                </a:lnTo>
                <a:lnTo>
                  <a:pt x="708" y="598"/>
                </a:lnTo>
                <a:lnTo>
                  <a:pt x="705" y="598"/>
                </a:lnTo>
                <a:lnTo>
                  <a:pt x="705" y="597"/>
                </a:lnTo>
                <a:lnTo>
                  <a:pt x="701" y="590"/>
                </a:lnTo>
                <a:lnTo>
                  <a:pt x="701" y="590"/>
                </a:lnTo>
                <a:lnTo>
                  <a:pt x="695" y="580"/>
                </a:lnTo>
                <a:lnTo>
                  <a:pt x="693" y="578"/>
                </a:lnTo>
                <a:lnTo>
                  <a:pt x="691" y="578"/>
                </a:lnTo>
                <a:lnTo>
                  <a:pt x="691" y="578"/>
                </a:lnTo>
                <a:lnTo>
                  <a:pt x="688" y="580"/>
                </a:lnTo>
                <a:lnTo>
                  <a:pt x="686" y="583"/>
                </a:lnTo>
                <a:lnTo>
                  <a:pt x="685" y="588"/>
                </a:lnTo>
                <a:lnTo>
                  <a:pt x="684" y="595"/>
                </a:lnTo>
                <a:lnTo>
                  <a:pt x="684" y="595"/>
                </a:lnTo>
                <a:lnTo>
                  <a:pt x="681" y="603"/>
                </a:lnTo>
                <a:lnTo>
                  <a:pt x="678" y="611"/>
                </a:lnTo>
                <a:lnTo>
                  <a:pt x="674" y="618"/>
                </a:lnTo>
                <a:lnTo>
                  <a:pt x="670" y="626"/>
                </a:lnTo>
                <a:lnTo>
                  <a:pt x="658" y="640"/>
                </a:lnTo>
                <a:lnTo>
                  <a:pt x="645" y="655"/>
                </a:lnTo>
                <a:lnTo>
                  <a:pt x="623" y="672"/>
                </a:lnTo>
                <a:lnTo>
                  <a:pt x="612" y="677"/>
                </a:lnTo>
                <a:lnTo>
                  <a:pt x="612" y="677"/>
                </a:lnTo>
                <a:lnTo>
                  <a:pt x="610" y="677"/>
                </a:lnTo>
                <a:lnTo>
                  <a:pt x="532" y="679"/>
                </a:lnTo>
                <a:lnTo>
                  <a:pt x="502" y="707"/>
                </a:lnTo>
                <a:lnTo>
                  <a:pt x="500" y="707"/>
                </a:lnTo>
                <a:lnTo>
                  <a:pt x="498" y="707"/>
                </a:lnTo>
                <a:lnTo>
                  <a:pt x="497" y="707"/>
                </a:lnTo>
                <a:lnTo>
                  <a:pt x="413" y="696"/>
                </a:lnTo>
                <a:lnTo>
                  <a:pt x="413" y="696"/>
                </a:lnTo>
                <a:lnTo>
                  <a:pt x="404" y="705"/>
                </a:lnTo>
                <a:lnTo>
                  <a:pt x="399" y="708"/>
                </a:lnTo>
                <a:lnTo>
                  <a:pt x="394" y="711"/>
                </a:lnTo>
                <a:lnTo>
                  <a:pt x="389" y="712"/>
                </a:lnTo>
                <a:lnTo>
                  <a:pt x="384" y="713"/>
                </a:lnTo>
                <a:lnTo>
                  <a:pt x="379" y="713"/>
                </a:lnTo>
                <a:lnTo>
                  <a:pt x="373" y="713"/>
                </a:lnTo>
                <a:lnTo>
                  <a:pt x="373" y="713"/>
                </a:lnTo>
                <a:lnTo>
                  <a:pt x="369" y="712"/>
                </a:lnTo>
                <a:lnTo>
                  <a:pt x="363" y="711"/>
                </a:lnTo>
                <a:lnTo>
                  <a:pt x="349" y="713"/>
                </a:lnTo>
                <a:lnTo>
                  <a:pt x="332" y="718"/>
                </a:lnTo>
                <a:lnTo>
                  <a:pt x="313" y="724"/>
                </a:lnTo>
                <a:lnTo>
                  <a:pt x="278" y="765"/>
                </a:lnTo>
                <a:lnTo>
                  <a:pt x="277" y="767"/>
                </a:lnTo>
                <a:lnTo>
                  <a:pt x="224" y="768"/>
                </a:lnTo>
                <a:lnTo>
                  <a:pt x="224" y="723"/>
                </a:lnTo>
                <a:lnTo>
                  <a:pt x="190" y="723"/>
                </a:lnTo>
                <a:lnTo>
                  <a:pt x="184" y="743"/>
                </a:lnTo>
                <a:lnTo>
                  <a:pt x="159" y="749"/>
                </a:lnTo>
                <a:lnTo>
                  <a:pt x="156" y="749"/>
                </a:lnTo>
                <a:lnTo>
                  <a:pt x="156" y="749"/>
                </a:lnTo>
                <a:lnTo>
                  <a:pt x="155" y="747"/>
                </a:lnTo>
                <a:lnTo>
                  <a:pt x="153" y="747"/>
                </a:lnTo>
                <a:lnTo>
                  <a:pt x="153" y="747"/>
                </a:lnTo>
                <a:lnTo>
                  <a:pt x="142" y="740"/>
                </a:lnTo>
                <a:lnTo>
                  <a:pt x="128" y="735"/>
                </a:lnTo>
                <a:lnTo>
                  <a:pt x="115" y="731"/>
                </a:lnTo>
                <a:lnTo>
                  <a:pt x="100" y="728"/>
                </a:lnTo>
                <a:lnTo>
                  <a:pt x="100" y="728"/>
                </a:lnTo>
                <a:lnTo>
                  <a:pt x="95" y="728"/>
                </a:lnTo>
                <a:lnTo>
                  <a:pt x="90" y="729"/>
                </a:lnTo>
                <a:lnTo>
                  <a:pt x="81" y="732"/>
                </a:lnTo>
                <a:lnTo>
                  <a:pt x="70" y="740"/>
                </a:lnTo>
                <a:lnTo>
                  <a:pt x="56" y="751"/>
                </a:lnTo>
                <a:lnTo>
                  <a:pt x="56" y="751"/>
                </a:lnTo>
                <a:lnTo>
                  <a:pt x="41" y="763"/>
                </a:lnTo>
                <a:lnTo>
                  <a:pt x="30" y="776"/>
                </a:lnTo>
                <a:lnTo>
                  <a:pt x="21" y="787"/>
                </a:lnTo>
                <a:lnTo>
                  <a:pt x="14" y="798"/>
                </a:lnTo>
                <a:lnTo>
                  <a:pt x="14" y="798"/>
                </a:lnTo>
                <a:lnTo>
                  <a:pt x="16" y="800"/>
                </a:lnTo>
                <a:lnTo>
                  <a:pt x="18" y="804"/>
                </a:lnTo>
                <a:lnTo>
                  <a:pt x="19" y="808"/>
                </a:lnTo>
                <a:lnTo>
                  <a:pt x="19" y="813"/>
                </a:lnTo>
                <a:lnTo>
                  <a:pt x="19" y="813"/>
                </a:lnTo>
                <a:lnTo>
                  <a:pt x="23" y="825"/>
                </a:lnTo>
                <a:lnTo>
                  <a:pt x="23" y="838"/>
                </a:lnTo>
                <a:lnTo>
                  <a:pt x="23" y="838"/>
                </a:lnTo>
                <a:lnTo>
                  <a:pt x="22" y="845"/>
                </a:lnTo>
                <a:lnTo>
                  <a:pt x="19" y="851"/>
                </a:lnTo>
                <a:lnTo>
                  <a:pt x="17" y="855"/>
                </a:lnTo>
                <a:lnTo>
                  <a:pt x="14" y="859"/>
                </a:lnTo>
                <a:lnTo>
                  <a:pt x="14" y="859"/>
                </a:lnTo>
                <a:lnTo>
                  <a:pt x="9" y="863"/>
                </a:lnTo>
                <a:lnTo>
                  <a:pt x="6" y="870"/>
                </a:lnTo>
                <a:lnTo>
                  <a:pt x="3" y="879"/>
                </a:lnTo>
                <a:lnTo>
                  <a:pt x="0" y="893"/>
                </a:lnTo>
                <a:lnTo>
                  <a:pt x="19" y="906"/>
                </a:lnTo>
                <a:lnTo>
                  <a:pt x="46" y="878"/>
                </a:lnTo>
                <a:lnTo>
                  <a:pt x="80" y="916"/>
                </a:lnTo>
                <a:lnTo>
                  <a:pt x="80" y="918"/>
                </a:lnTo>
                <a:lnTo>
                  <a:pt x="87" y="985"/>
                </a:lnTo>
                <a:lnTo>
                  <a:pt x="87" y="986"/>
                </a:lnTo>
                <a:lnTo>
                  <a:pt x="86" y="986"/>
                </a:lnTo>
                <a:lnTo>
                  <a:pt x="66" y="1077"/>
                </a:lnTo>
                <a:lnTo>
                  <a:pt x="62" y="1077"/>
                </a:lnTo>
                <a:lnTo>
                  <a:pt x="62" y="1077"/>
                </a:lnTo>
                <a:lnTo>
                  <a:pt x="44" y="1077"/>
                </a:lnTo>
                <a:lnTo>
                  <a:pt x="27" y="1079"/>
                </a:lnTo>
                <a:lnTo>
                  <a:pt x="16" y="1081"/>
                </a:lnTo>
                <a:lnTo>
                  <a:pt x="9" y="1084"/>
                </a:lnTo>
                <a:lnTo>
                  <a:pt x="9" y="1084"/>
                </a:lnTo>
                <a:lnTo>
                  <a:pt x="10" y="1087"/>
                </a:lnTo>
                <a:lnTo>
                  <a:pt x="11" y="1089"/>
                </a:lnTo>
                <a:lnTo>
                  <a:pt x="18" y="1096"/>
                </a:lnTo>
                <a:lnTo>
                  <a:pt x="29" y="1104"/>
                </a:lnTo>
                <a:lnTo>
                  <a:pt x="42" y="1113"/>
                </a:lnTo>
                <a:lnTo>
                  <a:pt x="60" y="1111"/>
                </a:lnTo>
                <a:lnTo>
                  <a:pt x="63" y="1111"/>
                </a:lnTo>
                <a:lnTo>
                  <a:pt x="64" y="1112"/>
                </a:lnTo>
                <a:lnTo>
                  <a:pt x="104" y="1151"/>
                </a:lnTo>
                <a:lnTo>
                  <a:pt x="104" y="1151"/>
                </a:lnTo>
                <a:lnTo>
                  <a:pt x="110" y="1155"/>
                </a:lnTo>
                <a:lnTo>
                  <a:pt x="113" y="1162"/>
                </a:lnTo>
                <a:lnTo>
                  <a:pt x="115" y="1169"/>
                </a:lnTo>
                <a:lnTo>
                  <a:pt x="115" y="1177"/>
                </a:lnTo>
                <a:lnTo>
                  <a:pt x="113" y="1187"/>
                </a:lnTo>
                <a:lnTo>
                  <a:pt x="110" y="1197"/>
                </a:lnTo>
                <a:lnTo>
                  <a:pt x="105" y="1208"/>
                </a:lnTo>
                <a:lnTo>
                  <a:pt x="98" y="1221"/>
                </a:lnTo>
                <a:lnTo>
                  <a:pt x="104" y="1259"/>
                </a:lnTo>
                <a:lnTo>
                  <a:pt x="120" y="1262"/>
                </a:lnTo>
                <a:lnTo>
                  <a:pt x="182" y="1262"/>
                </a:lnTo>
                <a:lnTo>
                  <a:pt x="150" y="1291"/>
                </a:lnTo>
                <a:lnTo>
                  <a:pt x="168" y="1300"/>
                </a:lnTo>
                <a:lnTo>
                  <a:pt x="168" y="1300"/>
                </a:lnTo>
                <a:lnTo>
                  <a:pt x="192" y="1314"/>
                </a:lnTo>
                <a:lnTo>
                  <a:pt x="258" y="1341"/>
                </a:lnTo>
                <a:lnTo>
                  <a:pt x="259" y="1342"/>
                </a:lnTo>
                <a:lnTo>
                  <a:pt x="261" y="1342"/>
                </a:lnTo>
                <a:lnTo>
                  <a:pt x="268" y="1442"/>
                </a:lnTo>
                <a:lnTo>
                  <a:pt x="268" y="1442"/>
                </a:lnTo>
                <a:lnTo>
                  <a:pt x="269" y="1449"/>
                </a:lnTo>
                <a:lnTo>
                  <a:pt x="271" y="1456"/>
                </a:lnTo>
                <a:lnTo>
                  <a:pt x="275" y="1461"/>
                </a:lnTo>
                <a:lnTo>
                  <a:pt x="279" y="1467"/>
                </a:lnTo>
                <a:lnTo>
                  <a:pt x="285" y="1473"/>
                </a:lnTo>
                <a:lnTo>
                  <a:pt x="293" y="1477"/>
                </a:lnTo>
                <a:lnTo>
                  <a:pt x="302" y="1482"/>
                </a:lnTo>
                <a:lnTo>
                  <a:pt x="313" y="1485"/>
                </a:lnTo>
                <a:lnTo>
                  <a:pt x="317" y="1483"/>
                </a:lnTo>
                <a:lnTo>
                  <a:pt x="318" y="1483"/>
                </a:lnTo>
                <a:lnTo>
                  <a:pt x="319" y="1483"/>
                </a:lnTo>
                <a:lnTo>
                  <a:pt x="387" y="1492"/>
                </a:lnTo>
                <a:lnTo>
                  <a:pt x="392" y="1492"/>
                </a:lnTo>
                <a:lnTo>
                  <a:pt x="392" y="1491"/>
                </a:lnTo>
                <a:lnTo>
                  <a:pt x="393" y="1489"/>
                </a:lnTo>
                <a:lnTo>
                  <a:pt x="393" y="1489"/>
                </a:lnTo>
                <a:lnTo>
                  <a:pt x="402" y="1472"/>
                </a:lnTo>
                <a:lnTo>
                  <a:pt x="405" y="1464"/>
                </a:lnTo>
                <a:lnTo>
                  <a:pt x="405" y="1461"/>
                </a:lnTo>
                <a:lnTo>
                  <a:pt x="405" y="1461"/>
                </a:lnTo>
                <a:lnTo>
                  <a:pt x="405" y="1453"/>
                </a:lnTo>
                <a:lnTo>
                  <a:pt x="408" y="1445"/>
                </a:lnTo>
                <a:lnTo>
                  <a:pt x="412" y="1440"/>
                </a:lnTo>
                <a:lnTo>
                  <a:pt x="419" y="1434"/>
                </a:lnTo>
                <a:lnTo>
                  <a:pt x="419" y="1434"/>
                </a:lnTo>
                <a:lnTo>
                  <a:pt x="425" y="1428"/>
                </a:lnTo>
                <a:lnTo>
                  <a:pt x="431" y="1422"/>
                </a:lnTo>
                <a:lnTo>
                  <a:pt x="435" y="1417"/>
                </a:lnTo>
                <a:lnTo>
                  <a:pt x="437" y="1410"/>
                </a:lnTo>
                <a:lnTo>
                  <a:pt x="439" y="1409"/>
                </a:lnTo>
                <a:lnTo>
                  <a:pt x="439" y="1409"/>
                </a:lnTo>
                <a:lnTo>
                  <a:pt x="441" y="1406"/>
                </a:lnTo>
                <a:lnTo>
                  <a:pt x="443" y="1403"/>
                </a:lnTo>
                <a:lnTo>
                  <a:pt x="447" y="1402"/>
                </a:lnTo>
                <a:lnTo>
                  <a:pt x="451" y="1401"/>
                </a:lnTo>
                <a:lnTo>
                  <a:pt x="456" y="1400"/>
                </a:lnTo>
                <a:lnTo>
                  <a:pt x="461" y="1401"/>
                </a:lnTo>
                <a:lnTo>
                  <a:pt x="475" y="1403"/>
                </a:lnTo>
                <a:lnTo>
                  <a:pt x="476" y="1403"/>
                </a:lnTo>
                <a:lnTo>
                  <a:pt x="476" y="1403"/>
                </a:lnTo>
                <a:lnTo>
                  <a:pt x="499" y="1417"/>
                </a:lnTo>
                <a:lnTo>
                  <a:pt x="576" y="1430"/>
                </a:lnTo>
                <a:lnTo>
                  <a:pt x="623" y="1427"/>
                </a:lnTo>
                <a:lnTo>
                  <a:pt x="656" y="1413"/>
                </a:lnTo>
                <a:lnTo>
                  <a:pt x="656" y="1413"/>
                </a:lnTo>
                <a:lnTo>
                  <a:pt x="661" y="1408"/>
                </a:lnTo>
                <a:lnTo>
                  <a:pt x="665" y="1403"/>
                </a:lnTo>
                <a:lnTo>
                  <a:pt x="671" y="1398"/>
                </a:lnTo>
                <a:lnTo>
                  <a:pt x="671" y="1398"/>
                </a:lnTo>
                <a:lnTo>
                  <a:pt x="676" y="1398"/>
                </a:lnTo>
                <a:lnTo>
                  <a:pt x="681" y="1400"/>
                </a:lnTo>
                <a:lnTo>
                  <a:pt x="688" y="1403"/>
                </a:lnTo>
                <a:lnTo>
                  <a:pt x="695" y="1408"/>
                </a:lnTo>
                <a:lnTo>
                  <a:pt x="700" y="1410"/>
                </a:lnTo>
                <a:lnTo>
                  <a:pt x="700" y="1410"/>
                </a:lnTo>
                <a:lnTo>
                  <a:pt x="703" y="1413"/>
                </a:lnTo>
                <a:lnTo>
                  <a:pt x="707" y="1419"/>
                </a:lnTo>
                <a:lnTo>
                  <a:pt x="713" y="1435"/>
                </a:lnTo>
                <a:lnTo>
                  <a:pt x="737" y="1452"/>
                </a:lnTo>
                <a:lnTo>
                  <a:pt x="756" y="1452"/>
                </a:lnTo>
                <a:lnTo>
                  <a:pt x="757" y="1452"/>
                </a:lnTo>
                <a:lnTo>
                  <a:pt x="759" y="1452"/>
                </a:lnTo>
                <a:lnTo>
                  <a:pt x="760" y="1452"/>
                </a:lnTo>
                <a:lnTo>
                  <a:pt x="786" y="1464"/>
                </a:lnTo>
                <a:lnTo>
                  <a:pt x="834" y="1460"/>
                </a:lnTo>
                <a:lnTo>
                  <a:pt x="860" y="1451"/>
                </a:lnTo>
                <a:lnTo>
                  <a:pt x="929" y="1458"/>
                </a:lnTo>
                <a:lnTo>
                  <a:pt x="958" y="1449"/>
                </a:lnTo>
                <a:lnTo>
                  <a:pt x="994" y="1435"/>
                </a:lnTo>
                <a:lnTo>
                  <a:pt x="994" y="1435"/>
                </a:lnTo>
                <a:lnTo>
                  <a:pt x="1005" y="1428"/>
                </a:lnTo>
                <a:lnTo>
                  <a:pt x="1021" y="1422"/>
                </a:lnTo>
                <a:lnTo>
                  <a:pt x="1088" y="1422"/>
                </a:lnTo>
                <a:lnTo>
                  <a:pt x="1112" y="1414"/>
                </a:lnTo>
                <a:lnTo>
                  <a:pt x="1112" y="1414"/>
                </a:lnTo>
                <a:lnTo>
                  <a:pt x="1119" y="1410"/>
                </a:lnTo>
                <a:lnTo>
                  <a:pt x="1126" y="1406"/>
                </a:lnTo>
                <a:lnTo>
                  <a:pt x="1133" y="1405"/>
                </a:lnTo>
                <a:lnTo>
                  <a:pt x="1137" y="1404"/>
                </a:lnTo>
                <a:lnTo>
                  <a:pt x="1176" y="1404"/>
                </a:lnTo>
                <a:lnTo>
                  <a:pt x="1194" y="1418"/>
                </a:lnTo>
                <a:lnTo>
                  <a:pt x="1246" y="1428"/>
                </a:lnTo>
                <a:lnTo>
                  <a:pt x="1246" y="1428"/>
                </a:lnTo>
                <a:lnTo>
                  <a:pt x="1252" y="1429"/>
                </a:lnTo>
                <a:lnTo>
                  <a:pt x="1257" y="1433"/>
                </a:lnTo>
                <a:lnTo>
                  <a:pt x="1264" y="1438"/>
                </a:lnTo>
                <a:lnTo>
                  <a:pt x="1273" y="1445"/>
                </a:lnTo>
                <a:lnTo>
                  <a:pt x="1295" y="1460"/>
                </a:lnTo>
                <a:lnTo>
                  <a:pt x="1297" y="1463"/>
                </a:lnTo>
                <a:lnTo>
                  <a:pt x="1347" y="1464"/>
                </a:lnTo>
                <a:lnTo>
                  <a:pt x="1347" y="1464"/>
                </a:lnTo>
                <a:lnTo>
                  <a:pt x="1348" y="1464"/>
                </a:lnTo>
                <a:lnTo>
                  <a:pt x="1371" y="1475"/>
                </a:lnTo>
                <a:lnTo>
                  <a:pt x="1402" y="1482"/>
                </a:lnTo>
                <a:lnTo>
                  <a:pt x="1403" y="1482"/>
                </a:lnTo>
                <a:lnTo>
                  <a:pt x="1428" y="1485"/>
                </a:lnTo>
                <a:lnTo>
                  <a:pt x="1435" y="1471"/>
                </a:lnTo>
                <a:lnTo>
                  <a:pt x="1425" y="1446"/>
                </a:lnTo>
                <a:lnTo>
                  <a:pt x="1419" y="1422"/>
                </a:lnTo>
                <a:lnTo>
                  <a:pt x="1419" y="1421"/>
                </a:lnTo>
                <a:lnTo>
                  <a:pt x="1418" y="1421"/>
                </a:lnTo>
                <a:lnTo>
                  <a:pt x="1422" y="1418"/>
                </a:lnTo>
                <a:lnTo>
                  <a:pt x="1438" y="1395"/>
                </a:lnTo>
                <a:lnTo>
                  <a:pt x="1438" y="1394"/>
                </a:lnTo>
                <a:lnTo>
                  <a:pt x="1438" y="1394"/>
                </a:lnTo>
                <a:lnTo>
                  <a:pt x="1439" y="1394"/>
                </a:lnTo>
                <a:lnTo>
                  <a:pt x="1439" y="1393"/>
                </a:lnTo>
                <a:lnTo>
                  <a:pt x="1457" y="1380"/>
                </a:lnTo>
                <a:lnTo>
                  <a:pt x="1457" y="1380"/>
                </a:lnTo>
                <a:lnTo>
                  <a:pt x="1453" y="1373"/>
                </a:lnTo>
                <a:lnTo>
                  <a:pt x="1446" y="1349"/>
                </a:lnTo>
                <a:lnTo>
                  <a:pt x="1446" y="1349"/>
                </a:lnTo>
                <a:lnTo>
                  <a:pt x="1445" y="1346"/>
                </a:lnTo>
                <a:lnTo>
                  <a:pt x="1443" y="1343"/>
                </a:lnTo>
                <a:lnTo>
                  <a:pt x="1435" y="1338"/>
                </a:lnTo>
                <a:lnTo>
                  <a:pt x="1435" y="1338"/>
                </a:lnTo>
                <a:lnTo>
                  <a:pt x="1417" y="1318"/>
                </a:lnTo>
                <a:lnTo>
                  <a:pt x="1394" y="1299"/>
                </a:lnTo>
                <a:lnTo>
                  <a:pt x="1393" y="1296"/>
                </a:lnTo>
                <a:lnTo>
                  <a:pt x="1390" y="1295"/>
                </a:lnTo>
                <a:lnTo>
                  <a:pt x="1391" y="1294"/>
                </a:lnTo>
                <a:lnTo>
                  <a:pt x="1391" y="1292"/>
                </a:lnTo>
                <a:lnTo>
                  <a:pt x="1395" y="1269"/>
                </a:lnTo>
                <a:lnTo>
                  <a:pt x="1395" y="1252"/>
                </a:lnTo>
                <a:lnTo>
                  <a:pt x="1384" y="1223"/>
                </a:lnTo>
                <a:lnTo>
                  <a:pt x="1412" y="1217"/>
                </a:lnTo>
                <a:lnTo>
                  <a:pt x="1426" y="1204"/>
                </a:lnTo>
                <a:lnTo>
                  <a:pt x="1459" y="1204"/>
                </a:lnTo>
                <a:lnTo>
                  <a:pt x="1493" y="1199"/>
                </a:lnTo>
                <a:lnTo>
                  <a:pt x="1494" y="1199"/>
                </a:lnTo>
                <a:lnTo>
                  <a:pt x="1517" y="1201"/>
                </a:lnTo>
                <a:lnTo>
                  <a:pt x="1544" y="1191"/>
                </a:lnTo>
                <a:lnTo>
                  <a:pt x="1573" y="1187"/>
                </a:lnTo>
                <a:lnTo>
                  <a:pt x="1593" y="1179"/>
                </a:lnTo>
                <a:lnTo>
                  <a:pt x="1594" y="1179"/>
                </a:lnTo>
                <a:lnTo>
                  <a:pt x="1647" y="1169"/>
                </a:lnTo>
                <a:lnTo>
                  <a:pt x="1655" y="1161"/>
                </a:lnTo>
                <a:lnTo>
                  <a:pt x="1652" y="1152"/>
                </a:lnTo>
                <a:lnTo>
                  <a:pt x="1643" y="1135"/>
                </a:lnTo>
                <a:lnTo>
                  <a:pt x="1643" y="1134"/>
                </a:lnTo>
                <a:lnTo>
                  <a:pt x="1642" y="1132"/>
                </a:lnTo>
                <a:lnTo>
                  <a:pt x="1642" y="1131"/>
                </a:lnTo>
                <a:lnTo>
                  <a:pt x="1644" y="1113"/>
                </a:lnTo>
                <a:lnTo>
                  <a:pt x="1646" y="1112"/>
                </a:lnTo>
                <a:lnTo>
                  <a:pt x="1646" y="1087"/>
                </a:lnTo>
                <a:lnTo>
                  <a:pt x="1641" y="1065"/>
                </a:lnTo>
                <a:lnTo>
                  <a:pt x="1641" y="1065"/>
                </a:lnTo>
                <a:lnTo>
                  <a:pt x="1641" y="1064"/>
                </a:lnTo>
                <a:lnTo>
                  <a:pt x="1652" y="1038"/>
                </a:lnTo>
                <a:lnTo>
                  <a:pt x="1652" y="1038"/>
                </a:lnTo>
                <a:lnTo>
                  <a:pt x="1656" y="1032"/>
                </a:lnTo>
                <a:lnTo>
                  <a:pt x="1660" y="1027"/>
                </a:lnTo>
                <a:lnTo>
                  <a:pt x="1665" y="1024"/>
                </a:lnTo>
                <a:lnTo>
                  <a:pt x="1671" y="1022"/>
                </a:lnTo>
                <a:lnTo>
                  <a:pt x="1702" y="1025"/>
                </a:lnTo>
                <a:lnTo>
                  <a:pt x="1702" y="1025"/>
                </a:lnTo>
                <a:lnTo>
                  <a:pt x="1706" y="1024"/>
                </a:lnTo>
                <a:lnTo>
                  <a:pt x="1710" y="1022"/>
                </a:lnTo>
                <a:lnTo>
                  <a:pt x="1714" y="1020"/>
                </a:lnTo>
                <a:lnTo>
                  <a:pt x="1719" y="1017"/>
                </a:lnTo>
                <a:lnTo>
                  <a:pt x="1766" y="954"/>
                </a:lnTo>
                <a:lnTo>
                  <a:pt x="1766" y="953"/>
                </a:lnTo>
                <a:lnTo>
                  <a:pt x="1767" y="950"/>
                </a:lnTo>
                <a:lnTo>
                  <a:pt x="1793" y="930"/>
                </a:lnTo>
                <a:lnTo>
                  <a:pt x="1796" y="927"/>
                </a:lnTo>
                <a:lnTo>
                  <a:pt x="1796" y="927"/>
                </a:lnTo>
                <a:lnTo>
                  <a:pt x="1801" y="926"/>
                </a:lnTo>
                <a:lnTo>
                  <a:pt x="1807" y="924"/>
                </a:lnTo>
                <a:lnTo>
                  <a:pt x="1815" y="919"/>
                </a:lnTo>
                <a:lnTo>
                  <a:pt x="1821" y="914"/>
                </a:lnTo>
                <a:lnTo>
                  <a:pt x="1821" y="914"/>
                </a:lnTo>
                <a:lnTo>
                  <a:pt x="1827" y="907"/>
                </a:lnTo>
                <a:lnTo>
                  <a:pt x="1832" y="901"/>
                </a:lnTo>
                <a:lnTo>
                  <a:pt x="1837" y="899"/>
                </a:lnTo>
                <a:lnTo>
                  <a:pt x="1841" y="898"/>
                </a:lnTo>
                <a:lnTo>
                  <a:pt x="1883" y="906"/>
                </a:lnTo>
                <a:lnTo>
                  <a:pt x="1917" y="889"/>
                </a:lnTo>
                <a:lnTo>
                  <a:pt x="1917" y="889"/>
                </a:lnTo>
                <a:lnTo>
                  <a:pt x="1918" y="889"/>
                </a:lnTo>
                <a:lnTo>
                  <a:pt x="1918" y="889"/>
                </a:lnTo>
                <a:lnTo>
                  <a:pt x="1919" y="889"/>
                </a:lnTo>
                <a:lnTo>
                  <a:pt x="1940" y="887"/>
                </a:lnTo>
                <a:lnTo>
                  <a:pt x="1957" y="879"/>
                </a:lnTo>
                <a:lnTo>
                  <a:pt x="1957" y="852"/>
                </a:lnTo>
                <a:lnTo>
                  <a:pt x="1962" y="816"/>
                </a:lnTo>
                <a:lnTo>
                  <a:pt x="1962" y="815"/>
                </a:lnTo>
                <a:lnTo>
                  <a:pt x="1962" y="815"/>
                </a:lnTo>
                <a:lnTo>
                  <a:pt x="1962" y="814"/>
                </a:lnTo>
                <a:lnTo>
                  <a:pt x="1969" y="805"/>
                </a:lnTo>
                <a:lnTo>
                  <a:pt x="1969" y="804"/>
                </a:lnTo>
                <a:close/>
              </a:path>
            </a:pathLst>
          </a:custGeom>
          <a:solidFill>
            <a:schemeClr val="bg1">
              <a:lumMod val="50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35" name="Freeform 41"/>
          <p:cNvSpPr>
            <a:spLocks/>
          </p:cNvSpPr>
          <p:nvPr/>
        </p:nvSpPr>
        <p:spPr bwMode="auto">
          <a:xfrm>
            <a:off x="2170850" y="3178337"/>
            <a:ext cx="1419465" cy="1022983"/>
          </a:xfrm>
          <a:custGeom>
            <a:avLst/>
            <a:gdLst>
              <a:gd name="T0" fmla="*/ 727 w 1226"/>
              <a:gd name="T1" fmla="*/ 88 h 882"/>
              <a:gd name="T2" fmla="*/ 692 w 1226"/>
              <a:gd name="T3" fmla="*/ 127 h 882"/>
              <a:gd name="T4" fmla="*/ 540 w 1226"/>
              <a:gd name="T5" fmla="*/ 30 h 882"/>
              <a:gd name="T6" fmla="*/ 491 w 1226"/>
              <a:gd name="T7" fmla="*/ 7 h 882"/>
              <a:gd name="T8" fmla="*/ 389 w 1226"/>
              <a:gd name="T9" fmla="*/ 0 h 882"/>
              <a:gd name="T10" fmla="*/ 322 w 1226"/>
              <a:gd name="T11" fmla="*/ 22 h 882"/>
              <a:gd name="T12" fmla="*/ 244 w 1226"/>
              <a:gd name="T13" fmla="*/ 44 h 882"/>
              <a:gd name="T14" fmla="*/ 141 w 1226"/>
              <a:gd name="T15" fmla="*/ 58 h 882"/>
              <a:gd name="T16" fmla="*/ 149 w 1226"/>
              <a:gd name="T17" fmla="*/ 137 h 882"/>
              <a:gd name="T18" fmla="*/ 174 w 1226"/>
              <a:gd name="T19" fmla="*/ 162 h 882"/>
              <a:gd name="T20" fmla="*/ 197 w 1226"/>
              <a:gd name="T21" fmla="*/ 214 h 882"/>
              <a:gd name="T22" fmla="*/ 170 w 1226"/>
              <a:gd name="T23" fmla="*/ 296 h 882"/>
              <a:gd name="T24" fmla="*/ 165 w 1226"/>
              <a:gd name="T25" fmla="*/ 318 h 882"/>
              <a:gd name="T26" fmla="*/ 145 w 1226"/>
              <a:gd name="T27" fmla="*/ 327 h 882"/>
              <a:gd name="T28" fmla="*/ 89 w 1226"/>
              <a:gd name="T29" fmla="*/ 317 h 882"/>
              <a:gd name="T30" fmla="*/ 28 w 1226"/>
              <a:gd name="T31" fmla="*/ 372 h 882"/>
              <a:gd name="T32" fmla="*/ 10 w 1226"/>
              <a:gd name="T33" fmla="*/ 384 h 882"/>
              <a:gd name="T34" fmla="*/ 6 w 1226"/>
              <a:gd name="T35" fmla="*/ 412 h 882"/>
              <a:gd name="T36" fmla="*/ 28 w 1226"/>
              <a:gd name="T37" fmla="*/ 470 h 882"/>
              <a:gd name="T38" fmla="*/ 2 w 1226"/>
              <a:gd name="T39" fmla="*/ 561 h 882"/>
              <a:gd name="T40" fmla="*/ 63 w 1226"/>
              <a:gd name="T41" fmla="*/ 640 h 882"/>
              <a:gd name="T42" fmla="*/ 103 w 1226"/>
              <a:gd name="T43" fmla="*/ 638 h 882"/>
              <a:gd name="T44" fmla="*/ 126 w 1226"/>
              <a:gd name="T45" fmla="*/ 634 h 882"/>
              <a:gd name="T46" fmla="*/ 159 w 1226"/>
              <a:gd name="T47" fmla="*/ 672 h 882"/>
              <a:gd name="T48" fmla="*/ 196 w 1226"/>
              <a:gd name="T49" fmla="*/ 694 h 882"/>
              <a:gd name="T50" fmla="*/ 244 w 1226"/>
              <a:gd name="T51" fmla="*/ 717 h 882"/>
              <a:gd name="T52" fmla="*/ 353 w 1226"/>
              <a:gd name="T53" fmla="*/ 753 h 882"/>
              <a:gd name="T54" fmla="*/ 460 w 1226"/>
              <a:gd name="T55" fmla="*/ 750 h 882"/>
              <a:gd name="T56" fmla="*/ 514 w 1226"/>
              <a:gd name="T57" fmla="*/ 812 h 882"/>
              <a:gd name="T58" fmla="*/ 529 w 1226"/>
              <a:gd name="T59" fmla="*/ 839 h 882"/>
              <a:gd name="T60" fmla="*/ 554 w 1226"/>
              <a:gd name="T61" fmla="*/ 874 h 882"/>
              <a:gd name="T62" fmla="*/ 612 w 1226"/>
              <a:gd name="T63" fmla="*/ 837 h 882"/>
              <a:gd name="T64" fmla="*/ 672 w 1226"/>
              <a:gd name="T65" fmla="*/ 837 h 882"/>
              <a:gd name="T66" fmla="*/ 685 w 1226"/>
              <a:gd name="T67" fmla="*/ 789 h 882"/>
              <a:gd name="T68" fmla="*/ 730 w 1226"/>
              <a:gd name="T69" fmla="*/ 694 h 882"/>
              <a:gd name="T70" fmla="*/ 726 w 1226"/>
              <a:gd name="T71" fmla="*/ 631 h 882"/>
              <a:gd name="T72" fmla="*/ 805 w 1226"/>
              <a:gd name="T73" fmla="*/ 626 h 882"/>
              <a:gd name="T74" fmla="*/ 846 w 1226"/>
              <a:gd name="T75" fmla="*/ 685 h 882"/>
              <a:gd name="T76" fmla="*/ 860 w 1226"/>
              <a:gd name="T77" fmla="*/ 698 h 882"/>
              <a:gd name="T78" fmla="*/ 880 w 1226"/>
              <a:gd name="T79" fmla="*/ 718 h 882"/>
              <a:gd name="T80" fmla="*/ 903 w 1226"/>
              <a:gd name="T81" fmla="*/ 753 h 882"/>
              <a:gd name="T82" fmla="*/ 984 w 1226"/>
              <a:gd name="T83" fmla="*/ 783 h 882"/>
              <a:gd name="T84" fmla="*/ 1005 w 1226"/>
              <a:gd name="T85" fmla="*/ 784 h 882"/>
              <a:gd name="T86" fmla="*/ 1058 w 1226"/>
              <a:gd name="T87" fmla="*/ 768 h 882"/>
              <a:gd name="T88" fmla="*/ 1052 w 1226"/>
              <a:gd name="T89" fmla="*/ 734 h 882"/>
              <a:gd name="T90" fmla="*/ 1063 w 1226"/>
              <a:gd name="T91" fmla="*/ 722 h 882"/>
              <a:gd name="T92" fmla="*/ 1048 w 1226"/>
              <a:gd name="T93" fmla="*/ 694 h 882"/>
              <a:gd name="T94" fmla="*/ 1043 w 1226"/>
              <a:gd name="T95" fmla="*/ 607 h 882"/>
              <a:gd name="T96" fmla="*/ 1128 w 1226"/>
              <a:gd name="T97" fmla="*/ 590 h 882"/>
              <a:gd name="T98" fmla="*/ 1101 w 1226"/>
              <a:gd name="T99" fmla="*/ 570 h 882"/>
              <a:gd name="T100" fmla="*/ 1108 w 1226"/>
              <a:gd name="T101" fmla="*/ 556 h 882"/>
              <a:gd name="T102" fmla="*/ 1205 w 1226"/>
              <a:gd name="T103" fmla="*/ 470 h 882"/>
              <a:gd name="T104" fmla="*/ 1209 w 1226"/>
              <a:gd name="T105" fmla="*/ 387 h 882"/>
              <a:gd name="T106" fmla="*/ 1155 w 1226"/>
              <a:gd name="T107" fmla="*/ 255 h 882"/>
              <a:gd name="T108" fmla="*/ 1112 w 1226"/>
              <a:gd name="T109" fmla="*/ 239 h 882"/>
              <a:gd name="T110" fmla="*/ 996 w 1226"/>
              <a:gd name="T111" fmla="*/ 156 h 882"/>
              <a:gd name="T112" fmla="*/ 971 w 1226"/>
              <a:gd name="T113" fmla="*/ 162 h 882"/>
              <a:gd name="T114" fmla="*/ 901 w 1226"/>
              <a:gd name="T115" fmla="*/ 94 h 882"/>
              <a:gd name="T116" fmla="*/ 847 w 1226"/>
              <a:gd name="T117" fmla="*/ 78 h 882"/>
              <a:gd name="T118" fmla="*/ 819 w 1226"/>
              <a:gd name="T119" fmla="*/ 84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6" h="882">
                <a:moveTo>
                  <a:pt x="732" y="46"/>
                </a:moveTo>
                <a:lnTo>
                  <a:pt x="721" y="54"/>
                </a:lnTo>
                <a:lnTo>
                  <a:pt x="721" y="54"/>
                </a:lnTo>
                <a:lnTo>
                  <a:pt x="722" y="66"/>
                </a:lnTo>
                <a:lnTo>
                  <a:pt x="727" y="85"/>
                </a:lnTo>
                <a:lnTo>
                  <a:pt x="727" y="88"/>
                </a:lnTo>
                <a:lnTo>
                  <a:pt x="728" y="89"/>
                </a:lnTo>
                <a:lnTo>
                  <a:pt x="727" y="89"/>
                </a:lnTo>
                <a:lnTo>
                  <a:pt x="714" y="118"/>
                </a:lnTo>
                <a:lnTo>
                  <a:pt x="696" y="125"/>
                </a:lnTo>
                <a:lnTo>
                  <a:pt x="693" y="127"/>
                </a:lnTo>
                <a:lnTo>
                  <a:pt x="692" y="127"/>
                </a:lnTo>
                <a:lnTo>
                  <a:pt x="659" y="113"/>
                </a:lnTo>
                <a:lnTo>
                  <a:pt x="658" y="113"/>
                </a:lnTo>
                <a:lnTo>
                  <a:pt x="658" y="112"/>
                </a:lnTo>
                <a:lnTo>
                  <a:pt x="599" y="57"/>
                </a:lnTo>
                <a:lnTo>
                  <a:pt x="576" y="44"/>
                </a:lnTo>
                <a:lnTo>
                  <a:pt x="540" y="30"/>
                </a:lnTo>
                <a:lnTo>
                  <a:pt x="540" y="29"/>
                </a:lnTo>
                <a:lnTo>
                  <a:pt x="540" y="29"/>
                </a:lnTo>
                <a:lnTo>
                  <a:pt x="539" y="29"/>
                </a:lnTo>
                <a:lnTo>
                  <a:pt x="539" y="29"/>
                </a:lnTo>
                <a:lnTo>
                  <a:pt x="522" y="16"/>
                </a:lnTo>
                <a:lnTo>
                  <a:pt x="491" y="7"/>
                </a:lnTo>
                <a:lnTo>
                  <a:pt x="475" y="8"/>
                </a:lnTo>
                <a:lnTo>
                  <a:pt x="474" y="8"/>
                </a:lnTo>
                <a:lnTo>
                  <a:pt x="435" y="6"/>
                </a:lnTo>
                <a:lnTo>
                  <a:pt x="434" y="6"/>
                </a:lnTo>
                <a:lnTo>
                  <a:pt x="405" y="0"/>
                </a:lnTo>
                <a:lnTo>
                  <a:pt x="389" y="0"/>
                </a:lnTo>
                <a:lnTo>
                  <a:pt x="375" y="10"/>
                </a:lnTo>
                <a:lnTo>
                  <a:pt x="375" y="10"/>
                </a:lnTo>
                <a:lnTo>
                  <a:pt x="370" y="12"/>
                </a:lnTo>
                <a:lnTo>
                  <a:pt x="363" y="14"/>
                </a:lnTo>
                <a:lnTo>
                  <a:pt x="347" y="16"/>
                </a:lnTo>
                <a:lnTo>
                  <a:pt x="322" y="22"/>
                </a:lnTo>
                <a:lnTo>
                  <a:pt x="300" y="29"/>
                </a:lnTo>
                <a:lnTo>
                  <a:pt x="299" y="30"/>
                </a:lnTo>
                <a:lnTo>
                  <a:pt x="299" y="31"/>
                </a:lnTo>
                <a:lnTo>
                  <a:pt x="299" y="30"/>
                </a:lnTo>
                <a:lnTo>
                  <a:pt x="271" y="33"/>
                </a:lnTo>
                <a:lnTo>
                  <a:pt x="244" y="44"/>
                </a:lnTo>
                <a:lnTo>
                  <a:pt x="244" y="44"/>
                </a:lnTo>
                <a:lnTo>
                  <a:pt x="240" y="44"/>
                </a:lnTo>
                <a:lnTo>
                  <a:pt x="217" y="41"/>
                </a:lnTo>
                <a:lnTo>
                  <a:pt x="182" y="46"/>
                </a:lnTo>
                <a:lnTo>
                  <a:pt x="153" y="46"/>
                </a:lnTo>
                <a:lnTo>
                  <a:pt x="141" y="58"/>
                </a:lnTo>
                <a:lnTo>
                  <a:pt x="140" y="58"/>
                </a:lnTo>
                <a:lnTo>
                  <a:pt x="126" y="61"/>
                </a:lnTo>
                <a:lnTo>
                  <a:pt x="132" y="76"/>
                </a:lnTo>
                <a:lnTo>
                  <a:pt x="132" y="99"/>
                </a:lnTo>
                <a:lnTo>
                  <a:pt x="128" y="120"/>
                </a:lnTo>
                <a:lnTo>
                  <a:pt x="149" y="137"/>
                </a:lnTo>
                <a:lnTo>
                  <a:pt x="150" y="137"/>
                </a:lnTo>
                <a:lnTo>
                  <a:pt x="150" y="137"/>
                </a:lnTo>
                <a:lnTo>
                  <a:pt x="150" y="137"/>
                </a:lnTo>
                <a:lnTo>
                  <a:pt x="167" y="156"/>
                </a:lnTo>
                <a:lnTo>
                  <a:pt x="167" y="156"/>
                </a:lnTo>
                <a:lnTo>
                  <a:pt x="174" y="162"/>
                </a:lnTo>
                <a:lnTo>
                  <a:pt x="178" y="168"/>
                </a:lnTo>
                <a:lnTo>
                  <a:pt x="181" y="172"/>
                </a:lnTo>
                <a:lnTo>
                  <a:pt x="182" y="178"/>
                </a:lnTo>
                <a:lnTo>
                  <a:pt x="188" y="196"/>
                </a:lnTo>
                <a:lnTo>
                  <a:pt x="197" y="214"/>
                </a:lnTo>
                <a:lnTo>
                  <a:pt x="197" y="214"/>
                </a:lnTo>
                <a:lnTo>
                  <a:pt x="196" y="215"/>
                </a:lnTo>
                <a:lnTo>
                  <a:pt x="195" y="215"/>
                </a:lnTo>
                <a:lnTo>
                  <a:pt x="172" y="232"/>
                </a:lnTo>
                <a:lnTo>
                  <a:pt x="156" y="253"/>
                </a:lnTo>
                <a:lnTo>
                  <a:pt x="159" y="271"/>
                </a:lnTo>
                <a:lnTo>
                  <a:pt x="170" y="296"/>
                </a:lnTo>
                <a:lnTo>
                  <a:pt x="172" y="298"/>
                </a:lnTo>
                <a:lnTo>
                  <a:pt x="172" y="298"/>
                </a:lnTo>
                <a:lnTo>
                  <a:pt x="172" y="300"/>
                </a:lnTo>
                <a:lnTo>
                  <a:pt x="169" y="310"/>
                </a:lnTo>
                <a:lnTo>
                  <a:pt x="169" y="310"/>
                </a:lnTo>
                <a:lnTo>
                  <a:pt x="165" y="318"/>
                </a:lnTo>
                <a:lnTo>
                  <a:pt x="162" y="320"/>
                </a:lnTo>
                <a:lnTo>
                  <a:pt x="160" y="322"/>
                </a:lnTo>
                <a:lnTo>
                  <a:pt x="160" y="322"/>
                </a:lnTo>
                <a:lnTo>
                  <a:pt x="158" y="325"/>
                </a:lnTo>
                <a:lnTo>
                  <a:pt x="154" y="326"/>
                </a:lnTo>
                <a:lnTo>
                  <a:pt x="145" y="327"/>
                </a:lnTo>
                <a:lnTo>
                  <a:pt x="135" y="326"/>
                </a:lnTo>
                <a:lnTo>
                  <a:pt x="121" y="322"/>
                </a:lnTo>
                <a:lnTo>
                  <a:pt x="91" y="317"/>
                </a:lnTo>
                <a:lnTo>
                  <a:pt x="90" y="317"/>
                </a:lnTo>
                <a:lnTo>
                  <a:pt x="90" y="317"/>
                </a:lnTo>
                <a:lnTo>
                  <a:pt x="89" y="317"/>
                </a:lnTo>
                <a:lnTo>
                  <a:pt x="67" y="306"/>
                </a:lnTo>
                <a:lnTo>
                  <a:pt x="32" y="304"/>
                </a:lnTo>
                <a:lnTo>
                  <a:pt x="33" y="306"/>
                </a:lnTo>
                <a:lnTo>
                  <a:pt x="30" y="366"/>
                </a:lnTo>
                <a:lnTo>
                  <a:pt x="30" y="366"/>
                </a:lnTo>
                <a:lnTo>
                  <a:pt x="28" y="372"/>
                </a:lnTo>
                <a:lnTo>
                  <a:pt x="25" y="375"/>
                </a:lnTo>
                <a:lnTo>
                  <a:pt x="20" y="379"/>
                </a:lnTo>
                <a:lnTo>
                  <a:pt x="15" y="380"/>
                </a:lnTo>
                <a:lnTo>
                  <a:pt x="15" y="380"/>
                </a:lnTo>
                <a:lnTo>
                  <a:pt x="11" y="381"/>
                </a:lnTo>
                <a:lnTo>
                  <a:pt x="10" y="384"/>
                </a:lnTo>
                <a:lnTo>
                  <a:pt x="9" y="389"/>
                </a:lnTo>
                <a:lnTo>
                  <a:pt x="9" y="396"/>
                </a:lnTo>
                <a:lnTo>
                  <a:pt x="9" y="397"/>
                </a:lnTo>
                <a:lnTo>
                  <a:pt x="8" y="397"/>
                </a:lnTo>
                <a:lnTo>
                  <a:pt x="6" y="412"/>
                </a:lnTo>
                <a:lnTo>
                  <a:pt x="6" y="412"/>
                </a:lnTo>
                <a:lnTo>
                  <a:pt x="16" y="422"/>
                </a:lnTo>
                <a:lnTo>
                  <a:pt x="20" y="427"/>
                </a:lnTo>
                <a:lnTo>
                  <a:pt x="23" y="430"/>
                </a:lnTo>
                <a:lnTo>
                  <a:pt x="28" y="460"/>
                </a:lnTo>
                <a:lnTo>
                  <a:pt x="28" y="470"/>
                </a:lnTo>
                <a:lnTo>
                  <a:pt x="28" y="470"/>
                </a:lnTo>
                <a:lnTo>
                  <a:pt x="26" y="478"/>
                </a:lnTo>
                <a:lnTo>
                  <a:pt x="24" y="486"/>
                </a:lnTo>
                <a:lnTo>
                  <a:pt x="16" y="510"/>
                </a:lnTo>
                <a:lnTo>
                  <a:pt x="0" y="540"/>
                </a:lnTo>
                <a:lnTo>
                  <a:pt x="0" y="547"/>
                </a:lnTo>
                <a:lnTo>
                  <a:pt x="2" y="561"/>
                </a:lnTo>
                <a:lnTo>
                  <a:pt x="18" y="582"/>
                </a:lnTo>
                <a:lnTo>
                  <a:pt x="18" y="582"/>
                </a:lnTo>
                <a:lnTo>
                  <a:pt x="24" y="590"/>
                </a:lnTo>
                <a:lnTo>
                  <a:pt x="26" y="595"/>
                </a:lnTo>
                <a:lnTo>
                  <a:pt x="41" y="616"/>
                </a:lnTo>
                <a:lnTo>
                  <a:pt x="63" y="640"/>
                </a:lnTo>
                <a:lnTo>
                  <a:pt x="63" y="640"/>
                </a:lnTo>
                <a:lnTo>
                  <a:pt x="73" y="649"/>
                </a:lnTo>
                <a:lnTo>
                  <a:pt x="77" y="651"/>
                </a:lnTo>
                <a:lnTo>
                  <a:pt x="80" y="651"/>
                </a:lnTo>
                <a:lnTo>
                  <a:pt x="103" y="638"/>
                </a:lnTo>
                <a:lnTo>
                  <a:pt x="103" y="638"/>
                </a:lnTo>
                <a:lnTo>
                  <a:pt x="110" y="633"/>
                </a:lnTo>
                <a:lnTo>
                  <a:pt x="113" y="632"/>
                </a:lnTo>
                <a:lnTo>
                  <a:pt x="117" y="631"/>
                </a:lnTo>
                <a:lnTo>
                  <a:pt x="117" y="631"/>
                </a:lnTo>
                <a:lnTo>
                  <a:pt x="121" y="632"/>
                </a:lnTo>
                <a:lnTo>
                  <a:pt x="126" y="634"/>
                </a:lnTo>
                <a:lnTo>
                  <a:pt x="140" y="642"/>
                </a:lnTo>
                <a:lnTo>
                  <a:pt x="140" y="642"/>
                </a:lnTo>
                <a:lnTo>
                  <a:pt x="141" y="642"/>
                </a:lnTo>
                <a:lnTo>
                  <a:pt x="141" y="643"/>
                </a:lnTo>
                <a:lnTo>
                  <a:pt x="153" y="658"/>
                </a:lnTo>
                <a:lnTo>
                  <a:pt x="159" y="672"/>
                </a:lnTo>
                <a:lnTo>
                  <a:pt x="164" y="679"/>
                </a:lnTo>
                <a:lnTo>
                  <a:pt x="168" y="681"/>
                </a:lnTo>
                <a:lnTo>
                  <a:pt x="183" y="692"/>
                </a:lnTo>
                <a:lnTo>
                  <a:pt x="192" y="693"/>
                </a:lnTo>
                <a:lnTo>
                  <a:pt x="192" y="693"/>
                </a:lnTo>
                <a:lnTo>
                  <a:pt x="196" y="694"/>
                </a:lnTo>
                <a:lnTo>
                  <a:pt x="199" y="696"/>
                </a:lnTo>
                <a:lnTo>
                  <a:pt x="205" y="703"/>
                </a:lnTo>
                <a:lnTo>
                  <a:pt x="205" y="703"/>
                </a:lnTo>
                <a:lnTo>
                  <a:pt x="209" y="705"/>
                </a:lnTo>
                <a:lnTo>
                  <a:pt x="216" y="709"/>
                </a:lnTo>
                <a:lnTo>
                  <a:pt x="244" y="717"/>
                </a:lnTo>
                <a:lnTo>
                  <a:pt x="245" y="717"/>
                </a:lnTo>
                <a:lnTo>
                  <a:pt x="282" y="731"/>
                </a:lnTo>
                <a:lnTo>
                  <a:pt x="283" y="731"/>
                </a:lnTo>
                <a:lnTo>
                  <a:pt x="284" y="731"/>
                </a:lnTo>
                <a:lnTo>
                  <a:pt x="309" y="743"/>
                </a:lnTo>
                <a:lnTo>
                  <a:pt x="353" y="753"/>
                </a:lnTo>
                <a:lnTo>
                  <a:pt x="354" y="755"/>
                </a:lnTo>
                <a:lnTo>
                  <a:pt x="411" y="757"/>
                </a:lnTo>
                <a:lnTo>
                  <a:pt x="436" y="748"/>
                </a:lnTo>
                <a:lnTo>
                  <a:pt x="459" y="748"/>
                </a:lnTo>
                <a:lnTo>
                  <a:pt x="459" y="749"/>
                </a:lnTo>
                <a:lnTo>
                  <a:pt x="460" y="750"/>
                </a:lnTo>
                <a:lnTo>
                  <a:pt x="480" y="774"/>
                </a:lnTo>
                <a:lnTo>
                  <a:pt x="480" y="774"/>
                </a:lnTo>
                <a:lnTo>
                  <a:pt x="480" y="775"/>
                </a:lnTo>
                <a:lnTo>
                  <a:pt x="491" y="795"/>
                </a:lnTo>
                <a:lnTo>
                  <a:pt x="501" y="805"/>
                </a:lnTo>
                <a:lnTo>
                  <a:pt x="514" y="812"/>
                </a:lnTo>
                <a:lnTo>
                  <a:pt x="516" y="813"/>
                </a:lnTo>
                <a:lnTo>
                  <a:pt x="516" y="813"/>
                </a:lnTo>
                <a:lnTo>
                  <a:pt x="517" y="814"/>
                </a:lnTo>
                <a:lnTo>
                  <a:pt x="528" y="838"/>
                </a:lnTo>
                <a:lnTo>
                  <a:pt x="528" y="839"/>
                </a:lnTo>
                <a:lnTo>
                  <a:pt x="529" y="839"/>
                </a:lnTo>
                <a:lnTo>
                  <a:pt x="529" y="841"/>
                </a:lnTo>
                <a:lnTo>
                  <a:pt x="535" y="867"/>
                </a:lnTo>
                <a:lnTo>
                  <a:pt x="552" y="874"/>
                </a:lnTo>
                <a:lnTo>
                  <a:pt x="553" y="874"/>
                </a:lnTo>
                <a:lnTo>
                  <a:pt x="554" y="874"/>
                </a:lnTo>
                <a:lnTo>
                  <a:pt x="554" y="874"/>
                </a:lnTo>
                <a:lnTo>
                  <a:pt x="568" y="882"/>
                </a:lnTo>
                <a:lnTo>
                  <a:pt x="586" y="878"/>
                </a:lnTo>
                <a:lnTo>
                  <a:pt x="591" y="860"/>
                </a:lnTo>
                <a:lnTo>
                  <a:pt x="591" y="859"/>
                </a:lnTo>
                <a:lnTo>
                  <a:pt x="592" y="858"/>
                </a:lnTo>
                <a:lnTo>
                  <a:pt x="612" y="837"/>
                </a:lnTo>
                <a:lnTo>
                  <a:pt x="635" y="843"/>
                </a:lnTo>
                <a:lnTo>
                  <a:pt x="635" y="845"/>
                </a:lnTo>
                <a:lnTo>
                  <a:pt x="647" y="869"/>
                </a:lnTo>
                <a:lnTo>
                  <a:pt x="670" y="861"/>
                </a:lnTo>
                <a:lnTo>
                  <a:pt x="672" y="838"/>
                </a:lnTo>
                <a:lnTo>
                  <a:pt x="672" y="837"/>
                </a:lnTo>
                <a:lnTo>
                  <a:pt x="672" y="836"/>
                </a:lnTo>
                <a:lnTo>
                  <a:pt x="673" y="835"/>
                </a:lnTo>
                <a:lnTo>
                  <a:pt x="688" y="826"/>
                </a:lnTo>
                <a:lnTo>
                  <a:pt x="685" y="792"/>
                </a:lnTo>
                <a:lnTo>
                  <a:pt x="685" y="790"/>
                </a:lnTo>
                <a:lnTo>
                  <a:pt x="685" y="789"/>
                </a:lnTo>
                <a:lnTo>
                  <a:pt x="685" y="789"/>
                </a:lnTo>
                <a:lnTo>
                  <a:pt x="703" y="751"/>
                </a:lnTo>
                <a:lnTo>
                  <a:pt x="721" y="744"/>
                </a:lnTo>
                <a:lnTo>
                  <a:pt x="714" y="710"/>
                </a:lnTo>
                <a:lnTo>
                  <a:pt x="732" y="710"/>
                </a:lnTo>
                <a:lnTo>
                  <a:pt x="730" y="694"/>
                </a:lnTo>
                <a:lnTo>
                  <a:pt x="721" y="662"/>
                </a:lnTo>
                <a:lnTo>
                  <a:pt x="721" y="662"/>
                </a:lnTo>
                <a:lnTo>
                  <a:pt x="721" y="659"/>
                </a:lnTo>
                <a:lnTo>
                  <a:pt x="724" y="637"/>
                </a:lnTo>
                <a:lnTo>
                  <a:pt x="724" y="633"/>
                </a:lnTo>
                <a:lnTo>
                  <a:pt x="726" y="631"/>
                </a:lnTo>
                <a:lnTo>
                  <a:pt x="738" y="616"/>
                </a:lnTo>
                <a:lnTo>
                  <a:pt x="741" y="614"/>
                </a:lnTo>
                <a:lnTo>
                  <a:pt x="744" y="614"/>
                </a:lnTo>
                <a:lnTo>
                  <a:pt x="776" y="619"/>
                </a:lnTo>
                <a:lnTo>
                  <a:pt x="779" y="619"/>
                </a:lnTo>
                <a:lnTo>
                  <a:pt x="805" y="626"/>
                </a:lnTo>
                <a:lnTo>
                  <a:pt x="828" y="619"/>
                </a:lnTo>
                <a:lnTo>
                  <a:pt x="840" y="646"/>
                </a:lnTo>
                <a:lnTo>
                  <a:pt x="842" y="647"/>
                </a:lnTo>
                <a:lnTo>
                  <a:pt x="842" y="666"/>
                </a:lnTo>
                <a:lnTo>
                  <a:pt x="846" y="685"/>
                </a:lnTo>
                <a:lnTo>
                  <a:pt x="846" y="685"/>
                </a:lnTo>
                <a:lnTo>
                  <a:pt x="848" y="689"/>
                </a:lnTo>
                <a:lnTo>
                  <a:pt x="851" y="694"/>
                </a:lnTo>
                <a:lnTo>
                  <a:pt x="854" y="696"/>
                </a:lnTo>
                <a:lnTo>
                  <a:pt x="858" y="698"/>
                </a:lnTo>
                <a:lnTo>
                  <a:pt x="860" y="698"/>
                </a:lnTo>
                <a:lnTo>
                  <a:pt x="860" y="698"/>
                </a:lnTo>
                <a:lnTo>
                  <a:pt x="868" y="700"/>
                </a:lnTo>
                <a:lnTo>
                  <a:pt x="872" y="703"/>
                </a:lnTo>
                <a:lnTo>
                  <a:pt x="877" y="708"/>
                </a:lnTo>
                <a:lnTo>
                  <a:pt x="878" y="712"/>
                </a:lnTo>
                <a:lnTo>
                  <a:pt x="878" y="712"/>
                </a:lnTo>
                <a:lnTo>
                  <a:pt x="880" y="718"/>
                </a:lnTo>
                <a:lnTo>
                  <a:pt x="883" y="724"/>
                </a:lnTo>
                <a:lnTo>
                  <a:pt x="887" y="729"/>
                </a:lnTo>
                <a:lnTo>
                  <a:pt x="893" y="736"/>
                </a:lnTo>
                <a:lnTo>
                  <a:pt x="903" y="752"/>
                </a:lnTo>
                <a:lnTo>
                  <a:pt x="903" y="752"/>
                </a:lnTo>
                <a:lnTo>
                  <a:pt x="903" y="753"/>
                </a:lnTo>
                <a:lnTo>
                  <a:pt x="911" y="767"/>
                </a:lnTo>
                <a:lnTo>
                  <a:pt x="922" y="766"/>
                </a:lnTo>
                <a:lnTo>
                  <a:pt x="942" y="748"/>
                </a:lnTo>
                <a:lnTo>
                  <a:pt x="956" y="775"/>
                </a:lnTo>
                <a:lnTo>
                  <a:pt x="982" y="783"/>
                </a:lnTo>
                <a:lnTo>
                  <a:pt x="984" y="783"/>
                </a:lnTo>
                <a:lnTo>
                  <a:pt x="985" y="784"/>
                </a:lnTo>
                <a:lnTo>
                  <a:pt x="998" y="810"/>
                </a:lnTo>
                <a:lnTo>
                  <a:pt x="1004" y="813"/>
                </a:lnTo>
                <a:lnTo>
                  <a:pt x="1005" y="790"/>
                </a:lnTo>
                <a:lnTo>
                  <a:pt x="1005" y="789"/>
                </a:lnTo>
                <a:lnTo>
                  <a:pt x="1005" y="784"/>
                </a:lnTo>
                <a:lnTo>
                  <a:pt x="1058" y="783"/>
                </a:lnTo>
                <a:lnTo>
                  <a:pt x="1059" y="779"/>
                </a:lnTo>
                <a:lnTo>
                  <a:pt x="1059" y="779"/>
                </a:lnTo>
                <a:lnTo>
                  <a:pt x="1060" y="774"/>
                </a:lnTo>
                <a:lnTo>
                  <a:pt x="1060" y="771"/>
                </a:lnTo>
                <a:lnTo>
                  <a:pt x="1058" y="768"/>
                </a:lnTo>
                <a:lnTo>
                  <a:pt x="1058" y="768"/>
                </a:lnTo>
                <a:lnTo>
                  <a:pt x="1055" y="758"/>
                </a:lnTo>
                <a:lnTo>
                  <a:pt x="1052" y="747"/>
                </a:lnTo>
                <a:lnTo>
                  <a:pt x="1052" y="747"/>
                </a:lnTo>
                <a:lnTo>
                  <a:pt x="1052" y="740"/>
                </a:lnTo>
                <a:lnTo>
                  <a:pt x="1052" y="734"/>
                </a:lnTo>
                <a:lnTo>
                  <a:pt x="1053" y="729"/>
                </a:lnTo>
                <a:lnTo>
                  <a:pt x="1055" y="727"/>
                </a:lnTo>
                <a:lnTo>
                  <a:pt x="1055" y="727"/>
                </a:lnTo>
                <a:lnTo>
                  <a:pt x="1057" y="724"/>
                </a:lnTo>
                <a:lnTo>
                  <a:pt x="1060" y="722"/>
                </a:lnTo>
                <a:lnTo>
                  <a:pt x="1063" y="722"/>
                </a:lnTo>
                <a:lnTo>
                  <a:pt x="1067" y="724"/>
                </a:lnTo>
                <a:lnTo>
                  <a:pt x="1089" y="731"/>
                </a:lnTo>
                <a:lnTo>
                  <a:pt x="1091" y="714"/>
                </a:lnTo>
                <a:lnTo>
                  <a:pt x="1051" y="696"/>
                </a:lnTo>
                <a:lnTo>
                  <a:pt x="1049" y="696"/>
                </a:lnTo>
                <a:lnTo>
                  <a:pt x="1048" y="694"/>
                </a:lnTo>
                <a:lnTo>
                  <a:pt x="1048" y="693"/>
                </a:lnTo>
                <a:lnTo>
                  <a:pt x="1048" y="692"/>
                </a:lnTo>
                <a:lnTo>
                  <a:pt x="1042" y="643"/>
                </a:lnTo>
                <a:lnTo>
                  <a:pt x="1043" y="614"/>
                </a:lnTo>
                <a:lnTo>
                  <a:pt x="1043" y="609"/>
                </a:lnTo>
                <a:lnTo>
                  <a:pt x="1043" y="607"/>
                </a:lnTo>
                <a:lnTo>
                  <a:pt x="1109" y="616"/>
                </a:lnTo>
                <a:lnTo>
                  <a:pt x="1126" y="600"/>
                </a:lnTo>
                <a:lnTo>
                  <a:pt x="1126" y="600"/>
                </a:lnTo>
                <a:lnTo>
                  <a:pt x="1128" y="595"/>
                </a:lnTo>
                <a:lnTo>
                  <a:pt x="1128" y="592"/>
                </a:lnTo>
                <a:lnTo>
                  <a:pt x="1128" y="590"/>
                </a:lnTo>
                <a:lnTo>
                  <a:pt x="1126" y="587"/>
                </a:lnTo>
                <a:lnTo>
                  <a:pt x="1126" y="587"/>
                </a:lnTo>
                <a:lnTo>
                  <a:pt x="1115" y="583"/>
                </a:lnTo>
                <a:lnTo>
                  <a:pt x="1107" y="578"/>
                </a:lnTo>
                <a:lnTo>
                  <a:pt x="1103" y="572"/>
                </a:lnTo>
                <a:lnTo>
                  <a:pt x="1101" y="570"/>
                </a:lnTo>
                <a:lnTo>
                  <a:pt x="1100" y="568"/>
                </a:lnTo>
                <a:lnTo>
                  <a:pt x="1100" y="568"/>
                </a:lnTo>
                <a:lnTo>
                  <a:pt x="1101" y="564"/>
                </a:lnTo>
                <a:lnTo>
                  <a:pt x="1103" y="561"/>
                </a:lnTo>
                <a:lnTo>
                  <a:pt x="1104" y="559"/>
                </a:lnTo>
                <a:lnTo>
                  <a:pt x="1108" y="556"/>
                </a:lnTo>
                <a:lnTo>
                  <a:pt x="1136" y="529"/>
                </a:lnTo>
                <a:lnTo>
                  <a:pt x="1166" y="528"/>
                </a:lnTo>
                <a:lnTo>
                  <a:pt x="1182" y="500"/>
                </a:lnTo>
                <a:lnTo>
                  <a:pt x="1182" y="475"/>
                </a:lnTo>
                <a:lnTo>
                  <a:pt x="1205" y="470"/>
                </a:lnTo>
                <a:lnTo>
                  <a:pt x="1205" y="470"/>
                </a:lnTo>
                <a:lnTo>
                  <a:pt x="1213" y="450"/>
                </a:lnTo>
                <a:lnTo>
                  <a:pt x="1217" y="439"/>
                </a:lnTo>
                <a:lnTo>
                  <a:pt x="1226" y="419"/>
                </a:lnTo>
                <a:lnTo>
                  <a:pt x="1209" y="388"/>
                </a:lnTo>
                <a:lnTo>
                  <a:pt x="1209" y="387"/>
                </a:lnTo>
                <a:lnTo>
                  <a:pt x="1209" y="387"/>
                </a:lnTo>
                <a:lnTo>
                  <a:pt x="1209" y="386"/>
                </a:lnTo>
                <a:lnTo>
                  <a:pt x="1199" y="344"/>
                </a:lnTo>
                <a:lnTo>
                  <a:pt x="1199" y="343"/>
                </a:lnTo>
                <a:lnTo>
                  <a:pt x="1191" y="301"/>
                </a:lnTo>
                <a:lnTo>
                  <a:pt x="1177" y="277"/>
                </a:lnTo>
                <a:lnTo>
                  <a:pt x="1155" y="255"/>
                </a:lnTo>
                <a:lnTo>
                  <a:pt x="1155" y="254"/>
                </a:lnTo>
                <a:lnTo>
                  <a:pt x="1155" y="253"/>
                </a:lnTo>
                <a:lnTo>
                  <a:pt x="1154" y="251"/>
                </a:lnTo>
                <a:lnTo>
                  <a:pt x="1153" y="229"/>
                </a:lnTo>
                <a:lnTo>
                  <a:pt x="1113" y="241"/>
                </a:lnTo>
                <a:lnTo>
                  <a:pt x="1112" y="239"/>
                </a:lnTo>
                <a:lnTo>
                  <a:pt x="1093" y="219"/>
                </a:lnTo>
                <a:lnTo>
                  <a:pt x="1040" y="178"/>
                </a:lnTo>
                <a:lnTo>
                  <a:pt x="1037" y="178"/>
                </a:lnTo>
                <a:lnTo>
                  <a:pt x="1018" y="151"/>
                </a:lnTo>
                <a:lnTo>
                  <a:pt x="1004" y="143"/>
                </a:lnTo>
                <a:lnTo>
                  <a:pt x="996" y="156"/>
                </a:lnTo>
                <a:lnTo>
                  <a:pt x="996" y="159"/>
                </a:lnTo>
                <a:lnTo>
                  <a:pt x="994" y="160"/>
                </a:lnTo>
                <a:lnTo>
                  <a:pt x="993" y="160"/>
                </a:lnTo>
                <a:lnTo>
                  <a:pt x="990" y="160"/>
                </a:lnTo>
                <a:lnTo>
                  <a:pt x="974" y="161"/>
                </a:lnTo>
                <a:lnTo>
                  <a:pt x="971" y="162"/>
                </a:lnTo>
                <a:lnTo>
                  <a:pt x="970" y="162"/>
                </a:lnTo>
                <a:lnTo>
                  <a:pt x="931" y="118"/>
                </a:lnTo>
                <a:lnTo>
                  <a:pt x="931" y="118"/>
                </a:lnTo>
                <a:lnTo>
                  <a:pt x="924" y="115"/>
                </a:lnTo>
                <a:lnTo>
                  <a:pt x="917" y="109"/>
                </a:lnTo>
                <a:lnTo>
                  <a:pt x="901" y="94"/>
                </a:lnTo>
                <a:lnTo>
                  <a:pt x="883" y="81"/>
                </a:lnTo>
                <a:lnTo>
                  <a:pt x="882" y="80"/>
                </a:lnTo>
                <a:lnTo>
                  <a:pt x="861" y="68"/>
                </a:lnTo>
                <a:lnTo>
                  <a:pt x="850" y="77"/>
                </a:lnTo>
                <a:lnTo>
                  <a:pt x="848" y="80"/>
                </a:lnTo>
                <a:lnTo>
                  <a:pt x="847" y="78"/>
                </a:lnTo>
                <a:lnTo>
                  <a:pt x="846" y="78"/>
                </a:lnTo>
                <a:lnTo>
                  <a:pt x="835" y="76"/>
                </a:lnTo>
                <a:lnTo>
                  <a:pt x="823" y="82"/>
                </a:lnTo>
                <a:lnTo>
                  <a:pt x="822" y="83"/>
                </a:lnTo>
                <a:lnTo>
                  <a:pt x="820" y="84"/>
                </a:lnTo>
                <a:lnTo>
                  <a:pt x="819" y="84"/>
                </a:lnTo>
                <a:lnTo>
                  <a:pt x="803" y="88"/>
                </a:lnTo>
                <a:lnTo>
                  <a:pt x="803" y="88"/>
                </a:lnTo>
                <a:lnTo>
                  <a:pt x="732" y="46"/>
                </a:lnTo>
                <a:lnTo>
                  <a:pt x="732" y="46"/>
                </a:lnTo>
                <a:close/>
              </a:path>
            </a:pathLst>
          </a:custGeom>
          <a:solidFill>
            <a:schemeClr val="bg1">
              <a:lumMod val="7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36" name="Freeform 42"/>
          <p:cNvSpPr>
            <a:spLocks/>
          </p:cNvSpPr>
          <p:nvPr/>
        </p:nvSpPr>
        <p:spPr bwMode="auto">
          <a:xfrm>
            <a:off x="2984955" y="3891640"/>
            <a:ext cx="1235073" cy="1082135"/>
          </a:xfrm>
          <a:custGeom>
            <a:avLst/>
            <a:gdLst>
              <a:gd name="T0" fmla="*/ 40 w 1063"/>
              <a:gd name="T1" fmla="*/ 75 h 932"/>
              <a:gd name="T2" fmla="*/ 13 w 1063"/>
              <a:gd name="T3" fmla="*/ 172 h 932"/>
              <a:gd name="T4" fmla="*/ 60 w 1063"/>
              <a:gd name="T5" fmla="*/ 210 h 932"/>
              <a:gd name="T6" fmla="*/ 109 w 1063"/>
              <a:gd name="T7" fmla="*/ 293 h 932"/>
              <a:gd name="T8" fmla="*/ 112 w 1063"/>
              <a:gd name="T9" fmla="*/ 354 h 932"/>
              <a:gd name="T10" fmla="*/ 128 w 1063"/>
              <a:gd name="T11" fmla="*/ 403 h 932"/>
              <a:gd name="T12" fmla="*/ 138 w 1063"/>
              <a:gd name="T13" fmla="*/ 433 h 932"/>
              <a:gd name="T14" fmla="*/ 134 w 1063"/>
              <a:gd name="T15" fmla="*/ 484 h 932"/>
              <a:gd name="T16" fmla="*/ 132 w 1063"/>
              <a:gd name="T17" fmla="*/ 571 h 932"/>
              <a:gd name="T18" fmla="*/ 131 w 1063"/>
              <a:gd name="T19" fmla="*/ 648 h 932"/>
              <a:gd name="T20" fmla="*/ 155 w 1063"/>
              <a:gd name="T21" fmla="*/ 668 h 932"/>
              <a:gd name="T22" fmla="*/ 167 w 1063"/>
              <a:gd name="T23" fmla="*/ 698 h 932"/>
              <a:gd name="T24" fmla="*/ 182 w 1063"/>
              <a:gd name="T25" fmla="*/ 675 h 932"/>
              <a:gd name="T26" fmla="*/ 187 w 1063"/>
              <a:gd name="T27" fmla="*/ 637 h 932"/>
              <a:gd name="T28" fmla="*/ 225 w 1063"/>
              <a:gd name="T29" fmla="*/ 638 h 932"/>
              <a:gd name="T30" fmla="*/ 258 w 1063"/>
              <a:gd name="T31" fmla="*/ 716 h 932"/>
              <a:gd name="T32" fmla="*/ 299 w 1063"/>
              <a:gd name="T33" fmla="*/ 707 h 932"/>
              <a:gd name="T34" fmla="*/ 361 w 1063"/>
              <a:gd name="T35" fmla="*/ 841 h 932"/>
              <a:gd name="T36" fmla="*/ 371 w 1063"/>
              <a:gd name="T37" fmla="*/ 903 h 932"/>
              <a:gd name="T38" fmla="*/ 395 w 1063"/>
              <a:gd name="T39" fmla="*/ 888 h 932"/>
              <a:gd name="T40" fmla="*/ 397 w 1063"/>
              <a:gd name="T41" fmla="*/ 931 h 932"/>
              <a:gd name="T42" fmla="*/ 435 w 1063"/>
              <a:gd name="T43" fmla="*/ 897 h 932"/>
              <a:gd name="T44" fmla="*/ 496 w 1063"/>
              <a:gd name="T45" fmla="*/ 889 h 932"/>
              <a:gd name="T46" fmla="*/ 497 w 1063"/>
              <a:gd name="T47" fmla="*/ 810 h 932"/>
              <a:gd name="T48" fmla="*/ 526 w 1063"/>
              <a:gd name="T49" fmla="*/ 770 h 932"/>
              <a:gd name="T50" fmla="*/ 591 w 1063"/>
              <a:gd name="T51" fmla="*/ 661 h 932"/>
              <a:gd name="T52" fmla="*/ 665 w 1063"/>
              <a:gd name="T53" fmla="*/ 699 h 932"/>
              <a:gd name="T54" fmla="*/ 678 w 1063"/>
              <a:gd name="T55" fmla="*/ 726 h 932"/>
              <a:gd name="T56" fmla="*/ 695 w 1063"/>
              <a:gd name="T57" fmla="*/ 713 h 932"/>
              <a:gd name="T58" fmla="*/ 749 w 1063"/>
              <a:gd name="T59" fmla="*/ 709 h 932"/>
              <a:gd name="T60" fmla="*/ 821 w 1063"/>
              <a:gd name="T61" fmla="*/ 744 h 932"/>
              <a:gd name="T62" fmla="*/ 798 w 1063"/>
              <a:gd name="T63" fmla="*/ 693 h 932"/>
              <a:gd name="T64" fmla="*/ 803 w 1063"/>
              <a:gd name="T65" fmla="*/ 629 h 932"/>
              <a:gd name="T66" fmla="*/ 822 w 1063"/>
              <a:gd name="T67" fmla="*/ 607 h 932"/>
              <a:gd name="T68" fmla="*/ 770 w 1063"/>
              <a:gd name="T69" fmla="*/ 492 h 932"/>
              <a:gd name="T70" fmla="*/ 945 w 1063"/>
              <a:gd name="T71" fmla="*/ 420 h 932"/>
              <a:gd name="T72" fmla="*/ 1006 w 1063"/>
              <a:gd name="T73" fmla="*/ 337 h 932"/>
              <a:gd name="T74" fmla="*/ 1058 w 1063"/>
              <a:gd name="T75" fmla="*/ 245 h 932"/>
              <a:gd name="T76" fmla="*/ 963 w 1063"/>
              <a:gd name="T77" fmla="*/ 221 h 932"/>
              <a:gd name="T78" fmla="*/ 944 w 1063"/>
              <a:gd name="T79" fmla="*/ 214 h 932"/>
              <a:gd name="T80" fmla="*/ 920 w 1063"/>
              <a:gd name="T81" fmla="*/ 220 h 932"/>
              <a:gd name="T82" fmla="*/ 908 w 1063"/>
              <a:gd name="T83" fmla="*/ 197 h 932"/>
              <a:gd name="T84" fmla="*/ 872 w 1063"/>
              <a:gd name="T85" fmla="*/ 186 h 932"/>
              <a:gd name="T86" fmla="*/ 795 w 1063"/>
              <a:gd name="T87" fmla="*/ 175 h 932"/>
              <a:gd name="T88" fmla="*/ 754 w 1063"/>
              <a:gd name="T89" fmla="*/ 190 h 932"/>
              <a:gd name="T90" fmla="*/ 685 w 1063"/>
              <a:gd name="T91" fmla="*/ 180 h 932"/>
              <a:gd name="T92" fmla="*/ 656 w 1063"/>
              <a:gd name="T93" fmla="*/ 117 h 932"/>
              <a:gd name="T94" fmla="*/ 539 w 1063"/>
              <a:gd name="T95" fmla="*/ 46 h 932"/>
              <a:gd name="T96" fmla="*/ 494 w 1063"/>
              <a:gd name="T97" fmla="*/ 17 h 932"/>
              <a:gd name="T98" fmla="*/ 482 w 1063"/>
              <a:gd name="T99" fmla="*/ 95 h 932"/>
              <a:gd name="T100" fmla="*/ 424 w 1063"/>
              <a:gd name="T101" fmla="*/ 99 h 932"/>
              <a:gd name="T102" fmla="*/ 392 w 1063"/>
              <a:gd name="T103" fmla="*/ 130 h 932"/>
              <a:gd name="T104" fmla="*/ 368 w 1063"/>
              <a:gd name="T105" fmla="*/ 144 h 932"/>
              <a:gd name="T106" fmla="*/ 361 w 1063"/>
              <a:gd name="T107" fmla="*/ 179 h 932"/>
              <a:gd name="T108" fmla="*/ 285 w 1063"/>
              <a:gd name="T109" fmla="*/ 204 h 932"/>
              <a:gd name="T110" fmla="*/ 205 w 1063"/>
              <a:gd name="T111" fmla="*/ 164 h 932"/>
              <a:gd name="T112" fmla="*/ 168 w 1063"/>
              <a:gd name="T113" fmla="*/ 111 h 932"/>
              <a:gd name="T114" fmla="*/ 149 w 1063"/>
              <a:gd name="T115" fmla="*/ 93 h 932"/>
              <a:gd name="T116" fmla="*/ 126 w 1063"/>
              <a:gd name="T117" fmla="*/ 33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3" h="932">
                <a:moveTo>
                  <a:pt x="100" y="23"/>
                </a:moveTo>
                <a:lnTo>
                  <a:pt x="71" y="14"/>
                </a:lnTo>
                <a:lnTo>
                  <a:pt x="42" y="10"/>
                </a:lnTo>
                <a:lnTo>
                  <a:pt x="33" y="22"/>
                </a:lnTo>
                <a:lnTo>
                  <a:pt x="31" y="42"/>
                </a:lnTo>
                <a:lnTo>
                  <a:pt x="32" y="44"/>
                </a:lnTo>
                <a:lnTo>
                  <a:pt x="40" y="75"/>
                </a:lnTo>
                <a:lnTo>
                  <a:pt x="41" y="99"/>
                </a:lnTo>
                <a:lnTo>
                  <a:pt x="41" y="107"/>
                </a:lnTo>
                <a:lnTo>
                  <a:pt x="26" y="107"/>
                </a:lnTo>
                <a:lnTo>
                  <a:pt x="33" y="135"/>
                </a:lnTo>
                <a:lnTo>
                  <a:pt x="10" y="143"/>
                </a:lnTo>
                <a:lnTo>
                  <a:pt x="0" y="162"/>
                </a:lnTo>
                <a:lnTo>
                  <a:pt x="13" y="172"/>
                </a:lnTo>
                <a:lnTo>
                  <a:pt x="15" y="173"/>
                </a:lnTo>
                <a:lnTo>
                  <a:pt x="15" y="173"/>
                </a:lnTo>
                <a:lnTo>
                  <a:pt x="57" y="206"/>
                </a:lnTo>
                <a:lnTo>
                  <a:pt x="59" y="207"/>
                </a:lnTo>
                <a:lnTo>
                  <a:pt x="60" y="207"/>
                </a:lnTo>
                <a:lnTo>
                  <a:pt x="60" y="209"/>
                </a:lnTo>
                <a:lnTo>
                  <a:pt x="60" y="210"/>
                </a:lnTo>
                <a:lnTo>
                  <a:pt x="65" y="241"/>
                </a:lnTo>
                <a:lnTo>
                  <a:pt x="85" y="268"/>
                </a:lnTo>
                <a:lnTo>
                  <a:pt x="85" y="268"/>
                </a:lnTo>
                <a:lnTo>
                  <a:pt x="94" y="280"/>
                </a:lnTo>
                <a:lnTo>
                  <a:pt x="107" y="292"/>
                </a:lnTo>
                <a:lnTo>
                  <a:pt x="108" y="292"/>
                </a:lnTo>
                <a:lnTo>
                  <a:pt x="109" y="293"/>
                </a:lnTo>
                <a:lnTo>
                  <a:pt x="109" y="295"/>
                </a:lnTo>
                <a:lnTo>
                  <a:pt x="108" y="297"/>
                </a:lnTo>
                <a:lnTo>
                  <a:pt x="108" y="324"/>
                </a:lnTo>
                <a:lnTo>
                  <a:pt x="108" y="324"/>
                </a:lnTo>
                <a:lnTo>
                  <a:pt x="110" y="331"/>
                </a:lnTo>
                <a:lnTo>
                  <a:pt x="111" y="342"/>
                </a:lnTo>
                <a:lnTo>
                  <a:pt x="112" y="354"/>
                </a:lnTo>
                <a:lnTo>
                  <a:pt x="112" y="370"/>
                </a:lnTo>
                <a:lnTo>
                  <a:pt x="112" y="370"/>
                </a:lnTo>
                <a:lnTo>
                  <a:pt x="119" y="381"/>
                </a:lnTo>
                <a:lnTo>
                  <a:pt x="125" y="390"/>
                </a:lnTo>
                <a:lnTo>
                  <a:pt x="127" y="398"/>
                </a:lnTo>
                <a:lnTo>
                  <a:pt x="128" y="403"/>
                </a:lnTo>
                <a:lnTo>
                  <a:pt x="128" y="403"/>
                </a:lnTo>
                <a:lnTo>
                  <a:pt x="130" y="408"/>
                </a:lnTo>
                <a:lnTo>
                  <a:pt x="131" y="415"/>
                </a:lnTo>
                <a:lnTo>
                  <a:pt x="138" y="432"/>
                </a:lnTo>
                <a:lnTo>
                  <a:pt x="138" y="432"/>
                </a:lnTo>
                <a:lnTo>
                  <a:pt x="138" y="433"/>
                </a:lnTo>
                <a:lnTo>
                  <a:pt x="138" y="433"/>
                </a:lnTo>
                <a:lnTo>
                  <a:pt x="138" y="433"/>
                </a:lnTo>
                <a:lnTo>
                  <a:pt x="139" y="445"/>
                </a:lnTo>
                <a:lnTo>
                  <a:pt x="139" y="456"/>
                </a:lnTo>
                <a:lnTo>
                  <a:pt x="138" y="467"/>
                </a:lnTo>
                <a:lnTo>
                  <a:pt x="135" y="477"/>
                </a:lnTo>
                <a:lnTo>
                  <a:pt x="135" y="477"/>
                </a:lnTo>
                <a:lnTo>
                  <a:pt x="135" y="480"/>
                </a:lnTo>
                <a:lnTo>
                  <a:pt x="134" y="484"/>
                </a:lnTo>
                <a:lnTo>
                  <a:pt x="136" y="494"/>
                </a:lnTo>
                <a:lnTo>
                  <a:pt x="142" y="507"/>
                </a:lnTo>
                <a:lnTo>
                  <a:pt x="150" y="523"/>
                </a:lnTo>
                <a:lnTo>
                  <a:pt x="151" y="524"/>
                </a:lnTo>
                <a:lnTo>
                  <a:pt x="152" y="526"/>
                </a:lnTo>
                <a:lnTo>
                  <a:pt x="151" y="528"/>
                </a:lnTo>
                <a:lnTo>
                  <a:pt x="132" y="571"/>
                </a:lnTo>
                <a:lnTo>
                  <a:pt x="132" y="571"/>
                </a:lnTo>
                <a:lnTo>
                  <a:pt x="135" y="583"/>
                </a:lnTo>
                <a:lnTo>
                  <a:pt x="136" y="593"/>
                </a:lnTo>
                <a:lnTo>
                  <a:pt x="132" y="633"/>
                </a:lnTo>
                <a:lnTo>
                  <a:pt x="132" y="633"/>
                </a:lnTo>
                <a:lnTo>
                  <a:pt x="131" y="641"/>
                </a:lnTo>
                <a:lnTo>
                  <a:pt x="131" y="648"/>
                </a:lnTo>
                <a:lnTo>
                  <a:pt x="132" y="652"/>
                </a:lnTo>
                <a:lnTo>
                  <a:pt x="134" y="654"/>
                </a:lnTo>
                <a:lnTo>
                  <a:pt x="135" y="656"/>
                </a:lnTo>
                <a:lnTo>
                  <a:pt x="143" y="660"/>
                </a:lnTo>
                <a:lnTo>
                  <a:pt x="143" y="660"/>
                </a:lnTo>
                <a:lnTo>
                  <a:pt x="150" y="664"/>
                </a:lnTo>
                <a:lnTo>
                  <a:pt x="155" y="668"/>
                </a:lnTo>
                <a:lnTo>
                  <a:pt x="157" y="673"/>
                </a:lnTo>
                <a:lnTo>
                  <a:pt x="157" y="677"/>
                </a:lnTo>
                <a:lnTo>
                  <a:pt x="156" y="698"/>
                </a:lnTo>
                <a:lnTo>
                  <a:pt x="163" y="700"/>
                </a:lnTo>
                <a:lnTo>
                  <a:pt x="164" y="701"/>
                </a:lnTo>
                <a:lnTo>
                  <a:pt x="167" y="698"/>
                </a:lnTo>
                <a:lnTo>
                  <a:pt x="167" y="698"/>
                </a:lnTo>
                <a:lnTo>
                  <a:pt x="172" y="691"/>
                </a:lnTo>
                <a:lnTo>
                  <a:pt x="174" y="688"/>
                </a:lnTo>
                <a:lnTo>
                  <a:pt x="175" y="683"/>
                </a:lnTo>
                <a:lnTo>
                  <a:pt x="178" y="680"/>
                </a:lnTo>
                <a:lnTo>
                  <a:pt x="179" y="677"/>
                </a:lnTo>
                <a:lnTo>
                  <a:pt x="179" y="677"/>
                </a:lnTo>
                <a:lnTo>
                  <a:pt x="182" y="675"/>
                </a:lnTo>
                <a:lnTo>
                  <a:pt x="186" y="673"/>
                </a:lnTo>
                <a:lnTo>
                  <a:pt x="190" y="666"/>
                </a:lnTo>
                <a:lnTo>
                  <a:pt x="190" y="666"/>
                </a:lnTo>
                <a:lnTo>
                  <a:pt x="191" y="656"/>
                </a:lnTo>
                <a:lnTo>
                  <a:pt x="190" y="650"/>
                </a:lnTo>
                <a:lnTo>
                  <a:pt x="189" y="643"/>
                </a:lnTo>
                <a:lnTo>
                  <a:pt x="187" y="637"/>
                </a:lnTo>
                <a:lnTo>
                  <a:pt x="192" y="636"/>
                </a:lnTo>
                <a:lnTo>
                  <a:pt x="192" y="636"/>
                </a:lnTo>
                <a:lnTo>
                  <a:pt x="205" y="634"/>
                </a:lnTo>
                <a:lnTo>
                  <a:pt x="215" y="634"/>
                </a:lnTo>
                <a:lnTo>
                  <a:pt x="219" y="634"/>
                </a:lnTo>
                <a:lnTo>
                  <a:pt x="222" y="636"/>
                </a:lnTo>
                <a:lnTo>
                  <a:pt x="225" y="638"/>
                </a:lnTo>
                <a:lnTo>
                  <a:pt x="227" y="641"/>
                </a:lnTo>
                <a:lnTo>
                  <a:pt x="236" y="665"/>
                </a:lnTo>
                <a:lnTo>
                  <a:pt x="236" y="666"/>
                </a:lnTo>
                <a:lnTo>
                  <a:pt x="236" y="667"/>
                </a:lnTo>
                <a:lnTo>
                  <a:pt x="241" y="707"/>
                </a:lnTo>
                <a:lnTo>
                  <a:pt x="257" y="716"/>
                </a:lnTo>
                <a:lnTo>
                  <a:pt x="258" y="716"/>
                </a:lnTo>
                <a:lnTo>
                  <a:pt x="259" y="716"/>
                </a:lnTo>
                <a:lnTo>
                  <a:pt x="268" y="724"/>
                </a:lnTo>
                <a:lnTo>
                  <a:pt x="278" y="713"/>
                </a:lnTo>
                <a:lnTo>
                  <a:pt x="289" y="705"/>
                </a:lnTo>
                <a:lnTo>
                  <a:pt x="293" y="705"/>
                </a:lnTo>
                <a:lnTo>
                  <a:pt x="293" y="705"/>
                </a:lnTo>
                <a:lnTo>
                  <a:pt x="299" y="707"/>
                </a:lnTo>
                <a:lnTo>
                  <a:pt x="302" y="711"/>
                </a:lnTo>
                <a:lnTo>
                  <a:pt x="306" y="716"/>
                </a:lnTo>
                <a:lnTo>
                  <a:pt x="308" y="722"/>
                </a:lnTo>
                <a:lnTo>
                  <a:pt x="314" y="753"/>
                </a:lnTo>
                <a:lnTo>
                  <a:pt x="315" y="759"/>
                </a:lnTo>
                <a:lnTo>
                  <a:pt x="347" y="829"/>
                </a:lnTo>
                <a:lnTo>
                  <a:pt x="361" y="841"/>
                </a:lnTo>
                <a:lnTo>
                  <a:pt x="362" y="842"/>
                </a:lnTo>
                <a:lnTo>
                  <a:pt x="362" y="844"/>
                </a:lnTo>
                <a:lnTo>
                  <a:pt x="368" y="873"/>
                </a:lnTo>
                <a:lnTo>
                  <a:pt x="368" y="873"/>
                </a:lnTo>
                <a:lnTo>
                  <a:pt x="370" y="901"/>
                </a:lnTo>
                <a:lnTo>
                  <a:pt x="371" y="903"/>
                </a:lnTo>
                <a:lnTo>
                  <a:pt x="371" y="903"/>
                </a:lnTo>
                <a:lnTo>
                  <a:pt x="377" y="895"/>
                </a:lnTo>
                <a:lnTo>
                  <a:pt x="383" y="891"/>
                </a:lnTo>
                <a:lnTo>
                  <a:pt x="388" y="887"/>
                </a:lnTo>
                <a:lnTo>
                  <a:pt x="389" y="887"/>
                </a:lnTo>
                <a:lnTo>
                  <a:pt x="392" y="887"/>
                </a:lnTo>
                <a:lnTo>
                  <a:pt x="392" y="887"/>
                </a:lnTo>
                <a:lnTo>
                  <a:pt x="395" y="888"/>
                </a:lnTo>
                <a:lnTo>
                  <a:pt x="396" y="891"/>
                </a:lnTo>
                <a:lnTo>
                  <a:pt x="397" y="893"/>
                </a:lnTo>
                <a:lnTo>
                  <a:pt x="397" y="896"/>
                </a:lnTo>
                <a:lnTo>
                  <a:pt x="397" y="903"/>
                </a:lnTo>
                <a:lnTo>
                  <a:pt x="397" y="925"/>
                </a:lnTo>
                <a:lnTo>
                  <a:pt x="397" y="931"/>
                </a:lnTo>
                <a:lnTo>
                  <a:pt x="397" y="931"/>
                </a:lnTo>
                <a:lnTo>
                  <a:pt x="402" y="932"/>
                </a:lnTo>
                <a:lnTo>
                  <a:pt x="405" y="931"/>
                </a:lnTo>
                <a:lnTo>
                  <a:pt x="409" y="930"/>
                </a:lnTo>
                <a:lnTo>
                  <a:pt x="410" y="927"/>
                </a:lnTo>
                <a:lnTo>
                  <a:pt x="422" y="911"/>
                </a:lnTo>
                <a:lnTo>
                  <a:pt x="435" y="897"/>
                </a:lnTo>
                <a:lnTo>
                  <a:pt x="435" y="897"/>
                </a:lnTo>
                <a:lnTo>
                  <a:pt x="442" y="893"/>
                </a:lnTo>
                <a:lnTo>
                  <a:pt x="448" y="889"/>
                </a:lnTo>
                <a:lnTo>
                  <a:pt x="455" y="887"/>
                </a:lnTo>
                <a:lnTo>
                  <a:pt x="462" y="886"/>
                </a:lnTo>
                <a:lnTo>
                  <a:pt x="463" y="886"/>
                </a:lnTo>
                <a:lnTo>
                  <a:pt x="489" y="893"/>
                </a:lnTo>
                <a:lnTo>
                  <a:pt x="496" y="889"/>
                </a:lnTo>
                <a:lnTo>
                  <a:pt x="509" y="872"/>
                </a:lnTo>
                <a:lnTo>
                  <a:pt x="506" y="846"/>
                </a:lnTo>
                <a:lnTo>
                  <a:pt x="506" y="846"/>
                </a:lnTo>
                <a:lnTo>
                  <a:pt x="502" y="834"/>
                </a:lnTo>
                <a:lnTo>
                  <a:pt x="498" y="825"/>
                </a:lnTo>
                <a:lnTo>
                  <a:pt x="496" y="817"/>
                </a:lnTo>
                <a:lnTo>
                  <a:pt x="497" y="810"/>
                </a:lnTo>
                <a:lnTo>
                  <a:pt x="501" y="789"/>
                </a:lnTo>
                <a:lnTo>
                  <a:pt x="501" y="786"/>
                </a:lnTo>
                <a:lnTo>
                  <a:pt x="502" y="784"/>
                </a:lnTo>
                <a:lnTo>
                  <a:pt x="502" y="784"/>
                </a:lnTo>
                <a:lnTo>
                  <a:pt x="525" y="770"/>
                </a:lnTo>
                <a:lnTo>
                  <a:pt x="526" y="770"/>
                </a:lnTo>
                <a:lnTo>
                  <a:pt x="526" y="770"/>
                </a:lnTo>
                <a:lnTo>
                  <a:pt x="543" y="760"/>
                </a:lnTo>
                <a:lnTo>
                  <a:pt x="562" y="731"/>
                </a:lnTo>
                <a:lnTo>
                  <a:pt x="565" y="711"/>
                </a:lnTo>
                <a:lnTo>
                  <a:pt x="543" y="660"/>
                </a:lnTo>
                <a:lnTo>
                  <a:pt x="591" y="682"/>
                </a:lnTo>
                <a:lnTo>
                  <a:pt x="591" y="661"/>
                </a:lnTo>
                <a:lnTo>
                  <a:pt x="591" y="661"/>
                </a:lnTo>
                <a:lnTo>
                  <a:pt x="591" y="660"/>
                </a:lnTo>
                <a:lnTo>
                  <a:pt x="609" y="644"/>
                </a:lnTo>
                <a:lnTo>
                  <a:pt x="645" y="635"/>
                </a:lnTo>
                <a:lnTo>
                  <a:pt x="647" y="635"/>
                </a:lnTo>
                <a:lnTo>
                  <a:pt x="668" y="680"/>
                </a:lnTo>
                <a:lnTo>
                  <a:pt x="668" y="682"/>
                </a:lnTo>
                <a:lnTo>
                  <a:pt x="665" y="699"/>
                </a:lnTo>
                <a:lnTo>
                  <a:pt x="668" y="715"/>
                </a:lnTo>
                <a:lnTo>
                  <a:pt x="668" y="715"/>
                </a:lnTo>
                <a:lnTo>
                  <a:pt x="670" y="720"/>
                </a:lnTo>
                <a:lnTo>
                  <a:pt x="672" y="723"/>
                </a:lnTo>
                <a:lnTo>
                  <a:pt x="676" y="724"/>
                </a:lnTo>
                <a:lnTo>
                  <a:pt x="678" y="726"/>
                </a:lnTo>
                <a:lnTo>
                  <a:pt x="678" y="726"/>
                </a:lnTo>
                <a:lnTo>
                  <a:pt x="681" y="724"/>
                </a:lnTo>
                <a:lnTo>
                  <a:pt x="686" y="723"/>
                </a:lnTo>
                <a:lnTo>
                  <a:pt x="689" y="720"/>
                </a:lnTo>
                <a:lnTo>
                  <a:pt x="693" y="716"/>
                </a:lnTo>
                <a:lnTo>
                  <a:pt x="694" y="713"/>
                </a:lnTo>
                <a:lnTo>
                  <a:pt x="694" y="713"/>
                </a:lnTo>
                <a:lnTo>
                  <a:pt x="695" y="713"/>
                </a:lnTo>
                <a:lnTo>
                  <a:pt x="724" y="704"/>
                </a:lnTo>
                <a:lnTo>
                  <a:pt x="724" y="704"/>
                </a:lnTo>
                <a:lnTo>
                  <a:pt x="725" y="704"/>
                </a:lnTo>
                <a:lnTo>
                  <a:pt x="725" y="704"/>
                </a:lnTo>
                <a:lnTo>
                  <a:pt x="735" y="705"/>
                </a:lnTo>
                <a:lnTo>
                  <a:pt x="743" y="706"/>
                </a:lnTo>
                <a:lnTo>
                  <a:pt x="749" y="709"/>
                </a:lnTo>
                <a:lnTo>
                  <a:pt x="752" y="715"/>
                </a:lnTo>
                <a:lnTo>
                  <a:pt x="755" y="747"/>
                </a:lnTo>
                <a:lnTo>
                  <a:pt x="755" y="748"/>
                </a:lnTo>
                <a:lnTo>
                  <a:pt x="760" y="750"/>
                </a:lnTo>
                <a:lnTo>
                  <a:pt x="773" y="753"/>
                </a:lnTo>
                <a:lnTo>
                  <a:pt x="790" y="752"/>
                </a:lnTo>
                <a:lnTo>
                  <a:pt x="821" y="744"/>
                </a:lnTo>
                <a:lnTo>
                  <a:pt x="840" y="728"/>
                </a:lnTo>
                <a:lnTo>
                  <a:pt x="841" y="715"/>
                </a:lnTo>
                <a:lnTo>
                  <a:pt x="831" y="705"/>
                </a:lnTo>
                <a:lnTo>
                  <a:pt x="801" y="695"/>
                </a:lnTo>
                <a:lnTo>
                  <a:pt x="801" y="695"/>
                </a:lnTo>
                <a:lnTo>
                  <a:pt x="798" y="693"/>
                </a:lnTo>
                <a:lnTo>
                  <a:pt x="798" y="693"/>
                </a:lnTo>
                <a:lnTo>
                  <a:pt x="798" y="691"/>
                </a:lnTo>
                <a:lnTo>
                  <a:pt x="762" y="656"/>
                </a:lnTo>
                <a:lnTo>
                  <a:pt x="765" y="653"/>
                </a:lnTo>
                <a:lnTo>
                  <a:pt x="783" y="637"/>
                </a:lnTo>
                <a:lnTo>
                  <a:pt x="785" y="636"/>
                </a:lnTo>
                <a:lnTo>
                  <a:pt x="785" y="636"/>
                </a:lnTo>
                <a:lnTo>
                  <a:pt x="803" y="629"/>
                </a:lnTo>
                <a:lnTo>
                  <a:pt x="803" y="629"/>
                </a:lnTo>
                <a:lnTo>
                  <a:pt x="806" y="629"/>
                </a:lnTo>
                <a:lnTo>
                  <a:pt x="830" y="634"/>
                </a:lnTo>
                <a:lnTo>
                  <a:pt x="831" y="634"/>
                </a:lnTo>
                <a:lnTo>
                  <a:pt x="833" y="635"/>
                </a:lnTo>
                <a:lnTo>
                  <a:pt x="833" y="625"/>
                </a:lnTo>
                <a:lnTo>
                  <a:pt x="822" y="607"/>
                </a:lnTo>
                <a:lnTo>
                  <a:pt x="805" y="598"/>
                </a:lnTo>
                <a:lnTo>
                  <a:pt x="782" y="565"/>
                </a:lnTo>
                <a:lnTo>
                  <a:pt x="782" y="565"/>
                </a:lnTo>
                <a:lnTo>
                  <a:pt x="781" y="564"/>
                </a:lnTo>
                <a:lnTo>
                  <a:pt x="781" y="563"/>
                </a:lnTo>
                <a:lnTo>
                  <a:pt x="770" y="523"/>
                </a:lnTo>
                <a:lnTo>
                  <a:pt x="770" y="492"/>
                </a:lnTo>
                <a:lnTo>
                  <a:pt x="789" y="475"/>
                </a:lnTo>
                <a:lnTo>
                  <a:pt x="819" y="475"/>
                </a:lnTo>
                <a:lnTo>
                  <a:pt x="886" y="480"/>
                </a:lnTo>
                <a:lnTo>
                  <a:pt x="917" y="436"/>
                </a:lnTo>
                <a:lnTo>
                  <a:pt x="917" y="433"/>
                </a:lnTo>
                <a:lnTo>
                  <a:pt x="920" y="433"/>
                </a:lnTo>
                <a:lnTo>
                  <a:pt x="945" y="420"/>
                </a:lnTo>
                <a:lnTo>
                  <a:pt x="959" y="393"/>
                </a:lnTo>
                <a:lnTo>
                  <a:pt x="960" y="392"/>
                </a:lnTo>
                <a:lnTo>
                  <a:pt x="991" y="367"/>
                </a:lnTo>
                <a:lnTo>
                  <a:pt x="1004" y="339"/>
                </a:lnTo>
                <a:lnTo>
                  <a:pt x="1004" y="338"/>
                </a:lnTo>
                <a:lnTo>
                  <a:pt x="1006" y="338"/>
                </a:lnTo>
                <a:lnTo>
                  <a:pt x="1006" y="337"/>
                </a:lnTo>
                <a:lnTo>
                  <a:pt x="1006" y="337"/>
                </a:lnTo>
                <a:lnTo>
                  <a:pt x="1018" y="326"/>
                </a:lnTo>
                <a:lnTo>
                  <a:pt x="1032" y="301"/>
                </a:lnTo>
                <a:lnTo>
                  <a:pt x="1038" y="264"/>
                </a:lnTo>
                <a:lnTo>
                  <a:pt x="1038" y="260"/>
                </a:lnTo>
                <a:lnTo>
                  <a:pt x="1039" y="259"/>
                </a:lnTo>
                <a:lnTo>
                  <a:pt x="1058" y="245"/>
                </a:lnTo>
                <a:lnTo>
                  <a:pt x="1063" y="241"/>
                </a:lnTo>
                <a:lnTo>
                  <a:pt x="1034" y="236"/>
                </a:lnTo>
                <a:lnTo>
                  <a:pt x="985" y="238"/>
                </a:lnTo>
                <a:lnTo>
                  <a:pt x="984" y="237"/>
                </a:lnTo>
                <a:lnTo>
                  <a:pt x="965" y="222"/>
                </a:lnTo>
                <a:lnTo>
                  <a:pt x="963" y="222"/>
                </a:lnTo>
                <a:lnTo>
                  <a:pt x="963" y="221"/>
                </a:lnTo>
                <a:lnTo>
                  <a:pt x="963" y="221"/>
                </a:lnTo>
                <a:lnTo>
                  <a:pt x="954" y="206"/>
                </a:lnTo>
                <a:lnTo>
                  <a:pt x="952" y="207"/>
                </a:lnTo>
                <a:lnTo>
                  <a:pt x="951" y="210"/>
                </a:lnTo>
                <a:lnTo>
                  <a:pt x="951" y="210"/>
                </a:lnTo>
                <a:lnTo>
                  <a:pt x="948" y="212"/>
                </a:lnTo>
                <a:lnTo>
                  <a:pt x="944" y="214"/>
                </a:lnTo>
                <a:lnTo>
                  <a:pt x="935" y="216"/>
                </a:lnTo>
                <a:lnTo>
                  <a:pt x="928" y="219"/>
                </a:lnTo>
                <a:lnTo>
                  <a:pt x="928" y="219"/>
                </a:lnTo>
                <a:lnTo>
                  <a:pt x="924" y="220"/>
                </a:lnTo>
                <a:lnTo>
                  <a:pt x="922" y="220"/>
                </a:lnTo>
                <a:lnTo>
                  <a:pt x="920" y="220"/>
                </a:lnTo>
                <a:lnTo>
                  <a:pt x="920" y="220"/>
                </a:lnTo>
                <a:lnTo>
                  <a:pt x="919" y="219"/>
                </a:lnTo>
                <a:lnTo>
                  <a:pt x="917" y="218"/>
                </a:lnTo>
                <a:lnTo>
                  <a:pt x="914" y="210"/>
                </a:lnTo>
                <a:lnTo>
                  <a:pt x="914" y="210"/>
                </a:lnTo>
                <a:lnTo>
                  <a:pt x="913" y="205"/>
                </a:lnTo>
                <a:lnTo>
                  <a:pt x="911" y="202"/>
                </a:lnTo>
                <a:lnTo>
                  <a:pt x="908" y="197"/>
                </a:lnTo>
                <a:lnTo>
                  <a:pt x="904" y="193"/>
                </a:lnTo>
                <a:lnTo>
                  <a:pt x="901" y="191"/>
                </a:lnTo>
                <a:lnTo>
                  <a:pt x="901" y="189"/>
                </a:lnTo>
                <a:lnTo>
                  <a:pt x="900" y="189"/>
                </a:lnTo>
                <a:lnTo>
                  <a:pt x="894" y="174"/>
                </a:lnTo>
                <a:lnTo>
                  <a:pt x="890" y="174"/>
                </a:lnTo>
                <a:lnTo>
                  <a:pt x="872" y="186"/>
                </a:lnTo>
                <a:lnTo>
                  <a:pt x="870" y="187"/>
                </a:lnTo>
                <a:lnTo>
                  <a:pt x="869" y="187"/>
                </a:lnTo>
                <a:lnTo>
                  <a:pt x="827" y="196"/>
                </a:lnTo>
                <a:lnTo>
                  <a:pt x="825" y="196"/>
                </a:lnTo>
                <a:lnTo>
                  <a:pt x="822" y="195"/>
                </a:lnTo>
                <a:lnTo>
                  <a:pt x="795" y="175"/>
                </a:lnTo>
                <a:lnTo>
                  <a:pt x="795" y="175"/>
                </a:lnTo>
                <a:lnTo>
                  <a:pt x="794" y="174"/>
                </a:lnTo>
                <a:lnTo>
                  <a:pt x="794" y="173"/>
                </a:lnTo>
                <a:lnTo>
                  <a:pt x="791" y="173"/>
                </a:lnTo>
                <a:lnTo>
                  <a:pt x="785" y="158"/>
                </a:lnTo>
                <a:lnTo>
                  <a:pt x="764" y="180"/>
                </a:lnTo>
                <a:lnTo>
                  <a:pt x="764" y="180"/>
                </a:lnTo>
                <a:lnTo>
                  <a:pt x="754" y="190"/>
                </a:lnTo>
                <a:lnTo>
                  <a:pt x="746" y="197"/>
                </a:lnTo>
                <a:lnTo>
                  <a:pt x="741" y="198"/>
                </a:lnTo>
                <a:lnTo>
                  <a:pt x="738" y="198"/>
                </a:lnTo>
                <a:lnTo>
                  <a:pt x="734" y="198"/>
                </a:lnTo>
                <a:lnTo>
                  <a:pt x="732" y="197"/>
                </a:lnTo>
                <a:lnTo>
                  <a:pt x="703" y="182"/>
                </a:lnTo>
                <a:lnTo>
                  <a:pt x="685" y="180"/>
                </a:lnTo>
                <a:lnTo>
                  <a:pt x="681" y="181"/>
                </a:lnTo>
                <a:lnTo>
                  <a:pt x="664" y="167"/>
                </a:lnTo>
                <a:lnTo>
                  <a:pt x="663" y="166"/>
                </a:lnTo>
                <a:lnTo>
                  <a:pt x="659" y="165"/>
                </a:lnTo>
                <a:lnTo>
                  <a:pt x="668" y="133"/>
                </a:lnTo>
                <a:lnTo>
                  <a:pt x="668" y="122"/>
                </a:lnTo>
                <a:lnTo>
                  <a:pt x="656" y="117"/>
                </a:lnTo>
                <a:lnTo>
                  <a:pt x="655" y="117"/>
                </a:lnTo>
                <a:lnTo>
                  <a:pt x="630" y="89"/>
                </a:lnTo>
                <a:lnTo>
                  <a:pt x="631" y="69"/>
                </a:lnTo>
                <a:lnTo>
                  <a:pt x="568" y="63"/>
                </a:lnTo>
                <a:lnTo>
                  <a:pt x="544" y="49"/>
                </a:lnTo>
                <a:lnTo>
                  <a:pt x="544" y="49"/>
                </a:lnTo>
                <a:lnTo>
                  <a:pt x="539" y="46"/>
                </a:lnTo>
                <a:lnTo>
                  <a:pt x="536" y="41"/>
                </a:lnTo>
                <a:lnTo>
                  <a:pt x="533" y="34"/>
                </a:lnTo>
                <a:lnTo>
                  <a:pt x="529" y="26"/>
                </a:lnTo>
                <a:lnTo>
                  <a:pt x="526" y="18"/>
                </a:lnTo>
                <a:lnTo>
                  <a:pt x="521" y="0"/>
                </a:lnTo>
                <a:lnTo>
                  <a:pt x="513" y="1"/>
                </a:lnTo>
                <a:lnTo>
                  <a:pt x="494" y="17"/>
                </a:lnTo>
                <a:lnTo>
                  <a:pt x="471" y="45"/>
                </a:lnTo>
                <a:lnTo>
                  <a:pt x="475" y="65"/>
                </a:lnTo>
                <a:lnTo>
                  <a:pt x="482" y="92"/>
                </a:lnTo>
                <a:lnTo>
                  <a:pt x="482" y="93"/>
                </a:lnTo>
                <a:lnTo>
                  <a:pt x="483" y="93"/>
                </a:lnTo>
                <a:lnTo>
                  <a:pt x="482" y="94"/>
                </a:lnTo>
                <a:lnTo>
                  <a:pt x="482" y="95"/>
                </a:lnTo>
                <a:lnTo>
                  <a:pt x="482" y="95"/>
                </a:lnTo>
                <a:lnTo>
                  <a:pt x="480" y="100"/>
                </a:lnTo>
                <a:lnTo>
                  <a:pt x="475" y="103"/>
                </a:lnTo>
                <a:lnTo>
                  <a:pt x="470" y="105"/>
                </a:lnTo>
                <a:lnTo>
                  <a:pt x="462" y="107"/>
                </a:lnTo>
                <a:lnTo>
                  <a:pt x="438" y="107"/>
                </a:lnTo>
                <a:lnTo>
                  <a:pt x="424" y="99"/>
                </a:lnTo>
                <a:lnTo>
                  <a:pt x="405" y="107"/>
                </a:lnTo>
                <a:lnTo>
                  <a:pt x="402" y="108"/>
                </a:lnTo>
                <a:lnTo>
                  <a:pt x="399" y="107"/>
                </a:lnTo>
                <a:lnTo>
                  <a:pt x="396" y="123"/>
                </a:lnTo>
                <a:lnTo>
                  <a:pt x="395" y="126"/>
                </a:lnTo>
                <a:lnTo>
                  <a:pt x="395" y="130"/>
                </a:lnTo>
                <a:lnTo>
                  <a:pt x="392" y="130"/>
                </a:lnTo>
                <a:lnTo>
                  <a:pt x="362" y="119"/>
                </a:lnTo>
                <a:lnTo>
                  <a:pt x="362" y="119"/>
                </a:lnTo>
                <a:lnTo>
                  <a:pt x="362" y="126"/>
                </a:lnTo>
                <a:lnTo>
                  <a:pt x="363" y="133"/>
                </a:lnTo>
                <a:lnTo>
                  <a:pt x="364" y="139"/>
                </a:lnTo>
                <a:lnTo>
                  <a:pt x="368" y="144"/>
                </a:lnTo>
                <a:lnTo>
                  <a:pt x="368" y="144"/>
                </a:lnTo>
                <a:lnTo>
                  <a:pt x="370" y="151"/>
                </a:lnTo>
                <a:lnTo>
                  <a:pt x="371" y="156"/>
                </a:lnTo>
                <a:lnTo>
                  <a:pt x="371" y="162"/>
                </a:lnTo>
                <a:lnTo>
                  <a:pt x="369" y="166"/>
                </a:lnTo>
                <a:lnTo>
                  <a:pt x="365" y="177"/>
                </a:lnTo>
                <a:lnTo>
                  <a:pt x="365" y="177"/>
                </a:lnTo>
                <a:lnTo>
                  <a:pt x="361" y="179"/>
                </a:lnTo>
                <a:lnTo>
                  <a:pt x="355" y="180"/>
                </a:lnTo>
                <a:lnTo>
                  <a:pt x="346" y="180"/>
                </a:lnTo>
                <a:lnTo>
                  <a:pt x="336" y="180"/>
                </a:lnTo>
                <a:lnTo>
                  <a:pt x="315" y="180"/>
                </a:lnTo>
                <a:lnTo>
                  <a:pt x="314" y="214"/>
                </a:lnTo>
                <a:lnTo>
                  <a:pt x="286" y="204"/>
                </a:lnTo>
                <a:lnTo>
                  <a:pt x="285" y="204"/>
                </a:lnTo>
                <a:lnTo>
                  <a:pt x="284" y="203"/>
                </a:lnTo>
                <a:lnTo>
                  <a:pt x="272" y="178"/>
                </a:lnTo>
                <a:lnTo>
                  <a:pt x="242" y="167"/>
                </a:lnTo>
                <a:lnTo>
                  <a:pt x="235" y="152"/>
                </a:lnTo>
                <a:lnTo>
                  <a:pt x="223" y="160"/>
                </a:lnTo>
                <a:lnTo>
                  <a:pt x="222" y="160"/>
                </a:lnTo>
                <a:lnTo>
                  <a:pt x="205" y="164"/>
                </a:lnTo>
                <a:lnTo>
                  <a:pt x="199" y="164"/>
                </a:lnTo>
                <a:lnTo>
                  <a:pt x="190" y="142"/>
                </a:lnTo>
                <a:lnTo>
                  <a:pt x="180" y="130"/>
                </a:lnTo>
                <a:lnTo>
                  <a:pt x="179" y="128"/>
                </a:lnTo>
                <a:lnTo>
                  <a:pt x="179" y="128"/>
                </a:lnTo>
                <a:lnTo>
                  <a:pt x="173" y="119"/>
                </a:lnTo>
                <a:lnTo>
                  <a:pt x="168" y="111"/>
                </a:lnTo>
                <a:lnTo>
                  <a:pt x="163" y="99"/>
                </a:lnTo>
                <a:lnTo>
                  <a:pt x="163" y="99"/>
                </a:lnTo>
                <a:lnTo>
                  <a:pt x="162" y="97"/>
                </a:lnTo>
                <a:lnTo>
                  <a:pt x="160" y="96"/>
                </a:lnTo>
                <a:lnTo>
                  <a:pt x="158" y="95"/>
                </a:lnTo>
                <a:lnTo>
                  <a:pt x="154" y="94"/>
                </a:lnTo>
                <a:lnTo>
                  <a:pt x="149" y="93"/>
                </a:lnTo>
                <a:lnTo>
                  <a:pt x="149" y="93"/>
                </a:lnTo>
                <a:lnTo>
                  <a:pt x="143" y="89"/>
                </a:lnTo>
                <a:lnTo>
                  <a:pt x="138" y="85"/>
                </a:lnTo>
                <a:lnTo>
                  <a:pt x="134" y="79"/>
                </a:lnTo>
                <a:lnTo>
                  <a:pt x="131" y="71"/>
                </a:lnTo>
                <a:lnTo>
                  <a:pt x="126" y="50"/>
                </a:lnTo>
                <a:lnTo>
                  <a:pt x="126" y="33"/>
                </a:lnTo>
                <a:lnTo>
                  <a:pt x="118" y="18"/>
                </a:lnTo>
                <a:lnTo>
                  <a:pt x="103" y="23"/>
                </a:lnTo>
                <a:lnTo>
                  <a:pt x="102" y="23"/>
                </a:lnTo>
                <a:lnTo>
                  <a:pt x="101" y="23"/>
                </a:lnTo>
                <a:lnTo>
                  <a:pt x="100" y="23"/>
                </a:lnTo>
                <a:close/>
              </a:path>
            </a:pathLst>
          </a:custGeom>
          <a:solidFill>
            <a:schemeClr val="bg1">
              <a:lumMod val="50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37" name="Freeform 43"/>
          <p:cNvSpPr>
            <a:spLocks/>
          </p:cNvSpPr>
          <p:nvPr/>
        </p:nvSpPr>
        <p:spPr bwMode="auto">
          <a:xfrm>
            <a:off x="942737" y="3456700"/>
            <a:ext cx="2202257" cy="1336141"/>
          </a:xfrm>
          <a:custGeom>
            <a:avLst/>
            <a:gdLst>
              <a:gd name="T0" fmla="*/ 204 w 1899"/>
              <a:gd name="T1" fmla="*/ 34 h 1153"/>
              <a:gd name="T2" fmla="*/ 191 w 1899"/>
              <a:gd name="T3" fmla="*/ 72 h 1153"/>
              <a:gd name="T4" fmla="*/ 99 w 1899"/>
              <a:gd name="T5" fmla="*/ 85 h 1153"/>
              <a:gd name="T6" fmla="*/ 71 w 1899"/>
              <a:gd name="T7" fmla="*/ 138 h 1153"/>
              <a:gd name="T8" fmla="*/ 83 w 1899"/>
              <a:gd name="T9" fmla="*/ 226 h 1153"/>
              <a:gd name="T10" fmla="*/ 85 w 1899"/>
              <a:gd name="T11" fmla="*/ 294 h 1153"/>
              <a:gd name="T12" fmla="*/ 26 w 1899"/>
              <a:gd name="T13" fmla="*/ 357 h 1153"/>
              <a:gd name="T14" fmla="*/ 2 w 1899"/>
              <a:gd name="T15" fmla="*/ 402 h 1153"/>
              <a:gd name="T16" fmla="*/ 43 w 1899"/>
              <a:gd name="T17" fmla="*/ 451 h 1153"/>
              <a:gd name="T18" fmla="*/ 90 w 1899"/>
              <a:gd name="T19" fmla="*/ 499 h 1153"/>
              <a:gd name="T20" fmla="*/ 192 w 1899"/>
              <a:gd name="T21" fmla="*/ 616 h 1153"/>
              <a:gd name="T22" fmla="*/ 282 w 1899"/>
              <a:gd name="T23" fmla="*/ 624 h 1153"/>
              <a:gd name="T24" fmla="*/ 440 w 1899"/>
              <a:gd name="T25" fmla="*/ 754 h 1153"/>
              <a:gd name="T26" fmla="*/ 567 w 1899"/>
              <a:gd name="T27" fmla="*/ 883 h 1153"/>
              <a:gd name="T28" fmla="*/ 690 w 1899"/>
              <a:gd name="T29" fmla="*/ 941 h 1153"/>
              <a:gd name="T30" fmla="*/ 823 w 1899"/>
              <a:gd name="T31" fmla="*/ 972 h 1153"/>
              <a:gd name="T32" fmla="*/ 902 w 1899"/>
              <a:gd name="T33" fmla="*/ 979 h 1153"/>
              <a:gd name="T34" fmla="*/ 890 w 1899"/>
              <a:gd name="T35" fmla="*/ 1011 h 1153"/>
              <a:gd name="T36" fmla="*/ 894 w 1899"/>
              <a:gd name="T37" fmla="*/ 1053 h 1153"/>
              <a:gd name="T38" fmla="*/ 949 w 1899"/>
              <a:gd name="T39" fmla="*/ 993 h 1153"/>
              <a:gd name="T40" fmla="*/ 1008 w 1899"/>
              <a:gd name="T41" fmla="*/ 967 h 1153"/>
              <a:gd name="T42" fmla="*/ 1162 w 1899"/>
              <a:gd name="T43" fmla="*/ 1063 h 1153"/>
              <a:gd name="T44" fmla="*/ 1221 w 1899"/>
              <a:gd name="T45" fmla="*/ 1150 h 1153"/>
              <a:gd name="T46" fmla="*/ 1445 w 1899"/>
              <a:gd name="T47" fmla="*/ 1079 h 1153"/>
              <a:gd name="T48" fmla="*/ 1602 w 1899"/>
              <a:gd name="T49" fmla="*/ 1021 h 1153"/>
              <a:gd name="T50" fmla="*/ 1719 w 1899"/>
              <a:gd name="T51" fmla="*/ 1087 h 1153"/>
              <a:gd name="T52" fmla="*/ 1724 w 1899"/>
              <a:gd name="T53" fmla="*/ 1029 h 1153"/>
              <a:gd name="T54" fmla="*/ 1745 w 1899"/>
              <a:gd name="T55" fmla="*/ 1005 h 1153"/>
              <a:gd name="T56" fmla="*/ 1798 w 1899"/>
              <a:gd name="T57" fmla="*/ 1051 h 1153"/>
              <a:gd name="T58" fmla="*/ 1840 w 1899"/>
              <a:gd name="T59" fmla="*/ 1026 h 1153"/>
              <a:gd name="T60" fmla="*/ 1840 w 1899"/>
              <a:gd name="T61" fmla="*/ 982 h 1153"/>
              <a:gd name="T62" fmla="*/ 1882 w 1899"/>
              <a:gd name="T63" fmla="*/ 864 h 1153"/>
              <a:gd name="T64" fmla="*/ 1877 w 1899"/>
              <a:gd name="T65" fmla="*/ 787 h 1153"/>
              <a:gd name="T66" fmla="*/ 1861 w 1899"/>
              <a:gd name="T67" fmla="*/ 749 h 1153"/>
              <a:gd name="T68" fmla="*/ 1844 w 1899"/>
              <a:gd name="T69" fmla="*/ 663 h 1153"/>
              <a:gd name="T70" fmla="*/ 1790 w 1899"/>
              <a:gd name="T71" fmla="*/ 577 h 1153"/>
              <a:gd name="T72" fmla="*/ 1739 w 1899"/>
              <a:gd name="T73" fmla="*/ 626 h 1153"/>
              <a:gd name="T74" fmla="*/ 1605 w 1899"/>
              <a:gd name="T75" fmla="*/ 644 h 1153"/>
              <a:gd name="T76" fmla="*/ 1526 w 1899"/>
              <a:gd name="T77" fmla="*/ 541 h 1153"/>
              <a:gd name="T78" fmla="*/ 1352 w 1899"/>
              <a:gd name="T79" fmla="*/ 511 h 1153"/>
              <a:gd name="T80" fmla="*/ 1253 w 1899"/>
              <a:gd name="T81" fmla="*/ 469 h 1153"/>
              <a:gd name="T82" fmla="*/ 1199 w 1899"/>
              <a:gd name="T83" fmla="*/ 425 h 1153"/>
              <a:gd name="T84" fmla="*/ 1142 w 1899"/>
              <a:gd name="T85" fmla="*/ 423 h 1153"/>
              <a:gd name="T86" fmla="*/ 1077 w 1899"/>
              <a:gd name="T87" fmla="*/ 369 h 1153"/>
              <a:gd name="T88" fmla="*/ 1044 w 1899"/>
              <a:gd name="T89" fmla="*/ 310 h 1153"/>
              <a:gd name="T90" fmla="*/ 1067 w 1899"/>
              <a:gd name="T91" fmla="*/ 193 h 1153"/>
              <a:gd name="T92" fmla="*/ 1064 w 1899"/>
              <a:gd name="T93" fmla="*/ 130 h 1153"/>
              <a:gd name="T94" fmla="*/ 1076 w 1899"/>
              <a:gd name="T95" fmla="*/ 117 h 1153"/>
              <a:gd name="T96" fmla="*/ 1074 w 1899"/>
              <a:gd name="T97" fmla="*/ 62 h 1153"/>
              <a:gd name="T98" fmla="*/ 971 w 1899"/>
              <a:gd name="T99" fmla="*/ 18 h 1153"/>
              <a:gd name="T100" fmla="*/ 899 w 1899"/>
              <a:gd name="T101" fmla="*/ 14 h 1153"/>
              <a:gd name="T102" fmla="*/ 776 w 1899"/>
              <a:gd name="T103" fmla="*/ 38 h 1153"/>
              <a:gd name="T104" fmla="*/ 663 w 1899"/>
              <a:gd name="T105" fmla="*/ 54 h 1153"/>
              <a:gd name="T106" fmla="*/ 515 w 1899"/>
              <a:gd name="T107" fmla="*/ 54 h 1153"/>
              <a:gd name="T108" fmla="*/ 480 w 1899"/>
              <a:gd name="T109" fmla="*/ 21 h 1153"/>
              <a:gd name="T110" fmla="*/ 406 w 1899"/>
              <a:gd name="T111" fmla="*/ 28 h 1153"/>
              <a:gd name="T112" fmla="*/ 276 w 1899"/>
              <a:gd name="T113" fmla="*/ 16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9" h="1153">
                <a:moveTo>
                  <a:pt x="231" y="4"/>
                </a:moveTo>
                <a:lnTo>
                  <a:pt x="231" y="5"/>
                </a:lnTo>
                <a:lnTo>
                  <a:pt x="231" y="5"/>
                </a:lnTo>
                <a:lnTo>
                  <a:pt x="227" y="12"/>
                </a:lnTo>
                <a:lnTo>
                  <a:pt x="222" y="18"/>
                </a:lnTo>
                <a:lnTo>
                  <a:pt x="208" y="31"/>
                </a:lnTo>
                <a:lnTo>
                  <a:pt x="208" y="31"/>
                </a:lnTo>
                <a:lnTo>
                  <a:pt x="204" y="34"/>
                </a:lnTo>
                <a:lnTo>
                  <a:pt x="200" y="38"/>
                </a:lnTo>
                <a:lnTo>
                  <a:pt x="199" y="43"/>
                </a:lnTo>
                <a:lnTo>
                  <a:pt x="199" y="48"/>
                </a:lnTo>
                <a:lnTo>
                  <a:pt x="199" y="52"/>
                </a:lnTo>
                <a:lnTo>
                  <a:pt x="199" y="52"/>
                </a:lnTo>
                <a:lnTo>
                  <a:pt x="198" y="57"/>
                </a:lnTo>
                <a:lnTo>
                  <a:pt x="196" y="63"/>
                </a:lnTo>
                <a:lnTo>
                  <a:pt x="191" y="72"/>
                </a:lnTo>
                <a:lnTo>
                  <a:pt x="185" y="81"/>
                </a:lnTo>
                <a:lnTo>
                  <a:pt x="184" y="88"/>
                </a:lnTo>
                <a:lnTo>
                  <a:pt x="184" y="88"/>
                </a:lnTo>
                <a:lnTo>
                  <a:pt x="182" y="91"/>
                </a:lnTo>
                <a:lnTo>
                  <a:pt x="179" y="92"/>
                </a:lnTo>
                <a:lnTo>
                  <a:pt x="174" y="93"/>
                </a:lnTo>
                <a:lnTo>
                  <a:pt x="168" y="94"/>
                </a:lnTo>
                <a:lnTo>
                  <a:pt x="99" y="85"/>
                </a:lnTo>
                <a:lnTo>
                  <a:pt x="99" y="87"/>
                </a:lnTo>
                <a:lnTo>
                  <a:pt x="95" y="102"/>
                </a:lnTo>
                <a:lnTo>
                  <a:pt x="95" y="103"/>
                </a:lnTo>
                <a:lnTo>
                  <a:pt x="94" y="104"/>
                </a:lnTo>
                <a:lnTo>
                  <a:pt x="94" y="104"/>
                </a:lnTo>
                <a:lnTo>
                  <a:pt x="94" y="104"/>
                </a:lnTo>
                <a:lnTo>
                  <a:pt x="81" y="123"/>
                </a:lnTo>
                <a:lnTo>
                  <a:pt x="71" y="138"/>
                </a:lnTo>
                <a:lnTo>
                  <a:pt x="65" y="150"/>
                </a:lnTo>
                <a:lnTo>
                  <a:pt x="63" y="156"/>
                </a:lnTo>
                <a:lnTo>
                  <a:pt x="62" y="161"/>
                </a:lnTo>
                <a:lnTo>
                  <a:pt x="62" y="161"/>
                </a:lnTo>
                <a:lnTo>
                  <a:pt x="63" y="167"/>
                </a:lnTo>
                <a:lnTo>
                  <a:pt x="66" y="181"/>
                </a:lnTo>
                <a:lnTo>
                  <a:pt x="73" y="201"/>
                </a:lnTo>
                <a:lnTo>
                  <a:pt x="83" y="226"/>
                </a:lnTo>
                <a:lnTo>
                  <a:pt x="95" y="251"/>
                </a:lnTo>
                <a:lnTo>
                  <a:pt x="95" y="251"/>
                </a:lnTo>
                <a:lnTo>
                  <a:pt x="96" y="256"/>
                </a:lnTo>
                <a:lnTo>
                  <a:pt x="97" y="260"/>
                </a:lnTo>
                <a:lnTo>
                  <a:pt x="96" y="266"/>
                </a:lnTo>
                <a:lnTo>
                  <a:pt x="96" y="271"/>
                </a:lnTo>
                <a:lnTo>
                  <a:pt x="91" y="282"/>
                </a:lnTo>
                <a:lnTo>
                  <a:pt x="85" y="294"/>
                </a:lnTo>
                <a:lnTo>
                  <a:pt x="63" y="315"/>
                </a:lnTo>
                <a:lnTo>
                  <a:pt x="27" y="315"/>
                </a:lnTo>
                <a:lnTo>
                  <a:pt x="19" y="275"/>
                </a:lnTo>
                <a:lnTo>
                  <a:pt x="10" y="324"/>
                </a:lnTo>
                <a:lnTo>
                  <a:pt x="26" y="350"/>
                </a:lnTo>
                <a:lnTo>
                  <a:pt x="26" y="350"/>
                </a:lnTo>
                <a:lnTo>
                  <a:pt x="26" y="354"/>
                </a:lnTo>
                <a:lnTo>
                  <a:pt x="26" y="357"/>
                </a:lnTo>
                <a:lnTo>
                  <a:pt x="23" y="359"/>
                </a:lnTo>
                <a:lnTo>
                  <a:pt x="23" y="359"/>
                </a:lnTo>
                <a:lnTo>
                  <a:pt x="19" y="363"/>
                </a:lnTo>
                <a:lnTo>
                  <a:pt x="15" y="370"/>
                </a:lnTo>
                <a:lnTo>
                  <a:pt x="9" y="382"/>
                </a:lnTo>
                <a:lnTo>
                  <a:pt x="4" y="396"/>
                </a:lnTo>
                <a:lnTo>
                  <a:pt x="4" y="396"/>
                </a:lnTo>
                <a:lnTo>
                  <a:pt x="2" y="402"/>
                </a:lnTo>
                <a:lnTo>
                  <a:pt x="1" y="409"/>
                </a:lnTo>
                <a:lnTo>
                  <a:pt x="0" y="416"/>
                </a:lnTo>
                <a:lnTo>
                  <a:pt x="1" y="423"/>
                </a:lnTo>
                <a:lnTo>
                  <a:pt x="3" y="430"/>
                </a:lnTo>
                <a:lnTo>
                  <a:pt x="6" y="437"/>
                </a:lnTo>
                <a:lnTo>
                  <a:pt x="10" y="444"/>
                </a:lnTo>
                <a:lnTo>
                  <a:pt x="15" y="451"/>
                </a:lnTo>
                <a:lnTo>
                  <a:pt x="43" y="451"/>
                </a:lnTo>
                <a:lnTo>
                  <a:pt x="43" y="451"/>
                </a:lnTo>
                <a:lnTo>
                  <a:pt x="48" y="453"/>
                </a:lnTo>
                <a:lnTo>
                  <a:pt x="53" y="455"/>
                </a:lnTo>
                <a:lnTo>
                  <a:pt x="62" y="464"/>
                </a:lnTo>
                <a:lnTo>
                  <a:pt x="74" y="478"/>
                </a:lnTo>
                <a:lnTo>
                  <a:pt x="88" y="496"/>
                </a:lnTo>
                <a:lnTo>
                  <a:pt x="90" y="499"/>
                </a:lnTo>
                <a:lnTo>
                  <a:pt x="90" y="499"/>
                </a:lnTo>
                <a:lnTo>
                  <a:pt x="90" y="499"/>
                </a:lnTo>
                <a:lnTo>
                  <a:pt x="90" y="506"/>
                </a:lnTo>
                <a:lnTo>
                  <a:pt x="93" y="510"/>
                </a:lnTo>
                <a:lnTo>
                  <a:pt x="95" y="515"/>
                </a:lnTo>
                <a:lnTo>
                  <a:pt x="99" y="518"/>
                </a:lnTo>
                <a:lnTo>
                  <a:pt x="164" y="578"/>
                </a:lnTo>
                <a:lnTo>
                  <a:pt x="164" y="579"/>
                </a:lnTo>
                <a:lnTo>
                  <a:pt x="192" y="616"/>
                </a:lnTo>
                <a:lnTo>
                  <a:pt x="209" y="616"/>
                </a:lnTo>
                <a:lnTo>
                  <a:pt x="228" y="582"/>
                </a:lnTo>
                <a:lnTo>
                  <a:pt x="230" y="580"/>
                </a:lnTo>
                <a:lnTo>
                  <a:pt x="231" y="579"/>
                </a:lnTo>
                <a:lnTo>
                  <a:pt x="276" y="590"/>
                </a:lnTo>
                <a:lnTo>
                  <a:pt x="276" y="592"/>
                </a:lnTo>
                <a:lnTo>
                  <a:pt x="276" y="594"/>
                </a:lnTo>
                <a:lnTo>
                  <a:pt x="282" y="624"/>
                </a:lnTo>
                <a:lnTo>
                  <a:pt x="335" y="685"/>
                </a:lnTo>
                <a:lnTo>
                  <a:pt x="354" y="692"/>
                </a:lnTo>
                <a:lnTo>
                  <a:pt x="355" y="694"/>
                </a:lnTo>
                <a:lnTo>
                  <a:pt x="363" y="699"/>
                </a:lnTo>
                <a:lnTo>
                  <a:pt x="364" y="700"/>
                </a:lnTo>
                <a:lnTo>
                  <a:pt x="404" y="759"/>
                </a:lnTo>
                <a:lnTo>
                  <a:pt x="436" y="754"/>
                </a:lnTo>
                <a:lnTo>
                  <a:pt x="440" y="754"/>
                </a:lnTo>
                <a:lnTo>
                  <a:pt x="441" y="754"/>
                </a:lnTo>
                <a:lnTo>
                  <a:pt x="443" y="757"/>
                </a:lnTo>
                <a:lnTo>
                  <a:pt x="444" y="759"/>
                </a:lnTo>
                <a:lnTo>
                  <a:pt x="472" y="817"/>
                </a:lnTo>
                <a:lnTo>
                  <a:pt x="506" y="838"/>
                </a:lnTo>
                <a:lnTo>
                  <a:pt x="534" y="845"/>
                </a:lnTo>
                <a:lnTo>
                  <a:pt x="546" y="883"/>
                </a:lnTo>
                <a:lnTo>
                  <a:pt x="567" y="883"/>
                </a:lnTo>
                <a:lnTo>
                  <a:pt x="568" y="884"/>
                </a:lnTo>
                <a:lnTo>
                  <a:pt x="568" y="884"/>
                </a:lnTo>
                <a:lnTo>
                  <a:pt x="611" y="908"/>
                </a:lnTo>
                <a:lnTo>
                  <a:pt x="611" y="909"/>
                </a:lnTo>
                <a:lnTo>
                  <a:pt x="611" y="909"/>
                </a:lnTo>
                <a:lnTo>
                  <a:pt x="614" y="910"/>
                </a:lnTo>
                <a:lnTo>
                  <a:pt x="645" y="949"/>
                </a:lnTo>
                <a:lnTo>
                  <a:pt x="690" y="941"/>
                </a:lnTo>
                <a:lnTo>
                  <a:pt x="693" y="941"/>
                </a:lnTo>
                <a:lnTo>
                  <a:pt x="710" y="948"/>
                </a:lnTo>
                <a:lnTo>
                  <a:pt x="711" y="948"/>
                </a:lnTo>
                <a:lnTo>
                  <a:pt x="740" y="973"/>
                </a:lnTo>
                <a:lnTo>
                  <a:pt x="792" y="977"/>
                </a:lnTo>
                <a:lnTo>
                  <a:pt x="823" y="972"/>
                </a:lnTo>
                <a:lnTo>
                  <a:pt x="823" y="972"/>
                </a:lnTo>
                <a:lnTo>
                  <a:pt x="823" y="972"/>
                </a:lnTo>
                <a:lnTo>
                  <a:pt x="838" y="970"/>
                </a:lnTo>
                <a:lnTo>
                  <a:pt x="852" y="969"/>
                </a:lnTo>
                <a:lnTo>
                  <a:pt x="864" y="969"/>
                </a:lnTo>
                <a:lnTo>
                  <a:pt x="875" y="969"/>
                </a:lnTo>
                <a:lnTo>
                  <a:pt x="884" y="971"/>
                </a:lnTo>
                <a:lnTo>
                  <a:pt x="892" y="973"/>
                </a:lnTo>
                <a:lnTo>
                  <a:pt x="898" y="975"/>
                </a:lnTo>
                <a:lnTo>
                  <a:pt x="902" y="979"/>
                </a:lnTo>
                <a:lnTo>
                  <a:pt x="902" y="979"/>
                </a:lnTo>
                <a:lnTo>
                  <a:pt x="903" y="983"/>
                </a:lnTo>
                <a:lnTo>
                  <a:pt x="905" y="987"/>
                </a:lnTo>
                <a:lnTo>
                  <a:pt x="905" y="990"/>
                </a:lnTo>
                <a:lnTo>
                  <a:pt x="903" y="994"/>
                </a:lnTo>
                <a:lnTo>
                  <a:pt x="902" y="998"/>
                </a:lnTo>
                <a:lnTo>
                  <a:pt x="899" y="1002"/>
                </a:lnTo>
                <a:lnTo>
                  <a:pt x="890" y="1011"/>
                </a:lnTo>
                <a:lnTo>
                  <a:pt x="878" y="1022"/>
                </a:lnTo>
                <a:lnTo>
                  <a:pt x="878" y="1022"/>
                </a:lnTo>
                <a:lnTo>
                  <a:pt x="877" y="1026"/>
                </a:lnTo>
                <a:lnTo>
                  <a:pt x="877" y="1028"/>
                </a:lnTo>
                <a:lnTo>
                  <a:pt x="877" y="1032"/>
                </a:lnTo>
                <a:lnTo>
                  <a:pt x="879" y="1035"/>
                </a:lnTo>
                <a:lnTo>
                  <a:pt x="885" y="1043"/>
                </a:lnTo>
                <a:lnTo>
                  <a:pt x="894" y="1053"/>
                </a:lnTo>
                <a:lnTo>
                  <a:pt x="895" y="1056"/>
                </a:lnTo>
                <a:lnTo>
                  <a:pt x="894" y="1056"/>
                </a:lnTo>
                <a:lnTo>
                  <a:pt x="905" y="1063"/>
                </a:lnTo>
                <a:lnTo>
                  <a:pt x="908" y="1059"/>
                </a:lnTo>
                <a:lnTo>
                  <a:pt x="908" y="1059"/>
                </a:lnTo>
                <a:lnTo>
                  <a:pt x="930" y="1021"/>
                </a:lnTo>
                <a:lnTo>
                  <a:pt x="939" y="1006"/>
                </a:lnTo>
                <a:lnTo>
                  <a:pt x="949" y="993"/>
                </a:lnTo>
                <a:lnTo>
                  <a:pt x="957" y="982"/>
                </a:lnTo>
                <a:lnTo>
                  <a:pt x="965" y="974"/>
                </a:lnTo>
                <a:lnTo>
                  <a:pt x="972" y="969"/>
                </a:lnTo>
                <a:lnTo>
                  <a:pt x="979" y="965"/>
                </a:lnTo>
                <a:lnTo>
                  <a:pt x="979" y="965"/>
                </a:lnTo>
                <a:lnTo>
                  <a:pt x="987" y="964"/>
                </a:lnTo>
                <a:lnTo>
                  <a:pt x="996" y="964"/>
                </a:lnTo>
                <a:lnTo>
                  <a:pt x="1008" y="967"/>
                </a:lnTo>
                <a:lnTo>
                  <a:pt x="1021" y="972"/>
                </a:lnTo>
                <a:lnTo>
                  <a:pt x="1036" y="979"/>
                </a:lnTo>
                <a:lnTo>
                  <a:pt x="1053" y="988"/>
                </a:lnTo>
                <a:lnTo>
                  <a:pt x="1095" y="1011"/>
                </a:lnTo>
                <a:lnTo>
                  <a:pt x="1167" y="1024"/>
                </a:lnTo>
                <a:lnTo>
                  <a:pt x="1166" y="1027"/>
                </a:lnTo>
                <a:lnTo>
                  <a:pt x="1166" y="1029"/>
                </a:lnTo>
                <a:lnTo>
                  <a:pt x="1162" y="1063"/>
                </a:lnTo>
                <a:lnTo>
                  <a:pt x="1198" y="1067"/>
                </a:lnTo>
                <a:lnTo>
                  <a:pt x="1197" y="1114"/>
                </a:lnTo>
                <a:lnTo>
                  <a:pt x="1197" y="1114"/>
                </a:lnTo>
                <a:lnTo>
                  <a:pt x="1205" y="1128"/>
                </a:lnTo>
                <a:lnTo>
                  <a:pt x="1211" y="1138"/>
                </a:lnTo>
                <a:lnTo>
                  <a:pt x="1217" y="1145"/>
                </a:lnTo>
                <a:lnTo>
                  <a:pt x="1221" y="1150"/>
                </a:lnTo>
                <a:lnTo>
                  <a:pt x="1221" y="1150"/>
                </a:lnTo>
                <a:lnTo>
                  <a:pt x="1225" y="1152"/>
                </a:lnTo>
                <a:lnTo>
                  <a:pt x="1232" y="1153"/>
                </a:lnTo>
                <a:lnTo>
                  <a:pt x="1254" y="1153"/>
                </a:lnTo>
                <a:lnTo>
                  <a:pt x="1286" y="1153"/>
                </a:lnTo>
                <a:lnTo>
                  <a:pt x="1328" y="1150"/>
                </a:lnTo>
                <a:lnTo>
                  <a:pt x="1366" y="1130"/>
                </a:lnTo>
                <a:lnTo>
                  <a:pt x="1403" y="1080"/>
                </a:lnTo>
                <a:lnTo>
                  <a:pt x="1445" y="1079"/>
                </a:lnTo>
                <a:lnTo>
                  <a:pt x="1466" y="1073"/>
                </a:lnTo>
                <a:lnTo>
                  <a:pt x="1545" y="1027"/>
                </a:lnTo>
                <a:lnTo>
                  <a:pt x="1546" y="1027"/>
                </a:lnTo>
                <a:lnTo>
                  <a:pt x="1547" y="1026"/>
                </a:lnTo>
                <a:lnTo>
                  <a:pt x="1547" y="1026"/>
                </a:lnTo>
                <a:lnTo>
                  <a:pt x="1547" y="1026"/>
                </a:lnTo>
                <a:lnTo>
                  <a:pt x="1578" y="1022"/>
                </a:lnTo>
                <a:lnTo>
                  <a:pt x="1602" y="1021"/>
                </a:lnTo>
                <a:lnTo>
                  <a:pt x="1618" y="1022"/>
                </a:lnTo>
                <a:lnTo>
                  <a:pt x="1624" y="1024"/>
                </a:lnTo>
                <a:lnTo>
                  <a:pt x="1627" y="1026"/>
                </a:lnTo>
                <a:lnTo>
                  <a:pt x="1679" y="1069"/>
                </a:lnTo>
                <a:lnTo>
                  <a:pt x="1695" y="1075"/>
                </a:lnTo>
                <a:lnTo>
                  <a:pt x="1697" y="1077"/>
                </a:lnTo>
                <a:lnTo>
                  <a:pt x="1718" y="1085"/>
                </a:lnTo>
                <a:lnTo>
                  <a:pt x="1719" y="1087"/>
                </a:lnTo>
                <a:lnTo>
                  <a:pt x="1719" y="1083"/>
                </a:lnTo>
                <a:lnTo>
                  <a:pt x="1719" y="1082"/>
                </a:lnTo>
                <a:lnTo>
                  <a:pt x="1719" y="1081"/>
                </a:lnTo>
                <a:lnTo>
                  <a:pt x="1719" y="1080"/>
                </a:lnTo>
                <a:lnTo>
                  <a:pt x="1728" y="1043"/>
                </a:lnTo>
                <a:lnTo>
                  <a:pt x="1728" y="1043"/>
                </a:lnTo>
                <a:lnTo>
                  <a:pt x="1726" y="1036"/>
                </a:lnTo>
                <a:lnTo>
                  <a:pt x="1724" y="1029"/>
                </a:lnTo>
                <a:lnTo>
                  <a:pt x="1726" y="1022"/>
                </a:lnTo>
                <a:lnTo>
                  <a:pt x="1728" y="1017"/>
                </a:lnTo>
                <a:lnTo>
                  <a:pt x="1728" y="1017"/>
                </a:lnTo>
                <a:lnTo>
                  <a:pt x="1730" y="1013"/>
                </a:lnTo>
                <a:lnTo>
                  <a:pt x="1734" y="1010"/>
                </a:lnTo>
                <a:lnTo>
                  <a:pt x="1739" y="1006"/>
                </a:lnTo>
                <a:lnTo>
                  <a:pt x="1745" y="1005"/>
                </a:lnTo>
                <a:lnTo>
                  <a:pt x="1745" y="1005"/>
                </a:lnTo>
                <a:lnTo>
                  <a:pt x="1752" y="1004"/>
                </a:lnTo>
                <a:lnTo>
                  <a:pt x="1759" y="1005"/>
                </a:lnTo>
                <a:lnTo>
                  <a:pt x="1766" y="1009"/>
                </a:lnTo>
                <a:lnTo>
                  <a:pt x="1773" y="1013"/>
                </a:lnTo>
                <a:lnTo>
                  <a:pt x="1778" y="1020"/>
                </a:lnTo>
                <a:lnTo>
                  <a:pt x="1785" y="1029"/>
                </a:lnTo>
                <a:lnTo>
                  <a:pt x="1791" y="1038"/>
                </a:lnTo>
                <a:lnTo>
                  <a:pt x="1798" y="1051"/>
                </a:lnTo>
                <a:lnTo>
                  <a:pt x="1800" y="1052"/>
                </a:lnTo>
                <a:lnTo>
                  <a:pt x="1801" y="1052"/>
                </a:lnTo>
                <a:lnTo>
                  <a:pt x="1831" y="1038"/>
                </a:lnTo>
                <a:lnTo>
                  <a:pt x="1831" y="1038"/>
                </a:lnTo>
                <a:lnTo>
                  <a:pt x="1836" y="1037"/>
                </a:lnTo>
                <a:lnTo>
                  <a:pt x="1838" y="1034"/>
                </a:lnTo>
                <a:lnTo>
                  <a:pt x="1839" y="1029"/>
                </a:lnTo>
                <a:lnTo>
                  <a:pt x="1840" y="1026"/>
                </a:lnTo>
                <a:lnTo>
                  <a:pt x="1833" y="1004"/>
                </a:lnTo>
                <a:lnTo>
                  <a:pt x="1833" y="1002"/>
                </a:lnTo>
                <a:lnTo>
                  <a:pt x="1833" y="1002"/>
                </a:lnTo>
                <a:lnTo>
                  <a:pt x="1833" y="995"/>
                </a:lnTo>
                <a:lnTo>
                  <a:pt x="1834" y="989"/>
                </a:lnTo>
                <a:lnTo>
                  <a:pt x="1836" y="987"/>
                </a:lnTo>
                <a:lnTo>
                  <a:pt x="1838" y="985"/>
                </a:lnTo>
                <a:lnTo>
                  <a:pt x="1840" y="982"/>
                </a:lnTo>
                <a:lnTo>
                  <a:pt x="1844" y="980"/>
                </a:lnTo>
                <a:lnTo>
                  <a:pt x="1854" y="972"/>
                </a:lnTo>
                <a:lnTo>
                  <a:pt x="1881" y="943"/>
                </a:lnTo>
                <a:lnTo>
                  <a:pt x="1899" y="903"/>
                </a:lnTo>
                <a:lnTo>
                  <a:pt x="1899" y="903"/>
                </a:lnTo>
                <a:lnTo>
                  <a:pt x="1889" y="885"/>
                </a:lnTo>
                <a:lnTo>
                  <a:pt x="1884" y="870"/>
                </a:lnTo>
                <a:lnTo>
                  <a:pt x="1882" y="864"/>
                </a:lnTo>
                <a:lnTo>
                  <a:pt x="1881" y="857"/>
                </a:lnTo>
                <a:lnTo>
                  <a:pt x="1882" y="853"/>
                </a:lnTo>
                <a:lnTo>
                  <a:pt x="1884" y="847"/>
                </a:lnTo>
                <a:lnTo>
                  <a:pt x="1887" y="814"/>
                </a:lnTo>
                <a:lnTo>
                  <a:pt x="1887" y="814"/>
                </a:lnTo>
                <a:lnTo>
                  <a:pt x="1882" y="804"/>
                </a:lnTo>
                <a:lnTo>
                  <a:pt x="1879" y="796"/>
                </a:lnTo>
                <a:lnTo>
                  <a:pt x="1877" y="787"/>
                </a:lnTo>
                <a:lnTo>
                  <a:pt x="1876" y="781"/>
                </a:lnTo>
                <a:lnTo>
                  <a:pt x="1876" y="781"/>
                </a:lnTo>
                <a:lnTo>
                  <a:pt x="1876" y="777"/>
                </a:lnTo>
                <a:lnTo>
                  <a:pt x="1872" y="770"/>
                </a:lnTo>
                <a:lnTo>
                  <a:pt x="1868" y="762"/>
                </a:lnTo>
                <a:lnTo>
                  <a:pt x="1862" y="752"/>
                </a:lnTo>
                <a:lnTo>
                  <a:pt x="1861" y="752"/>
                </a:lnTo>
                <a:lnTo>
                  <a:pt x="1861" y="749"/>
                </a:lnTo>
                <a:lnTo>
                  <a:pt x="1857" y="705"/>
                </a:lnTo>
                <a:lnTo>
                  <a:pt x="1857" y="705"/>
                </a:lnTo>
                <a:lnTo>
                  <a:pt x="1855" y="692"/>
                </a:lnTo>
                <a:lnTo>
                  <a:pt x="1856" y="684"/>
                </a:lnTo>
                <a:lnTo>
                  <a:pt x="1857" y="676"/>
                </a:lnTo>
                <a:lnTo>
                  <a:pt x="1857" y="676"/>
                </a:lnTo>
                <a:lnTo>
                  <a:pt x="1849" y="669"/>
                </a:lnTo>
                <a:lnTo>
                  <a:pt x="1844" y="663"/>
                </a:lnTo>
                <a:lnTo>
                  <a:pt x="1838" y="657"/>
                </a:lnTo>
                <a:lnTo>
                  <a:pt x="1833" y="650"/>
                </a:lnTo>
                <a:lnTo>
                  <a:pt x="1816" y="626"/>
                </a:lnTo>
                <a:lnTo>
                  <a:pt x="1815" y="625"/>
                </a:lnTo>
                <a:lnTo>
                  <a:pt x="1815" y="622"/>
                </a:lnTo>
                <a:lnTo>
                  <a:pt x="1815" y="621"/>
                </a:lnTo>
                <a:lnTo>
                  <a:pt x="1808" y="592"/>
                </a:lnTo>
                <a:lnTo>
                  <a:pt x="1790" y="577"/>
                </a:lnTo>
                <a:lnTo>
                  <a:pt x="1790" y="578"/>
                </a:lnTo>
                <a:lnTo>
                  <a:pt x="1755" y="550"/>
                </a:lnTo>
                <a:lnTo>
                  <a:pt x="1755" y="553"/>
                </a:lnTo>
                <a:lnTo>
                  <a:pt x="1760" y="590"/>
                </a:lnTo>
                <a:lnTo>
                  <a:pt x="1760" y="592"/>
                </a:lnTo>
                <a:lnTo>
                  <a:pt x="1760" y="595"/>
                </a:lnTo>
                <a:lnTo>
                  <a:pt x="1742" y="603"/>
                </a:lnTo>
                <a:lnTo>
                  <a:pt x="1739" y="626"/>
                </a:lnTo>
                <a:lnTo>
                  <a:pt x="1739" y="629"/>
                </a:lnTo>
                <a:lnTo>
                  <a:pt x="1697" y="647"/>
                </a:lnTo>
                <a:lnTo>
                  <a:pt x="1683" y="613"/>
                </a:lnTo>
                <a:lnTo>
                  <a:pt x="1674" y="611"/>
                </a:lnTo>
                <a:lnTo>
                  <a:pt x="1661" y="624"/>
                </a:lnTo>
                <a:lnTo>
                  <a:pt x="1652" y="648"/>
                </a:lnTo>
                <a:lnTo>
                  <a:pt x="1623" y="657"/>
                </a:lnTo>
                <a:lnTo>
                  <a:pt x="1605" y="644"/>
                </a:lnTo>
                <a:lnTo>
                  <a:pt x="1581" y="637"/>
                </a:lnTo>
                <a:lnTo>
                  <a:pt x="1574" y="603"/>
                </a:lnTo>
                <a:lnTo>
                  <a:pt x="1564" y="582"/>
                </a:lnTo>
                <a:lnTo>
                  <a:pt x="1549" y="577"/>
                </a:lnTo>
                <a:lnTo>
                  <a:pt x="1548" y="574"/>
                </a:lnTo>
                <a:lnTo>
                  <a:pt x="1538" y="561"/>
                </a:lnTo>
                <a:lnTo>
                  <a:pt x="1538" y="561"/>
                </a:lnTo>
                <a:lnTo>
                  <a:pt x="1526" y="541"/>
                </a:lnTo>
                <a:lnTo>
                  <a:pt x="1510" y="519"/>
                </a:lnTo>
                <a:lnTo>
                  <a:pt x="1495" y="519"/>
                </a:lnTo>
                <a:lnTo>
                  <a:pt x="1471" y="528"/>
                </a:lnTo>
                <a:lnTo>
                  <a:pt x="1470" y="530"/>
                </a:lnTo>
                <a:lnTo>
                  <a:pt x="1408" y="526"/>
                </a:lnTo>
                <a:lnTo>
                  <a:pt x="1361" y="516"/>
                </a:lnTo>
                <a:lnTo>
                  <a:pt x="1361" y="516"/>
                </a:lnTo>
                <a:lnTo>
                  <a:pt x="1352" y="511"/>
                </a:lnTo>
                <a:lnTo>
                  <a:pt x="1336" y="502"/>
                </a:lnTo>
                <a:lnTo>
                  <a:pt x="1300" y="490"/>
                </a:lnTo>
                <a:lnTo>
                  <a:pt x="1300" y="490"/>
                </a:lnTo>
                <a:lnTo>
                  <a:pt x="1281" y="484"/>
                </a:lnTo>
                <a:lnTo>
                  <a:pt x="1266" y="479"/>
                </a:lnTo>
                <a:lnTo>
                  <a:pt x="1257" y="475"/>
                </a:lnTo>
                <a:lnTo>
                  <a:pt x="1255" y="471"/>
                </a:lnTo>
                <a:lnTo>
                  <a:pt x="1253" y="469"/>
                </a:lnTo>
                <a:lnTo>
                  <a:pt x="1247" y="465"/>
                </a:lnTo>
                <a:lnTo>
                  <a:pt x="1238" y="463"/>
                </a:lnTo>
                <a:lnTo>
                  <a:pt x="1216" y="451"/>
                </a:lnTo>
                <a:lnTo>
                  <a:pt x="1214" y="449"/>
                </a:lnTo>
                <a:lnTo>
                  <a:pt x="1214" y="449"/>
                </a:lnTo>
                <a:lnTo>
                  <a:pt x="1208" y="443"/>
                </a:lnTo>
                <a:lnTo>
                  <a:pt x="1205" y="437"/>
                </a:lnTo>
                <a:lnTo>
                  <a:pt x="1199" y="425"/>
                </a:lnTo>
                <a:lnTo>
                  <a:pt x="1190" y="410"/>
                </a:lnTo>
                <a:lnTo>
                  <a:pt x="1174" y="404"/>
                </a:lnTo>
                <a:lnTo>
                  <a:pt x="1168" y="407"/>
                </a:lnTo>
                <a:lnTo>
                  <a:pt x="1162" y="412"/>
                </a:lnTo>
                <a:lnTo>
                  <a:pt x="1159" y="415"/>
                </a:lnTo>
                <a:lnTo>
                  <a:pt x="1159" y="415"/>
                </a:lnTo>
                <a:lnTo>
                  <a:pt x="1150" y="420"/>
                </a:lnTo>
                <a:lnTo>
                  <a:pt x="1142" y="423"/>
                </a:lnTo>
                <a:lnTo>
                  <a:pt x="1142" y="423"/>
                </a:lnTo>
                <a:lnTo>
                  <a:pt x="1134" y="423"/>
                </a:lnTo>
                <a:lnTo>
                  <a:pt x="1127" y="421"/>
                </a:lnTo>
                <a:lnTo>
                  <a:pt x="1119" y="416"/>
                </a:lnTo>
                <a:lnTo>
                  <a:pt x="1111" y="408"/>
                </a:lnTo>
                <a:lnTo>
                  <a:pt x="1088" y="384"/>
                </a:lnTo>
                <a:lnTo>
                  <a:pt x="1088" y="384"/>
                </a:lnTo>
                <a:lnTo>
                  <a:pt x="1077" y="369"/>
                </a:lnTo>
                <a:lnTo>
                  <a:pt x="1072" y="359"/>
                </a:lnTo>
                <a:lnTo>
                  <a:pt x="1065" y="350"/>
                </a:lnTo>
                <a:lnTo>
                  <a:pt x="1065" y="350"/>
                </a:lnTo>
                <a:lnTo>
                  <a:pt x="1055" y="337"/>
                </a:lnTo>
                <a:lnTo>
                  <a:pt x="1047" y="324"/>
                </a:lnTo>
                <a:lnTo>
                  <a:pt x="1047" y="324"/>
                </a:lnTo>
                <a:lnTo>
                  <a:pt x="1044" y="318"/>
                </a:lnTo>
                <a:lnTo>
                  <a:pt x="1044" y="310"/>
                </a:lnTo>
                <a:lnTo>
                  <a:pt x="1044" y="302"/>
                </a:lnTo>
                <a:lnTo>
                  <a:pt x="1045" y="295"/>
                </a:lnTo>
                <a:lnTo>
                  <a:pt x="1045" y="294"/>
                </a:lnTo>
                <a:lnTo>
                  <a:pt x="1045" y="294"/>
                </a:lnTo>
                <a:lnTo>
                  <a:pt x="1061" y="267"/>
                </a:lnTo>
                <a:lnTo>
                  <a:pt x="1069" y="240"/>
                </a:lnTo>
                <a:lnTo>
                  <a:pt x="1074" y="221"/>
                </a:lnTo>
                <a:lnTo>
                  <a:pt x="1067" y="193"/>
                </a:lnTo>
                <a:lnTo>
                  <a:pt x="1050" y="178"/>
                </a:lnTo>
                <a:lnTo>
                  <a:pt x="1053" y="155"/>
                </a:lnTo>
                <a:lnTo>
                  <a:pt x="1053" y="155"/>
                </a:lnTo>
                <a:lnTo>
                  <a:pt x="1055" y="143"/>
                </a:lnTo>
                <a:lnTo>
                  <a:pt x="1056" y="139"/>
                </a:lnTo>
                <a:lnTo>
                  <a:pt x="1058" y="135"/>
                </a:lnTo>
                <a:lnTo>
                  <a:pt x="1060" y="132"/>
                </a:lnTo>
                <a:lnTo>
                  <a:pt x="1064" y="130"/>
                </a:lnTo>
                <a:lnTo>
                  <a:pt x="1067" y="127"/>
                </a:lnTo>
                <a:lnTo>
                  <a:pt x="1072" y="126"/>
                </a:lnTo>
                <a:lnTo>
                  <a:pt x="1072" y="126"/>
                </a:lnTo>
                <a:lnTo>
                  <a:pt x="1074" y="125"/>
                </a:lnTo>
                <a:lnTo>
                  <a:pt x="1075" y="124"/>
                </a:lnTo>
                <a:lnTo>
                  <a:pt x="1076" y="122"/>
                </a:lnTo>
                <a:lnTo>
                  <a:pt x="1076" y="118"/>
                </a:lnTo>
                <a:lnTo>
                  <a:pt x="1076" y="117"/>
                </a:lnTo>
                <a:lnTo>
                  <a:pt x="1077" y="93"/>
                </a:lnTo>
                <a:lnTo>
                  <a:pt x="1077" y="92"/>
                </a:lnTo>
                <a:lnTo>
                  <a:pt x="1077" y="92"/>
                </a:lnTo>
                <a:lnTo>
                  <a:pt x="1077" y="63"/>
                </a:lnTo>
                <a:lnTo>
                  <a:pt x="1075" y="63"/>
                </a:lnTo>
                <a:lnTo>
                  <a:pt x="1074" y="62"/>
                </a:lnTo>
                <a:lnTo>
                  <a:pt x="1074" y="62"/>
                </a:lnTo>
                <a:lnTo>
                  <a:pt x="1074" y="62"/>
                </a:lnTo>
                <a:lnTo>
                  <a:pt x="1068" y="60"/>
                </a:lnTo>
                <a:lnTo>
                  <a:pt x="1068" y="59"/>
                </a:lnTo>
                <a:lnTo>
                  <a:pt x="1067" y="59"/>
                </a:lnTo>
                <a:lnTo>
                  <a:pt x="1045" y="45"/>
                </a:lnTo>
                <a:lnTo>
                  <a:pt x="1045" y="45"/>
                </a:lnTo>
                <a:lnTo>
                  <a:pt x="1044" y="45"/>
                </a:lnTo>
                <a:lnTo>
                  <a:pt x="1028" y="30"/>
                </a:lnTo>
                <a:lnTo>
                  <a:pt x="971" y="18"/>
                </a:lnTo>
                <a:lnTo>
                  <a:pt x="971" y="18"/>
                </a:lnTo>
                <a:lnTo>
                  <a:pt x="953" y="6"/>
                </a:lnTo>
                <a:lnTo>
                  <a:pt x="919" y="6"/>
                </a:lnTo>
                <a:lnTo>
                  <a:pt x="919" y="6"/>
                </a:lnTo>
                <a:lnTo>
                  <a:pt x="915" y="6"/>
                </a:lnTo>
                <a:lnTo>
                  <a:pt x="910" y="8"/>
                </a:lnTo>
                <a:lnTo>
                  <a:pt x="900" y="14"/>
                </a:lnTo>
                <a:lnTo>
                  <a:pt x="899" y="14"/>
                </a:lnTo>
                <a:lnTo>
                  <a:pt x="871" y="24"/>
                </a:lnTo>
                <a:lnTo>
                  <a:pt x="805" y="24"/>
                </a:lnTo>
                <a:lnTo>
                  <a:pt x="805" y="24"/>
                </a:lnTo>
                <a:lnTo>
                  <a:pt x="792" y="28"/>
                </a:lnTo>
                <a:lnTo>
                  <a:pt x="787" y="30"/>
                </a:lnTo>
                <a:lnTo>
                  <a:pt x="782" y="33"/>
                </a:lnTo>
                <a:lnTo>
                  <a:pt x="782" y="33"/>
                </a:lnTo>
                <a:lnTo>
                  <a:pt x="776" y="38"/>
                </a:lnTo>
                <a:lnTo>
                  <a:pt x="767" y="41"/>
                </a:lnTo>
                <a:lnTo>
                  <a:pt x="744" y="51"/>
                </a:lnTo>
                <a:lnTo>
                  <a:pt x="712" y="57"/>
                </a:lnTo>
                <a:lnTo>
                  <a:pt x="712" y="59"/>
                </a:lnTo>
                <a:lnTo>
                  <a:pt x="710" y="59"/>
                </a:lnTo>
                <a:lnTo>
                  <a:pt x="665" y="54"/>
                </a:lnTo>
                <a:lnTo>
                  <a:pt x="662" y="53"/>
                </a:lnTo>
                <a:lnTo>
                  <a:pt x="663" y="54"/>
                </a:lnTo>
                <a:lnTo>
                  <a:pt x="662" y="53"/>
                </a:lnTo>
                <a:lnTo>
                  <a:pt x="646" y="52"/>
                </a:lnTo>
                <a:lnTo>
                  <a:pt x="619" y="60"/>
                </a:lnTo>
                <a:lnTo>
                  <a:pt x="566" y="65"/>
                </a:lnTo>
                <a:lnTo>
                  <a:pt x="564" y="65"/>
                </a:lnTo>
                <a:lnTo>
                  <a:pt x="563" y="63"/>
                </a:lnTo>
                <a:lnTo>
                  <a:pt x="537" y="54"/>
                </a:lnTo>
                <a:lnTo>
                  <a:pt x="515" y="54"/>
                </a:lnTo>
                <a:lnTo>
                  <a:pt x="515" y="54"/>
                </a:lnTo>
                <a:lnTo>
                  <a:pt x="508" y="52"/>
                </a:lnTo>
                <a:lnTo>
                  <a:pt x="500" y="46"/>
                </a:lnTo>
                <a:lnTo>
                  <a:pt x="491" y="39"/>
                </a:lnTo>
                <a:lnTo>
                  <a:pt x="483" y="30"/>
                </a:lnTo>
                <a:lnTo>
                  <a:pt x="481" y="28"/>
                </a:lnTo>
                <a:lnTo>
                  <a:pt x="481" y="28"/>
                </a:lnTo>
                <a:lnTo>
                  <a:pt x="480" y="21"/>
                </a:lnTo>
                <a:lnTo>
                  <a:pt x="477" y="15"/>
                </a:lnTo>
                <a:lnTo>
                  <a:pt x="474" y="9"/>
                </a:lnTo>
                <a:lnTo>
                  <a:pt x="468" y="6"/>
                </a:lnTo>
                <a:lnTo>
                  <a:pt x="457" y="0"/>
                </a:lnTo>
                <a:lnTo>
                  <a:pt x="448" y="9"/>
                </a:lnTo>
                <a:lnTo>
                  <a:pt x="446" y="12"/>
                </a:lnTo>
                <a:lnTo>
                  <a:pt x="408" y="28"/>
                </a:lnTo>
                <a:lnTo>
                  <a:pt x="406" y="28"/>
                </a:lnTo>
                <a:lnTo>
                  <a:pt x="404" y="28"/>
                </a:lnTo>
                <a:lnTo>
                  <a:pt x="357" y="32"/>
                </a:lnTo>
                <a:lnTo>
                  <a:pt x="357" y="32"/>
                </a:lnTo>
                <a:lnTo>
                  <a:pt x="350" y="31"/>
                </a:lnTo>
                <a:lnTo>
                  <a:pt x="341" y="30"/>
                </a:lnTo>
                <a:lnTo>
                  <a:pt x="318" y="24"/>
                </a:lnTo>
                <a:lnTo>
                  <a:pt x="277" y="16"/>
                </a:lnTo>
                <a:lnTo>
                  <a:pt x="276" y="16"/>
                </a:lnTo>
                <a:lnTo>
                  <a:pt x="276" y="16"/>
                </a:lnTo>
                <a:lnTo>
                  <a:pt x="252" y="4"/>
                </a:lnTo>
                <a:lnTo>
                  <a:pt x="231" y="4"/>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38" name="Freeform 44"/>
          <p:cNvSpPr>
            <a:spLocks/>
          </p:cNvSpPr>
          <p:nvPr/>
        </p:nvSpPr>
        <p:spPr bwMode="auto">
          <a:xfrm>
            <a:off x="2950163" y="4570149"/>
            <a:ext cx="995016" cy="1040381"/>
          </a:xfrm>
          <a:custGeom>
            <a:avLst/>
            <a:gdLst>
              <a:gd name="T0" fmla="*/ 20 w 858"/>
              <a:gd name="T1" fmla="*/ 557 h 896"/>
              <a:gd name="T2" fmla="*/ 122 w 858"/>
              <a:gd name="T3" fmla="*/ 546 h 896"/>
              <a:gd name="T4" fmla="*/ 115 w 858"/>
              <a:gd name="T5" fmla="*/ 643 h 896"/>
              <a:gd name="T6" fmla="*/ 155 w 858"/>
              <a:gd name="T7" fmla="*/ 732 h 896"/>
              <a:gd name="T8" fmla="*/ 174 w 858"/>
              <a:gd name="T9" fmla="*/ 765 h 896"/>
              <a:gd name="T10" fmla="*/ 213 w 858"/>
              <a:gd name="T11" fmla="*/ 781 h 896"/>
              <a:gd name="T12" fmla="*/ 290 w 858"/>
              <a:gd name="T13" fmla="*/ 853 h 896"/>
              <a:gd name="T14" fmla="*/ 362 w 858"/>
              <a:gd name="T15" fmla="*/ 882 h 896"/>
              <a:gd name="T16" fmla="*/ 411 w 858"/>
              <a:gd name="T17" fmla="*/ 860 h 896"/>
              <a:gd name="T18" fmla="*/ 410 w 858"/>
              <a:gd name="T19" fmla="*/ 737 h 896"/>
              <a:gd name="T20" fmla="*/ 514 w 858"/>
              <a:gd name="T21" fmla="*/ 734 h 896"/>
              <a:gd name="T22" fmla="*/ 557 w 858"/>
              <a:gd name="T23" fmla="*/ 730 h 896"/>
              <a:gd name="T24" fmla="*/ 661 w 858"/>
              <a:gd name="T25" fmla="*/ 704 h 896"/>
              <a:gd name="T26" fmla="*/ 797 w 858"/>
              <a:gd name="T27" fmla="*/ 644 h 896"/>
              <a:gd name="T28" fmla="*/ 813 w 858"/>
              <a:gd name="T29" fmla="*/ 651 h 896"/>
              <a:gd name="T30" fmla="*/ 853 w 858"/>
              <a:gd name="T31" fmla="*/ 582 h 896"/>
              <a:gd name="T32" fmla="*/ 811 w 858"/>
              <a:gd name="T33" fmla="*/ 591 h 896"/>
              <a:gd name="T34" fmla="*/ 764 w 858"/>
              <a:gd name="T35" fmla="*/ 586 h 896"/>
              <a:gd name="T36" fmla="*/ 743 w 858"/>
              <a:gd name="T37" fmla="*/ 537 h 896"/>
              <a:gd name="T38" fmla="*/ 696 w 858"/>
              <a:gd name="T39" fmla="*/ 529 h 896"/>
              <a:gd name="T40" fmla="*/ 706 w 858"/>
              <a:gd name="T41" fmla="*/ 466 h 896"/>
              <a:gd name="T42" fmla="*/ 682 w 858"/>
              <a:gd name="T43" fmla="*/ 374 h 896"/>
              <a:gd name="T44" fmla="*/ 635 w 858"/>
              <a:gd name="T45" fmla="*/ 295 h 896"/>
              <a:gd name="T46" fmla="*/ 599 w 858"/>
              <a:gd name="T47" fmla="*/ 225 h 896"/>
              <a:gd name="T48" fmla="*/ 622 w 858"/>
              <a:gd name="T49" fmla="*/ 198 h 896"/>
              <a:gd name="T50" fmla="*/ 723 w 858"/>
              <a:gd name="T51" fmla="*/ 193 h 896"/>
              <a:gd name="T52" fmla="*/ 771 w 858"/>
              <a:gd name="T53" fmla="*/ 135 h 896"/>
              <a:gd name="T54" fmla="*/ 715 w 858"/>
              <a:gd name="T55" fmla="*/ 154 h 896"/>
              <a:gd name="T56" fmla="*/ 685 w 858"/>
              <a:gd name="T57" fmla="*/ 135 h 896"/>
              <a:gd name="T58" fmla="*/ 684 w 858"/>
              <a:gd name="T59" fmla="*/ 98 h 896"/>
              <a:gd name="T60" fmla="*/ 608 w 858"/>
              <a:gd name="T61" fmla="*/ 122 h 896"/>
              <a:gd name="T62" fmla="*/ 581 w 858"/>
              <a:gd name="T63" fmla="*/ 185 h 896"/>
              <a:gd name="T64" fmla="*/ 542 w 858"/>
              <a:gd name="T65" fmla="*/ 239 h 896"/>
              <a:gd name="T66" fmla="*/ 552 w 858"/>
              <a:gd name="T67" fmla="*/ 294 h 896"/>
              <a:gd name="T68" fmla="*/ 524 w 858"/>
              <a:gd name="T69" fmla="*/ 322 h 896"/>
              <a:gd name="T70" fmla="*/ 488 w 858"/>
              <a:gd name="T71" fmla="*/ 316 h 896"/>
              <a:gd name="T72" fmla="*/ 453 w 858"/>
              <a:gd name="T73" fmla="*/ 349 h 896"/>
              <a:gd name="T74" fmla="*/ 425 w 858"/>
              <a:gd name="T75" fmla="*/ 359 h 896"/>
              <a:gd name="T76" fmla="*/ 417 w 858"/>
              <a:gd name="T77" fmla="*/ 339 h 896"/>
              <a:gd name="T78" fmla="*/ 406 w 858"/>
              <a:gd name="T79" fmla="*/ 333 h 896"/>
              <a:gd name="T80" fmla="*/ 390 w 858"/>
              <a:gd name="T81" fmla="*/ 325 h 896"/>
              <a:gd name="T82" fmla="*/ 368 w 858"/>
              <a:gd name="T83" fmla="*/ 252 h 896"/>
              <a:gd name="T84" fmla="*/ 331 w 858"/>
              <a:gd name="T85" fmla="*/ 174 h 896"/>
              <a:gd name="T86" fmla="*/ 307 w 858"/>
              <a:gd name="T87" fmla="*/ 151 h 896"/>
              <a:gd name="T88" fmla="*/ 282 w 858"/>
              <a:gd name="T89" fmla="*/ 143 h 896"/>
              <a:gd name="T90" fmla="*/ 258 w 858"/>
              <a:gd name="T91" fmla="*/ 104 h 896"/>
              <a:gd name="T92" fmla="*/ 235 w 858"/>
              <a:gd name="T93" fmla="*/ 69 h 896"/>
              <a:gd name="T94" fmla="*/ 227 w 858"/>
              <a:gd name="T95" fmla="*/ 96 h 896"/>
              <a:gd name="T96" fmla="*/ 206 w 858"/>
              <a:gd name="T97" fmla="*/ 123 h 896"/>
              <a:gd name="T98" fmla="*/ 182 w 858"/>
              <a:gd name="T99" fmla="*/ 124 h 896"/>
              <a:gd name="T100" fmla="*/ 175 w 858"/>
              <a:gd name="T101" fmla="*/ 98 h 896"/>
              <a:gd name="T102" fmla="*/ 150 w 858"/>
              <a:gd name="T103" fmla="*/ 69 h 896"/>
              <a:gd name="T104" fmla="*/ 116 w 858"/>
              <a:gd name="T105" fmla="*/ 39 h 896"/>
              <a:gd name="T106" fmla="*/ 122 w 858"/>
              <a:gd name="T107" fmla="*/ 73 h 896"/>
              <a:gd name="T108" fmla="*/ 78 w 858"/>
              <a:gd name="T109" fmla="*/ 102 h 896"/>
              <a:gd name="T110" fmla="*/ 84 w 858"/>
              <a:gd name="T111" fmla="*/ 161 h 896"/>
              <a:gd name="T112" fmla="*/ 114 w 858"/>
              <a:gd name="T113" fmla="*/ 155 h 896"/>
              <a:gd name="T114" fmla="*/ 130 w 858"/>
              <a:gd name="T115" fmla="*/ 276 h 896"/>
              <a:gd name="T116" fmla="*/ 109 w 858"/>
              <a:gd name="T117" fmla="*/ 377 h 896"/>
              <a:gd name="T118" fmla="*/ 81 w 858"/>
              <a:gd name="T119" fmla="*/ 384 h 896"/>
              <a:gd name="T120" fmla="*/ 17 w 858"/>
              <a:gd name="T121" fmla="*/ 471 h 896"/>
              <a:gd name="T122" fmla="*/ 6 w 858"/>
              <a:gd name="T123" fmla="*/ 483 h 896"/>
              <a:gd name="T124" fmla="*/ 15 w 858"/>
              <a:gd name="T125" fmla="*/ 535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896">
                <a:moveTo>
                  <a:pt x="5" y="549"/>
                </a:moveTo>
                <a:lnTo>
                  <a:pt x="0" y="563"/>
                </a:lnTo>
                <a:lnTo>
                  <a:pt x="0" y="563"/>
                </a:lnTo>
                <a:lnTo>
                  <a:pt x="6" y="563"/>
                </a:lnTo>
                <a:lnTo>
                  <a:pt x="13" y="561"/>
                </a:lnTo>
                <a:lnTo>
                  <a:pt x="20" y="557"/>
                </a:lnTo>
                <a:lnTo>
                  <a:pt x="27" y="552"/>
                </a:lnTo>
                <a:lnTo>
                  <a:pt x="28" y="551"/>
                </a:lnTo>
                <a:lnTo>
                  <a:pt x="30" y="551"/>
                </a:lnTo>
                <a:lnTo>
                  <a:pt x="78" y="545"/>
                </a:lnTo>
                <a:lnTo>
                  <a:pt x="110" y="529"/>
                </a:lnTo>
                <a:lnTo>
                  <a:pt x="122" y="546"/>
                </a:lnTo>
                <a:lnTo>
                  <a:pt x="124" y="547"/>
                </a:lnTo>
                <a:lnTo>
                  <a:pt x="110" y="570"/>
                </a:lnTo>
                <a:lnTo>
                  <a:pt x="127" y="586"/>
                </a:lnTo>
                <a:lnTo>
                  <a:pt x="127" y="589"/>
                </a:lnTo>
                <a:lnTo>
                  <a:pt x="127" y="592"/>
                </a:lnTo>
                <a:lnTo>
                  <a:pt x="115" y="643"/>
                </a:lnTo>
                <a:lnTo>
                  <a:pt x="146" y="665"/>
                </a:lnTo>
                <a:lnTo>
                  <a:pt x="203" y="668"/>
                </a:lnTo>
                <a:lnTo>
                  <a:pt x="195" y="679"/>
                </a:lnTo>
                <a:lnTo>
                  <a:pt x="195" y="679"/>
                </a:lnTo>
                <a:lnTo>
                  <a:pt x="171" y="709"/>
                </a:lnTo>
                <a:lnTo>
                  <a:pt x="155" y="732"/>
                </a:lnTo>
                <a:lnTo>
                  <a:pt x="144" y="749"/>
                </a:lnTo>
                <a:lnTo>
                  <a:pt x="143" y="755"/>
                </a:lnTo>
                <a:lnTo>
                  <a:pt x="142" y="758"/>
                </a:lnTo>
                <a:lnTo>
                  <a:pt x="164" y="764"/>
                </a:lnTo>
                <a:lnTo>
                  <a:pt x="164" y="764"/>
                </a:lnTo>
                <a:lnTo>
                  <a:pt x="174" y="765"/>
                </a:lnTo>
                <a:lnTo>
                  <a:pt x="183" y="766"/>
                </a:lnTo>
                <a:lnTo>
                  <a:pt x="191" y="769"/>
                </a:lnTo>
                <a:lnTo>
                  <a:pt x="198" y="771"/>
                </a:lnTo>
                <a:lnTo>
                  <a:pt x="205" y="774"/>
                </a:lnTo>
                <a:lnTo>
                  <a:pt x="210" y="778"/>
                </a:lnTo>
                <a:lnTo>
                  <a:pt x="213" y="781"/>
                </a:lnTo>
                <a:lnTo>
                  <a:pt x="217" y="786"/>
                </a:lnTo>
                <a:lnTo>
                  <a:pt x="217" y="786"/>
                </a:lnTo>
                <a:lnTo>
                  <a:pt x="227" y="808"/>
                </a:lnTo>
                <a:lnTo>
                  <a:pt x="237" y="832"/>
                </a:lnTo>
                <a:lnTo>
                  <a:pt x="269" y="849"/>
                </a:lnTo>
                <a:lnTo>
                  <a:pt x="290" y="853"/>
                </a:lnTo>
                <a:lnTo>
                  <a:pt x="332" y="817"/>
                </a:lnTo>
                <a:lnTo>
                  <a:pt x="354" y="849"/>
                </a:lnTo>
                <a:lnTo>
                  <a:pt x="354" y="851"/>
                </a:lnTo>
                <a:lnTo>
                  <a:pt x="354" y="851"/>
                </a:lnTo>
                <a:lnTo>
                  <a:pt x="355" y="852"/>
                </a:lnTo>
                <a:lnTo>
                  <a:pt x="362" y="882"/>
                </a:lnTo>
                <a:lnTo>
                  <a:pt x="380" y="886"/>
                </a:lnTo>
                <a:lnTo>
                  <a:pt x="380" y="886"/>
                </a:lnTo>
                <a:lnTo>
                  <a:pt x="408" y="896"/>
                </a:lnTo>
                <a:lnTo>
                  <a:pt x="416" y="892"/>
                </a:lnTo>
                <a:lnTo>
                  <a:pt x="416" y="891"/>
                </a:lnTo>
                <a:lnTo>
                  <a:pt x="411" y="860"/>
                </a:lnTo>
                <a:lnTo>
                  <a:pt x="410" y="859"/>
                </a:lnTo>
                <a:lnTo>
                  <a:pt x="394" y="788"/>
                </a:lnTo>
                <a:lnTo>
                  <a:pt x="394" y="786"/>
                </a:lnTo>
                <a:lnTo>
                  <a:pt x="403" y="735"/>
                </a:lnTo>
                <a:lnTo>
                  <a:pt x="406" y="737"/>
                </a:lnTo>
                <a:lnTo>
                  <a:pt x="410" y="737"/>
                </a:lnTo>
                <a:lnTo>
                  <a:pt x="442" y="739"/>
                </a:lnTo>
                <a:lnTo>
                  <a:pt x="483" y="709"/>
                </a:lnTo>
                <a:lnTo>
                  <a:pt x="487" y="711"/>
                </a:lnTo>
                <a:lnTo>
                  <a:pt x="487" y="711"/>
                </a:lnTo>
                <a:lnTo>
                  <a:pt x="502" y="724"/>
                </a:lnTo>
                <a:lnTo>
                  <a:pt x="514" y="734"/>
                </a:lnTo>
                <a:lnTo>
                  <a:pt x="524" y="743"/>
                </a:lnTo>
                <a:lnTo>
                  <a:pt x="530" y="751"/>
                </a:lnTo>
                <a:lnTo>
                  <a:pt x="530" y="751"/>
                </a:lnTo>
                <a:lnTo>
                  <a:pt x="537" y="748"/>
                </a:lnTo>
                <a:lnTo>
                  <a:pt x="545" y="740"/>
                </a:lnTo>
                <a:lnTo>
                  <a:pt x="557" y="730"/>
                </a:lnTo>
                <a:lnTo>
                  <a:pt x="569" y="715"/>
                </a:lnTo>
                <a:lnTo>
                  <a:pt x="570" y="714"/>
                </a:lnTo>
                <a:lnTo>
                  <a:pt x="573" y="711"/>
                </a:lnTo>
                <a:lnTo>
                  <a:pt x="633" y="727"/>
                </a:lnTo>
                <a:lnTo>
                  <a:pt x="660" y="706"/>
                </a:lnTo>
                <a:lnTo>
                  <a:pt x="661" y="704"/>
                </a:lnTo>
                <a:lnTo>
                  <a:pt x="662" y="703"/>
                </a:lnTo>
                <a:lnTo>
                  <a:pt x="663" y="703"/>
                </a:lnTo>
                <a:lnTo>
                  <a:pt x="664" y="704"/>
                </a:lnTo>
                <a:lnTo>
                  <a:pt x="690" y="709"/>
                </a:lnTo>
                <a:lnTo>
                  <a:pt x="772" y="637"/>
                </a:lnTo>
                <a:lnTo>
                  <a:pt x="797" y="644"/>
                </a:lnTo>
                <a:lnTo>
                  <a:pt x="797" y="644"/>
                </a:lnTo>
                <a:lnTo>
                  <a:pt x="798" y="645"/>
                </a:lnTo>
                <a:lnTo>
                  <a:pt x="800" y="646"/>
                </a:lnTo>
                <a:lnTo>
                  <a:pt x="801" y="647"/>
                </a:lnTo>
                <a:lnTo>
                  <a:pt x="808" y="659"/>
                </a:lnTo>
                <a:lnTo>
                  <a:pt x="813" y="651"/>
                </a:lnTo>
                <a:lnTo>
                  <a:pt x="814" y="651"/>
                </a:lnTo>
                <a:lnTo>
                  <a:pt x="814" y="649"/>
                </a:lnTo>
                <a:lnTo>
                  <a:pt x="816" y="649"/>
                </a:lnTo>
                <a:lnTo>
                  <a:pt x="840" y="637"/>
                </a:lnTo>
                <a:lnTo>
                  <a:pt x="858" y="620"/>
                </a:lnTo>
                <a:lnTo>
                  <a:pt x="853" y="582"/>
                </a:lnTo>
                <a:lnTo>
                  <a:pt x="850" y="577"/>
                </a:lnTo>
                <a:lnTo>
                  <a:pt x="827" y="586"/>
                </a:lnTo>
                <a:lnTo>
                  <a:pt x="827" y="586"/>
                </a:lnTo>
                <a:lnTo>
                  <a:pt x="827" y="586"/>
                </a:lnTo>
                <a:lnTo>
                  <a:pt x="817" y="590"/>
                </a:lnTo>
                <a:lnTo>
                  <a:pt x="811" y="591"/>
                </a:lnTo>
                <a:lnTo>
                  <a:pt x="805" y="592"/>
                </a:lnTo>
                <a:lnTo>
                  <a:pt x="778" y="592"/>
                </a:lnTo>
                <a:lnTo>
                  <a:pt x="778" y="592"/>
                </a:lnTo>
                <a:lnTo>
                  <a:pt x="772" y="591"/>
                </a:lnTo>
                <a:lnTo>
                  <a:pt x="767" y="589"/>
                </a:lnTo>
                <a:lnTo>
                  <a:pt x="764" y="586"/>
                </a:lnTo>
                <a:lnTo>
                  <a:pt x="762" y="583"/>
                </a:lnTo>
                <a:lnTo>
                  <a:pt x="759" y="545"/>
                </a:lnTo>
                <a:lnTo>
                  <a:pt x="759" y="545"/>
                </a:lnTo>
                <a:lnTo>
                  <a:pt x="749" y="539"/>
                </a:lnTo>
                <a:lnTo>
                  <a:pt x="746" y="538"/>
                </a:lnTo>
                <a:lnTo>
                  <a:pt x="743" y="537"/>
                </a:lnTo>
                <a:lnTo>
                  <a:pt x="738" y="539"/>
                </a:lnTo>
                <a:lnTo>
                  <a:pt x="729" y="545"/>
                </a:lnTo>
                <a:lnTo>
                  <a:pt x="711" y="549"/>
                </a:lnTo>
                <a:lnTo>
                  <a:pt x="707" y="549"/>
                </a:lnTo>
                <a:lnTo>
                  <a:pt x="706" y="546"/>
                </a:lnTo>
                <a:lnTo>
                  <a:pt x="696" y="529"/>
                </a:lnTo>
                <a:lnTo>
                  <a:pt x="695" y="513"/>
                </a:lnTo>
                <a:lnTo>
                  <a:pt x="695" y="513"/>
                </a:lnTo>
                <a:lnTo>
                  <a:pt x="704" y="467"/>
                </a:lnTo>
                <a:lnTo>
                  <a:pt x="704" y="467"/>
                </a:lnTo>
                <a:lnTo>
                  <a:pt x="706" y="467"/>
                </a:lnTo>
                <a:lnTo>
                  <a:pt x="706" y="466"/>
                </a:lnTo>
                <a:lnTo>
                  <a:pt x="717" y="443"/>
                </a:lnTo>
                <a:lnTo>
                  <a:pt x="683" y="412"/>
                </a:lnTo>
                <a:lnTo>
                  <a:pt x="682" y="411"/>
                </a:lnTo>
                <a:lnTo>
                  <a:pt x="680" y="410"/>
                </a:lnTo>
                <a:lnTo>
                  <a:pt x="680" y="375"/>
                </a:lnTo>
                <a:lnTo>
                  <a:pt x="682" y="374"/>
                </a:lnTo>
                <a:lnTo>
                  <a:pt x="701" y="318"/>
                </a:lnTo>
                <a:lnTo>
                  <a:pt x="688" y="288"/>
                </a:lnTo>
                <a:lnTo>
                  <a:pt x="678" y="286"/>
                </a:lnTo>
                <a:lnTo>
                  <a:pt x="664" y="287"/>
                </a:lnTo>
                <a:lnTo>
                  <a:pt x="652" y="308"/>
                </a:lnTo>
                <a:lnTo>
                  <a:pt x="635" y="295"/>
                </a:lnTo>
                <a:lnTo>
                  <a:pt x="617" y="286"/>
                </a:lnTo>
                <a:lnTo>
                  <a:pt x="604" y="252"/>
                </a:lnTo>
                <a:lnTo>
                  <a:pt x="604" y="252"/>
                </a:lnTo>
                <a:lnTo>
                  <a:pt x="604" y="252"/>
                </a:lnTo>
                <a:lnTo>
                  <a:pt x="599" y="228"/>
                </a:lnTo>
                <a:lnTo>
                  <a:pt x="599" y="225"/>
                </a:lnTo>
                <a:lnTo>
                  <a:pt x="598" y="224"/>
                </a:lnTo>
                <a:lnTo>
                  <a:pt x="601" y="222"/>
                </a:lnTo>
                <a:lnTo>
                  <a:pt x="617" y="200"/>
                </a:lnTo>
                <a:lnTo>
                  <a:pt x="621" y="198"/>
                </a:lnTo>
                <a:lnTo>
                  <a:pt x="621" y="198"/>
                </a:lnTo>
                <a:lnTo>
                  <a:pt x="622" y="198"/>
                </a:lnTo>
                <a:lnTo>
                  <a:pt x="635" y="196"/>
                </a:lnTo>
                <a:lnTo>
                  <a:pt x="647" y="191"/>
                </a:lnTo>
                <a:lnTo>
                  <a:pt x="710" y="189"/>
                </a:lnTo>
                <a:lnTo>
                  <a:pt x="711" y="189"/>
                </a:lnTo>
                <a:lnTo>
                  <a:pt x="720" y="192"/>
                </a:lnTo>
                <a:lnTo>
                  <a:pt x="723" y="193"/>
                </a:lnTo>
                <a:lnTo>
                  <a:pt x="732" y="198"/>
                </a:lnTo>
                <a:lnTo>
                  <a:pt x="749" y="190"/>
                </a:lnTo>
                <a:lnTo>
                  <a:pt x="764" y="179"/>
                </a:lnTo>
                <a:lnTo>
                  <a:pt x="771" y="167"/>
                </a:lnTo>
                <a:lnTo>
                  <a:pt x="772" y="161"/>
                </a:lnTo>
                <a:lnTo>
                  <a:pt x="771" y="135"/>
                </a:lnTo>
                <a:lnTo>
                  <a:pt x="757" y="133"/>
                </a:lnTo>
                <a:lnTo>
                  <a:pt x="732" y="141"/>
                </a:lnTo>
                <a:lnTo>
                  <a:pt x="732" y="141"/>
                </a:lnTo>
                <a:lnTo>
                  <a:pt x="726" y="146"/>
                </a:lnTo>
                <a:lnTo>
                  <a:pt x="720" y="151"/>
                </a:lnTo>
                <a:lnTo>
                  <a:pt x="715" y="154"/>
                </a:lnTo>
                <a:lnTo>
                  <a:pt x="708" y="155"/>
                </a:lnTo>
                <a:lnTo>
                  <a:pt x="708" y="155"/>
                </a:lnTo>
                <a:lnTo>
                  <a:pt x="702" y="154"/>
                </a:lnTo>
                <a:lnTo>
                  <a:pt x="696" y="150"/>
                </a:lnTo>
                <a:lnTo>
                  <a:pt x="691" y="143"/>
                </a:lnTo>
                <a:lnTo>
                  <a:pt x="685" y="135"/>
                </a:lnTo>
                <a:lnTo>
                  <a:pt x="685" y="135"/>
                </a:lnTo>
                <a:lnTo>
                  <a:pt x="684" y="135"/>
                </a:lnTo>
                <a:lnTo>
                  <a:pt x="684" y="134"/>
                </a:lnTo>
                <a:lnTo>
                  <a:pt x="683" y="116"/>
                </a:lnTo>
                <a:lnTo>
                  <a:pt x="683" y="114"/>
                </a:lnTo>
                <a:lnTo>
                  <a:pt x="684" y="98"/>
                </a:lnTo>
                <a:lnTo>
                  <a:pt x="670" y="66"/>
                </a:lnTo>
                <a:lnTo>
                  <a:pt x="645" y="73"/>
                </a:lnTo>
                <a:lnTo>
                  <a:pt x="635" y="82"/>
                </a:lnTo>
                <a:lnTo>
                  <a:pt x="638" y="119"/>
                </a:lnTo>
                <a:lnTo>
                  <a:pt x="598" y="100"/>
                </a:lnTo>
                <a:lnTo>
                  <a:pt x="608" y="122"/>
                </a:lnTo>
                <a:lnTo>
                  <a:pt x="609" y="123"/>
                </a:lnTo>
                <a:lnTo>
                  <a:pt x="609" y="126"/>
                </a:lnTo>
                <a:lnTo>
                  <a:pt x="605" y="150"/>
                </a:lnTo>
                <a:lnTo>
                  <a:pt x="605" y="153"/>
                </a:lnTo>
                <a:lnTo>
                  <a:pt x="604" y="153"/>
                </a:lnTo>
                <a:lnTo>
                  <a:pt x="581" y="185"/>
                </a:lnTo>
                <a:lnTo>
                  <a:pt x="581" y="185"/>
                </a:lnTo>
                <a:lnTo>
                  <a:pt x="544" y="208"/>
                </a:lnTo>
                <a:lnTo>
                  <a:pt x="540" y="230"/>
                </a:lnTo>
                <a:lnTo>
                  <a:pt x="540" y="230"/>
                </a:lnTo>
                <a:lnTo>
                  <a:pt x="541" y="233"/>
                </a:lnTo>
                <a:lnTo>
                  <a:pt x="542" y="239"/>
                </a:lnTo>
                <a:lnTo>
                  <a:pt x="550" y="255"/>
                </a:lnTo>
                <a:lnTo>
                  <a:pt x="551" y="256"/>
                </a:lnTo>
                <a:lnTo>
                  <a:pt x="551" y="257"/>
                </a:lnTo>
                <a:lnTo>
                  <a:pt x="553" y="290"/>
                </a:lnTo>
                <a:lnTo>
                  <a:pt x="553" y="293"/>
                </a:lnTo>
                <a:lnTo>
                  <a:pt x="552" y="294"/>
                </a:lnTo>
                <a:lnTo>
                  <a:pt x="537" y="314"/>
                </a:lnTo>
                <a:lnTo>
                  <a:pt x="537" y="314"/>
                </a:lnTo>
                <a:lnTo>
                  <a:pt x="536" y="315"/>
                </a:lnTo>
                <a:lnTo>
                  <a:pt x="535" y="315"/>
                </a:lnTo>
                <a:lnTo>
                  <a:pt x="525" y="322"/>
                </a:lnTo>
                <a:lnTo>
                  <a:pt x="524" y="322"/>
                </a:lnTo>
                <a:lnTo>
                  <a:pt x="522" y="322"/>
                </a:lnTo>
                <a:lnTo>
                  <a:pt x="521" y="322"/>
                </a:lnTo>
                <a:lnTo>
                  <a:pt x="520" y="322"/>
                </a:lnTo>
                <a:lnTo>
                  <a:pt x="491" y="316"/>
                </a:lnTo>
                <a:lnTo>
                  <a:pt x="491" y="316"/>
                </a:lnTo>
                <a:lnTo>
                  <a:pt x="488" y="316"/>
                </a:lnTo>
                <a:lnTo>
                  <a:pt x="483" y="318"/>
                </a:lnTo>
                <a:lnTo>
                  <a:pt x="479" y="320"/>
                </a:lnTo>
                <a:lnTo>
                  <a:pt x="475" y="323"/>
                </a:lnTo>
                <a:lnTo>
                  <a:pt x="463" y="337"/>
                </a:lnTo>
                <a:lnTo>
                  <a:pt x="453" y="349"/>
                </a:lnTo>
                <a:lnTo>
                  <a:pt x="453" y="349"/>
                </a:lnTo>
                <a:lnTo>
                  <a:pt x="448" y="355"/>
                </a:lnTo>
                <a:lnTo>
                  <a:pt x="446" y="357"/>
                </a:lnTo>
                <a:lnTo>
                  <a:pt x="442" y="359"/>
                </a:lnTo>
                <a:lnTo>
                  <a:pt x="434" y="361"/>
                </a:lnTo>
                <a:lnTo>
                  <a:pt x="425" y="359"/>
                </a:lnTo>
                <a:lnTo>
                  <a:pt x="425" y="359"/>
                </a:lnTo>
                <a:lnTo>
                  <a:pt x="423" y="358"/>
                </a:lnTo>
                <a:lnTo>
                  <a:pt x="420" y="357"/>
                </a:lnTo>
                <a:lnTo>
                  <a:pt x="418" y="355"/>
                </a:lnTo>
                <a:lnTo>
                  <a:pt x="417" y="353"/>
                </a:lnTo>
                <a:lnTo>
                  <a:pt x="416" y="347"/>
                </a:lnTo>
                <a:lnTo>
                  <a:pt x="417" y="339"/>
                </a:lnTo>
                <a:lnTo>
                  <a:pt x="417" y="331"/>
                </a:lnTo>
                <a:lnTo>
                  <a:pt x="416" y="322"/>
                </a:lnTo>
                <a:lnTo>
                  <a:pt x="411" y="328"/>
                </a:lnTo>
                <a:lnTo>
                  <a:pt x="411" y="328"/>
                </a:lnTo>
                <a:lnTo>
                  <a:pt x="408" y="331"/>
                </a:lnTo>
                <a:lnTo>
                  <a:pt x="406" y="333"/>
                </a:lnTo>
                <a:lnTo>
                  <a:pt x="402" y="334"/>
                </a:lnTo>
                <a:lnTo>
                  <a:pt x="399" y="334"/>
                </a:lnTo>
                <a:lnTo>
                  <a:pt x="399" y="334"/>
                </a:lnTo>
                <a:lnTo>
                  <a:pt x="395" y="333"/>
                </a:lnTo>
                <a:lnTo>
                  <a:pt x="392" y="330"/>
                </a:lnTo>
                <a:lnTo>
                  <a:pt x="390" y="325"/>
                </a:lnTo>
                <a:lnTo>
                  <a:pt x="388" y="319"/>
                </a:lnTo>
                <a:lnTo>
                  <a:pt x="388" y="318"/>
                </a:lnTo>
                <a:lnTo>
                  <a:pt x="385" y="291"/>
                </a:lnTo>
                <a:lnTo>
                  <a:pt x="379" y="264"/>
                </a:lnTo>
                <a:lnTo>
                  <a:pt x="368" y="252"/>
                </a:lnTo>
                <a:lnTo>
                  <a:pt x="368" y="252"/>
                </a:lnTo>
                <a:lnTo>
                  <a:pt x="367" y="251"/>
                </a:lnTo>
                <a:lnTo>
                  <a:pt x="340" y="192"/>
                </a:lnTo>
                <a:lnTo>
                  <a:pt x="339" y="191"/>
                </a:lnTo>
                <a:lnTo>
                  <a:pt x="332" y="175"/>
                </a:lnTo>
                <a:lnTo>
                  <a:pt x="332" y="174"/>
                </a:lnTo>
                <a:lnTo>
                  <a:pt x="331" y="174"/>
                </a:lnTo>
                <a:lnTo>
                  <a:pt x="331" y="171"/>
                </a:lnTo>
                <a:lnTo>
                  <a:pt x="327" y="141"/>
                </a:lnTo>
                <a:lnTo>
                  <a:pt x="323" y="136"/>
                </a:lnTo>
                <a:lnTo>
                  <a:pt x="317" y="139"/>
                </a:lnTo>
                <a:lnTo>
                  <a:pt x="317" y="139"/>
                </a:lnTo>
                <a:lnTo>
                  <a:pt x="307" y="151"/>
                </a:lnTo>
                <a:lnTo>
                  <a:pt x="304" y="154"/>
                </a:lnTo>
                <a:lnTo>
                  <a:pt x="301" y="155"/>
                </a:lnTo>
                <a:lnTo>
                  <a:pt x="301" y="155"/>
                </a:lnTo>
                <a:lnTo>
                  <a:pt x="298" y="154"/>
                </a:lnTo>
                <a:lnTo>
                  <a:pt x="293" y="152"/>
                </a:lnTo>
                <a:lnTo>
                  <a:pt x="282" y="143"/>
                </a:lnTo>
                <a:lnTo>
                  <a:pt x="264" y="135"/>
                </a:lnTo>
                <a:lnTo>
                  <a:pt x="261" y="134"/>
                </a:lnTo>
                <a:lnTo>
                  <a:pt x="260" y="133"/>
                </a:lnTo>
                <a:lnTo>
                  <a:pt x="260" y="131"/>
                </a:lnTo>
                <a:lnTo>
                  <a:pt x="259" y="128"/>
                </a:lnTo>
                <a:lnTo>
                  <a:pt x="258" y="104"/>
                </a:lnTo>
                <a:lnTo>
                  <a:pt x="258" y="104"/>
                </a:lnTo>
                <a:lnTo>
                  <a:pt x="253" y="87"/>
                </a:lnTo>
                <a:lnTo>
                  <a:pt x="244" y="61"/>
                </a:lnTo>
                <a:lnTo>
                  <a:pt x="234" y="61"/>
                </a:lnTo>
                <a:lnTo>
                  <a:pt x="234" y="61"/>
                </a:lnTo>
                <a:lnTo>
                  <a:pt x="235" y="69"/>
                </a:lnTo>
                <a:lnTo>
                  <a:pt x="235" y="75"/>
                </a:lnTo>
                <a:lnTo>
                  <a:pt x="234" y="81"/>
                </a:lnTo>
                <a:lnTo>
                  <a:pt x="232" y="87"/>
                </a:lnTo>
                <a:lnTo>
                  <a:pt x="232" y="87"/>
                </a:lnTo>
                <a:lnTo>
                  <a:pt x="229" y="91"/>
                </a:lnTo>
                <a:lnTo>
                  <a:pt x="227" y="96"/>
                </a:lnTo>
                <a:lnTo>
                  <a:pt x="218" y="104"/>
                </a:lnTo>
                <a:lnTo>
                  <a:pt x="218" y="104"/>
                </a:lnTo>
                <a:lnTo>
                  <a:pt x="215" y="111"/>
                </a:lnTo>
                <a:lnTo>
                  <a:pt x="213" y="115"/>
                </a:lnTo>
                <a:lnTo>
                  <a:pt x="210" y="120"/>
                </a:lnTo>
                <a:lnTo>
                  <a:pt x="206" y="123"/>
                </a:lnTo>
                <a:lnTo>
                  <a:pt x="206" y="123"/>
                </a:lnTo>
                <a:lnTo>
                  <a:pt x="202" y="128"/>
                </a:lnTo>
                <a:lnTo>
                  <a:pt x="196" y="129"/>
                </a:lnTo>
                <a:lnTo>
                  <a:pt x="191" y="129"/>
                </a:lnTo>
                <a:lnTo>
                  <a:pt x="186" y="126"/>
                </a:lnTo>
                <a:lnTo>
                  <a:pt x="182" y="124"/>
                </a:lnTo>
                <a:lnTo>
                  <a:pt x="182" y="124"/>
                </a:lnTo>
                <a:lnTo>
                  <a:pt x="180" y="123"/>
                </a:lnTo>
                <a:lnTo>
                  <a:pt x="178" y="122"/>
                </a:lnTo>
                <a:lnTo>
                  <a:pt x="175" y="116"/>
                </a:lnTo>
                <a:lnTo>
                  <a:pt x="174" y="108"/>
                </a:lnTo>
                <a:lnTo>
                  <a:pt x="175" y="98"/>
                </a:lnTo>
                <a:lnTo>
                  <a:pt x="175" y="92"/>
                </a:lnTo>
                <a:lnTo>
                  <a:pt x="159" y="82"/>
                </a:lnTo>
                <a:lnTo>
                  <a:pt x="159" y="82"/>
                </a:lnTo>
                <a:lnTo>
                  <a:pt x="155" y="80"/>
                </a:lnTo>
                <a:lnTo>
                  <a:pt x="152" y="75"/>
                </a:lnTo>
                <a:lnTo>
                  <a:pt x="150" y="69"/>
                </a:lnTo>
                <a:lnTo>
                  <a:pt x="149" y="61"/>
                </a:lnTo>
                <a:lnTo>
                  <a:pt x="155" y="8"/>
                </a:lnTo>
                <a:lnTo>
                  <a:pt x="152" y="0"/>
                </a:lnTo>
                <a:lnTo>
                  <a:pt x="133" y="21"/>
                </a:lnTo>
                <a:lnTo>
                  <a:pt x="119" y="31"/>
                </a:lnTo>
                <a:lnTo>
                  <a:pt x="116" y="39"/>
                </a:lnTo>
                <a:lnTo>
                  <a:pt x="116" y="39"/>
                </a:lnTo>
                <a:lnTo>
                  <a:pt x="122" y="53"/>
                </a:lnTo>
                <a:lnTo>
                  <a:pt x="123" y="59"/>
                </a:lnTo>
                <a:lnTo>
                  <a:pt x="123" y="65"/>
                </a:lnTo>
                <a:lnTo>
                  <a:pt x="123" y="65"/>
                </a:lnTo>
                <a:lnTo>
                  <a:pt x="122" y="73"/>
                </a:lnTo>
                <a:lnTo>
                  <a:pt x="119" y="80"/>
                </a:lnTo>
                <a:lnTo>
                  <a:pt x="114" y="86"/>
                </a:lnTo>
                <a:lnTo>
                  <a:pt x="110" y="88"/>
                </a:lnTo>
                <a:lnTo>
                  <a:pt x="107" y="90"/>
                </a:lnTo>
                <a:lnTo>
                  <a:pt x="85" y="98"/>
                </a:lnTo>
                <a:lnTo>
                  <a:pt x="78" y="102"/>
                </a:lnTo>
                <a:lnTo>
                  <a:pt x="77" y="111"/>
                </a:lnTo>
                <a:lnTo>
                  <a:pt x="77" y="144"/>
                </a:lnTo>
                <a:lnTo>
                  <a:pt x="77" y="144"/>
                </a:lnTo>
                <a:lnTo>
                  <a:pt x="79" y="157"/>
                </a:lnTo>
                <a:lnTo>
                  <a:pt x="81" y="160"/>
                </a:lnTo>
                <a:lnTo>
                  <a:pt x="84" y="161"/>
                </a:lnTo>
                <a:lnTo>
                  <a:pt x="84" y="161"/>
                </a:lnTo>
                <a:lnTo>
                  <a:pt x="88" y="163"/>
                </a:lnTo>
                <a:lnTo>
                  <a:pt x="95" y="163"/>
                </a:lnTo>
                <a:lnTo>
                  <a:pt x="101" y="162"/>
                </a:lnTo>
                <a:lnTo>
                  <a:pt x="107" y="159"/>
                </a:lnTo>
                <a:lnTo>
                  <a:pt x="114" y="155"/>
                </a:lnTo>
                <a:lnTo>
                  <a:pt x="136" y="208"/>
                </a:lnTo>
                <a:lnTo>
                  <a:pt x="136" y="209"/>
                </a:lnTo>
                <a:lnTo>
                  <a:pt x="136" y="209"/>
                </a:lnTo>
                <a:lnTo>
                  <a:pt x="136" y="212"/>
                </a:lnTo>
                <a:lnTo>
                  <a:pt x="136" y="212"/>
                </a:lnTo>
                <a:lnTo>
                  <a:pt x="130" y="276"/>
                </a:lnTo>
                <a:lnTo>
                  <a:pt x="124" y="325"/>
                </a:lnTo>
                <a:lnTo>
                  <a:pt x="120" y="343"/>
                </a:lnTo>
                <a:lnTo>
                  <a:pt x="116" y="358"/>
                </a:lnTo>
                <a:lnTo>
                  <a:pt x="112" y="369"/>
                </a:lnTo>
                <a:lnTo>
                  <a:pt x="109" y="377"/>
                </a:lnTo>
                <a:lnTo>
                  <a:pt x="109" y="377"/>
                </a:lnTo>
                <a:lnTo>
                  <a:pt x="102" y="382"/>
                </a:lnTo>
                <a:lnTo>
                  <a:pt x="98" y="384"/>
                </a:lnTo>
                <a:lnTo>
                  <a:pt x="93" y="385"/>
                </a:lnTo>
                <a:lnTo>
                  <a:pt x="93" y="385"/>
                </a:lnTo>
                <a:lnTo>
                  <a:pt x="87" y="385"/>
                </a:lnTo>
                <a:lnTo>
                  <a:pt x="81" y="384"/>
                </a:lnTo>
                <a:lnTo>
                  <a:pt x="76" y="382"/>
                </a:lnTo>
                <a:lnTo>
                  <a:pt x="70" y="379"/>
                </a:lnTo>
                <a:lnTo>
                  <a:pt x="70" y="379"/>
                </a:lnTo>
                <a:lnTo>
                  <a:pt x="48" y="420"/>
                </a:lnTo>
                <a:lnTo>
                  <a:pt x="31" y="451"/>
                </a:lnTo>
                <a:lnTo>
                  <a:pt x="17" y="471"/>
                </a:lnTo>
                <a:lnTo>
                  <a:pt x="13" y="476"/>
                </a:lnTo>
                <a:lnTo>
                  <a:pt x="8" y="480"/>
                </a:lnTo>
                <a:lnTo>
                  <a:pt x="9" y="480"/>
                </a:lnTo>
                <a:lnTo>
                  <a:pt x="9" y="480"/>
                </a:lnTo>
                <a:lnTo>
                  <a:pt x="8" y="481"/>
                </a:lnTo>
                <a:lnTo>
                  <a:pt x="6" y="483"/>
                </a:lnTo>
                <a:lnTo>
                  <a:pt x="5" y="491"/>
                </a:lnTo>
                <a:lnTo>
                  <a:pt x="4" y="505"/>
                </a:lnTo>
                <a:lnTo>
                  <a:pt x="4" y="524"/>
                </a:lnTo>
                <a:lnTo>
                  <a:pt x="10" y="530"/>
                </a:lnTo>
                <a:lnTo>
                  <a:pt x="13" y="533"/>
                </a:lnTo>
                <a:lnTo>
                  <a:pt x="15" y="535"/>
                </a:lnTo>
                <a:lnTo>
                  <a:pt x="5" y="549"/>
                </a:lnTo>
                <a:close/>
              </a:path>
            </a:pathLst>
          </a:custGeom>
          <a:solidFill>
            <a:schemeClr val="bg1">
              <a:lumMod val="7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39" name="Freeform 45"/>
          <p:cNvSpPr>
            <a:spLocks/>
          </p:cNvSpPr>
          <p:nvPr/>
        </p:nvSpPr>
        <p:spPr bwMode="auto">
          <a:xfrm>
            <a:off x="3663373" y="4556230"/>
            <a:ext cx="671462" cy="581083"/>
          </a:xfrm>
          <a:custGeom>
            <a:avLst/>
            <a:gdLst>
              <a:gd name="T0" fmla="*/ 432 w 579"/>
              <a:gd name="T1" fmla="*/ 23 h 502"/>
              <a:gd name="T2" fmla="*/ 419 w 579"/>
              <a:gd name="T3" fmla="*/ 39 h 502"/>
              <a:gd name="T4" fmla="*/ 405 w 579"/>
              <a:gd name="T5" fmla="*/ 38 h 502"/>
              <a:gd name="T6" fmla="*/ 396 w 579"/>
              <a:gd name="T7" fmla="*/ 30 h 502"/>
              <a:gd name="T8" fmla="*/ 384 w 579"/>
              <a:gd name="T9" fmla="*/ 0 h 502"/>
              <a:gd name="T10" fmla="*/ 378 w 579"/>
              <a:gd name="T11" fmla="*/ 31 h 502"/>
              <a:gd name="T12" fmla="*/ 357 w 579"/>
              <a:gd name="T13" fmla="*/ 54 h 502"/>
              <a:gd name="T14" fmla="*/ 326 w 579"/>
              <a:gd name="T15" fmla="*/ 53 h 502"/>
              <a:gd name="T16" fmla="*/ 322 w 579"/>
              <a:gd name="T17" fmla="*/ 75 h 502"/>
              <a:gd name="T18" fmla="*/ 284 w 579"/>
              <a:gd name="T19" fmla="*/ 82 h 502"/>
              <a:gd name="T20" fmla="*/ 257 w 579"/>
              <a:gd name="T21" fmla="*/ 91 h 502"/>
              <a:gd name="T22" fmla="*/ 243 w 579"/>
              <a:gd name="T23" fmla="*/ 79 h 502"/>
              <a:gd name="T24" fmla="*/ 207 w 579"/>
              <a:gd name="T25" fmla="*/ 79 h 502"/>
              <a:gd name="T26" fmla="*/ 257 w 579"/>
              <a:gd name="T27" fmla="*/ 124 h 502"/>
              <a:gd name="T28" fmla="*/ 267 w 579"/>
              <a:gd name="T29" fmla="*/ 163 h 502"/>
              <a:gd name="T30" fmla="*/ 245 w 579"/>
              <a:gd name="T31" fmla="*/ 183 h 502"/>
              <a:gd name="T32" fmla="*/ 208 w 579"/>
              <a:gd name="T33" fmla="*/ 195 h 502"/>
              <a:gd name="T34" fmla="*/ 189 w 579"/>
              <a:gd name="T35" fmla="*/ 197 h 502"/>
              <a:gd name="T36" fmla="*/ 159 w 579"/>
              <a:gd name="T37" fmla="*/ 203 h 502"/>
              <a:gd name="T38" fmla="*/ 141 w 579"/>
              <a:gd name="T39" fmla="*/ 215 h 502"/>
              <a:gd name="T40" fmla="*/ 93 w 579"/>
              <a:gd name="T41" fmla="*/ 216 h 502"/>
              <a:gd name="T42" fmla="*/ 13 w 579"/>
              <a:gd name="T43" fmla="*/ 223 h 502"/>
              <a:gd name="T44" fmla="*/ 27 w 579"/>
              <a:gd name="T45" fmla="*/ 298 h 502"/>
              <a:gd name="T46" fmla="*/ 42 w 579"/>
              <a:gd name="T47" fmla="*/ 290 h 502"/>
              <a:gd name="T48" fmla="*/ 64 w 579"/>
              <a:gd name="T49" fmla="*/ 285 h 502"/>
              <a:gd name="T50" fmla="*/ 103 w 579"/>
              <a:gd name="T51" fmla="*/ 332 h 502"/>
              <a:gd name="T52" fmla="*/ 94 w 579"/>
              <a:gd name="T53" fmla="*/ 356 h 502"/>
              <a:gd name="T54" fmla="*/ 80 w 579"/>
              <a:gd name="T55" fmla="*/ 418 h 502"/>
              <a:gd name="T56" fmla="*/ 117 w 579"/>
              <a:gd name="T57" fmla="*/ 451 h 502"/>
              <a:gd name="T58" fmla="*/ 105 w 579"/>
              <a:gd name="T59" fmla="*/ 500 h 502"/>
              <a:gd name="T60" fmla="*/ 141 w 579"/>
              <a:gd name="T61" fmla="*/ 482 h 502"/>
              <a:gd name="T62" fmla="*/ 203 w 579"/>
              <a:gd name="T63" fmla="*/ 501 h 502"/>
              <a:gd name="T64" fmla="*/ 257 w 579"/>
              <a:gd name="T65" fmla="*/ 483 h 502"/>
              <a:gd name="T66" fmla="*/ 299 w 579"/>
              <a:gd name="T67" fmla="*/ 456 h 502"/>
              <a:gd name="T68" fmla="*/ 372 w 579"/>
              <a:gd name="T69" fmla="*/ 424 h 502"/>
              <a:gd name="T70" fmla="*/ 377 w 579"/>
              <a:gd name="T71" fmla="*/ 428 h 502"/>
              <a:gd name="T72" fmla="*/ 388 w 579"/>
              <a:gd name="T73" fmla="*/ 443 h 502"/>
              <a:gd name="T74" fmla="*/ 417 w 579"/>
              <a:gd name="T75" fmla="*/ 443 h 502"/>
              <a:gd name="T76" fmla="*/ 444 w 579"/>
              <a:gd name="T77" fmla="*/ 447 h 502"/>
              <a:gd name="T78" fmla="*/ 449 w 579"/>
              <a:gd name="T79" fmla="*/ 436 h 502"/>
              <a:gd name="T80" fmla="*/ 471 w 579"/>
              <a:gd name="T81" fmla="*/ 418 h 502"/>
              <a:gd name="T82" fmla="*/ 488 w 579"/>
              <a:gd name="T83" fmla="*/ 418 h 502"/>
              <a:gd name="T84" fmla="*/ 495 w 579"/>
              <a:gd name="T85" fmla="*/ 402 h 502"/>
              <a:gd name="T86" fmla="*/ 514 w 579"/>
              <a:gd name="T87" fmla="*/ 388 h 502"/>
              <a:gd name="T88" fmla="*/ 526 w 579"/>
              <a:gd name="T89" fmla="*/ 381 h 502"/>
              <a:gd name="T90" fmla="*/ 534 w 579"/>
              <a:gd name="T91" fmla="*/ 373 h 502"/>
              <a:gd name="T92" fmla="*/ 570 w 579"/>
              <a:gd name="T93" fmla="*/ 365 h 502"/>
              <a:gd name="T94" fmla="*/ 577 w 579"/>
              <a:gd name="T95" fmla="*/ 345 h 502"/>
              <a:gd name="T96" fmla="*/ 566 w 579"/>
              <a:gd name="T97" fmla="*/ 322 h 502"/>
              <a:gd name="T98" fmla="*/ 563 w 579"/>
              <a:gd name="T99" fmla="*/ 312 h 502"/>
              <a:gd name="T100" fmla="*/ 568 w 579"/>
              <a:gd name="T101" fmla="*/ 278 h 502"/>
              <a:gd name="T102" fmla="*/ 574 w 579"/>
              <a:gd name="T103" fmla="*/ 242 h 502"/>
              <a:gd name="T104" fmla="*/ 565 w 579"/>
              <a:gd name="T105" fmla="*/ 236 h 502"/>
              <a:gd name="T106" fmla="*/ 529 w 579"/>
              <a:gd name="T107" fmla="*/ 208 h 502"/>
              <a:gd name="T108" fmla="*/ 565 w 579"/>
              <a:gd name="T109" fmla="*/ 181 h 502"/>
              <a:gd name="T110" fmla="*/ 554 w 579"/>
              <a:gd name="T111" fmla="*/ 119 h 502"/>
              <a:gd name="T112" fmla="*/ 550 w 579"/>
              <a:gd name="T113" fmla="*/ 96 h 502"/>
              <a:gd name="T114" fmla="*/ 536 w 579"/>
              <a:gd name="T115" fmla="*/ 119 h 502"/>
              <a:gd name="T116" fmla="*/ 523 w 579"/>
              <a:gd name="T117" fmla="*/ 125 h 502"/>
              <a:gd name="T118" fmla="*/ 508 w 579"/>
              <a:gd name="T119" fmla="*/ 114 h 502"/>
              <a:gd name="T120" fmla="*/ 504 w 579"/>
              <a:gd name="T121" fmla="*/ 90 h 502"/>
              <a:gd name="T122" fmla="*/ 478 w 579"/>
              <a:gd name="T123" fmla="*/ 91 h 502"/>
              <a:gd name="T124" fmla="*/ 460 w 579"/>
              <a:gd name="T125" fmla="*/ 1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 h="502">
                <a:moveTo>
                  <a:pt x="456" y="9"/>
                </a:moveTo>
                <a:lnTo>
                  <a:pt x="447" y="6"/>
                </a:lnTo>
                <a:lnTo>
                  <a:pt x="437" y="11"/>
                </a:lnTo>
                <a:lnTo>
                  <a:pt x="432" y="23"/>
                </a:lnTo>
                <a:lnTo>
                  <a:pt x="432" y="23"/>
                </a:lnTo>
                <a:lnTo>
                  <a:pt x="427" y="30"/>
                </a:lnTo>
                <a:lnTo>
                  <a:pt x="424" y="35"/>
                </a:lnTo>
                <a:lnTo>
                  <a:pt x="419" y="39"/>
                </a:lnTo>
                <a:lnTo>
                  <a:pt x="413" y="40"/>
                </a:lnTo>
                <a:lnTo>
                  <a:pt x="413" y="40"/>
                </a:lnTo>
                <a:lnTo>
                  <a:pt x="410" y="39"/>
                </a:lnTo>
                <a:lnTo>
                  <a:pt x="405" y="38"/>
                </a:lnTo>
                <a:lnTo>
                  <a:pt x="399" y="32"/>
                </a:lnTo>
                <a:lnTo>
                  <a:pt x="397" y="31"/>
                </a:lnTo>
                <a:lnTo>
                  <a:pt x="396" y="30"/>
                </a:lnTo>
                <a:lnTo>
                  <a:pt x="396" y="30"/>
                </a:lnTo>
                <a:lnTo>
                  <a:pt x="393" y="18"/>
                </a:lnTo>
                <a:lnTo>
                  <a:pt x="393" y="17"/>
                </a:lnTo>
                <a:lnTo>
                  <a:pt x="392" y="1"/>
                </a:lnTo>
                <a:lnTo>
                  <a:pt x="384" y="0"/>
                </a:lnTo>
                <a:lnTo>
                  <a:pt x="382" y="1"/>
                </a:lnTo>
                <a:lnTo>
                  <a:pt x="379" y="14"/>
                </a:lnTo>
                <a:lnTo>
                  <a:pt x="379" y="30"/>
                </a:lnTo>
                <a:lnTo>
                  <a:pt x="378" y="31"/>
                </a:lnTo>
                <a:lnTo>
                  <a:pt x="377" y="32"/>
                </a:lnTo>
                <a:lnTo>
                  <a:pt x="362" y="51"/>
                </a:lnTo>
                <a:lnTo>
                  <a:pt x="360" y="54"/>
                </a:lnTo>
                <a:lnTo>
                  <a:pt x="357" y="54"/>
                </a:lnTo>
                <a:lnTo>
                  <a:pt x="329" y="51"/>
                </a:lnTo>
                <a:lnTo>
                  <a:pt x="326" y="51"/>
                </a:lnTo>
                <a:lnTo>
                  <a:pt x="326" y="53"/>
                </a:lnTo>
                <a:lnTo>
                  <a:pt x="326" y="53"/>
                </a:lnTo>
                <a:lnTo>
                  <a:pt x="326" y="54"/>
                </a:lnTo>
                <a:lnTo>
                  <a:pt x="316" y="67"/>
                </a:lnTo>
                <a:lnTo>
                  <a:pt x="321" y="75"/>
                </a:lnTo>
                <a:lnTo>
                  <a:pt x="322" y="75"/>
                </a:lnTo>
                <a:lnTo>
                  <a:pt x="313" y="89"/>
                </a:lnTo>
                <a:lnTo>
                  <a:pt x="286" y="89"/>
                </a:lnTo>
                <a:lnTo>
                  <a:pt x="286" y="85"/>
                </a:lnTo>
                <a:lnTo>
                  <a:pt x="284" y="82"/>
                </a:lnTo>
                <a:lnTo>
                  <a:pt x="281" y="80"/>
                </a:lnTo>
                <a:lnTo>
                  <a:pt x="276" y="88"/>
                </a:lnTo>
                <a:lnTo>
                  <a:pt x="274" y="91"/>
                </a:lnTo>
                <a:lnTo>
                  <a:pt x="257" y="91"/>
                </a:lnTo>
                <a:lnTo>
                  <a:pt x="255" y="90"/>
                </a:lnTo>
                <a:lnTo>
                  <a:pt x="244" y="82"/>
                </a:lnTo>
                <a:lnTo>
                  <a:pt x="243" y="80"/>
                </a:lnTo>
                <a:lnTo>
                  <a:pt x="243" y="79"/>
                </a:lnTo>
                <a:lnTo>
                  <a:pt x="242" y="79"/>
                </a:lnTo>
                <a:lnTo>
                  <a:pt x="242" y="75"/>
                </a:lnTo>
                <a:lnTo>
                  <a:pt x="222" y="72"/>
                </a:lnTo>
                <a:lnTo>
                  <a:pt x="207" y="79"/>
                </a:lnTo>
                <a:lnTo>
                  <a:pt x="199" y="85"/>
                </a:lnTo>
                <a:lnTo>
                  <a:pt x="223" y="112"/>
                </a:lnTo>
                <a:lnTo>
                  <a:pt x="255" y="122"/>
                </a:lnTo>
                <a:lnTo>
                  <a:pt x="257" y="124"/>
                </a:lnTo>
                <a:lnTo>
                  <a:pt x="257" y="124"/>
                </a:lnTo>
                <a:lnTo>
                  <a:pt x="258" y="125"/>
                </a:lnTo>
                <a:lnTo>
                  <a:pt x="273" y="138"/>
                </a:lnTo>
                <a:lnTo>
                  <a:pt x="267" y="163"/>
                </a:lnTo>
                <a:lnTo>
                  <a:pt x="267" y="163"/>
                </a:lnTo>
                <a:lnTo>
                  <a:pt x="267" y="167"/>
                </a:lnTo>
                <a:lnTo>
                  <a:pt x="266" y="167"/>
                </a:lnTo>
                <a:lnTo>
                  <a:pt x="245" y="183"/>
                </a:lnTo>
                <a:lnTo>
                  <a:pt x="245" y="184"/>
                </a:lnTo>
                <a:lnTo>
                  <a:pt x="244" y="184"/>
                </a:lnTo>
                <a:lnTo>
                  <a:pt x="211" y="195"/>
                </a:lnTo>
                <a:lnTo>
                  <a:pt x="208" y="195"/>
                </a:lnTo>
                <a:lnTo>
                  <a:pt x="190" y="197"/>
                </a:lnTo>
                <a:lnTo>
                  <a:pt x="190" y="197"/>
                </a:lnTo>
                <a:lnTo>
                  <a:pt x="189" y="197"/>
                </a:lnTo>
                <a:lnTo>
                  <a:pt x="189" y="197"/>
                </a:lnTo>
                <a:lnTo>
                  <a:pt x="187" y="197"/>
                </a:lnTo>
                <a:lnTo>
                  <a:pt x="174" y="192"/>
                </a:lnTo>
                <a:lnTo>
                  <a:pt x="167" y="191"/>
                </a:lnTo>
                <a:lnTo>
                  <a:pt x="159" y="203"/>
                </a:lnTo>
                <a:lnTo>
                  <a:pt x="158" y="203"/>
                </a:lnTo>
                <a:lnTo>
                  <a:pt x="158" y="204"/>
                </a:lnTo>
                <a:lnTo>
                  <a:pt x="142" y="215"/>
                </a:lnTo>
                <a:lnTo>
                  <a:pt x="141" y="215"/>
                </a:lnTo>
                <a:lnTo>
                  <a:pt x="141" y="215"/>
                </a:lnTo>
                <a:lnTo>
                  <a:pt x="119" y="224"/>
                </a:lnTo>
                <a:lnTo>
                  <a:pt x="118" y="224"/>
                </a:lnTo>
                <a:lnTo>
                  <a:pt x="93" y="216"/>
                </a:lnTo>
                <a:lnTo>
                  <a:pt x="38" y="219"/>
                </a:lnTo>
                <a:lnTo>
                  <a:pt x="25" y="222"/>
                </a:lnTo>
                <a:lnTo>
                  <a:pt x="24" y="223"/>
                </a:lnTo>
                <a:lnTo>
                  <a:pt x="13" y="223"/>
                </a:lnTo>
                <a:lnTo>
                  <a:pt x="0" y="242"/>
                </a:lnTo>
                <a:lnTo>
                  <a:pt x="2" y="262"/>
                </a:lnTo>
                <a:lnTo>
                  <a:pt x="15" y="290"/>
                </a:lnTo>
                <a:lnTo>
                  <a:pt x="27" y="298"/>
                </a:lnTo>
                <a:lnTo>
                  <a:pt x="29" y="298"/>
                </a:lnTo>
                <a:lnTo>
                  <a:pt x="29" y="299"/>
                </a:lnTo>
                <a:lnTo>
                  <a:pt x="33" y="302"/>
                </a:lnTo>
                <a:lnTo>
                  <a:pt x="42" y="290"/>
                </a:lnTo>
                <a:lnTo>
                  <a:pt x="44" y="289"/>
                </a:lnTo>
                <a:lnTo>
                  <a:pt x="45" y="287"/>
                </a:lnTo>
                <a:lnTo>
                  <a:pt x="46" y="287"/>
                </a:lnTo>
                <a:lnTo>
                  <a:pt x="64" y="285"/>
                </a:lnTo>
                <a:lnTo>
                  <a:pt x="66" y="285"/>
                </a:lnTo>
                <a:lnTo>
                  <a:pt x="66" y="286"/>
                </a:lnTo>
                <a:lnTo>
                  <a:pt x="85" y="291"/>
                </a:lnTo>
                <a:lnTo>
                  <a:pt x="103" y="332"/>
                </a:lnTo>
                <a:lnTo>
                  <a:pt x="102" y="332"/>
                </a:lnTo>
                <a:lnTo>
                  <a:pt x="102" y="333"/>
                </a:lnTo>
                <a:lnTo>
                  <a:pt x="94" y="356"/>
                </a:lnTo>
                <a:lnTo>
                  <a:pt x="94" y="356"/>
                </a:lnTo>
                <a:lnTo>
                  <a:pt x="88" y="371"/>
                </a:lnTo>
                <a:lnTo>
                  <a:pt x="88" y="372"/>
                </a:lnTo>
                <a:lnTo>
                  <a:pt x="80" y="393"/>
                </a:lnTo>
                <a:lnTo>
                  <a:pt x="80" y="418"/>
                </a:lnTo>
                <a:lnTo>
                  <a:pt x="94" y="433"/>
                </a:lnTo>
                <a:lnTo>
                  <a:pt x="95" y="433"/>
                </a:lnTo>
                <a:lnTo>
                  <a:pt x="115" y="450"/>
                </a:lnTo>
                <a:lnTo>
                  <a:pt x="117" y="451"/>
                </a:lnTo>
                <a:lnTo>
                  <a:pt x="118" y="453"/>
                </a:lnTo>
                <a:lnTo>
                  <a:pt x="104" y="486"/>
                </a:lnTo>
                <a:lnTo>
                  <a:pt x="100" y="502"/>
                </a:lnTo>
                <a:lnTo>
                  <a:pt x="105" y="500"/>
                </a:lnTo>
                <a:lnTo>
                  <a:pt x="106" y="500"/>
                </a:lnTo>
                <a:lnTo>
                  <a:pt x="118" y="495"/>
                </a:lnTo>
                <a:lnTo>
                  <a:pt x="140" y="482"/>
                </a:lnTo>
                <a:lnTo>
                  <a:pt x="141" y="482"/>
                </a:lnTo>
                <a:lnTo>
                  <a:pt x="165" y="486"/>
                </a:lnTo>
                <a:lnTo>
                  <a:pt x="167" y="486"/>
                </a:lnTo>
                <a:lnTo>
                  <a:pt x="167" y="486"/>
                </a:lnTo>
                <a:lnTo>
                  <a:pt x="203" y="501"/>
                </a:lnTo>
                <a:lnTo>
                  <a:pt x="243" y="501"/>
                </a:lnTo>
                <a:lnTo>
                  <a:pt x="254" y="486"/>
                </a:lnTo>
                <a:lnTo>
                  <a:pt x="255" y="485"/>
                </a:lnTo>
                <a:lnTo>
                  <a:pt x="257" y="483"/>
                </a:lnTo>
                <a:lnTo>
                  <a:pt x="277" y="474"/>
                </a:lnTo>
                <a:lnTo>
                  <a:pt x="295" y="457"/>
                </a:lnTo>
                <a:lnTo>
                  <a:pt x="299" y="456"/>
                </a:lnTo>
                <a:lnTo>
                  <a:pt x="299" y="456"/>
                </a:lnTo>
                <a:lnTo>
                  <a:pt x="313" y="451"/>
                </a:lnTo>
                <a:lnTo>
                  <a:pt x="329" y="439"/>
                </a:lnTo>
                <a:lnTo>
                  <a:pt x="347" y="415"/>
                </a:lnTo>
                <a:lnTo>
                  <a:pt x="372" y="424"/>
                </a:lnTo>
                <a:lnTo>
                  <a:pt x="376" y="425"/>
                </a:lnTo>
                <a:lnTo>
                  <a:pt x="376" y="426"/>
                </a:lnTo>
                <a:lnTo>
                  <a:pt x="377" y="428"/>
                </a:lnTo>
                <a:lnTo>
                  <a:pt x="377" y="428"/>
                </a:lnTo>
                <a:lnTo>
                  <a:pt x="380" y="434"/>
                </a:lnTo>
                <a:lnTo>
                  <a:pt x="382" y="439"/>
                </a:lnTo>
                <a:lnTo>
                  <a:pt x="385" y="442"/>
                </a:lnTo>
                <a:lnTo>
                  <a:pt x="388" y="443"/>
                </a:lnTo>
                <a:lnTo>
                  <a:pt x="403" y="441"/>
                </a:lnTo>
                <a:lnTo>
                  <a:pt x="408" y="441"/>
                </a:lnTo>
                <a:lnTo>
                  <a:pt x="416" y="443"/>
                </a:lnTo>
                <a:lnTo>
                  <a:pt x="417" y="443"/>
                </a:lnTo>
                <a:lnTo>
                  <a:pt x="417" y="444"/>
                </a:lnTo>
                <a:lnTo>
                  <a:pt x="437" y="453"/>
                </a:lnTo>
                <a:lnTo>
                  <a:pt x="443" y="453"/>
                </a:lnTo>
                <a:lnTo>
                  <a:pt x="444" y="447"/>
                </a:lnTo>
                <a:lnTo>
                  <a:pt x="447" y="440"/>
                </a:lnTo>
                <a:lnTo>
                  <a:pt x="447" y="439"/>
                </a:lnTo>
                <a:lnTo>
                  <a:pt x="448" y="438"/>
                </a:lnTo>
                <a:lnTo>
                  <a:pt x="449" y="436"/>
                </a:lnTo>
                <a:lnTo>
                  <a:pt x="449" y="435"/>
                </a:lnTo>
                <a:lnTo>
                  <a:pt x="457" y="431"/>
                </a:lnTo>
                <a:lnTo>
                  <a:pt x="458" y="430"/>
                </a:lnTo>
                <a:lnTo>
                  <a:pt x="471" y="418"/>
                </a:lnTo>
                <a:lnTo>
                  <a:pt x="473" y="418"/>
                </a:lnTo>
                <a:lnTo>
                  <a:pt x="474" y="417"/>
                </a:lnTo>
                <a:lnTo>
                  <a:pt x="476" y="417"/>
                </a:lnTo>
                <a:lnTo>
                  <a:pt x="488" y="418"/>
                </a:lnTo>
                <a:lnTo>
                  <a:pt x="488" y="418"/>
                </a:lnTo>
                <a:lnTo>
                  <a:pt x="489" y="412"/>
                </a:lnTo>
                <a:lnTo>
                  <a:pt x="491" y="408"/>
                </a:lnTo>
                <a:lnTo>
                  <a:pt x="495" y="402"/>
                </a:lnTo>
                <a:lnTo>
                  <a:pt x="499" y="396"/>
                </a:lnTo>
                <a:lnTo>
                  <a:pt x="499" y="396"/>
                </a:lnTo>
                <a:lnTo>
                  <a:pt x="510" y="389"/>
                </a:lnTo>
                <a:lnTo>
                  <a:pt x="514" y="388"/>
                </a:lnTo>
                <a:lnTo>
                  <a:pt x="518" y="388"/>
                </a:lnTo>
                <a:lnTo>
                  <a:pt x="524" y="384"/>
                </a:lnTo>
                <a:lnTo>
                  <a:pt x="526" y="384"/>
                </a:lnTo>
                <a:lnTo>
                  <a:pt x="526" y="381"/>
                </a:lnTo>
                <a:lnTo>
                  <a:pt x="531" y="376"/>
                </a:lnTo>
                <a:lnTo>
                  <a:pt x="531" y="375"/>
                </a:lnTo>
                <a:lnTo>
                  <a:pt x="532" y="375"/>
                </a:lnTo>
                <a:lnTo>
                  <a:pt x="534" y="373"/>
                </a:lnTo>
                <a:lnTo>
                  <a:pt x="535" y="373"/>
                </a:lnTo>
                <a:lnTo>
                  <a:pt x="554" y="369"/>
                </a:lnTo>
                <a:lnTo>
                  <a:pt x="566" y="369"/>
                </a:lnTo>
                <a:lnTo>
                  <a:pt x="570" y="365"/>
                </a:lnTo>
                <a:lnTo>
                  <a:pt x="574" y="357"/>
                </a:lnTo>
                <a:lnTo>
                  <a:pt x="574" y="357"/>
                </a:lnTo>
                <a:lnTo>
                  <a:pt x="579" y="346"/>
                </a:lnTo>
                <a:lnTo>
                  <a:pt x="577" y="345"/>
                </a:lnTo>
                <a:lnTo>
                  <a:pt x="577" y="345"/>
                </a:lnTo>
                <a:lnTo>
                  <a:pt x="573" y="338"/>
                </a:lnTo>
                <a:lnTo>
                  <a:pt x="568" y="331"/>
                </a:lnTo>
                <a:lnTo>
                  <a:pt x="566" y="322"/>
                </a:lnTo>
                <a:lnTo>
                  <a:pt x="563" y="313"/>
                </a:lnTo>
                <a:lnTo>
                  <a:pt x="562" y="312"/>
                </a:lnTo>
                <a:lnTo>
                  <a:pt x="562" y="312"/>
                </a:lnTo>
                <a:lnTo>
                  <a:pt x="563" y="312"/>
                </a:lnTo>
                <a:lnTo>
                  <a:pt x="563" y="310"/>
                </a:lnTo>
                <a:lnTo>
                  <a:pt x="568" y="284"/>
                </a:lnTo>
                <a:lnTo>
                  <a:pt x="568" y="284"/>
                </a:lnTo>
                <a:lnTo>
                  <a:pt x="568" y="278"/>
                </a:lnTo>
                <a:lnTo>
                  <a:pt x="570" y="273"/>
                </a:lnTo>
                <a:lnTo>
                  <a:pt x="573" y="268"/>
                </a:lnTo>
                <a:lnTo>
                  <a:pt x="576" y="263"/>
                </a:lnTo>
                <a:lnTo>
                  <a:pt x="574" y="242"/>
                </a:lnTo>
                <a:lnTo>
                  <a:pt x="574" y="242"/>
                </a:lnTo>
                <a:lnTo>
                  <a:pt x="571" y="238"/>
                </a:lnTo>
                <a:lnTo>
                  <a:pt x="568" y="237"/>
                </a:lnTo>
                <a:lnTo>
                  <a:pt x="565" y="236"/>
                </a:lnTo>
                <a:lnTo>
                  <a:pt x="526" y="251"/>
                </a:lnTo>
                <a:lnTo>
                  <a:pt x="528" y="212"/>
                </a:lnTo>
                <a:lnTo>
                  <a:pt x="528" y="212"/>
                </a:lnTo>
                <a:lnTo>
                  <a:pt x="529" y="208"/>
                </a:lnTo>
                <a:lnTo>
                  <a:pt x="531" y="206"/>
                </a:lnTo>
                <a:lnTo>
                  <a:pt x="538" y="199"/>
                </a:lnTo>
                <a:lnTo>
                  <a:pt x="549" y="191"/>
                </a:lnTo>
                <a:lnTo>
                  <a:pt x="565" y="181"/>
                </a:lnTo>
                <a:lnTo>
                  <a:pt x="553" y="138"/>
                </a:lnTo>
                <a:lnTo>
                  <a:pt x="553" y="138"/>
                </a:lnTo>
                <a:lnTo>
                  <a:pt x="553" y="128"/>
                </a:lnTo>
                <a:lnTo>
                  <a:pt x="554" y="119"/>
                </a:lnTo>
                <a:lnTo>
                  <a:pt x="558" y="111"/>
                </a:lnTo>
                <a:lnTo>
                  <a:pt x="565" y="104"/>
                </a:lnTo>
                <a:lnTo>
                  <a:pt x="562" y="96"/>
                </a:lnTo>
                <a:lnTo>
                  <a:pt x="550" y="96"/>
                </a:lnTo>
                <a:lnTo>
                  <a:pt x="546" y="97"/>
                </a:lnTo>
                <a:lnTo>
                  <a:pt x="541" y="114"/>
                </a:lnTo>
                <a:lnTo>
                  <a:pt x="541" y="114"/>
                </a:lnTo>
                <a:lnTo>
                  <a:pt x="536" y="119"/>
                </a:lnTo>
                <a:lnTo>
                  <a:pt x="532" y="121"/>
                </a:lnTo>
                <a:lnTo>
                  <a:pt x="529" y="124"/>
                </a:lnTo>
                <a:lnTo>
                  <a:pt x="526" y="125"/>
                </a:lnTo>
                <a:lnTo>
                  <a:pt x="523" y="125"/>
                </a:lnTo>
                <a:lnTo>
                  <a:pt x="511" y="116"/>
                </a:lnTo>
                <a:lnTo>
                  <a:pt x="510" y="116"/>
                </a:lnTo>
                <a:lnTo>
                  <a:pt x="508" y="116"/>
                </a:lnTo>
                <a:lnTo>
                  <a:pt x="508" y="114"/>
                </a:lnTo>
                <a:lnTo>
                  <a:pt x="508" y="112"/>
                </a:lnTo>
                <a:lnTo>
                  <a:pt x="505" y="104"/>
                </a:lnTo>
                <a:lnTo>
                  <a:pt x="504" y="91"/>
                </a:lnTo>
                <a:lnTo>
                  <a:pt x="504" y="90"/>
                </a:lnTo>
                <a:lnTo>
                  <a:pt x="503" y="93"/>
                </a:lnTo>
                <a:lnTo>
                  <a:pt x="502" y="96"/>
                </a:lnTo>
                <a:lnTo>
                  <a:pt x="480" y="96"/>
                </a:lnTo>
                <a:lnTo>
                  <a:pt x="478" y="91"/>
                </a:lnTo>
                <a:lnTo>
                  <a:pt x="474" y="79"/>
                </a:lnTo>
                <a:lnTo>
                  <a:pt x="474" y="61"/>
                </a:lnTo>
                <a:lnTo>
                  <a:pt x="460" y="38"/>
                </a:lnTo>
                <a:lnTo>
                  <a:pt x="460" y="18"/>
                </a:lnTo>
                <a:lnTo>
                  <a:pt x="456" y="9"/>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0" name="Freeform 46"/>
          <p:cNvSpPr>
            <a:spLocks/>
          </p:cNvSpPr>
          <p:nvPr/>
        </p:nvSpPr>
        <p:spPr bwMode="auto">
          <a:xfrm>
            <a:off x="3771226" y="4911144"/>
            <a:ext cx="880207" cy="675029"/>
          </a:xfrm>
          <a:custGeom>
            <a:avLst/>
            <a:gdLst>
              <a:gd name="T0" fmla="*/ 594 w 758"/>
              <a:gd name="T1" fmla="*/ 43 h 580"/>
              <a:gd name="T2" fmla="*/ 568 w 758"/>
              <a:gd name="T3" fmla="*/ 55 h 580"/>
              <a:gd name="T4" fmla="*/ 518 w 758"/>
              <a:gd name="T5" fmla="*/ 68 h 580"/>
              <a:gd name="T6" fmla="*/ 489 w 758"/>
              <a:gd name="T7" fmla="*/ 64 h 580"/>
              <a:gd name="T8" fmla="*/ 477 w 758"/>
              <a:gd name="T9" fmla="*/ 73 h 580"/>
              <a:gd name="T10" fmla="*/ 413 w 758"/>
              <a:gd name="T11" fmla="*/ 99 h 580"/>
              <a:gd name="T12" fmla="*/ 409 w 758"/>
              <a:gd name="T13" fmla="*/ 114 h 580"/>
              <a:gd name="T14" fmla="*/ 363 w 758"/>
              <a:gd name="T15" fmla="*/ 145 h 580"/>
              <a:gd name="T16" fmla="*/ 318 w 758"/>
              <a:gd name="T17" fmla="*/ 148 h 580"/>
              <a:gd name="T18" fmla="*/ 288 w 758"/>
              <a:gd name="T19" fmla="*/ 148 h 580"/>
              <a:gd name="T20" fmla="*/ 244 w 758"/>
              <a:gd name="T21" fmla="*/ 139 h 580"/>
              <a:gd name="T22" fmla="*/ 224 w 758"/>
              <a:gd name="T23" fmla="*/ 155 h 580"/>
              <a:gd name="T24" fmla="*/ 169 w 758"/>
              <a:gd name="T25" fmla="*/ 186 h 580"/>
              <a:gd name="T26" fmla="*/ 48 w 758"/>
              <a:gd name="T27" fmla="*/ 188 h 580"/>
              <a:gd name="T28" fmla="*/ 17 w 758"/>
              <a:gd name="T29" fmla="*/ 202 h 580"/>
              <a:gd name="T30" fmla="*/ 6 w 758"/>
              <a:gd name="T31" fmla="*/ 240 h 580"/>
              <a:gd name="T32" fmla="*/ 61 w 758"/>
              <a:gd name="T33" fmla="*/ 240 h 580"/>
              <a:gd name="T34" fmla="*/ 97 w 758"/>
              <a:gd name="T35" fmla="*/ 284 h 580"/>
              <a:gd name="T36" fmla="*/ 136 w 758"/>
              <a:gd name="T37" fmla="*/ 271 h 580"/>
              <a:gd name="T38" fmla="*/ 158 w 758"/>
              <a:gd name="T39" fmla="*/ 287 h 580"/>
              <a:gd name="T40" fmla="*/ 140 w 758"/>
              <a:gd name="T41" fmla="*/ 354 h 580"/>
              <a:gd name="T42" fmla="*/ 163 w 758"/>
              <a:gd name="T43" fmla="*/ 390 h 580"/>
              <a:gd name="T44" fmla="*/ 230 w 758"/>
              <a:gd name="T45" fmla="*/ 408 h 580"/>
              <a:gd name="T46" fmla="*/ 213 w 758"/>
              <a:gd name="T47" fmla="*/ 454 h 580"/>
              <a:gd name="T48" fmla="*/ 219 w 758"/>
              <a:gd name="T49" fmla="*/ 495 h 580"/>
              <a:gd name="T50" fmla="*/ 321 w 758"/>
              <a:gd name="T51" fmla="*/ 528 h 580"/>
              <a:gd name="T52" fmla="*/ 371 w 758"/>
              <a:gd name="T53" fmla="*/ 559 h 580"/>
              <a:gd name="T54" fmla="*/ 387 w 758"/>
              <a:gd name="T55" fmla="*/ 543 h 580"/>
              <a:gd name="T56" fmla="*/ 472 w 758"/>
              <a:gd name="T57" fmla="*/ 562 h 580"/>
              <a:gd name="T58" fmla="*/ 523 w 758"/>
              <a:gd name="T59" fmla="*/ 524 h 580"/>
              <a:gd name="T60" fmla="*/ 540 w 758"/>
              <a:gd name="T61" fmla="*/ 539 h 580"/>
              <a:gd name="T62" fmla="*/ 602 w 758"/>
              <a:gd name="T63" fmla="*/ 462 h 580"/>
              <a:gd name="T64" fmla="*/ 622 w 758"/>
              <a:gd name="T65" fmla="*/ 433 h 580"/>
              <a:gd name="T66" fmla="*/ 629 w 758"/>
              <a:gd name="T67" fmla="*/ 415 h 580"/>
              <a:gd name="T68" fmla="*/ 701 w 758"/>
              <a:gd name="T69" fmla="*/ 323 h 580"/>
              <a:gd name="T70" fmla="*/ 724 w 758"/>
              <a:gd name="T71" fmla="*/ 273 h 580"/>
              <a:gd name="T72" fmla="*/ 758 w 758"/>
              <a:gd name="T73" fmla="*/ 221 h 580"/>
              <a:gd name="T74" fmla="*/ 740 w 758"/>
              <a:gd name="T75" fmla="*/ 182 h 580"/>
              <a:gd name="T76" fmla="*/ 711 w 758"/>
              <a:gd name="T77" fmla="*/ 195 h 580"/>
              <a:gd name="T78" fmla="*/ 684 w 758"/>
              <a:gd name="T79" fmla="*/ 183 h 580"/>
              <a:gd name="T80" fmla="*/ 673 w 758"/>
              <a:gd name="T81" fmla="*/ 149 h 580"/>
              <a:gd name="T82" fmla="*/ 647 w 758"/>
              <a:gd name="T83" fmla="*/ 174 h 580"/>
              <a:gd name="T84" fmla="*/ 639 w 758"/>
              <a:gd name="T85" fmla="*/ 166 h 580"/>
              <a:gd name="T86" fmla="*/ 639 w 758"/>
              <a:gd name="T87" fmla="*/ 136 h 580"/>
              <a:gd name="T88" fmla="*/ 646 w 758"/>
              <a:gd name="T89" fmla="*/ 130 h 580"/>
              <a:gd name="T90" fmla="*/ 668 w 758"/>
              <a:gd name="T91" fmla="*/ 44 h 580"/>
              <a:gd name="T92" fmla="*/ 665 w 758"/>
              <a:gd name="T93" fmla="*/ 20 h 580"/>
              <a:gd name="T94" fmla="*/ 661 w 758"/>
              <a:gd name="T95" fmla="*/ 4 h 580"/>
              <a:gd name="T96" fmla="*/ 650 w 758"/>
              <a:gd name="T97" fmla="*/ 10 h 580"/>
              <a:gd name="T98" fmla="*/ 633 w 758"/>
              <a:gd name="T99" fmla="*/ 16 h 580"/>
              <a:gd name="T100" fmla="*/ 613 w 758"/>
              <a:gd name="T101" fmla="*/ 1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8" h="580">
                <a:moveTo>
                  <a:pt x="607" y="15"/>
                </a:moveTo>
                <a:lnTo>
                  <a:pt x="608" y="16"/>
                </a:lnTo>
                <a:lnTo>
                  <a:pt x="610" y="18"/>
                </a:lnTo>
                <a:lnTo>
                  <a:pt x="594" y="43"/>
                </a:lnTo>
                <a:lnTo>
                  <a:pt x="594" y="43"/>
                </a:lnTo>
                <a:lnTo>
                  <a:pt x="590" y="47"/>
                </a:lnTo>
                <a:lnTo>
                  <a:pt x="584" y="52"/>
                </a:lnTo>
                <a:lnTo>
                  <a:pt x="577" y="54"/>
                </a:lnTo>
                <a:lnTo>
                  <a:pt x="570" y="55"/>
                </a:lnTo>
                <a:lnTo>
                  <a:pt x="568" y="55"/>
                </a:lnTo>
                <a:lnTo>
                  <a:pt x="556" y="47"/>
                </a:lnTo>
                <a:lnTo>
                  <a:pt x="544" y="48"/>
                </a:lnTo>
                <a:lnTo>
                  <a:pt x="520" y="67"/>
                </a:lnTo>
                <a:lnTo>
                  <a:pt x="520" y="67"/>
                </a:lnTo>
                <a:lnTo>
                  <a:pt x="518" y="68"/>
                </a:lnTo>
                <a:lnTo>
                  <a:pt x="515" y="67"/>
                </a:lnTo>
                <a:lnTo>
                  <a:pt x="509" y="64"/>
                </a:lnTo>
                <a:lnTo>
                  <a:pt x="503" y="57"/>
                </a:lnTo>
                <a:lnTo>
                  <a:pt x="496" y="48"/>
                </a:lnTo>
                <a:lnTo>
                  <a:pt x="489" y="64"/>
                </a:lnTo>
                <a:lnTo>
                  <a:pt x="488" y="64"/>
                </a:lnTo>
                <a:lnTo>
                  <a:pt x="488" y="64"/>
                </a:lnTo>
                <a:lnTo>
                  <a:pt x="485" y="65"/>
                </a:lnTo>
                <a:lnTo>
                  <a:pt x="485" y="65"/>
                </a:lnTo>
                <a:lnTo>
                  <a:pt x="477" y="73"/>
                </a:lnTo>
                <a:lnTo>
                  <a:pt x="461" y="73"/>
                </a:lnTo>
                <a:lnTo>
                  <a:pt x="447" y="79"/>
                </a:lnTo>
                <a:lnTo>
                  <a:pt x="427" y="93"/>
                </a:lnTo>
                <a:lnTo>
                  <a:pt x="420" y="93"/>
                </a:lnTo>
                <a:lnTo>
                  <a:pt x="413" y="99"/>
                </a:lnTo>
                <a:lnTo>
                  <a:pt x="413" y="99"/>
                </a:lnTo>
                <a:lnTo>
                  <a:pt x="410" y="102"/>
                </a:lnTo>
                <a:lnTo>
                  <a:pt x="408" y="107"/>
                </a:lnTo>
                <a:lnTo>
                  <a:pt x="408" y="110"/>
                </a:lnTo>
                <a:lnTo>
                  <a:pt x="409" y="114"/>
                </a:lnTo>
                <a:lnTo>
                  <a:pt x="417" y="126"/>
                </a:lnTo>
                <a:lnTo>
                  <a:pt x="384" y="123"/>
                </a:lnTo>
                <a:lnTo>
                  <a:pt x="365" y="136"/>
                </a:lnTo>
                <a:lnTo>
                  <a:pt x="363" y="143"/>
                </a:lnTo>
                <a:lnTo>
                  <a:pt x="363" y="145"/>
                </a:lnTo>
                <a:lnTo>
                  <a:pt x="359" y="154"/>
                </a:lnTo>
                <a:lnTo>
                  <a:pt x="358" y="155"/>
                </a:lnTo>
                <a:lnTo>
                  <a:pt x="357" y="156"/>
                </a:lnTo>
                <a:lnTo>
                  <a:pt x="340" y="156"/>
                </a:lnTo>
                <a:lnTo>
                  <a:pt x="318" y="148"/>
                </a:lnTo>
                <a:lnTo>
                  <a:pt x="310" y="147"/>
                </a:lnTo>
                <a:lnTo>
                  <a:pt x="294" y="149"/>
                </a:lnTo>
                <a:lnTo>
                  <a:pt x="294" y="149"/>
                </a:lnTo>
                <a:lnTo>
                  <a:pt x="291" y="149"/>
                </a:lnTo>
                <a:lnTo>
                  <a:pt x="288" y="148"/>
                </a:lnTo>
                <a:lnTo>
                  <a:pt x="283" y="143"/>
                </a:lnTo>
                <a:lnTo>
                  <a:pt x="277" y="136"/>
                </a:lnTo>
                <a:lnTo>
                  <a:pt x="271" y="127"/>
                </a:lnTo>
                <a:lnTo>
                  <a:pt x="256" y="122"/>
                </a:lnTo>
                <a:lnTo>
                  <a:pt x="244" y="139"/>
                </a:lnTo>
                <a:lnTo>
                  <a:pt x="244" y="139"/>
                </a:lnTo>
                <a:lnTo>
                  <a:pt x="243" y="139"/>
                </a:lnTo>
                <a:lnTo>
                  <a:pt x="227" y="154"/>
                </a:lnTo>
                <a:lnTo>
                  <a:pt x="224" y="154"/>
                </a:lnTo>
                <a:lnTo>
                  <a:pt x="224" y="155"/>
                </a:lnTo>
                <a:lnTo>
                  <a:pt x="222" y="155"/>
                </a:lnTo>
                <a:lnTo>
                  <a:pt x="209" y="158"/>
                </a:lnTo>
                <a:lnTo>
                  <a:pt x="190" y="175"/>
                </a:lnTo>
                <a:lnTo>
                  <a:pt x="190" y="175"/>
                </a:lnTo>
                <a:lnTo>
                  <a:pt x="169" y="186"/>
                </a:lnTo>
                <a:lnTo>
                  <a:pt x="154" y="204"/>
                </a:lnTo>
                <a:lnTo>
                  <a:pt x="106" y="204"/>
                </a:lnTo>
                <a:lnTo>
                  <a:pt x="106" y="204"/>
                </a:lnTo>
                <a:lnTo>
                  <a:pt x="69" y="190"/>
                </a:lnTo>
                <a:lnTo>
                  <a:pt x="48" y="188"/>
                </a:lnTo>
                <a:lnTo>
                  <a:pt x="31" y="197"/>
                </a:lnTo>
                <a:lnTo>
                  <a:pt x="30" y="197"/>
                </a:lnTo>
                <a:lnTo>
                  <a:pt x="30" y="197"/>
                </a:lnTo>
                <a:lnTo>
                  <a:pt x="17" y="202"/>
                </a:lnTo>
                <a:lnTo>
                  <a:pt x="17" y="202"/>
                </a:lnTo>
                <a:lnTo>
                  <a:pt x="9" y="206"/>
                </a:lnTo>
                <a:lnTo>
                  <a:pt x="2" y="210"/>
                </a:lnTo>
                <a:lnTo>
                  <a:pt x="0" y="216"/>
                </a:lnTo>
                <a:lnTo>
                  <a:pt x="0" y="230"/>
                </a:lnTo>
                <a:lnTo>
                  <a:pt x="6" y="240"/>
                </a:lnTo>
                <a:lnTo>
                  <a:pt x="35" y="230"/>
                </a:lnTo>
                <a:lnTo>
                  <a:pt x="35" y="230"/>
                </a:lnTo>
                <a:lnTo>
                  <a:pt x="40" y="230"/>
                </a:lnTo>
                <a:lnTo>
                  <a:pt x="46" y="233"/>
                </a:lnTo>
                <a:lnTo>
                  <a:pt x="61" y="240"/>
                </a:lnTo>
                <a:lnTo>
                  <a:pt x="63" y="241"/>
                </a:lnTo>
                <a:lnTo>
                  <a:pt x="64" y="242"/>
                </a:lnTo>
                <a:lnTo>
                  <a:pt x="65" y="283"/>
                </a:lnTo>
                <a:lnTo>
                  <a:pt x="71" y="284"/>
                </a:lnTo>
                <a:lnTo>
                  <a:pt x="97" y="284"/>
                </a:lnTo>
                <a:lnTo>
                  <a:pt x="112" y="281"/>
                </a:lnTo>
                <a:lnTo>
                  <a:pt x="114" y="279"/>
                </a:lnTo>
                <a:lnTo>
                  <a:pt x="114" y="279"/>
                </a:lnTo>
                <a:lnTo>
                  <a:pt x="129" y="272"/>
                </a:lnTo>
                <a:lnTo>
                  <a:pt x="136" y="271"/>
                </a:lnTo>
                <a:lnTo>
                  <a:pt x="144" y="268"/>
                </a:lnTo>
                <a:lnTo>
                  <a:pt x="149" y="267"/>
                </a:lnTo>
                <a:lnTo>
                  <a:pt x="151" y="271"/>
                </a:lnTo>
                <a:lnTo>
                  <a:pt x="158" y="285"/>
                </a:lnTo>
                <a:lnTo>
                  <a:pt x="158" y="287"/>
                </a:lnTo>
                <a:lnTo>
                  <a:pt x="163" y="327"/>
                </a:lnTo>
                <a:lnTo>
                  <a:pt x="163" y="330"/>
                </a:lnTo>
                <a:lnTo>
                  <a:pt x="141" y="353"/>
                </a:lnTo>
                <a:lnTo>
                  <a:pt x="140" y="353"/>
                </a:lnTo>
                <a:lnTo>
                  <a:pt x="140" y="354"/>
                </a:lnTo>
                <a:lnTo>
                  <a:pt x="113" y="367"/>
                </a:lnTo>
                <a:lnTo>
                  <a:pt x="105" y="376"/>
                </a:lnTo>
                <a:lnTo>
                  <a:pt x="109" y="384"/>
                </a:lnTo>
                <a:lnTo>
                  <a:pt x="161" y="389"/>
                </a:lnTo>
                <a:lnTo>
                  <a:pt x="163" y="390"/>
                </a:lnTo>
                <a:lnTo>
                  <a:pt x="163" y="390"/>
                </a:lnTo>
                <a:lnTo>
                  <a:pt x="164" y="391"/>
                </a:lnTo>
                <a:lnTo>
                  <a:pt x="184" y="404"/>
                </a:lnTo>
                <a:lnTo>
                  <a:pt x="230" y="401"/>
                </a:lnTo>
                <a:lnTo>
                  <a:pt x="230" y="408"/>
                </a:lnTo>
                <a:lnTo>
                  <a:pt x="232" y="431"/>
                </a:lnTo>
                <a:lnTo>
                  <a:pt x="232" y="433"/>
                </a:lnTo>
                <a:lnTo>
                  <a:pt x="234" y="433"/>
                </a:lnTo>
                <a:lnTo>
                  <a:pt x="213" y="454"/>
                </a:lnTo>
                <a:lnTo>
                  <a:pt x="213" y="454"/>
                </a:lnTo>
                <a:lnTo>
                  <a:pt x="213" y="471"/>
                </a:lnTo>
                <a:lnTo>
                  <a:pt x="213" y="479"/>
                </a:lnTo>
                <a:lnTo>
                  <a:pt x="214" y="485"/>
                </a:lnTo>
                <a:lnTo>
                  <a:pt x="216" y="491"/>
                </a:lnTo>
                <a:lnTo>
                  <a:pt x="219" y="495"/>
                </a:lnTo>
                <a:lnTo>
                  <a:pt x="222" y="498"/>
                </a:lnTo>
                <a:lnTo>
                  <a:pt x="227" y="500"/>
                </a:lnTo>
                <a:lnTo>
                  <a:pt x="264" y="520"/>
                </a:lnTo>
                <a:lnTo>
                  <a:pt x="295" y="541"/>
                </a:lnTo>
                <a:lnTo>
                  <a:pt x="321" y="528"/>
                </a:lnTo>
                <a:lnTo>
                  <a:pt x="323" y="527"/>
                </a:lnTo>
                <a:lnTo>
                  <a:pt x="325" y="526"/>
                </a:lnTo>
                <a:lnTo>
                  <a:pt x="326" y="527"/>
                </a:lnTo>
                <a:lnTo>
                  <a:pt x="365" y="557"/>
                </a:lnTo>
                <a:lnTo>
                  <a:pt x="371" y="559"/>
                </a:lnTo>
                <a:lnTo>
                  <a:pt x="381" y="547"/>
                </a:lnTo>
                <a:lnTo>
                  <a:pt x="384" y="545"/>
                </a:lnTo>
                <a:lnTo>
                  <a:pt x="385" y="543"/>
                </a:lnTo>
                <a:lnTo>
                  <a:pt x="386" y="543"/>
                </a:lnTo>
                <a:lnTo>
                  <a:pt x="387" y="543"/>
                </a:lnTo>
                <a:lnTo>
                  <a:pt x="410" y="547"/>
                </a:lnTo>
                <a:lnTo>
                  <a:pt x="414" y="507"/>
                </a:lnTo>
                <a:lnTo>
                  <a:pt x="444" y="559"/>
                </a:lnTo>
                <a:lnTo>
                  <a:pt x="468" y="561"/>
                </a:lnTo>
                <a:lnTo>
                  <a:pt x="472" y="562"/>
                </a:lnTo>
                <a:lnTo>
                  <a:pt x="474" y="562"/>
                </a:lnTo>
                <a:lnTo>
                  <a:pt x="474" y="564"/>
                </a:lnTo>
                <a:lnTo>
                  <a:pt x="474" y="580"/>
                </a:lnTo>
                <a:lnTo>
                  <a:pt x="483" y="577"/>
                </a:lnTo>
                <a:lnTo>
                  <a:pt x="523" y="524"/>
                </a:lnTo>
                <a:lnTo>
                  <a:pt x="540" y="549"/>
                </a:lnTo>
                <a:lnTo>
                  <a:pt x="540" y="541"/>
                </a:lnTo>
                <a:lnTo>
                  <a:pt x="540" y="541"/>
                </a:lnTo>
                <a:lnTo>
                  <a:pt x="540" y="540"/>
                </a:lnTo>
                <a:lnTo>
                  <a:pt x="540" y="539"/>
                </a:lnTo>
                <a:lnTo>
                  <a:pt x="553" y="515"/>
                </a:lnTo>
                <a:lnTo>
                  <a:pt x="563" y="496"/>
                </a:lnTo>
                <a:lnTo>
                  <a:pt x="593" y="496"/>
                </a:lnTo>
                <a:lnTo>
                  <a:pt x="599" y="462"/>
                </a:lnTo>
                <a:lnTo>
                  <a:pt x="602" y="462"/>
                </a:lnTo>
                <a:lnTo>
                  <a:pt x="605" y="463"/>
                </a:lnTo>
                <a:lnTo>
                  <a:pt x="627" y="467"/>
                </a:lnTo>
                <a:lnTo>
                  <a:pt x="630" y="455"/>
                </a:lnTo>
                <a:lnTo>
                  <a:pt x="622" y="436"/>
                </a:lnTo>
                <a:lnTo>
                  <a:pt x="622" y="433"/>
                </a:lnTo>
                <a:lnTo>
                  <a:pt x="626" y="420"/>
                </a:lnTo>
                <a:lnTo>
                  <a:pt x="626" y="417"/>
                </a:lnTo>
                <a:lnTo>
                  <a:pt x="627" y="416"/>
                </a:lnTo>
                <a:lnTo>
                  <a:pt x="629" y="416"/>
                </a:lnTo>
                <a:lnTo>
                  <a:pt x="629" y="415"/>
                </a:lnTo>
                <a:lnTo>
                  <a:pt x="692" y="382"/>
                </a:lnTo>
                <a:lnTo>
                  <a:pt x="689" y="349"/>
                </a:lnTo>
                <a:lnTo>
                  <a:pt x="689" y="349"/>
                </a:lnTo>
                <a:lnTo>
                  <a:pt x="689" y="347"/>
                </a:lnTo>
                <a:lnTo>
                  <a:pt x="701" y="323"/>
                </a:lnTo>
                <a:lnTo>
                  <a:pt x="703" y="319"/>
                </a:lnTo>
                <a:lnTo>
                  <a:pt x="703" y="319"/>
                </a:lnTo>
                <a:lnTo>
                  <a:pt x="722" y="274"/>
                </a:lnTo>
                <a:lnTo>
                  <a:pt x="724" y="273"/>
                </a:lnTo>
                <a:lnTo>
                  <a:pt x="724" y="273"/>
                </a:lnTo>
                <a:lnTo>
                  <a:pt x="740" y="257"/>
                </a:lnTo>
                <a:lnTo>
                  <a:pt x="750" y="239"/>
                </a:lnTo>
                <a:lnTo>
                  <a:pt x="750" y="236"/>
                </a:lnTo>
                <a:lnTo>
                  <a:pt x="750" y="236"/>
                </a:lnTo>
                <a:lnTo>
                  <a:pt x="758" y="221"/>
                </a:lnTo>
                <a:lnTo>
                  <a:pt x="751" y="203"/>
                </a:lnTo>
                <a:lnTo>
                  <a:pt x="751" y="202"/>
                </a:lnTo>
                <a:lnTo>
                  <a:pt x="750" y="202"/>
                </a:lnTo>
                <a:lnTo>
                  <a:pt x="750" y="182"/>
                </a:lnTo>
                <a:lnTo>
                  <a:pt x="740" y="182"/>
                </a:lnTo>
                <a:lnTo>
                  <a:pt x="721" y="192"/>
                </a:lnTo>
                <a:lnTo>
                  <a:pt x="721" y="192"/>
                </a:lnTo>
                <a:lnTo>
                  <a:pt x="718" y="193"/>
                </a:lnTo>
                <a:lnTo>
                  <a:pt x="714" y="194"/>
                </a:lnTo>
                <a:lnTo>
                  <a:pt x="711" y="195"/>
                </a:lnTo>
                <a:lnTo>
                  <a:pt x="706" y="194"/>
                </a:lnTo>
                <a:lnTo>
                  <a:pt x="696" y="192"/>
                </a:lnTo>
                <a:lnTo>
                  <a:pt x="686" y="186"/>
                </a:lnTo>
                <a:lnTo>
                  <a:pt x="686" y="186"/>
                </a:lnTo>
                <a:lnTo>
                  <a:pt x="684" y="183"/>
                </a:lnTo>
                <a:lnTo>
                  <a:pt x="682" y="180"/>
                </a:lnTo>
                <a:lnTo>
                  <a:pt x="680" y="173"/>
                </a:lnTo>
                <a:lnTo>
                  <a:pt x="681" y="163"/>
                </a:lnTo>
                <a:lnTo>
                  <a:pt x="682" y="150"/>
                </a:lnTo>
                <a:lnTo>
                  <a:pt x="673" y="149"/>
                </a:lnTo>
                <a:lnTo>
                  <a:pt x="669" y="155"/>
                </a:lnTo>
                <a:lnTo>
                  <a:pt x="669" y="155"/>
                </a:lnTo>
                <a:lnTo>
                  <a:pt x="655" y="170"/>
                </a:lnTo>
                <a:lnTo>
                  <a:pt x="649" y="173"/>
                </a:lnTo>
                <a:lnTo>
                  <a:pt x="647" y="174"/>
                </a:lnTo>
                <a:lnTo>
                  <a:pt x="647" y="174"/>
                </a:lnTo>
                <a:lnTo>
                  <a:pt x="643" y="174"/>
                </a:lnTo>
                <a:lnTo>
                  <a:pt x="641" y="173"/>
                </a:lnTo>
                <a:lnTo>
                  <a:pt x="641" y="173"/>
                </a:lnTo>
                <a:lnTo>
                  <a:pt x="639" y="166"/>
                </a:lnTo>
                <a:lnTo>
                  <a:pt x="638" y="161"/>
                </a:lnTo>
                <a:lnTo>
                  <a:pt x="637" y="154"/>
                </a:lnTo>
                <a:lnTo>
                  <a:pt x="637" y="154"/>
                </a:lnTo>
                <a:lnTo>
                  <a:pt x="638" y="140"/>
                </a:lnTo>
                <a:lnTo>
                  <a:pt x="639" y="136"/>
                </a:lnTo>
                <a:lnTo>
                  <a:pt x="641" y="133"/>
                </a:lnTo>
                <a:lnTo>
                  <a:pt x="641" y="133"/>
                </a:lnTo>
                <a:lnTo>
                  <a:pt x="642" y="131"/>
                </a:lnTo>
                <a:lnTo>
                  <a:pt x="645" y="130"/>
                </a:lnTo>
                <a:lnTo>
                  <a:pt x="646" y="130"/>
                </a:lnTo>
                <a:lnTo>
                  <a:pt x="648" y="131"/>
                </a:lnTo>
                <a:lnTo>
                  <a:pt x="671" y="88"/>
                </a:lnTo>
                <a:lnTo>
                  <a:pt x="677" y="72"/>
                </a:lnTo>
                <a:lnTo>
                  <a:pt x="680" y="55"/>
                </a:lnTo>
                <a:lnTo>
                  <a:pt x="668" y="44"/>
                </a:lnTo>
                <a:lnTo>
                  <a:pt x="668" y="44"/>
                </a:lnTo>
                <a:lnTo>
                  <a:pt x="665" y="40"/>
                </a:lnTo>
                <a:lnTo>
                  <a:pt x="664" y="34"/>
                </a:lnTo>
                <a:lnTo>
                  <a:pt x="664" y="28"/>
                </a:lnTo>
                <a:lnTo>
                  <a:pt x="665" y="20"/>
                </a:lnTo>
                <a:lnTo>
                  <a:pt x="665" y="13"/>
                </a:lnTo>
                <a:lnTo>
                  <a:pt x="665" y="13"/>
                </a:lnTo>
                <a:lnTo>
                  <a:pt x="664" y="9"/>
                </a:lnTo>
                <a:lnTo>
                  <a:pt x="663" y="6"/>
                </a:lnTo>
                <a:lnTo>
                  <a:pt x="661" y="4"/>
                </a:lnTo>
                <a:lnTo>
                  <a:pt x="657" y="0"/>
                </a:lnTo>
                <a:lnTo>
                  <a:pt x="655" y="0"/>
                </a:lnTo>
                <a:lnTo>
                  <a:pt x="654" y="4"/>
                </a:lnTo>
                <a:lnTo>
                  <a:pt x="654" y="4"/>
                </a:lnTo>
                <a:lnTo>
                  <a:pt x="650" y="10"/>
                </a:lnTo>
                <a:lnTo>
                  <a:pt x="648" y="13"/>
                </a:lnTo>
                <a:lnTo>
                  <a:pt x="645" y="14"/>
                </a:lnTo>
                <a:lnTo>
                  <a:pt x="641" y="15"/>
                </a:lnTo>
                <a:lnTo>
                  <a:pt x="638" y="16"/>
                </a:lnTo>
                <a:lnTo>
                  <a:pt x="633" y="16"/>
                </a:lnTo>
                <a:lnTo>
                  <a:pt x="629" y="15"/>
                </a:lnTo>
                <a:lnTo>
                  <a:pt x="629" y="15"/>
                </a:lnTo>
                <a:lnTo>
                  <a:pt x="624" y="14"/>
                </a:lnTo>
                <a:lnTo>
                  <a:pt x="618" y="13"/>
                </a:lnTo>
                <a:lnTo>
                  <a:pt x="613" y="14"/>
                </a:lnTo>
                <a:lnTo>
                  <a:pt x="607" y="15"/>
                </a:lnTo>
                <a:lnTo>
                  <a:pt x="607" y="15"/>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1" name="Freeform 47"/>
          <p:cNvSpPr>
            <a:spLocks/>
          </p:cNvSpPr>
          <p:nvPr/>
        </p:nvSpPr>
        <p:spPr bwMode="auto">
          <a:xfrm>
            <a:off x="3892993" y="4176962"/>
            <a:ext cx="497509" cy="504532"/>
          </a:xfrm>
          <a:custGeom>
            <a:avLst/>
            <a:gdLst>
              <a:gd name="T0" fmla="*/ 407 w 429"/>
              <a:gd name="T1" fmla="*/ 49 h 437"/>
              <a:gd name="T2" fmla="*/ 391 w 429"/>
              <a:gd name="T3" fmla="*/ 45 h 437"/>
              <a:gd name="T4" fmla="*/ 377 w 429"/>
              <a:gd name="T5" fmla="*/ 39 h 437"/>
              <a:gd name="T6" fmla="*/ 354 w 429"/>
              <a:gd name="T7" fmla="*/ 43 h 437"/>
              <a:gd name="T8" fmla="*/ 335 w 429"/>
              <a:gd name="T9" fmla="*/ 36 h 437"/>
              <a:gd name="T10" fmla="*/ 334 w 429"/>
              <a:gd name="T11" fmla="*/ 32 h 437"/>
              <a:gd name="T12" fmla="*/ 308 w 429"/>
              <a:gd name="T13" fmla="*/ 7 h 437"/>
              <a:gd name="T14" fmla="*/ 266 w 429"/>
              <a:gd name="T15" fmla="*/ 24 h 437"/>
              <a:gd name="T16" fmla="*/ 261 w 429"/>
              <a:gd name="T17" fmla="*/ 62 h 437"/>
              <a:gd name="T18" fmla="*/ 244 w 429"/>
              <a:gd name="T19" fmla="*/ 91 h 437"/>
              <a:gd name="T20" fmla="*/ 218 w 429"/>
              <a:gd name="T21" fmla="*/ 131 h 437"/>
              <a:gd name="T22" fmla="*/ 187 w 429"/>
              <a:gd name="T23" fmla="*/ 157 h 437"/>
              <a:gd name="T24" fmla="*/ 171 w 429"/>
              <a:gd name="T25" fmla="*/ 184 h 437"/>
              <a:gd name="T26" fmla="*/ 145 w 429"/>
              <a:gd name="T27" fmla="*/ 200 h 437"/>
              <a:gd name="T28" fmla="*/ 111 w 429"/>
              <a:gd name="T29" fmla="*/ 248 h 437"/>
              <a:gd name="T30" fmla="*/ 108 w 429"/>
              <a:gd name="T31" fmla="*/ 249 h 437"/>
              <a:gd name="T32" fmla="*/ 0 w 429"/>
              <a:gd name="T33" fmla="*/ 275 h 437"/>
              <a:gd name="T34" fmla="*/ 47 w 429"/>
              <a:gd name="T35" fmla="*/ 353 h 437"/>
              <a:gd name="T36" fmla="*/ 48 w 429"/>
              <a:gd name="T37" fmla="*/ 354 h 437"/>
              <a:gd name="T38" fmla="*/ 60 w 429"/>
              <a:gd name="T39" fmla="*/ 370 h 437"/>
              <a:gd name="T40" fmla="*/ 63 w 429"/>
              <a:gd name="T41" fmla="*/ 397 h 437"/>
              <a:gd name="T42" fmla="*/ 66 w 429"/>
              <a:gd name="T43" fmla="*/ 406 h 437"/>
              <a:gd name="T44" fmla="*/ 94 w 429"/>
              <a:gd name="T45" fmla="*/ 397 h 437"/>
              <a:gd name="T46" fmla="*/ 106 w 429"/>
              <a:gd name="T47" fmla="*/ 402 h 437"/>
              <a:gd name="T48" fmla="*/ 115 w 429"/>
              <a:gd name="T49" fmla="*/ 373 h 437"/>
              <a:gd name="T50" fmla="*/ 122 w 429"/>
              <a:gd name="T51" fmla="*/ 367 h 437"/>
              <a:gd name="T52" fmla="*/ 154 w 429"/>
              <a:gd name="T53" fmla="*/ 368 h 437"/>
              <a:gd name="T54" fmla="*/ 171 w 429"/>
              <a:gd name="T55" fmla="*/ 322 h 437"/>
              <a:gd name="T56" fmla="*/ 173 w 429"/>
              <a:gd name="T57" fmla="*/ 319 h 437"/>
              <a:gd name="T58" fmla="*/ 182 w 429"/>
              <a:gd name="T59" fmla="*/ 312 h 437"/>
              <a:gd name="T60" fmla="*/ 202 w 429"/>
              <a:gd name="T61" fmla="*/ 319 h 437"/>
              <a:gd name="T62" fmla="*/ 209 w 429"/>
              <a:gd name="T63" fmla="*/ 351 h 437"/>
              <a:gd name="T64" fmla="*/ 219 w 429"/>
              <a:gd name="T65" fmla="*/ 343 h 437"/>
              <a:gd name="T66" fmla="*/ 243 w 429"/>
              <a:gd name="T67" fmla="*/ 321 h 437"/>
              <a:gd name="T68" fmla="*/ 261 w 429"/>
              <a:gd name="T69" fmla="*/ 325 h 437"/>
              <a:gd name="T70" fmla="*/ 274 w 429"/>
              <a:gd name="T71" fmla="*/ 343 h 437"/>
              <a:gd name="T72" fmla="*/ 286 w 429"/>
              <a:gd name="T73" fmla="*/ 382 h 437"/>
              <a:gd name="T74" fmla="*/ 289 w 429"/>
              <a:gd name="T75" fmla="*/ 409 h 437"/>
              <a:gd name="T76" fmla="*/ 299 w 429"/>
              <a:gd name="T77" fmla="*/ 400 h 437"/>
              <a:gd name="T78" fmla="*/ 316 w 429"/>
              <a:gd name="T79" fmla="*/ 409 h 437"/>
              <a:gd name="T80" fmla="*/ 321 w 429"/>
              <a:gd name="T81" fmla="*/ 433 h 437"/>
              <a:gd name="T82" fmla="*/ 334 w 429"/>
              <a:gd name="T83" fmla="*/ 418 h 437"/>
              <a:gd name="T84" fmla="*/ 336 w 429"/>
              <a:gd name="T85" fmla="*/ 415 h 437"/>
              <a:gd name="T86" fmla="*/ 347 w 429"/>
              <a:gd name="T87" fmla="*/ 410 h 437"/>
              <a:gd name="T88" fmla="*/ 355 w 429"/>
              <a:gd name="T89" fmla="*/ 402 h 437"/>
              <a:gd name="T90" fmla="*/ 327 w 429"/>
              <a:gd name="T91" fmla="*/ 306 h 437"/>
              <a:gd name="T92" fmla="*/ 280 w 429"/>
              <a:gd name="T93" fmla="*/ 221 h 437"/>
              <a:gd name="T94" fmla="*/ 264 w 429"/>
              <a:gd name="T95" fmla="*/ 194 h 437"/>
              <a:gd name="T96" fmla="*/ 273 w 429"/>
              <a:gd name="T97" fmla="*/ 159 h 437"/>
              <a:gd name="T98" fmla="*/ 353 w 429"/>
              <a:gd name="T99" fmla="*/ 155 h 437"/>
              <a:gd name="T100" fmla="*/ 395 w 429"/>
              <a:gd name="T101" fmla="*/ 132 h 437"/>
              <a:gd name="T102" fmla="*/ 414 w 429"/>
              <a:gd name="T103" fmla="*/ 124 h 437"/>
              <a:gd name="T104" fmla="*/ 422 w 429"/>
              <a:gd name="T105" fmla="*/ 115 h 437"/>
              <a:gd name="T106" fmla="*/ 428 w 429"/>
              <a:gd name="T107" fmla="*/ 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9" h="437">
                <a:moveTo>
                  <a:pt x="429" y="88"/>
                </a:moveTo>
                <a:lnTo>
                  <a:pt x="420" y="69"/>
                </a:lnTo>
                <a:lnTo>
                  <a:pt x="407" y="49"/>
                </a:lnTo>
                <a:lnTo>
                  <a:pt x="392" y="46"/>
                </a:lnTo>
                <a:lnTo>
                  <a:pt x="391" y="46"/>
                </a:lnTo>
                <a:lnTo>
                  <a:pt x="391" y="45"/>
                </a:lnTo>
                <a:lnTo>
                  <a:pt x="390" y="45"/>
                </a:lnTo>
                <a:lnTo>
                  <a:pt x="377" y="39"/>
                </a:lnTo>
                <a:lnTo>
                  <a:pt x="377" y="39"/>
                </a:lnTo>
                <a:lnTo>
                  <a:pt x="375" y="39"/>
                </a:lnTo>
                <a:lnTo>
                  <a:pt x="370" y="40"/>
                </a:lnTo>
                <a:lnTo>
                  <a:pt x="354" y="43"/>
                </a:lnTo>
                <a:lnTo>
                  <a:pt x="353" y="43"/>
                </a:lnTo>
                <a:lnTo>
                  <a:pt x="351" y="41"/>
                </a:lnTo>
                <a:lnTo>
                  <a:pt x="335" y="36"/>
                </a:lnTo>
                <a:lnTo>
                  <a:pt x="335" y="35"/>
                </a:lnTo>
                <a:lnTo>
                  <a:pt x="334" y="35"/>
                </a:lnTo>
                <a:lnTo>
                  <a:pt x="334" y="32"/>
                </a:lnTo>
                <a:lnTo>
                  <a:pt x="334" y="32"/>
                </a:lnTo>
                <a:lnTo>
                  <a:pt x="322" y="21"/>
                </a:lnTo>
                <a:lnTo>
                  <a:pt x="308" y="7"/>
                </a:lnTo>
                <a:lnTo>
                  <a:pt x="297" y="0"/>
                </a:lnTo>
                <a:lnTo>
                  <a:pt x="283" y="13"/>
                </a:lnTo>
                <a:lnTo>
                  <a:pt x="266" y="24"/>
                </a:lnTo>
                <a:lnTo>
                  <a:pt x="261" y="61"/>
                </a:lnTo>
                <a:lnTo>
                  <a:pt x="261" y="62"/>
                </a:lnTo>
                <a:lnTo>
                  <a:pt x="261" y="62"/>
                </a:lnTo>
                <a:lnTo>
                  <a:pt x="245" y="88"/>
                </a:lnTo>
                <a:lnTo>
                  <a:pt x="245" y="91"/>
                </a:lnTo>
                <a:lnTo>
                  <a:pt x="244" y="91"/>
                </a:lnTo>
                <a:lnTo>
                  <a:pt x="233" y="103"/>
                </a:lnTo>
                <a:lnTo>
                  <a:pt x="218" y="131"/>
                </a:lnTo>
                <a:lnTo>
                  <a:pt x="218" y="131"/>
                </a:lnTo>
                <a:lnTo>
                  <a:pt x="217" y="133"/>
                </a:lnTo>
                <a:lnTo>
                  <a:pt x="217" y="133"/>
                </a:lnTo>
                <a:lnTo>
                  <a:pt x="187" y="157"/>
                </a:lnTo>
                <a:lnTo>
                  <a:pt x="174" y="179"/>
                </a:lnTo>
                <a:lnTo>
                  <a:pt x="174" y="179"/>
                </a:lnTo>
                <a:lnTo>
                  <a:pt x="171" y="184"/>
                </a:lnTo>
                <a:lnTo>
                  <a:pt x="165" y="189"/>
                </a:lnTo>
                <a:lnTo>
                  <a:pt x="156" y="194"/>
                </a:lnTo>
                <a:lnTo>
                  <a:pt x="145" y="200"/>
                </a:lnTo>
                <a:lnTo>
                  <a:pt x="132" y="220"/>
                </a:lnTo>
                <a:lnTo>
                  <a:pt x="132" y="220"/>
                </a:lnTo>
                <a:lnTo>
                  <a:pt x="111" y="248"/>
                </a:lnTo>
                <a:lnTo>
                  <a:pt x="110" y="248"/>
                </a:lnTo>
                <a:lnTo>
                  <a:pt x="110" y="249"/>
                </a:lnTo>
                <a:lnTo>
                  <a:pt x="108" y="249"/>
                </a:lnTo>
                <a:lnTo>
                  <a:pt x="12" y="243"/>
                </a:lnTo>
                <a:lnTo>
                  <a:pt x="0" y="255"/>
                </a:lnTo>
                <a:lnTo>
                  <a:pt x="0" y="275"/>
                </a:lnTo>
                <a:lnTo>
                  <a:pt x="11" y="314"/>
                </a:lnTo>
                <a:lnTo>
                  <a:pt x="30" y="344"/>
                </a:lnTo>
                <a:lnTo>
                  <a:pt x="47" y="353"/>
                </a:lnTo>
                <a:lnTo>
                  <a:pt x="47" y="354"/>
                </a:lnTo>
                <a:lnTo>
                  <a:pt x="48" y="354"/>
                </a:lnTo>
                <a:lnTo>
                  <a:pt x="48" y="354"/>
                </a:lnTo>
                <a:lnTo>
                  <a:pt x="48" y="354"/>
                </a:lnTo>
                <a:lnTo>
                  <a:pt x="55" y="363"/>
                </a:lnTo>
                <a:lnTo>
                  <a:pt x="60" y="370"/>
                </a:lnTo>
                <a:lnTo>
                  <a:pt x="62" y="376"/>
                </a:lnTo>
                <a:lnTo>
                  <a:pt x="63" y="381"/>
                </a:lnTo>
                <a:lnTo>
                  <a:pt x="63" y="397"/>
                </a:lnTo>
                <a:lnTo>
                  <a:pt x="58" y="402"/>
                </a:lnTo>
                <a:lnTo>
                  <a:pt x="61" y="406"/>
                </a:lnTo>
                <a:lnTo>
                  <a:pt x="66" y="406"/>
                </a:lnTo>
                <a:lnTo>
                  <a:pt x="73" y="391"/>
                </a:lnTo>
                <a:lnTo>
                  <a:pt x="76" y="391"/>
                </a:lnTo>
                <a:lnTo>
                  <a:pt x="94" y="397"/>
                </a:lnTo>
                <a:lnTo>
                  <a:pt x="95" y="402"/>
                </a:lnTo>
                <a:lnTo>
                  <a:pt x="106" y="402"/>
                </a:lnTo>
                <a:lnTo>
                  <a:pt x="106" y="402"/>
                </a:lnTo>
                <a:lnTo>
                  <a:pt x="103" y="396"/>
                </a:lnTo>
                <a:lnTo>
                  <a:pt x="102" y="393"/>
                </a:lnTo>
                <a:lnTo>
                  <a:pt x="115" y="373"/>
                </a:lnTo>
                <a:lnTo>
                  <a:pt x="115" y="373"/>
                </a:lnTo>
                <a:lnTo>
                  <a:pt x="117" y="369"/>
                </a:lnTo>
                <a:lnTo>
                  <a:pt x="122" y="367"/>
                </a:lnTo>
                <a:lnTo>
                  <a:pt x="126" y="366"/>
                </a:lnTo>
                <a:lnTo>
                  <a:pt x="132" y="367"/>
                </a:lnTo>
                <a:lnTo>
                  <a:pt x="154" y="368"/>
                </a:lnTo>
                <a:lnTo>
                  <a:pt x="166" y="352"/>
                </a:lnTo>
                <a:lnTo>
                  <a:pt x="166" y="337"/>
                </a:lnTo>
                <a:lnTo>
                  <a:pt x="171" y="322"/>
                </a:lnTo>
                <a:lnTo>
                  <a:pt x="171" y="321"/>
                </a:lnTo>
                <a:lnTo>
                  <a:pt x="172" y="320"/>
                </a:lnTo>
                <a:lnTo>
                  <a:pt x="173" y="319"/>
                </a:lnTo>
                <a:lnTo>
                  <a:pt x="181" y="313"/>
                </a:lnTo>
                <a:lnTo>
                  <a:pt x="181" y="312"/>
                </a:lnTo>
                <a:lnTo>
                  <a:pt x="182" y="312"/>
                </a:lnTo>
                <a:lnTo>
                  <a:pt x="184" y="313"/>
                </a:lnTo>
                <a:lnTo>
                  <a:pt x="202" y="315"/>
                </a:lnTo>
                <a:lnTo>
                  <a:pt x="202" y="319"/>
                </a:lnTo>
                <a:lnTo>
                  <a:pt x="205" y="333"/>
                </a:lnTo>
                <a:lnTo>
                  <a:pt x="205" y="341"/>
                </a:lnTo>
                <a:lnTo>
                  <a:pt x="209" y="351"/>
                </a:lnTo>
                <a:lnTo>
                  <a:pt x="213" y="352"/>
                </a:lnTo>
                <a:lnTo>
                  <a:pt x="219" y="344"/>
                </a:lnTo>
                <a:lnTo>
                  <a:pt x="219" y="343"/>
                </a:lnTo>
                <a:lnTo>
                  <a:pt x="229" y="329"/>
                </a:lnTo>
                <a:lnTo>
                  <a:pt x="231" y="327"/>
                </a:lnTo>
                <a:lnTo>
                  <a:pt x="243" y="321"/>
                </a:lnTo>
                <a:lnTo>
                  <a:pt x="244" y="321"/>
                </a:lnTo>
                <a:lnTo>
                  <a:pt x="245" y="320"/>
                </a:lnTo>
                <a:lnTo>
                  <a:pt x="261" y="325"/>
                </a:lnTo>
                <a:lnTo>
                  <a:pt x="263" y="325"/>
                </a:lnTo>
                <a:lnTo>
                  <a:pt x="265" y="326"/>
                </a:lnTo>
                <a:lnTo>
                  <a:pt x="274" y="343"/>
                </a:lnTo>
                <a:lnTo>
                  <a:pt x="274" y="359"/>
                </a:lnTo>
                <a:lnTo>
                  <a:pt x="286" y="382"/>
                </a:lnTo>
                <a:lnTo>
                  <a:pt x="286" y="382"/>
                </a:lnTo>
                <a:lnTo>
                  <a:pt x="286" y="385"/>
                </a:lnTo>
                <a:lnTo>
                  <a:pt x="286" y="401"/>
                </a:lnTo>
                <a:lnTo>
                  <a:pt x="289" y="409"/>
                </a:lnTo>
                <a:lnTo>
                  <a:pt x="292" y="409"/>
                </a:lnTo>
                <a:lnTo>
                  <a:pt x="298" y="402"/>
                </a:lnTo>
                <a:lnTo>
                  <a:pt x="299" y="400"/>
                </a:lnTo>
                <a:lnTo>
                  <a:pt x="313" y="409"/>
                </a:lnTo>
                <a:lnTo>
                  <a:pt x="314" y="409"/>
                </a:lnTo>
                <a:lnTo>
                  <a:pt x="316" y="409"/>
                </a:lnTo>
                <a:lnTo>
                  <a:pt x="316" y="412"/>
                </a:lnTo>
                <a:lnTo>
                  <a:pt x="316" y="413"/>
                </a:lnTo>
                <a:lnTo>
                  <a:pt x="321" y="433"/>
                </a:lnTo>
                <a:lnTo>
                  <a:pt x="327" y="437"/>
                </a:lnTo>
                <a:lnTo>
                  <a:pt x="328" y="435"/>
                </a:lnTo>
                <a:lnTo>
                  <a:pt x="334" y="418"/>
                </a:lnTo>
                <a:lnTo>
                  <a:pt x="334" y="417"/>
                </a:lnTo>
                <a:lnTo>
                  <a:pt x="335" y="415"/>
                </a:lnTo>
                <a:lnTo>
                  <a:pt x="336" y="415"/>
                </a:lnTo>
                <a:lnTo>
                  <a:pt x="338" y="415"/>
                </a:lnTo>
                <a:lnTo>
                  <a:pt x="346" y="410"/>
                </a:lnTo>
                <a:lnTo>
                  <a:pt x="347" y="410"/>
                </a:lnTo>
                <a:lnTo>
                  <a:pt x="347" y="409"/>
                </a:lnTo>
                <a:lnTo>
                  <a:pt x="358" y="409"/>
                </a:lnTo>
                <a:lnTo>
                  <a:pt x="355" y="402"/>
                </a:lnTo>
                <a:lnTo>
                  <a:pt x="355" y="400"/>
                </a:lnTo>
                <a:lnTo>
                  <a:pt x="350" y="344"/>
                </a:lnTo>
                <a:lnTo>
                  <a:pt x="327" y="306"/>
                </a:lnTo>
                <a:lnTo>
                  <a:pt x="283" y="256"/>
                </a:lnTo>
                <a:lnTo>
                  <a:pt x="282" y="255"/>
                </a:lnTo>
                <a:lnTo>
                  <a:pt x="280" y="221"/>
                </a:lnTo>
                <a:lnTo>
                  <a:pt x="265" y="196"/>
                </a:lnTo>
                <a:lnTo>
                  <a:pt x="265" y="195"/>
                </a:lnTo>
                <a:lnTo>
                  <a:pt x="264" y="194"/>
                </a:lnTo>
                <a:lnTo>
                  <a:pt x="264" y="194"/>
                </a:lnTo>
                <a:lnTo>
                  <a:pt x="265" y="192"/>
                </a:lnTo>
                <a:lnTo>
                  <a:pt x="273" y="159"/>
                </a:lnTo>
                <a:lnTo>
                  <a:pt x="275" y="159"/>
                </a:lnTo>
                <a:lnTo>
                  <a:pt x="278" y="159"/>
                </a:lnTo>
                <a:lnTo>
                  <a:pt x="353" y="155"/>
                </a:lnTo>
                <a:lnTo>
                  <a:pt x="394" y="133"/>
                </a:lnTo>
                <a:lnTo>
                  <a:pt x="394" y="133"/>
                </a:lnTo>
                <a:lnTo>
                  <a:pt x="395" y="132"/>
                </a:lnTo>
                <a:lnTo>
                  <a:pt x="395" y="132"/>
                </a:lnTo>
                <a:lnTo>
                  <a:pt x="406" y="129"/>
                </a:lnTo>
                <a:lnTo>
                  <a:pt x="414" y="124"/>
                </a:lnTo>
                <a:lnTo>
                  <a:pt x="420" y="119"/>
                </a:lnTo>
                <a:lnTo>
                  <a:pt x="422" y="115"/>
                </a:lnTo>
                <a:lnTo>
                  <a:pt x="422" y="115"/>
                </a:lnTo>
                <a:lnTo>
                  <a:pt x="425" y="110"/>
                </a:lnTo>
                <a:lnTo>
                  <a:pt x="426" y="104"/>
                </a:lnTo>
                <a:lnTo>
                  <a:pt x="428" y="96"/>
                </a:lnTo>
                <a:lnTo>
                  <a:pt x="429" y="88"/>
                </a:lnTo>
                <a:lnTo>
                  <a:pt x="429" y="88"/>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2" name="Freeform 48"/>
          <p:cNvSpPr>
            <a:spLocks/>
          </p:cNvSpPr>
          <p:nvPr/>
        </p:nvSpPr>
        <p:spPr bwMode="auto">
          <a:xfrm>
            <a:off x="3896474" y="3192253"/>
            <a:ext cx="563611" cy="1016024"/>
          </a:xfrm>
          <a:custGeom>
            <a:avLst/>
            <a:gdLst>
              <a:gd name="T0" fmla="*/ 163 w 486"/>
              <a:gd name="T1" fmla="*/ 297 h 875"/>
              <a:gd name="T2" fmla="*/ 185 w 486"/>
              <a:gd name="T3" fmla="*/ 306 h 875"/>
              <a:gd name="T4" fmla="*/ 264 w 486"/>
              <a:gd name="T5" fmla="*/ 347 h 875"/>
              <a:gd name="T6" fmla="*/ 279 w 486"/>
              <a:gd name="T7" fmla="*/ 369 h 875"/>
              <a:gd name="T8" fmla="*/ 268 w 486"/>
              <a:gd name="T9" fmla="*/ 393 h 875"/>
              <a:gd name="T10" fmla="*/ 266 w 486"/>
              <a:gd name="T11" fmla="*/ 412 h 875"/>
              <a:gd name="T12" fmla="*/ 255 w 486"/>
              <a:gd name="T13" fmla="*/ 472 h 875"/>
              <a:gd name="T14" fmla="*/ 232 w 486"/>
              <a:gd name="T15" fmla="*/ 474 h 875"/>
              <a:gd name="T16" fmla="*/ 168 w 486"/>
              <a:gd name="T17" fmla="*/ 502 h 875"/>
              <a:gd name="T18" fmla="*/ 190 w 486"/>
              <a:gd name="T19" fmla="*/ 525 h 875"/>
              <a:gd name="T20" fmla="*/ 158 w 486"/>
              <a:gd name="T21" fmla="*/ 538 h 875"/>
              <a:gd name="T22" fmla="*/ 105 w 486"/>
              <a:gd name="T23" fmla="*/ 512 h 875"/>
              <a:gd name="T24" fmla="*/ 58 w 486"/>
              <a:gd name="T25" fmla="*/ 595 h 875"/>
              <a:gd name="T26" fmla="*/ 69 w 486"/>
              <a:gd name="T27" fmla="*/ 617 h 875"/>
              <a:gd name="T28" fmla="*/ 79 w 486"/>
              <a:gd name="T29" fmla="*/ 671 h 875"/>
              <a:gd name="T30" fmla="*/ 6 w 486"/>
              <a:gd name="T31" fmla="*/ 688 h 875"/>
              <a:gd name="T32" fmla="*/ 10 w 486"/>
              <a:gd name="T33" fmla="*/ 737 h 875"/>
              <a:gd name="T34" fmla="*/ 81 w 486"/>
              <a:gd name="T35" fmla="*/ 777 h 875"/>
              <a:gd name="T36" fmla="*/ 128 w 486"/>
              <a:gd name="T37" fmla="*/ 786 h 875"/>
              <a:gd name="T38" fmla="*/ 142 w 486"/>
              <a:gd name="T39" fmla="*/ 806 h 875"/>
              <a:gd name="T40" fmla="*/ 155 w 486"/>
              <a:gd name="T41" fmla="*/ 802 h 875"/>
              <a:gd name="T42" fmla="*/ 230 w 486"/>
              <a:gd name="T43" fmla="*/ 828 h 875"/>
              <a:gd name="T44" fmla="*/ 296 w 486"/>
              <a:gd name="T45" fmla="*/ 831 h 875"/>
              <a:gd name="T46" fmla="*/ 314 w 486"/>
              <a:gd name="T47" fmla="*/ 844 h 875"/>
              <a:gd name="T48" fmla="*/ 341 w 486"/>
              <a:gd name="T49" fmla="*/ 870 h 875"/>
              <a:gd name="T50" fmla="*/ 363 w 486"/>
              <a:gd name="T51" fmla="*/ 830 h 875"/>
              <a:gd name="T52" fmla="*/ 371 w 486"/>
              <a:gd name="T53" fmla="*/ 781 h 875"/>
              <a:gd name="T54" fmla="*/ 404 w 486"/>
              <a:gd name="T55" fmla="*/ 777 h 875"/>
              <a:gd name="T56" fmla="*/ 355 w 486"/>
              <a:gd name="T57" fmla="*/ 721 h 875"/>
              <a:gd name="T58" fmla="*/ 364 w 486"/>
              <a:gd name="T59" fmla="*/ 698 h 875"/>
              <a:gd name="T60" fmla="*/ 455 w 486"/>
              <a:gd name="T61" fmla="*/ 705 h 875"/>
              <a:gd name="T62" fmla="*/ 481 w 486"/>
              <a:gd name="T63" fmla="*/ 664 h 875"/>
              <a:gd name="T64" fmla="*/ 446 w 486"/>
              <a:gd name="T65" fmla="*/ 637 h 875"/>
              <a:gd name="T66" fmla="*/ 435 w 486"/>
              <a:gd name="T67" fmla="*/ 597 h 875"/>
              <a:gd name="T68" fmla="*/ 414 w 486"/>
              <a:gd name="T69" fmla="*/ 557 h 875"/>
              <a:gd name="T70" fmla="*/ 408 w 486"/>
              <a:gd name="T71" fmla="*/ 522 h 875"/>
              <a:gd name="T72" fmla="*/ 419 w 486"/>
              <a:gd name="T73" fmla="*/ 337 h 875"/>
              <a:gd name="T74" fmla="*/ 418 w 486"/>
              <a:gd name="T75" fmla="*/ 247 h 875"/>
              <a:gd name="T76" fmla="*/ 445 w 486"/>
              <a:gd name="T77" fmla="*/ 208 h 875"/>
              <a:gd name="T78" fmla="*/ 440 w 486"/>
              <a:gd name="T79" fmla="*/ 193 h 875"/>
              <a:gd name="T80" fmla="*/ 418 w 486"/>
              <a:gd name="T81" fmla="*/ 165 h 875"/>
              <a:gd name="T82" fmla="*/ 416 w 486"/>
              <a:gd name="T83" fmla="*/ 132 h 875"/>
              <a:gd name="T84" fmla="*/ 438 w 486"/>
              <a:gd name="T85" fmla="*/ 56 h 875"/>
              <a:gd name="T86" fmla="*/ 453 w 486"/>
              <a:gd name="T87" fmla="*/ 32 h 875"/>
              <a:gd name="T88" fmla="*/ 460 w 486"/>
              <a:gd name="T89" fmla="*/ 2 h 875"/>
              <a:gd name="T90" fmla="*/ 405 w 486"/>
              <a:gd name="T91" fmla="*/ 16 h 875"/>
              <a:gd name="T92" fmla="*/ 327 w 486"/>
              <a:gd name="T93" fmla="*/ 71 h 875"/>
              <a:gd name="T94" fmla="*/ 314 w 486"/>
              <a:gd name="T95" fmla="*/ 88 h 875"/>
              <a:gd name="T96" fmla="*/ 279 w 486"/>
              <a:gd name="T97" fmla="*/ 179 h 875"/>
              <a:gd name="T98" fmla="*/ 276 w 486"/>
              <a:gd name="T99" fmla="*/ 200 h 875"/>
              <a:gd name="T100" fmla="*/ 259 w 486"/>
              <a:gd name="T101" fmla="*/ 220 h 875"/>
              <a:gd name="T102" fmla="*/ 229 w 486"/>
              <a:gd name="T103" fmla="*/ 225 h 875"/>
              <a:gd name="T104" fmla="*/ 184 w 486"/>
              <a:gd name="T105" fmla="*/ 211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875">
                <a:moveTo>
                  <a:pt x="162" y="200"/>
                </a:moveTo>
                <a:lnTo>
                  <a:pt x="154" y="198"/>
                </a:lnTo>
                <a:lnTo>
                  <a:pt x="143" y="273"/>
                </a:lnTo>
                <a:lnTo>
                  <a:pt x="163" y="297"/>
                </a:lnTo>
                <a:lnTo>
                  <a:pt x="182" y="305"/>
                </a:lnTo>
                <a:lnTo>
                  <a:pt x="182" y="305"/>
                </a:lnTo>
                <a:lnTo>
                  <a:pt x="184" y="305"/>
                </a:lnTo>
                <a:lnTo>
                  <a:pt x="185" y="306"/>
                </a:lnTo>
                <a:lnTo>
                  <a:pt x="210" y="327"/>
                </a:lnTo>
                <a:lnTo>
                  <a:pt x="245" y="336"/>
                </a:lnTo>
                <a:lnTo>
                  <a:pt x="246" y="336"/>
                </a:lnTo>
                <a:lnTo>
                  <a:pt x="264" y="347"/>
                </a:lnTo>
                <a:lnTo>
                  <a:pt x="265" y="347"/>
                </a:lnTo>
                <a:lnTo>
                  <a:pt x="265" y="347"/>
                </a:lnTo>
                <a:lnTo>
                  <a:pt x="265" y="350"/>
                </a:lnTo>
                <a:lnTo>
                  <a:pt x="279" y="369"/>
                </a:lnTo>
                <a:lnTo>
                  <a:pt x="281" y="372"/>
                </a:lnTo>
                <a:lnTo>
                  <a:pt x="280" y="374"/>
                </a:lnTo>
                <a:lnTo>
                  <a:pt x="268" y="393"/>
                </a:lnTo>
                <a:lnTo>
                  <a:pt x="268" y="393"/>
                </a:lnTo>
                <a:lnTo>
                  <a:pt x="266" y="396"/>
                </a:lnTo>
                <a:lnTo>
                  <a:pt x="266" y="400"/>
                </a:lnTo>
                <a:lnTo>
                  <a:pt x="265" y="412"/>
                </a:lnTo>
                <a:lnTo>
                  <a:pt x="266" y="412"/>
                </a:lnTo>
                <a:lnTo>
                  <a:pt x="266" y="435"/>
                </a:lnTo>
                <a:lnTo>
                  <a:pt x="265" y="436"/>
                </a:lnTo>
                <a:lnTo>
                  <a:pt x="265" y="436"/>
                </a:lnTo>
                <a:lnTo>
                  <a:pt x="255" y="472"/>
                </a:lnTo>
                <a:lnTo>
                  <a:pt x="254" y="478"/>
                </a:lnTo>
                <a:lnTo>
                  <a:pt x="251" y="478"/>
                </a:lnTo>
                <a:lnTo>
                  <a:pt x="247" y="477"/>
                </a:lnTo>
                <a:lnTo>
                  <a:pt x="232" y="474"/>
                </a:lnTo>
                <a:lnTo>
                  <a:pt x="211" y="475"/>
                </a:lnTo>
                <a:lnTo>
                  <a:pt x="193" y="480"/>
                </a:lnTo>
                <a:lnTo>
                  <a:pt x="172" y="498"/>
                </a:lnTo>
                <a:lnTo>
                  <a:pt x="168" y="502"/>
                </a:lnTo>
                <a:lnTo>
                  <a:pt x="194" y="516"/>
                </a:lnTo>
                <a:lnTo>
                  <a:pt x="192" y="521"/>
                </a:lnTo>
                <a:lnTo>
                  <a:pt x="192" y="521"/>
                </a:lnTo>
                <a:lnTo>
                  <a:pt x="190" y="525"/>
                </a:lnTo>
                <a:lnTo>
                  <a:pt x="186" y="530"/>
                </a:lnTo>
                <a:lnTo>
                  <a:pt x="182" y="533"/>
                </a:lnTo>
                <a:lnTo>
                  <a:pt x="175" y="537"/>
                </a:lnTo>
                <a:lnTo>
                  <a:pt x="158" y="538"/>
                </a:lnTo>
                <a:lnTo>
                  <a:pt x="130" y="526"/>
                </a:lnTo>
                <a:lnTo>
                  <a:pt x="130" y="526"/>
                </a:lnTo>
                <a:lnTo>
                  <a:pt x="130" y="526"/>
                </a:lnTo>
                <a:lnTo>
                  <a:pt x="105" y="512"/>
                </a:lnTo>
                <a:lnTo>
                  <a:pt x="93" y="512"/>
                </a:lnTo>
                <a:lnTo>
                  <a:pt x="64" y="556"/>
                </a:lnTo>
                <a:lnTo>
                  <a:pt x="58" y="570"/>
                </a:lnTo>
                <a:lnTo>
                  <a:pt x="58" y="595"/>
                </a:lnTo>
                <a:lnTo>
                  <a:pt x="69" y="616"/>
                </a:lnTo>
                <a:lnTo>
                  <a:pt x="69" y="617"/>
                </a:lnTo>
                <a:lnTo>
                  <a:pt x="69" y="617"/>
                </a:lnTo>
                <a:lnTo>
                  <a:pt x="69" y="617"/>
                </a:lnTo>
                <a:lnTo>
                  <a:pt x="77" y="636"/>
                </a:lnTo>
                <a:lnTo>
                  <a:pt x="77" y="639"/>
                </a:lnTo>
                <a:lnTo>
                  <a:pt x="79" y="667"/>
                </a:lnTo>
                <a:lnTo>
                  <a:pt x="79" y="671"/>
                </a:lnTo>
                <a:lnTo>
                  <a:pt x="80" y="673"/>
                </a:lnTo>
                <a:lnTo>
                  <a:pt x="60" y="676"/>
                </a:lnTo>
                <a:lnTo>
                  <a:pt x="24" y="676"/>
                </a:lnTo>
                <a:lnTo>
                  <a:pt x="6" y="688"/>
                </a:lnTo>
                <a:lnTo>
                  <a:pt x="0" y="699"/>
                </a:lnTo>
                <a:lnTo>
                  <a:pt x="1" y="700"/>
                </a:lnTo>
                <a:lnTo>
                  <a:pt x="9" y="737"/>
                </a:lnTo>
                <a:lnTo>
                  <a:pt x="10" y="737"/>
                </a:lnTo>
                <a:lnTo>
                  <a:pt x="10" y="752"/>
                </a:lnTo>
                <a:lnTo>
                  <a:pt x="18" y="768"/>
                </a:lnTo>
                <a:lnTo>
                  <a:pt x="43" y="785"/>
                </a:lnTo>
                <a:lnTo>
                  <a:pt x="81" y="777"/>
                </a:lnTo>
                <a:lnTo>
                  <a:pt x="99" y="765"/>
                </a:lnTo>
                <a:lnTo>
                  <a:pt x="101" y="763"/>
                </a:lnTo>
                <a:lnTo>
                  <a:pt x="119" y="763"/>
                </a:lnTo>
                <a:lnTo>
                  <a:pt x="128" y="786"/>
                </a:lnTo>
                <a:lnTo>
                  <a:pt x="128" y="786"/>
                </a:lnTo>
                <a:lnTo>
                  <a:pt x="136" y="796"/>
                </a:lnTo>
                <a:lnTo>
                  <a:pt x="139" y="801"/>
                </a:lnTo>
                <a:lnTo>
                  <a:pt x="142" y="806"/>
                </a:lnTo>
                <a:lnTo>
                  <a:pt x="150" y="805"/>
                </a:lnTo>
                <a:lnTo>
                  <a:pt x="152" y="805"/>
                </a:lnTo>
                <a:lnTo>
                  <a:pt x="154" y="805"/>
                </a:lnTo>
                <a:lnTo>
                  <a:pt x="155" y="802"/>
                </a:lnTo>
                <a:lnTo>
                  <a:pt x="172" y="789"/>
                </a:lnTo>
                <a:lnTo>
                  <a:pt x="188" y="817"/>
                </a:lnTo>
                <a:lnTo>
                  <a:pt x="206" y="828"/>
                </a:lnTo>
                <a:lnTo>
                  <a:pt x="230" y="828"/>
                </a:lnTo>
                <a:lnTo>
                  <a:pt x="247" y="825"/>
                </a:lnTo>
                <a:lnTo>
                  <a:pt x="251" y="825"/>
                </a:lnTo>
                <a:lnTo>
                  <a:pt x="295" y="831"/>
                </a:lnTo>
                <a:lnTo>
                  <a:pt x="296" y="831"/>
                </a:lnTo>
                <a:lnTo>
                  <a:pt x="296" y="832"/>
                </a:lnTo>
                <a:lnTo>
                  <a:pt x="314" y="844"/>
                </a:lnTo>
                <a:lnTo>
                  <a:pt x="314" y="844"/>
                </a:lnTo>
                <a:lnTo>
                  <a:pt x="314" y="844"/>
                </a:lnTo>
                <a:lnTo>
                  <a:pt x="314" y="845"/>
                </a:lnTo>
                <a:lnTo>
                  <a:pt x="329" y="856"/>
                </a:lnTo>
                <a:lnTo>
                  <a:pt x="329" y="857"/>
                </a:lnTo>
                <a:lnTo>
                  <a:pt x="341" y="870"/>
                </a:lnTo>
                <a:lnTo>
                  <a:pt x="352" y="875"/>
                </a:lnTo>
                <a:lnTo>
                  <a:pt x="372" y="872"/>
                </a:lnTo>
                <a:lnTo>
                  <a:pt x="372" y="847"/>
                </a:lnTo>
                <a:lnTo>
                  <a:pt x="363" y="830"/>
                </a:lnTo>
                <a:lnTo>
                  <a:pt x="361" y="830"/>
                </a:lnTo>
                <a:lnTo>
                  <a:pt x="361" y="829"/>
                </a:lnTo>
                <a:lnTo>
                  <a:pt x="353" y="798"/>
                </a:lnTo>
                <a:lnTo>
                  <a:pt x="371" y="781"/>
                </a:lnTo>
                <a:lnTo>
                  <a:pt x="372" y="780"/>
                </a:lnTo>
                <a:lnTo>
                  <a:pt x="373" y="780"/>
                </a:lnTo>
                <a:lnTo>
                  <a:pt x="388" y="777"/>
                </a:lnTo>
                <a:lnTo>
                  <a:pt x="404" y="777"/>
                </a:lnTo>
                <a:lnTo>
                  <a:pt x="408" y="770"/>
                </a:lnTo>
                <a:lnTo>
                  <a:pt x="398" y="758"/>
                </a:lnTo>
                <a:lnTo>
                  <a:pt x="364" y="735"/>
                </a:lnTo>
                <a:lnTo>
                  <a:pt x="355" y="721"/>
                </a:lnTo>
                <a:lnTo>
                  <a:pt x="353" y="720"/>
                </a:lnTo>
                <a:lnTo>
                  <a:pt x="352" y="719"/>
                </a:lnTo>
                <a:lnTo>
                  <a:pt x="353" y="717"/>
                </a:lnTo>
                <a:lnTo>
                  <a:pt x="364" y="698"/>
                </a:lnTo>
                <a:lnTo>
                  <a:pt x="366" y="700"/>
                </a:lnTo>
                <a:lnTo>
                  <a:pt x="390" y="707"/>
                </a:lnTo>
                <a:lnTo>
                  <a:pt x="454" y="704"/>
                </a:lnTo>
                <a:lnTo>
                  <a:pt x="455" y="705"/>
                </a:lnTo>
                <a:lnTo>
                  <a:pt x="456" y="705"/>
                </a:lnTo>
                <a:lnTo>
                  <a:pt x="475" y="712"/>
                </a:lnTo>
                <a:lnTo>
                  <a:pt x="486" y="700"/>
                </a:lnTo>
                <a:lnTo>
                  <a:pt x="481" y="664"/>
                </a:lnTo>
                <a:lnTo>
                  <a:pt x="458" y="649"/>
                </a:lnTo>
                <a:lnTo>
                  <a:pt x="458" y="649"/>
                </a:lnTo>
                <a:lnTo>
                  <a:pt x="451" y="644"/>
                </a:lnTo>
                <a:lnTo>
                  <a:pt x="446" y="637"/>
                </a:lnTo>
                <a:lnTo>
                  <a:pt x="442" y="629"/>
                </a:lnTo>
                <a:lnTo>
                  <a:pt x="438" y="620"/>
                </a:lnTo>
                <a:lnTo>
                  <a:pt x="436" y="610"/>
                </a:lnTo>
                <a:lnTo>
                  <a:pt x="435" y="597"/>
                </a:lnTo>
                <a:lnTo>
                  <a:pt x="435" y="584"/>
                </a:lnTo>
                <a:lnTo>
                  <a:pt x="436" y="568"/>
                </a:lnTo>
                <a:lnTo>
                  <a:pt x="416" y="558"/>
                </a:lnTo>
                <a:lnTo>
                  <a:pt x="414" y="557"/>
                </a:lnTo>
                <a:lnTo>
                  <a:pt x="412" y="557"/>
                </a:lnTo>
                <a:lnTo>
                  <a:pt x="412" y="555"/>
                </a:lnTo>
                <a:lnTo>
                  <a:pt x="412" y="554"/>
                </a:lnTo>
                <a:lnTo>
                  <a:pt x="408" y="522"/>
                </a:lnTo>
                <a:lnTo>
                  <a:pt x="435" y="398"/>
                </a:lnTo>
                <a:lnTo>
                  <a:pt x="435" y="398"/>
                </a:lnTo>
                <a:lnTo>
                  <a:pt x="422" y="353"/>
                </a:lnTo>
                <a:lnTo>
                  <a:pt x="419" y="337"/>
                </a:lnTo>
                <a:lnTo>
                  <a:pt x="418" y="326"/>
                </a:lnTo>
                <a:lnTo>
                  <a:pt x="415" y="289"/>
                </a:lnTo>
                <a:lnTo>
                  <a:pt x="418" y="250"/>
                </a:lnTo>
                <a:lnTo>
                  <a:pt x="418" y="247"/>
                </a:lnTo>
                <a:lnTo>
                  <a:pt x="420" y="244"/>
                </a:lnTo>
                <a:lnTo>
                  <a:pt x="420" y="244"/>
                </a:lnTo>
                <a:lnTo>
                  <a:pt x="445" y="227"/>
                </a:lnTo>
                <a:lnTo>
                  <a:pt x="445" y="208"/>
                </a:lnTo>
                <a:lnTo>
                  <a:pt x="445" y="208"/>
                </a:lnTo>
                <a:lnTo>
                  <a:pt x="444" y="203"/>
                </a:lnTo>
                <a:lnTo>
                  <a:pt x="443" y="198"/>
                </a:lnTo>
                <a:lnTo>
                  <a:pt x="440" y="193"/>
                </a:lnTo>
                <a:lnTo>
                  <a:pt x="436" y="186"/>
                </a:lnTo>
                <a:lnTo>
                  <a:pt x="420" y="169"/>
                </a:lnTo>
                <a:lnTo>
                  <a:pt x="418" y="169"/>
                </a:lnTo>
                <a:lnTo>
                  <a:pt x="418" y="165"/>
                </a:lnTo>
                <a:lnTo>
                  <a:pt x="415" y="135"/>
                </a:lnTo>
                <a:lnTo>
                  <a:pt x="415" y="134"/>
                </a:lnTo>
                <a:lnTo>
                  <a:pt x="414" y="133"/>
                </a:lnTo>
                <a:lnTo>
                  <a:pt x="416" y="132"/>
                </a:lnTo>
                <a:lnTo>
                  <a:pt x="416" y="131"/>
                </a:lnTo>
                <a:lnTo>
                  <a:pt x="448" y="91"/>
                </a:lnTo>
                <a:lnTo>
                  <a:pt x="448" y="75"/>
                </a:lnTo>
                <a:lnTo>
                  <a:pt x="438" y="56"/>
                </a:lnTo>
                <a:lnTo>
                  <a:pt x="438" y="55"/>
                </a:lnTo>
                <a:lnTo>
                  <a:pt x="437" y="53"/>
                </a:lnTo>
                <a:lnTo>
                  <a:pt x="453" y="33"/>
                </a:lnTo>
                <a:lnTo>
                  <a:pt x="453" y="32"/>
                </a:lnTo>
                <a:lnTo>
                  <a:pt x="454" y="32"/>
                </a:lnTo>
                <a:lnTo>
                  <a:pt x="471" y="19"/>
                </a:lnTo>
                <a:lnTo>
                  <a:pt x="469" y="2"/>
                </a:lnTo>
                <a:lnTo>
                  <a:pt x="460" y="2"/>
                </a:lnTo>
                <a:lnTo>
                  <a:pt x="447" y="0"/>
                </a:lnTo>
                <a:lnTo>
                  <a:pt x="439" y="30"/>
                </a:lnTo>
                <a:lnTo>
                  <a:pt x="436" y="28"/>
                </a:lnTo>
                <a:lnTo>
                  <a:pt x="405" y="16"/>
                </a:lnTo>
                <a:lnTo>
                  <a:pt x="385" y="13"/>
                </a:lnTo>
                <a:lnTo>
                  <a:pt x="392" y="43"/>
                </a:lnTo>
                <a:lnTo>
                  <a:pt x="366" y="52"/>
                </a:lnTo>
                <a:lnTo>
                  <a:pt x="327" y="71"/>
                </a:lnTo>
                <a:lnTo>
                  <a:pt x="316" y="87"/>
                </a:lnTo>
                <a:lnTo>
                  <a:pt x="316" y="87"/>
                </a:lnTo>
                <a:lnTo>
                  <a:pt x="316" y="88"/>
                </a:lnTo>
                <a:lnTo>
                  <a:pt x="314" y="88"/>
                </a:lnTo>
                <a:lnTo>
                  <a:pt x="294" y="107"/>
                </a:lnTo>
                <a:lnTo>
                  <a:pt x="289" y="135"/>
                </a:lnTo>
                <a:lnTo>
                  <a:pt x="289" y="139"/>
                </a:lnTo>
                <a:lnTo>
                  <a:pt x="279" y="179"/>
                </a:lnTo>
                <a:lnTo>
                  <a:pt x="280" y="179"/>
                </a:lnTo>
                <a:lnTo>
                  <a:pt x="276" y="198"/>
                </a:lnTo>
                <a:lnTo>
                  <a:pt x="276" y="200"/>
                </a:lnTo>
                <a:lnTo>
                  <a:pt x="276" y="200"/>
                </a:lnTo>
                <a:lnTo>
                  <a:pt x="274" y="201"/>
                </a:lnTo>
                <a:lnTo>
                  <a:pt x="261" y="219"/>
                </a:lnTo>
                <a:lnTo>
                  <a:pt x="259" y="219"/>
                </a:lnTo>
                <a:lnTo>
                  <a:pt x="259" y="220"/>
                </a:lnTo>
                <a:lnTo>
                  <a:pt x="258" y="221"/>
                </a:lnTo>
                <a:lnTo>
                  <a:pt x="257" y="221"/>
                </a:lnTo>
                <a:lnTo>
                  <a:pt x="229" y="225"/>
                </a:lnTo>
                <a:lnTo>
                  <a:pt x="229" y="225"/>
                </a:lnTo>
                <a:lnTo>
                  <a:pt x="229" y="227"/>
                </a:lnTo>
                <a:lnTo>
                  <a:pt x="227" y="225"/>
                </a:lnTo>
                <a:lnTo>
                  <a:pt x="227" y="225"/>
                </a:lnTo>
                <a:lnTo>
                  <a:pt x="184" y="211"/>
                </a:lnTo>
                <a:lnTo>
                  <a:pt x="182" y="210"/>
                </a:lnTo>
                <a:lnTo>
                  <a:pt x="162" y="200"/>
                </a:lnTo>
                <a:close/>
              </a:path>
            </a:pathLst>
          </a:custGeom>
          <a:solidFill>
            <a:schemeClr val="bg1">
              <a:lumMod val="7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3" name="Freeform 49"/>
          <p:cNvSpPr>
            <a:spLocks/>
          </p:cNvSpPr>
          <p:nvPr/>
        </p:nvSpPr>
        <p:spPr bwMode="auto">
          <a:xfrm>
            <a:off x="4383543" y="3007837"/>
            <a:ext cx="379220" cy="831608"/>
          </a:xfrm>
          <a:custGeom>
            <a:avLst/>
            <a:gdLst>
              <a:gd name="T0" fmla="*/ 301 w 327"/>
              <a:gd name="T1" fmla="*/ 9 h 716"/>
              <a:gd name="T2" fmla="*/ 283 w 327"/>
              <a:gd name="T3" fmla="*/ 17 h 716"/>
              <a:gd name="T4" fmla="*/ 268 w 327"/>
              <a:gd name="T5" fmla="*/ 34 h 716"/>
              <a:gd name="T6" fmla="*/ 264 w 327"/>
              <a:gd name="T7" fmla="*/ 35 h 716"/>
              <a:gd name="T8" fmla="*/ 205 w 327"/>
              <a:gd name="T9" fmla="*/ 40 h 716"/>
              <a:gd name="T10" fmla="*/ 185 w 327"/>
              <a:gd name="T11" fmla="*/ 57 h 716"/>
              <a:gd name="T12" fmla="*/ 168 w 327"/>
              <a:gd name="T13" fmla="*/ 70 h 716"/>
              <a:gd name="T14" fmla="*/ 141 w 327"/>
              <a:gd name="T15" fmla="*/ 70 h 716"/>
              <a:gd name="T16" fmla="*/ 126 w 327"/>
              <a:gd name="T17" fmla="*/ 112 h 716"/>
              <a:gd name="T18" fmla="*/ 125 w 327"/>
              <a:gd name="T19" fmla="*/ 113 h 716"/>
              <a:gd name="T20" fmla="*/ 100 w 327"/>
              <a:gd name="T21" fmla="*/ 137 h 716"/>
              <a:gd name="T22" fmla="*/ 63 w 327"/>
              <a:gd name="T23" fmla="*/ 180 h 716"/>
              <a:gd name="T24" fmla="*/ 41 w 327"/>
              <a:gd name="T25" fmla="*/ 203 h 716"/>
              <a:gd name="T26" fmla="*/ 39 w 327"/>
              <a:gd name="T27" fmla="*/ 231 h 716"/>
              <a:gd name="T28" fmla="*/ 39 w 327"/>
              <a:gd name="T29" fmla="*/ 256 h 716"/>
              <a:gd name="T30" fmla="*/ 26 w 327"/>
              <a:gd name="T31" fmla="*/ 278 h 716"/>
              <a:gd name="T32" fmla="*/ 26 w 327"/>
              <a:gd name="T33" fmla="*/ 337 h 716"/>
              <a:gd name="T34" fmla="*/ 26 w 327"/>
              <a:gd name="T35" fmla="*/ 338 h 716"/>
              <a:gd name="T36" fmla="*/ 37 w 327"/>
              <a:gd name="T37" fmla="*/ 362 h 716"/>
              <a:gd name="T38" fmla="*/ 35 w 327"/>
              <a:gd name="T39" fmla="*/ 395 h 716"/>
              <a:gd name="T40" fmla="*/ 8 w 327"/>
              <a:gd name="T41" fmla="*/ 450 h 716"/>
              <a:gd name="T42" fmla="*/ 11 w 327"/>
              <a:gd name="T43" fmla="*/ 498 h 716"/>
              <a:gd name="T44" fmla="*/ 27 w 327"/>
              <a:gd name="T45" fmla="*/ 556 h 716"/>
              <a:gd name="T46" fmla="*/ 0 w 327"/>
              <a:gd name="T47" fmla="*/ 683 h 716"/>
              <a:gd name="T48" fmla="*/ 50 w 327"/>
              <a:gd name="T49" fmla="*/ 686 h 716"/>
              <a:gd name="T50" fmla="*/ 144 w 327"/>
              <a:gd name="T51" fmla="*/ 651 h 716"/>
              <a:gd name="T52" fmla="*/ 172 w 327"/>
              <a:gd name="T53" fmla="*/ 628 h 716"/>
              <a:gd name="T54" fmla="*/ 228 w 327"/>
              <a:gd name="T55" fmla="*/ 632 h 716"/>
              <a:gd name="T56" fmla="*/ 274 w 327"/>
              <a:gd name="T57" fmla="*/ 616 h 716"/>
              <a:gd name="T58" fmla="*/ 276 w 327"/>
              <a:gd name="T59" fmla="*/ 590 h 716"/>
              <a:gd name="T60" fmla="*/ 287 w 327"/>
              <a:gd name="T61" fmla="*/ 559 h 716"/>
              <a:gd name="T62" fmla="*/ 289 w 327"/>
              <a:gd name="T63" fmla="*/ 554 h 716"/>
              <a:gd name="T64" fmla="*/ 292 w 327"/>
              <a:gd name="T65" fmla="*/ 548 h 716"/>
              <a:gd name="T66" fmla="*/ 290 w 327"/>
              <a:gd name="T67" fmla="*/ 542 h 716"/>
              <a:gd name="T68" fmla="*/ 290 w 327"/>
              <a:gd name="T69" fmla="*/ 521 h 716"/>
              <a:gd name="T70" fmla="*/ 299 w 327"/>
              <a:gd name="T71" fmla="*/ 505 h 716"/>
              <a:gd name="T72" fmla="*/ 279 w 327"/>
              <a:gd name="T73" fmla="*/ 466 h 716"/>
              <a:gd name="T74" fmla="*/ 272 w 327"/>
              <a:gd name="T75" fmla="*/ 450 h 716"/>
              <a:gd name="T76" fmla="*/ 279 w 327"/>
              <a:gd name="T77" fmla="*/ 433 h 716"/>
              <a:gd name="T78" fmla="*/ 292 w 327"/>
              <a:gd name="T79" fmla="*/ 402 h 716"/>
              <a:gd name="T80" fmla="*/ 305 w 327"/>
              <a:gd name="T81" fmla="*/ 373 h 716"/>
              <a:gd name="T82" fmla="*/ 315 w 327"/>
              <a:gd name="T83" fmla="*/ 301 h 716"/>
              <a:gd name="T84" fmla="*/ 275 w 327"/>
              <a:gd name="T85" fmla="*/ 275 h 716"/>
              <a:gd name="T86" fmla="*/ 268 w 327"/>
              <a:gd name="T87" fmla="*/ 255 h 716"/>
              <a:gd name="T88" fmla="*/ 271 w 327"/>
              <a:gd name="T89" fmla="*/ 220 h 716"/>
              <a:gd name="T90" fmla="*/ 279 w 327"/>
              <a:gd name="T91" fmla="*/ 195 h 716"/>
              <a:gd name="T92" fmla="*/ 281 w 327"/>
              <a:gd name="T93" fmla="*/ 179 h 716"/>
              <a:gd name="T94" fmla="*/ 287 w 327"/>
              <a:gd name="T95" fmla="*/ 172 h 716"/>
              <a:gd name="T96" fmla="*/ 316 w 327"/>
              <a:gd name="T97" fmla="*/ 166 h 716"/>
              <a:gd name="T98" fmla="*/ 323 w 327"/>
              <a:gd name="T99" fmla="*/ 98 h 716"/>
              <a:gd name="T100" fmla="*/ 301 w 327"/>
              <a:gd name="T101" fmla="*/ 94 h 716"/>
              <a:gd name="T102" fmla="*/ 276 w 327"/>
              <a:gd name="T103" fmla="*/ 78 h 716"/>
              <a:gd name="T104" fmla="*/ 274 w 327"/>
              <a:gd name="T105" fmla="*/ 4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716">
                <a:moveTo>
                  <a:pt x="305" y="34"/>
                </a:moveTo>
                <a:lnTo>
                  <a:pt x="310" y="28"/>
                </a:lnTo>
                <a:lnTo>
                  <a:pt x="301" y="9"/>
                </a:lnTo>
                <a:lnTo>
                  <a:pt x="293" y="0"/>
                </a:lnTo>
                <a:lnTo>
                  <a:pt x="283" y="16"/>
                </a:lnTo>
                <a:lnTo>
                  <a:pt x="283" y="17"/>
                </a:lnTo>
                <a:lnTo>
                  <a:pt x="283" y="17"/>
                </a:lnTo>
                <a:lnTo>
                  <a:pt x="283" y="17"/>
                </a:lnTo>
                <a:lnTo>
                  <a:pt x="268" y="34"/>
                </a:lnTo>
                <a:lnTo>
                  <a:pt x="268" y="34"/>
                </a:lnTo>
                <a:lnTo>
                  <a:pt x="267" y="35"/>
                </a:lnTo>
                <a:lnTo>
                  <a:pt x="264" y="35"/>
                </a:lnTo>
                <a:lnTo>
                  <a:pt x="235" y="44"/>
                </a:lnTo>
                <a:lnTo>
                  <a:pt x="232" y="44"/>
                </a:lnTo>
                <a:lnTo>
                  <a:pt x="205" y="40"/>
                </a:lnTo>
                <a:lnTo>
                  <a:pt x="189" y="44"/>
                </a:lnTo>
                <a:lnTo>
                  <a:pt x="185" y="57"/>
                </a:lnTo>
                <a:lnTo>
                  <a:pt x="185" y="57"/>
                </a:lnTo>
                <a:lnTo>
                  <a:pt x="184" y="60"/>
                </a:lnTo>
                <a:lnTo>
                  <a:pt x="171" y="68"/>
                </a:lnTo>
                <a:lnTo>
                  <a:pt x="168" y="70"/>
                </a:lnTo>
                <a:lnTo>
                  <a:pt x="166" y="70"/>
                </a:lnTo>
                <a:lnTo>
                  <a:pt x="142" y="67"/>
                </a:lnTo>
                <a:lnTo>
                  <a:pt x="141" y="70"/>
                </a:lnTo>
                <a:lnTo>
                  <a:pt x="141" y="94"/>
                </a:lnTo>
                <a:lnTo>
                  <a:pt x="140" y="95"/>
                </a:lnTo>
                <a:lnTo>
                  <a:pt x="126" y="112"/>
                </a:lnTo>
                <a:lnTo>
                  <a:pt x="126" y="112"/>
                </a:lnTo>
                <a:lnTo>
                  <a:pt x="126" y="113"/>
                </a:lnTo>
                <a:lnTo>
                  <a:pt x="125" y="113"/>
                </a:lnTo>
                <a:lnTo>
                  <a:pt x="102" y="136"/>
                </a:lnTo>
                <a:lnTo>
                  <a:pt x="101" y="136"/>
                </a:lnTo>
                <a:lnTo>
                  <a:pt x="100" y="137"/>
                </a:lnTo>
                <a:lnTo>
                  <a:pt x="76" y="142"/>
                </a:lnTo>
                <a:lnTo>
                  <a:pt x="60" y="159"/>
                </a:lnTo>
                <a:lnTo>
                  <a:pt x="63" y="180"/>
                </a:lnTo>
                <a:lnTo>
                  <a:pt x="63" y="184"/>
                </a:lnTo>
                <a:lnTo>
                  <a:pt x="60" y="185"/>
                </a:lnTo>
                <a:lnTo>
                  <a:pt x="41" y="203"/>
                </a:lnTo>
                <a:lnTo>
                  <a:pt x="32" y="215"/>
                </a:lnTo>
                <a:lnTo>
                  <a:pt x="39" y="230"/>
                </a:lnTo>
                <a:lnTo>
                  <a:pt x="39" y="231"/>
                </a:lnTo>
                <a:lnTo>
                  <a:pt x="39" y="234"/>
                </a:lnTo>
                <a:lnTo>
                  <a:pt x="39" y="256"/>
                </a:lnTo>
                <a:lnTo>
                  <a:pt x="39" y="256"/>
                </a:lnTo>
                <a:lnTo>
                  <a:pt x="39" y="258"/>
                </a:lnTo>
                <a:lnTo>
                  <a:pt x="26" y="277"/>
                </a:lnTo>
                <a:lnTo>
                  <a:pt x="26" y="278"/>
                </a:lnTo>
                <a:lnTo>
                  <a:pt x="8" y="299"/>
                </a:lnTo>
                <a:lnTo>
                  <a:pt x="10" y="323"/>
                </a:lnTo>
                <a:lnTo>
                  <a:pt x="26" y="337"/>
                </a:lnTo>
                <a:lnTo>
                  <a:pt x="26" y="338"/>
                </a:lnTo>
                <a:lnTo>
                  <a:pt x="26" y="338"/>
                </a:lnTo>
                <a:lnTo>
                  <a:pt x="26" y="338"/>
                </a:lnTo>
                <a:lnTo>
                  <a:pt x="31" y="347"/>
                </a:lnTo>
                <a:lnTo>
                  <a:pt x="34" y="355"/>
                </a:lnTo>
                <a:lnTo>
                  <a:pt x="37" y="362"/>
                </a:lnTo>
                <a:lnTo>
                  <a:pt x="37" y="369"/>
                </a:lnTo>
                <a:lnTo>
                  <a:pt x="37" y="395"/>
                </a:lnTo>
                <a:lnTo>
                  <a:pt x="35" y="395"/>
                </a:lnTo>
                <a:lnTo>
                  <a:pt x="34" y="396"/>
                </a:lnTo>
                <a:lnTo>
                  <a:pt x="10" y="415"/>
                </a:lnTo>
                <a:lnTo>
                  <a:pt x="8" y="450"/>
                </a:lnTo>
                <a:lnTo>
                  <a:pt x="10" y="487"/>
                </a:lnTo>
                <a:lnTo>
                  <a:pt x="10" y="487"/>
                </a:lnTo>
                <a:lnTo>
                  <a:pt x="11" y="498"/>
                </a:lnTo>
                <a:lnTo>
                  <a:pt x="14" y="513"/>
                </a:lnTo>
                <a:lnTo>
                  <a:pt x="19" y="533"/>
                </a:lnTo>
                <a:lnTo>
                  <a:pt x="27" y="556"/>
                </a:lnTo>
                <a:lnTo>
                  <a:pt x="27" y="557"/>
                </a:lnTo>
                <a:lnTo>
                  <a:pt x="27" y="559"/>
                </a:lnTo>
                <a:lnTo>
                  <a:pt x="0" y="683"/>
                </a:lnTo>
                <a:lnTo>
                  <a:pt x="3" y="707"/>
                </a:lnTo>
                <a:lnTo>
                  <a:pt x="21" y="716"/>
                </a:lnTo>
                <a:lnTo>
                  <a:pt x="50" y="686"/>
                </a:lnTo>
                <a:lnTo>
                  <a:pt x="50" y="686"/>
                </a:lnTo>
                <a:lnTo>
                  <a:pt x="51" y="686"/>
                </a:lnTo>
                <a:lnTo>
                  <a:pt x="144" y="651"/>
                </a:lnTo>
                <a:lnTo>
                  <a:pt x="168" y="629"/>
                </a:lnTo>
                <a:lnTo>
                  <a:pt x="171" y="627"/>
                </a:lnTo>
                <a:lnTo>
                  <a:pt x="172" y="628"/>
                </a:lnTo>
                <a:lnTo>
                  <a:pt x="174" y="628"/>
                </a:lnTo>
                <a:lnTo>
                  <a:pt x="228" y="632"/>
                </a:lnTo>
                <a:lnTo>
                  <a:pt x="228" y="632"/>
                </a:lnTo>
                <a:lnTo>
                  <a:pt x="235" y="631"/>
                </a:lnTo>
                <a:lnTo>
                  <a:pt x="245" y="628"/>
                </a:lnTo>
                <a:lnTo>
                  <a:pt x="274" y="616"/>
                </a:lnTo>
                <a:lnTo>
                  <a:pt x="274" y="591"/>
                </a:lnTo>
                <a:lnTo>
                  <a:pt x="275" y="590"/>
                </a:lnTo>
                <a:lnTo>
                  <a:pt x="276" y="590"/>
                </a:lnTo>
                <a:lnTo>
                  <a:pt x="291" y="576"/>
                </a:lnTo>
                <a:lnTo>
                  <a:pt x="287" y="561"/>
                </a:lnTo>
                <a:lnTo>
                  <a:pt x="287" y="559"/>
                </a:lnTo>
                <a:lnTo>
                  <a:pt x="287" y="558"/>
                </a:lnTo>
                <a:lnTo>
                  <a:pt x="287" y="556"/>
                </a:lnTo>
                <a:lnTo>
                  <a:pt x="289" y="554"/>
                </a:lnTo>
                <a:lnTo>
                  <a:pt x="289" y="554"/>
                </a:lnTo>
                <a:lnTo>
                  <a:pt x="291" y="551"/>
                </a:lnTo>
                <a:lnTo>
                  <a:pt x="292" y="548"/>
                </a:lnTo>
                <a:lnTo>
                  <a:pt x="291" y="544"/>
                </a:lnTo>
                <a:lnTo>
                  <a:pt x="290" y="542"/>
                </a:lnTo>
                <a:lnTo>
                  <a:pt x="290" y="542"/>
                </a:lnTo>
                <a:lnTo>
                  <a:pt x="287" y="536"/>
                </a:lnTo>
                <a:lnTo>
                  <a:pt x="287" y="529"/>
                </a:lnTo>
                <a:lnTo>
                  <a:pt x="290" y="521"/>
                </a:lnTo>
                <a:lnTo>
                  <a:pt x="293" y="513"/>
                </a:lnTo>
                <a:lnTo>
                  <a:pt x="299" y="505"/>
                </a:lnTo>
                <a:lnTo>
                  <a:pt x="299" y="505"/>
                </a:lnTo>
                <a:lnTo>
                  <a:pt x="298" y="488"/>
                </a:lnTo>
                <a:lnTo>
                  <a:pt x="279" y="466"/>
                </a:lnTo>
                <a:lnTo>
                  <a:pt x="279" y="466"/>
                </a:lnTo>
                <a:lnTo>
                  <a:pt x="275" y="462"/>
                </a:lnTo>
                <a:lnTo>
                  <a:pt x="272" y="456"/>
                </a:lnTo>
                <a:lnTo>
                  <a:pt x="272" y="450"/>
                </a:lnTo>
                <a:lnTo>
                  <a:pt x="275" y="443"/>
                </a:lnTo>
                <a:lnTo>
                  <a:pt x="275" y="443"/>
                </a:lnTo>
                <a:lnTo>
                  <a:pt x="279" y="433"/>
                </a:lnTo>
                <a:lnTo>
                  <a:pt x="283" y="427"/>
                </a:lnTo>
                <a:lnTo>
                  <a:pt x="287" y="423"/>
                </a:lnTo>
                <a:lnTo>
                  <a:pt x="292" y="402"/>
                </a:lnTo>
                <a:lnTo>
                  <a:pt x="292" y="402"/>
                </a:lnTo>
                <a:lnTo>
                  <a:pt x="292" y="402"/>
                </a:lnTo>
                <a:lnTo>
                  <a:pt x="305" y="373"/>
                </a:lnTo>
                <a:lnTo>
                  <a:pt x="309" y="360"/>
                </a:lnTo>
                <a:lnTo>
                  <a:pt x="327" y="324"/>
                </a:lnTo>
                <a:lnTo>
                  <a:pt x="315" y="301"/>
                </a:lnTo>
                <a:lnTo>
                  <a:pt x="277" y="278"/>
                </a:lnTo>
                <a:lnTo>
                  <a:pt x="275" y="278"/>
                </a:lnTo>
                <a:lnTo>
                  <a:pt x="275" y="275"/>
                </a:lnTo>
                <a:lnTo>
                  <a:pt x="275" y="275"/>
                </a:lnTo>
                <a:lnTo>
                  <a:pt x="268" y="256"/>
                </a:lnTo>
                <a:lnTo>
                  <a:pt x="268" y="255"/>
                </a:lnTo>
                <a:lnTo>
                  <a:pt x="268" y="252"/>
                </a:lnTo>
                <a:lnTo>
                  <a:pt x="271" y="220"/>
                </a:lnTo>
                <a:lnTo>
                  <a:pt x="271" y="220"/>
                </a:lnTo>
                <a:lnTo>
                  <a:pt x="271" y="219"/>
                </a:lnTo>
                <a:lnTo>
                  <a:pt x="279" y="195"/>
                </a:lnTo>
                <a:lnTo>
                  <a:pt x="279" y="195"/>
                </a:lnTo>
                <a:lnTo>
                  <a:pt x="279" y="189"/>
                </a:lnTo>
                <a:lnTo>
                  <a:pt x="279" y="183"/>
                </a:lnTo>
                <a:lnTo>
                  <a:pt x="281" y="179"/>
                </a:lnTo>
                <a:lnTo>
                  <a:pt x="283" y="175"/>
                </a:lnTo>
                <a:lnTo>
                  <a:pt x="283" y="175"/>
                </a:lnTo>
                <a:lnTo>
                  <a:pt x="287" y="172"/>
                </a:lnTo>
                <a:lnTo>
                  <a:pt x="291" y="170"/>
                </a:lnTo>
                <a:lnTo>
                  <a:pt x="293" y="170"/>
                </a:lnTo>
                <a:lnTo>
                  <a:pt x="316" y="166"/>
                </a:lnTo>
                <a:lnTo>
                  <a:pt x="322" y="153"/>
                </a:lnTo>
                <a:lnTo>
                  <a:pt x="327" y="113"/>
                </a:lnTo>
                <a:lnTo>
                  <a:pt x="323" y="98"/>
                </a:lnTo>
                <a:lnTo>
                  <a:pt x="302" y="94"/>
                </a:lnTo>
                <a:lnTo>
                  <a:pt x="301" y="94"/>
                </a:lnTo>
                <a:lnTo>
                  <a:pt x="301" y="94"/>
                </a:lnTo>
                <a:lnTo>
                  <a:pt x="277" y="82"/>
                </a:lnTo>
                <a:lnTo>
                  <a:pt x="276" y="81"/>
                </a:lnTo>
                <a:lnTo>
                  <a:pt x="276" y="78"/>
                </a:lnTo>
                <a:lnTo>
                  <a:pt x="275" y="77"/>
                </a:lnTo>
                <a:lnTo>
                  <a:pt x="274" y="48"/>
                </a:lnTo>
                <a:lnTo>
                  <a:pt x="274" y="46"/>
                </a:lnTo>
                <a:lnTo>
                  <a:pt x="274" y="42"/>
                </a:lnTo>
                <a:lnTo>
                  <a:pt x="305" y="34"/>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4" name="Freeform 50"/>
          <p:cNvSpPr>
            <a:spLocks/>
          </p:cNvSpPr>
          <p:nvPr/>
        </p:nvSpPr>
        <p:spPr bwMode="auto">
          <a:xfrm>
            <a:off x="4286129" y="4420531"/>
            <a:ext cx="605360" cy="702865"/>
          </a:xfrm>
          <a:custGeom>
            <a:avLst/>
            <a:gdLst>
              <a:gd name="T0" fmla="*/ 442 w 520"/>
              <a:gd name="T1" fmla="*/ 82 h 605"/>
              <a:gd name="T2" fmla="*/ 442 w 520"/>
              <a:gd name="T3" fmla="*/ 47 h 605"/>
              <a:gd name="T4" fmla="*/ 411 w 520"/>
              <a:gd name="T5" fmla="*/ 52 h 605"/>
              <a:gd name="T6" fmla="*/ 379 w 520"/>
              <a:gd name="T7" fmla="*/ 33 h 605"/>
              <a:gd name="T8" fmla="*/ 367 w 520"/>
              <a:gd name="T9" fmla="*/ 31 h 605"/>
              <a:gd name="T10" fmla="*/ 322 w 520"/>
              <a:gd name="T11" fmla="*/ 67 h 605"/>
              <a:gd name="T12" fmla="*/ 279 w 520"/>
              <a:gd name="T13" fmla="*/ 43 h 605"/>
              <a:gd name="T14" fmla="*/ 225 w 520"/>
              <a:gd name="T15" fmla="*/ 24 h 605"/>
              <a:gd name="T16" fmla="*/ 141 w 520"/>
              <a:gd name="T17" fmla="*/ 1 h 605"/>
              <a:gd name="T18" fmla="*/ 103 w 520"/>
              <a:gd name="T19" fmla="*/ 48 h 605"/>
              <a:gd name="T20" fmla="*/ 24 w 520"/>
              <a:gd name="T21" fmla="*/ 131 h 605"/>
              <a:gd name="T22" fmla="*/ 38 w 520"/>
              <a:gd name="T23" fmla="*/ 226 h 605"/>
              <a:gd name="T24" fmla="*/ 28 w 520"/>
              <a:gd name="T25" fmla="*/ 243 h 605"/>
              <a:gd name="T26" fmla="*/ 22 w 520"/>
              <a:gd name="T27" fmla="*/ 312 h 605"/>
              <a:gd name="T28" fmla="*/ 21 w 520"/>
              <a:gd name="T29" fmla="*/ 338 h 605"/>
              <a:gd name="T30" fmla="*/ 37 w 520"/>
              <a:gd name="T31" fmla="*/ 339 h 605"/>
              <a:gd name="T32" fmla="*/ 47 w 520"/>
              <a:gd name="T33" fmla="*/ 354 h 605"/>
              <a:gd name="T34" fmla="*/ 43 w 520"/>
              <a:gd name="T35" fmla="*/ 392 h 605"/>
              <a:gd name="T36" fmla="*/ 38 w 520"/>
              <a:gd name="T37" fmla="*/ 433 h 605"/>
              <a:gd name="T38" fmla="*/ 95 w 520"/>
              <a:gd name="T39" fmla="*/ 460 h 605"/>
              <a:gd name="T40" fmla="*/ 127 w 520"/>
              <a:gd name="T41" fmla="*/ 463 h 605"/>
              <a:gd name="T42" fmla="*/ 147 w 520"/>
              <a:gd name="T43" fmla="*/ 433 h 605"/>
              <a:gd name="T44" fmla="*/ 187 w 520"/>
              <a:gd name="T45" fmla="*/ 424 h 605"/>
              <a:gd name="T46" fmla="*/ 196 w 520"/>
              <a:gd name="T47" fmla="*/ 423 h 605"/>
              <a:gd name="T48" fmla="*/ 213 w 520"/>
              <a:gd name="T49" fmla="*/ 409 h 605"/>
              <a:gd name="T50" fmla="*/ 231 w 520"/>
              <a:gd name="T51" fmla="*/ 424 h 605"/>
              <a:gd name="T52" fmla="*/ 236 w 520"/>
              <a:gd name="T53" fmla="*/ 461 h 605"/>
              <a:gd name="T54" fmla="*/ 244 w 520"/>
              <a:gd name="T55" fmla="*/ 500 h 605"/>
              <a:gd name="T56" fmla="*/ 232 w 520"/>
              <a:gd name="T57" fmla="*/ 523 h 605"/>
              <a:gd name="T58" fmla="*/ 255 w 520"/>
              <a:gd name="T59" fmla="*/ 566 h 605"/>
              <a:gd name="T60" fmla="*/ 249 w 520"/>
              <a:gd name="T61" fmla="*/ 597 h 605"/>
              <a:gd name="T62" fmla="*/ 268 w 520"/>
              <a:gd name="T63" fmla="*/ 603 h 605"/>
              <a:gd name="T64" fmla="*/ 324 w 520"/>
              <a:gd name="T65" fmla="*/ 555 h 605"/>
              <a:gd name="T66" fmla="*/ 328 w 520"/>
              <a:gd name="T67" fmla="*/ 539 h 605"/>
              <a:gd name="T68" fmla="*/ 356 w 520"/>
              <a:gd name="T69" fmla="*/ 545 h 605"/>
              <a:gd name="T70" fmla="*/ 403 w 520"/>
              <a:gd name="T71" fmla="*/ 571 h 605"/>
              <a:gd name="T72" fmla="*/ 407 w 520"/>
              <a:gd name="T73" fmla="*/ 561 h 605"/>
              <a:gd name="T74" fmla="*/ 386 w 520"/>
              <a:gd name="T75" fmla="*/ 517 h 605"/>
              <a:gd name="T76" fmla="*/ 406 w 520"/>
              <a:gd name="T77" fmla="*/ 496 h 605"/>
              <a:gd name="T78" fmla="*/ 440 w 520"/>
              <a:gd name="T79" fmla="*/ 493 h 605"/>
              <a:gd name="T80" fmla="*/ 504 w 520"/>
              <a:gd name="T81" fmla="*/ 500 h 605"/>
              <a:gd name="T82" fmla="*/ 513 w 520"/>
              <a:gd name="T83" fmla="*/ 476 h 605"/>
              <a:gd name="T84" fmla="*/ 518 w 520"/>
              <a:gd name="T85" fmla="*/ 441 h 605"/>
              <a:gd name="T86" fmla="*/ 504 w 520"/>
              <a:gd name="T87" fmla="*/ 429 h 605"/>
              <a:gd name="T88" fmla="*/ 505 w 520"/>
              <a:gd name="T89" fmla="*/ 414 h 605"/>
              <a:gd name="T90" fmla="*/ 492 w 520"/>
              <a:gd name="T91" fmla="*/ 381 h 605"/>
              <a:gd name="T92" fmla="*/ 480 w 520"/>
              <a:gd name="T93" fmla="*/ 338 h 605"/>
              <a:gd name="T94" fmla="*/ 466 w 520"/>
              <a:gd name="T95" fmla="*/ 296 h 605"/>
              <a:gd name="T96" fmla="*/ 453 w 520"/>
              <a:gd name="T97" fmla="*/ 255 h 605"/>
              <a:gd name="T98" fmla="*/ 504 w 520"/>
              <a:gd name="T99" fmla="*/ 187 h 605"/>
              <a:gd name="T100" fmla="*/ 464 w 520"/>
              <a:gd name="T101" fmla="*/ 10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0" h="605">
                <a:moveTo>
                  <a:pt x="453" y="103"/>
                </a:moveTo>
                <a:lnTo>
                  <a:pt x="454" y="102"/>
                </a:lnTo>
                <a:lnTo>
                  <a:pt x="452" y="102"/>
                </a:lnTo>
                <a:lnTo>
                  <a:pt x="452" y="100"/>
                </a:lnTo>
                <a:lnTo>
                  <a:pt x="442" y="82"/>
                </a:lnTo>
                <a:lnTo>
                  <a:pt x="441" y="80"/>
                </a:lnTo>
                <a:lnTo>
                  <a:pt x="441" y="78"/>
                </a:lnTo>
                <a:lnTo>
                  <a:pt x="444" y="49"/>
                </a:lnTo>
                <a:lnTo>
                  <a:pt x="444" y="49"/>
                </a:lnTo>
                <a:lnTo>
                  <a:pt x="442" y="47"/>
                </a:lnTo>
                <a:lnTo>
                  <a:pt x="441" y="44"/>
                </a:lnTo>
                <a:lnTo>
                  <a:pt x="432" y="37"/>
                </a:lnTo>
                <a:lnTo>
                  <a:pt x="425" y="37"/>
                </a:lnTo>
                <a:lnTo>
                  <a:pt x="414" y="52"/>
                </a:lnTo>
                <a:lnTo>
                  <a:pt x="411" y="52"/>
                </a:lnTo>
                <a:lnTo>
                  <a:pt x="411" y="52"/>
                </a:lnTo>
                <a:lnTo>
                  <a:pt x="382" y="67"/>
                </a:lnTo>
                <a:lnTo>
                  <a:pt x="377" y="46"/>
                </a:lnTo>
                <a:lnTo>
                  <a:pt x="377" y="44"/>
                </a:lnTo>
                <a:lnTo>
                  <a:pt x="379" y="33"/>
                </a:lnTo>
                <a:lnTo>
                  <a:pt x="377" y="22"/>
                </a:lnTo>
                <a:lnTo>
                  <a:pt x="374" y="21"/>
                </a:lnTo>
                <a:lnTo>
                  <a:pt x="368" y="30"/>
                </a:lnTo>
                <a:lnTo>
                  <a:pt x="367" y="30"/>
                </a:lnTo>
                <a:lnTo>
                  <a:pt x="367" y="31"/>
                </a:lnTo>
                <a:lnTo>
                  <a:pt x="330" y="64"/>
                </a:lnTo>
                <a:lnTo>
                  <a:pt x="329" y="67"/>
                </a:lnTo>
                <a:lnTo>
                  <a:pt x="328" y="67"/>
                </a:lnTo>
                <a:lnTo>
                  <a:pt x="324" y="67"/>
                </a:lnTo>
                <a:lnTo>
                  <a:pt x="322" y="67"/>
                </a:lnTo>
                <a:lnTo>
                  <a:pt x="312" y="61"/>
                </a:lnTo>
                <a:lnTo>
                  <a:pt x="311" y="60"/>
                </a:lnTo>
                <a:lnTo>
                  <a:pt x="298" y="49"/>
                </a:lnTo>
                <a:lnTo>
                  <a:pt x="279" y="43"/>
                </a:lnTo>
                <a:lnTo>
                  <a:pt x="279" y="43"/>
                </a:lnTo>
                <a:lnTo>
                  <a:pt x="277" y="41"/>
                </a:lnTo>
                <a:lnTo>
                  <a:pt x="266" y="32"/>
                </a:lnTo>
                <a:lnTo>
                  <a:pt x="226" y="24"/>
                </a:lnTo>
                <a:lnTo>
                  <a:pt x="226" y="24"/>
                </a:lnTo>
                <a:lnTo>
                  <a:pt x="225" y="24"/>
                </a:lnTo>
                <a:lnTo>
                  <a:pt x="198" y="11"/>
                </a:lnTo>
                <a:lnTo>
                  <a:pt x="198" y="12"/>
                </a:lnTo>
                <a:lnTo>
                  <a:pt x="178" y="2"/>
                </a:lnTo>
                <a:lnTo>
                  <a:pt x="152" y="0"/>
                </a:lnTo>
                <a:lnTo>
                  <a:pt x="141" y="1"/>
                </a:lnTo>
                <a:lnTo>
                  <a:pt x="149" y="46"/>
                </a:lnTo>
                <a:lnTo>
                  <a:pt x="146" y="46"/>
                </a:lnTo>
                <a:lnTo>
                  <a:pt x="119" y="48"/>
                </a:lnTo>
                <a:lnTo>
                  <a:pt x="105" y="48"/>
                </a:lnTo>
                <a:lnTo>
                  <a:pt x="103" y="48"/>
                </a:lnTo>
                <a:lnTo>
                  <a:pt x="103" y="48"/>
                </a:lnTo>
                <a:lnTo>
                  <a:pt x="90" y="38"/>
                </a:lnTo>
                <a:lnTo>
                  <a:pt x="66" y="49"/>
                </a:lnTo>
                <a:lnTo>
                  <a:pt x="44" y="78"/>
                </a:lnTo>
                <a:lnTo>
                  <a:pt x="24" y="131"/>
                </a:lnTo>
                <a:lnTo>
                  <a:pt x="30" y="187"/>
                </a:lnTo>
                <a:lnTo>
                  <a:pt x="38" y="220"/>
                </a:lnTo>
                <a:lnTo>
                  <a:pt x="38" y="220"/>
                </a:lnTo>
                <a:lnTo>
                  <a:pt x="39" y="224"/>
                </a:lnTo>
                <a:lnTo>
                  <a:pt x="38" y="226"/>
                </a:lnTo>
                <a:lnTo>
                  <a:pt x="35" y="227"/>
                </a:lnTo>
                <a:lnTo>
                  <a:pt x="35" y="227"/>
                </a:lnTo>
                <a:lnTo>
                  <a:pt x="31" y="231"/>
                </a:lnTo>
                <a:lnTo>
                  <a:pt x="29" y="236"/>
                </a:lnTo>
                <a:lnTo>
                  <a:pt x="28" y="243"/>
                </a:lnTo>
                <a:lnTo>
                  <a:pt x="28" y="251"/>
                </a:lnTo>
                <a:lnTo>
                  <a:pt x="39" y="300"/>
                </a:lnTo>
                <a:lnTo>
                  <a:pt x="36" y="304"/>
                </a:lnTo>
                <a:lnTo>
                  <a:pt x="36" y="304"/>
                </a:lnTo>
                <a:lnTo>
                  <a:pt x="22" y="312"/>
                </a:lnTo>
                <a:lnTo>
                  <a:pt x="12" y="320"/>
                </a:lnTo>
                <a:lnTo>
                  <a:pt x="5" y="326"/>
                </a:lnTo>
                <a:lnTo>
                  <a:pt x="3" y="330"/>
                </a:lnTo>
                <a:lnTo>
                  <a:pt x="0" y="347"/>
                </a:lnTo>
                <a:lnTo>
                  <a:pt x="21" y="338"/>
                </a:lnTo>
                <a:lnTo>
                  <a:pt x="22" y="337"/>
                </a:lnTo>
                <a:lnTo>
                  <a:pt x="23" y="337"/>
                </a:lnTo>
                <a:lnTo>
                  <a:pt x="23" y="337"/>
                </a:lnTo>
                <a:lnTo>
                  <a:pt x="32" y="338"/>
                </a:lnTo>
                <a:lnTo>
                  <a:pt x="37" y="339"/>
                </a:lnTo>
                <a:lnTo>
                  <a:pt x="40" y="342"/>
                </a:lnTo>
                <a:lnTo>
                  <a:pt x="43" y="344"/>
                </a:lnTo>
                <a:lnTo>
                  <a:pt x="45" y="346"/>
                </a:lnTo>
                <a:lnTo>
                  <a:pt x="46" y="350"/>
                </a:lnTo>
                <a:lnTo>
                  <a:pt x="47" y="354"/>
                </a:lnTo>
                <a:lnTo>
                  <a:pt x="51" y="381"/>
                </a:lnTo>
                <a:lnTo>
                  <a:pt x="50" y="384"/>
                </a:lnTo>
                <a:lnTo>
                  <a:pt x="47" y="386"/>
                </a:lnTo>
                <a:lnTo>
                  <a:pt x="47" y="386"/>
                </a:lnTo>
                <a:lnTo>
                  <a:pt x="43" y="392"/>
                </a:lnTo>
                <a:lnTo>
                  <a:pt x="42" y="396"/>
                </a:lnTo>
                <a:lnTo>
                  <a:pt x="40" y="399"/>
                </a:lnTo>
                <a:lnTo>
                  <a:pt x="37" y="427"/>
                </a:lnTo>
                <a:lnTo>
                  <a:pt x="37" y="427"/>
                </a:lnTo>
                <a:lnTo>
                  <a:pt x="38" y="433"/>
                </a:lnTo>
                <a:lnTo>
                  <a:pt x="40" y="439"/>
                </a:lnTo>
                <a:lnTo>
                  <a:pt x="44" y="444"/>
                </a:lnTo>
                <a:lnTo>
                  <a:pt x="47" y="447"/>
                </a:lnTo>
                <a:lnTo>
                  <a:pt x="73" y="478"/>
                </a:lnTo>
                <a:lnTo>
                  <a:pt x="95" y="460"/>
                </a:lnTo>
                <a:lnTo>
                  <a:pt x="114" y="457"/>
                </a:lnTo>
                <a:lnTo>
                  <a:pt x="115" y="457"/>
                </a:lnTo>
                <a:lnTo>
                  <a:pt x="116" y="460"/>
                </a:lnTo>
                <a:lnTo>
                  <a:pt x="127" y="463"/>
                </a:lnTo>
                <a:lnTo>
                  <a:pt x="127" y="463"/>
                </a:lnTo>
                <a:lnTo>
                  <a:pt x="133" y="462"/>
                </a:lnTo>
                <a:lnTo>
                  <a:pt x="137" y="461"/>
                </a:lnTo>
                <a:lnTo>
                  <a:pt x="139" y="459"/>
                </a:lnTo>
                <a:lnTo>
                  <a:pt x="149" y="443"/>
                </a:lnTo>
                <a:lnTo>
                  <a:pt x="147" y="433"/>
                </a:lnTo>
                <a:lnTo>
                  <a:pt x="147" y="433"/>
                </a:lnTo>
                <a:lnTo>
                  <a:pt x="152" y="428"/>
                </a:lnTo>
                <a:lnTo>
                  <a:pt x="158" y="424"/>
                </a:lnTo>
                <a:lnTo>
                  <a:pt x="187" y="424"/>
                </a:lnTo>
                <a:lnTo>
                  <a:pt x="187" y="424"/>
                </a:lnTo>
                <a:lnTo>
                  <a:pt x="190" y="425"/>
                </a:lnTo>
                <a:lnTo>
                  <a:pt x="193" y="425"/>
                </a:lnTo>
                <a:lnTo>
                  <a:pt x="195" y="424"/>
                </a:lnTo>
                <a:lnTo>
                  <a:pt x="196" y="423"/>
                </a:lnTo>
                <a:lnTo>
                  <a:pt x="196" y="423"/>
                </a:lnTo>
                <a:lnTo>
                  <a:pt x="198" y="417"/>
                </a:lnTo>
                <a:lnTo>
                  <a:pt x="201" y="414"/>
                </a:lnTo>
                <a:lnTo>
                  <a:pt x="206" y="408"/>
                </a:lnTo>
                <a:lnTo>
                  <a:pt x="206" y="408"/>
                </a:lnTo>
                <a:lnTo>
                  <a:pt x="213" y="409"/>
                </a:lnTo>
                <a:lnTo>
                  <a:pt x="217" y="412"/>
                </a:lnTo>
                <a:lnTo>
                  <a:pt x="220" y="414"/>
                </a:lnTo>
                <a:lnTo>
                  <a:pt x="220" y="414"/>
                </a:lnTo>
                <a:lnTo>
                  <a:pt x="226" y="419"/>
                </a:lnTo>
                <a:lnTo>
                  <a:pt x="231" y="424"/>
                </a:lnTo>
                <a:lnTo>
                  <a:pt x="233" y="429"/>
                </a:lnTo>
                <a:lnTo>
                  <a:pt x="234" y="436"/>
                </a:lnTo>
                <a:lnTo>
                  <a:pt x="232" y="457"/>
                </a:lnTo>
                <a:lnTo>
                  <a:pt x="236" y="461"/>
                </a:lnTo>
                <a:lnTo>
                  <a:pt x="236" y="461"/>
                </a:lnTo>
                <a:lnTo>
                  <a:pt x="242" y="466"/>
                </a:lnTo>
                <a:lnTo>
                  <a:pt x="245" y="470"/>
                </a:lnTo>
                <a:lnTo>
                  <a:pt x="248" y="474"/>
                </a:lnTo>
                <a:lnTo>
                  <a:pt x="249" y="478"/>
                </a:lnTo>
                <a:lnTo>
                  <a:pt x="244" y="500"/>
                </a:lnTo>
                <a:lnTo>
                  <a:pt x="244" y="500"/>
                </a:lnTo>
                <a:lnTo>
                  <a:pt x="241" y="508"/>
                </a:lnTo>
                <a:lnTo>
                  <a:pt x="239" y="515"/>
                </a:lnTo>
                <a:lnTo>
                  <a:pt x="235" y="519"/>
                </a:lnTo>
                <a:lnTo>
                  <a:pt x="232" y="523"/>
                </a:lnTo>
                <a:lnTo>
                  <a:pt x="232" y="522"/>
                </a:lnTo>
                <a:lnTo>
                  <a:pt x="213" y="559"/>
                </a:lnTo>
                <a:lnTo>
                  <a:pt x="220" y="562"/>
                </a:lnTo>
                <a:lnTo>
                  <a:pt x="249" y="563"/>
                </a:lnTo>
                <a:lnTo>
                  <a:pt x="255" y="566"/>
                </a:lnTo>
                <a:lnTo>
                  <a:pt x="252" y="571"/>
                </a:lnTo>
                <a:lnTo>
                  <a:pt x="252" y="571"/>
                </a:lnTo>
                <a:lnTo>
                  <a:pt x="249" y="586"/>
                </a:lnTo>
                <a:lnTo>
                  <a:pt x="249" y="593"/>
                </a:lnTo>
                <a:lnTo>
                  <a:pt x="249" y="597"/>
                </a:lnTo>
                <a:lnTo>
                  <a:pt x="249" y="597"/>
                </a:lnTo>
                <a:lnTo>
                  <a:pt x="256" y="602"/>
                </a:lnTo>
                <a:lnTo>
                  <a:pt x="260" y="604"/>
                </a:lnTo>
                <a:lnTo>
                  <a:pt x="265" y="605"/>
                </a:lnTo>
                <a:lnTo>
                  <a:pt x="268" y="603"/>
                </a:lnTo>
                <a:lnTo>
                  <a:pt x="285" y="596"/>
                </a:lnTo>
                <a:lnTo>
                  <a:pt x="294" y="593"/>
                </a:lnTo>
                <a:lnTo>
                  <a:pt x="310" y="593"/>
                </a:lnTo>
                <a:lnTo>
                  <a:pt x="324" y="576"/>
                </a:lnTo>
                <a:lnTo>
                  <a:pt x="324" y="555"/>
                </a:lnTo>
                <a:lnTo>
                  <a:pt x="324" y="555"/>
                </a:lnTo>
                <a:lnTo>
                  <a:pt x="324" y="550"/>
                </a:lnTo>
                <a:lnTo>
                  <a:pt x="324" y="546"/>
                </a:lnTo>
                <a:lnTo>
                  <a:pt x="326" y="542"/>
                </a:lnTo>
                <a:lnTo>
                  <a:pt x="328" y="539"/>
                </a:lnTo>
                <a:lnTo>
                  <a:pt x="328" y="539"/>
                </a:lnTo>
                <a:lnTo>
                  <a:pt x="332" y="538"/>
                </a:lnTo>
                <a:lnTo>
                  <a:pt x="338" y="538"/>
                </a:lnTo>
                <a:lnTo>
                  <a:pt x="346" y="539"/>
                </a:lnTo>
                <a:lnTo>
                  <a:pt x="356" y="545"/>
                </a:lnTo>
                <a:lnTo>
                  <a:pt x="385" y="562"/>
                </a:lnTo>
                <a:lnTo>
                  <a:pt x="385" y="562"/>
                </a:lnTo>
                <a:lnTo>
                  <a:pt x="392" y="566"/>
                </a:lnTo>
                <a:lnTo>
                  <a:pt x="398" y="570"/>
                </a:lnTo>
                <a:lnTo>
                  <a:pt x="403" y="571"/>
                </a:lnTo>
                <a:lnTo>
                  <a:pt x="407" y="572"/>
                </a:lnTo>
                <a:lnTo>
                  <a:pt x="407" y="571"/>
                </a:lnTo>
                <a:lnTo>
                  <a:pt x="407" y="571"/>
                </a:lnTo>
                <a:lnTo>
                  <a:pt x="408" y="566"/>
                </a:lnTo>
                <a:lnTo>
                  <a:pt x="407" y="561"/>
                </a:lnTo>
                <a:lnTo>
                  <a:pt x="405" y="553"/>
                </a:lnTo>
                <a:lnTo>
                  <a:pt x="401" y="545"/>
                </a:lnTo>
                <a:lnTo>
                  <a:pt x="385" y="519"/>
                </a:lnTo>
                <a:lnTo>
                  <a:pt x="385" y="517"/>
                </a:lnTo>
                <a:lnTo>
                  <a:pt x="386" y="517"/>
                </a:lnTo>
                <a:lnTo>
                  <a:pt x="387" y="515"/>
                </a:lnTo>
                <a:lnTo>
                  <a:pt x="387" y="515"/>
                </a:lnTo>
                <a:lnTo>
                  <a:pt x="394" y="508"/>
                </a:lnTo>
                <a:lnTo>
                  <a:pt x="400" y="501"/>
                </a:lnTo>
                <a:lnTo>
                  <a:pt x="406" y="496"/>
                </a:lnTo>
                <a:lnTo>
                  <a:pt x="413" y="493"/>
                </a:lnTo>
                <a:lnTo>
                  <a:pt x="419" y="492"/>
                </a:lnTo>
                <a:lnTo>
                  <a:pt x="425" y="491"/>
                </a:lnTo>
                <a:lnTo>
                  <a:pt x="433" y="492"/>
                </a:lnTo>
                <a:lnTo>
                  <a:pt x="440" y="493"/>
                </a:lnTo>
                <a:lnTo>
                  <a:pt x="485" y="514"/>
                </a:lnTo>
                <a:lnTo>
                  <a:pt x="503" y="502"/>
                </a:lnTo>
                <a:lnTo>
                  <a:pt x="504" y="502"/>
                </a:lnTo>
                <a:lnTo>
                  <a:pt x="504" y="501"/>
                </a:lnTo>
                <a:lnTo>
                  <a:pt x="504" y="500"/>
                </a:lnTo>
                <a:lnTo>
                  <a:pt x="502" y="496"/>
                </a:lnTo>
                <a:lnTo>
                  <a:pt x="503" y="495"/>
                </a:lnTo>
                <a:lnTo>
                  <a:pt x="504" y="493"/>
                </a:lnTo>
                <a:lnTo>
                  <a:pt x="504" y="493"/>
                </a:lnTo>
                <a:lnTo>
                  <a:pt x="513" y="476"/>
                </a:lnTo>
                <a:lnTo>
                  <a:pt x="518" y="462"/>
                </a:lnTo>
                <a:lnTo>
                  <a:pt x="520" y="455"/>
                </a:lnTo>
                <a:lnTo>
                  <a:pt x="520" y="451"/>
                </a:lnTo>
                <a:lnTo>
                  <a:pt x="520" y="445"/>
                </a:lnTo>
                <a:lnTo>
                  <a:pt x="518" y="441"/>
                </a:lnTo>
                <a:lnTo>
                  <a:pt x="518" y="441"/>
                </a:lnTo>
                <a:lnTo>
                  <a:pt x="516" y="436"/>
                </a:lnTo>
                <a:lnTo>
                  <a:pt x="511" y="432"/>
                </a:lnTo>
                <a:lnTo>
                  <a:pt x="508" y="430"/>
                </a:lnTo>
                <a:lnTo>
                  <a:pt x="504" y="429"/>
                </a:lnTo>
                <a:lnTo>
                  <a:pt x="501" y="429"/>
                </a:lnTo>
                <a:lnTo>
                  <a:pt x="497" y="417"/>
                </a:lnTo>
                <a:lnTo>
                  <a:pt x="501" y="417"/>
                </a:lnTo>
                <a:lnTo>
                  <a:pt x="501" y="417"/>
                </a:lnTo>
                <a:lnTo>
                  <a:pt x="505" y="414"/>
                </a:lnTo>
                <a:lnTo>
                  <a:pt x="510" y="412"/>
                </a:lnTo>
                <a:lnTo>
                  <a:pt x="513" y="408"/>
                </a:lnTo>
                <a:lnTo>
                  <a:pt x="515" y="405"/>
                </a:lnTo>
                <a:lnTo>
                  <a:pt x="511" y="399"/>
                </a:lnTo>
                <a:lnTo>
                  <a:pt x="492" y="381"/>
                </a:lnTo>
                <a:lnTo>
                  <a:pt x="492" y="381"/>
                </a:lnTo>
                <a:lnTo>
                  <a:pt x="492" y="380"/>
                </a:lnTo>
                <a:lnTo>
                  <a:pt x="482" y="353"/>
                </a:lnTo>
                <a:lnTo>
                  <a:pt x="482" y="353"/>
                </a:lnTo>
                <a:lnTo>
                  <a:pt x="480" y="338"/>
                </a:lnTo>
                <a:lnTo>
                  <a:pt x="478" y="323"/>
                </a:lnTo>
                <a:lnTo>
                  <a:pt x="478" y="311"/>
                </a:lnTo>
                <a:lnTo>
                  <a:pt x="479" y="297"/>
                </a:lnTo>
                <a:lnTo>
                  <a:pt x="479" y="286"/>
                </a:lnTo>
                <a:lnTo>
                  <a:pt x="466" y="296"/>
                </a:lnTo>
                <a:lnTo>
                  <a:pt x="455" y="308"/>
                </a:lnTo>
                <a:lnTo>
                  <a:pt x="452" y="257"/>
                </a:lnTo>
                <a:lnTo>
                  <a:pt x="452" y="257"/>
                </a:lnTo>
                <a:lnTo>
                  <a:pt x="452" y="255"/>
                </a:lnTo>
                <a:lnTo>
                  <a:pt x="453" y="255"/>
                </a:lnTo>
                <a:lnTo>
                  <a:pt x="453" y="255"/>
                </a:lnTo>
                <a:lnTo>
                  <a:pt x="471" y="229"/>
                </a:lnTo>
                <a:lnTo>
                  <a:pt x="486" y="209"/>
                </a:lnTo>
                <a:lnTo>
                  <a:pt x="497" y="195"/>
                </a:lnTo>
                <a:lnTo>
                  <a:pt x="504" y="187"/>
                </a:lnTo>
                <a:lnTo>
                  <a:pt x="492" y="151"/>
                </a:lnTo>
                <a:lnTo>
                  <a:pt x="492" y="151"/>
                </a:lnTo>
                <a:lnTo>
                  <a:pt x="487" y="129"/>
                </a:lnTo>
                <a:lnTo>
                  <a:pt x="486" y="117"/>
                </a:lnTo>
                <a:lnTo>
                  <a:pt x="464" y="108"/>
                </a:lnTo>
                <a:lnTo>
                  <a:pt x="453" y="103"/>
                </a:lnTo>
                <a:close/>
              </a:path>
            </a:pathLst>
          </a:custGeom>
          <a:solidFill>
            <a:schemeClr val="bg1">
              <a:lumMod val="7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5" name="Freeform 51"/>
          <p:cNvSpPr>
            <a:spLocks/>
          </p:cNvSpPr>
          <p:nvPr/>
        </p:nvSpPr>
        <p:spPr bwMode="auto">
          <a:xfrm>
            <a:off x="4216546" y="4020383"/>
            <a:ext cx="855854" cy="535848"/>
          </a:xfrm>
          <a:custGeom>
            <a:avLst/>
            <a:gdLst>
              <a:gd name="T0" fmla="*/ 129 w 738"/>
              <a:gd name="T1" fmla="*/ 34 h 461"/>
              <a:gd name="T2" fmla="*/ 150 w 738"/>
              <a:gd name="T3" fmla="*/ 57 h 461"/>
              <a:gd name="T4" fmla="*/ 133 w 738"/>
              <a:gd name="T5" fmla="*/ 78 h 461"/>
              <a:gd name="T6" fmla="*/ 95 w 738"/>
              <a:gd name="T7" fmla="*/ 99 h 461"/>
              <a:gd name="T8" fmla="*/ 107 w 738"/>
              <a:gd name="T9" fmla="*/ 130 h 461"/>
              <a:gd name="T10" fmla="*/ 135 w 738"/>
              <a:gd name="T11" fmla="*/ 172 h 461"/>
              <a:gd name="T12" fmla="*/ 153 w 738"/>
              <a:gd name="T13" fmla="*/ 196 h 461"/>
              <a:gd name="T14" fmla="*/ 161 w 738"/>
              <a:gd name="T15" fmla="*/ 220 h 461"/>
              <a:gd name="T16" fmla="*/ 159 w 738"/>
              <a:gd name="T17" fmla="*/ 246 h 461"/>
              <a:gd name="T18" fmla="*/ 143 w 738"/>
              <a:gd name="T19" fmla="*/ 267 h 461"/>
              <a:gd name="T20" fmla="*/ 79 w 738"/>
              <a:gd name="T21" fmla="*/ 303 h 461"/>
              <a:gd name="T22" fmla="*/ 12 w 738"/>
              <a:gd name="T23" fmla="*/ 351 h 461"/>
              <a:gd name="T24" fmla="*/ 59 w 738"/>
              <a:gd name="T25" fmla="*/ 432 h 461"/>
              <a:gd name="T26" fmla="*/ 76 w 738"/>
              <a:gd name="T27" fmla="*/ 457 h 461"/>
              <a:gd name="T28" fmla="*/ 91 w 738"/>
              <a:gd name="T29" fmla="*/ 417 h 461"/>
              <a:gd name="T30" fmla="*/ 147 w 738"/>
              <a:gd name="T31" fmla="*/ 370 h 461"/>
              <a:gd name="T32" fmla="*/ 185 w 738"/>
              <a:gd name="T33" fmla="*/ 337 h 461"/>
              <a:gd name="T34" fmla="*/ 240 w 738"/>
              <a:gd name="T35" fmla="*/ 335 h 461"/>
              <a:gd name="T36" fmla="*/ 331 w 738"/>
              <a:gd name="T37" fmla="*/ 367 h 461"/>
              <a:gd name="T38" fmla="*/ 365 w 738"/>
              <a:gd name="T39" fmla="*/ 383 h 461"/>
              <a:gd name="T40" fmla="*/ 365 w 738"/>
              <a:gd name="T41" fmla="*/ 384 h 461"/>
              <a:gd name="T42" fmla="*/ 397 w 738"/>
              <a:gd name="T43" fmla="*/ 384 h 461"/>
              <a:gd name="T44" fmla="*/ 447 w 738"/>
              <a:gd name="T45" fmla="*/ 360 h 461"/>
              <a:gd name="T46" fmla="*/ 450 w 738"/>
              <a:gd name="T47" fmla="*/ 391 h 461"/>
              <a:gd name="T48" fmla="*/ 497 w 738"/>
              <a:gd name="T49" fmla="*/ 370 h 461"/>
              <a:gd name="T50" fmla="*/ 508 w 738"/>
              <a:gd name="T51" fmla="*/ 378 h 461"/>
              <a:gd name="T52" fmla="*/ 515 w 738"/>
              <a:gd name="T53" fmla="*/ 398 h 461"/>
              <a:gd name="T54" fmla="*/ 524 w 738"/>
              <a:gd name="T55" fmla="*/ 439 h 461"/>
              <a:gd name="T56" fmla="*/ 573 w 738"/>
              <a:gd name="T57" fmla="*/ 394 h 461"/>
              <a:gd name="T58" fmla="*/ 624 w 738"/>
              <a:gd name="T59" fmla="*/ 376 h 461"/>
              <a:gd name="T60" fmla="*/ 715 w 738"/>
              <a:gd name="T61" fmla="*/ 345 h 461"/>
              <a:gd name="T62" fmla="*/ 733 w 738"/>
              <a:gd name="T63" fmla="*/ 331 h 461"/>
              <a:gd name="T64" fmla="*/ 692 w 738"/>
              <a:gd name="T65" fmla="*/ 227 h 461"/>
              <a:gd name="T66" fmla="*/ 668 w 738"/>
              <a:gd name="T67" fmla="*/ 188 h 461"/>
              <a:gd name="T68" fmla="*/ 650 w 738"/>
              <a:gd name="T69" fmla="*/ 159 h 461"/>
              <a:gd name="T70" fmla="*/ 629 w 738"/>
              <a:gd name="T71" fmla="*/ 150 h 461"/>
              <a:gd name="T72" fmla="*/ 602 w 738"/>
              <a:gd name="T73" fmla="*/ 171 h 461"/>
              <a:gd name="T74" fmla="*/ 591 w 738"/>
              <a:gd name="T75" fmla="*/ 169 h 461"/>
              <a:gd name="T76" fmla="*/ 553 w 738"/>
              <a:gd name="T77" fmla="*/ 131 h 461"/>
              <a:gd name="T78" fmla="*/ 530 w 738"/>
              <a:gd name="T79" fmla="*/ 135 h 461"/>
              <a:gd name="T80" fmla="*/ 496 w 738"/>
              <a:gd name="T81" fmla="*/ 142 h 461"/>
              <a:gd name="T82" fmla="*/ 484 w 738"/>
              <a:gd name="T83" fmla="*/ 127 h 461"/>
              <a:gd name="T84" fmla="*/ 484 w 738"/>
              <a:gd name="T85" fmla="*/ 97 h 461"/>
              <a:gd name="T86" fmla="*/ 325 w 738"/>
              <a:gd name="T87" fmla="*/ 73 h 461"/>
              <a:gd name="T88" fmla="*/ 292 w 738"/>
              <a:gd name="T89" fmla="*/ 55 h 461"/>
              <a:gd name="T90" fmla="*/ 247 w 738"/>
              <a:gd name="T91" fmla="*/ 34 h 461"/>
              <a:gd name="T92" fmla="*/ 176 w 738"/>
              <a:gd name="T93" fmla="*/ 6 h 461"/>
              <a:gd name="T94" fmla="*/ 92 w 738"/>
              <a:gd name="T95" fmla="*/ 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8" h="461">
                <a:moveTo>
                  <a:pt x="92" y="1"/>
                </a:moveTo>
                <a:lnTo>
                  <a:pt x="91" y="6"/>
                </a:lnTo>
                <a:lnTo>
                  <a:pt x="97" y="13"/>
                </a:lnTo>
                <a:lnTo>
                  <a:pt x="129" y="34"/>
                </a:lnTo>
                <a:lnTo>
                  <a:pt x="129" y="34"/>
                </a:lnTo>
                <a:lnTo>
                  <a:pt x="129" y="36"/>
                </a:lnTo>
                <a:lnTo>
                  <a:pt x="130" y="36"/>
                </a:lnTo>
                <a:lnTo>
                  <a:pt x="150" y="57"/>
                </a:lnTo>
                <a:lnTo>
                  <a:pt x="147" y="61"/>
                </a:lnTo>
                <a:lnTo>
                  <a:pt x="135" y="75"/>
                </a:lnTo>
                <a:lnTo>
                  <a:pt x="134" y="76"/>
                </a:lnTo>
                <a:lnTo>
                  <a:pt x="133" y="78"/>
                </a:lnTo>
                <a:lnTo>
                  <a:pt x="112" y="78"/>
                </a:lnTo>
                <a:lnTo>
                  <a:pt x="99" y="79"/>
                </a:lnTo>
                <a:lnTo>
                  <a:pt x="91" y="88"/>
                </a:lnTo>
                <a:lnTo>
                  <a:pt x="95" y="99"/>
                </a:lnTo>
                <a:lnTo>
                  <a:pt x="95" y="100"/>
                </a:lnTo>
                <a:lnTo>
                  <a:pt x="96" y="112"/>
                </a:lnTo>
                <a:lnTo>
                  <a:pt x="107" y="128"/>
                </a:lnTo>
                <a:lnTo>
                  <a:pt x="107" y="130"/>
                </a:lnTo>
                <a:lnTo>
                  <a:pt x="107" y="163"/>
                </a:lnTo>
                <a:lnTo>
                  <a:pt x="116" y="166"/>
                </a:lnTo>
                <a:lnTo>
                  <a:pt x="134" y="172"/>
                </a:lnTo>
                <a:lnTo>
                  <a:pt x="135" y="172"/>
                </a:lnTo>
                <a:lnTo>
                  <a:pt x="135" y="172"/>
                </a:lnTo>
                <a:lnTo>
                  <a:pt x="136" y="173"/>
                </a:lnTo>
                <a:lnTo>
                  <a:pt x="137" y="174"/>
                </a:lnTo>
                <a:lnTo>
                  <a:pt x="153" y="196"/>
                </a:lnTo>
                <a:lnTo>
                  <a:pt x="153" y="197"/>
                </a:lnTo>
                <a:lnTo>
                  <a:pt x="153" y="197"/>
                </a:lnTo>
                <a:lnTo>
                  <a:pt x="161" y="219"/>
                </a:lnTo>
                <a:lnTo>
                  <a:pt x="161" y="220"/>
                </a:lnTo>
                <a:lnTo>
                  <a:pt x="161" y="220"/>
                </a:lnTo>
                <a:lnTo>
                  <a:pt x="161" y="235"/>
                </a:lnTo>
                <a:lnTo>
                  <a:pt x="161" y="235"/>
                </a:lnTo>
                <a:lnTo>
                  <a:pt x="159" y="246"/>
                </a:lnTo>
                <a:lnTo>
                  <a:pt x="155" y="256"/>
                </a:lnTo>
                <a:lnTo>
                  <a:pt x="155" y="256"/>
                </a:lnTo>
                <a:lnTo>
                  <a:pt x="150" y="261"/>
                </a:lnTo>
                <a:lnTo>
                  <a:pt x="143" y="267"/>
                </a:lnTo>
                <a:lnTo>
                  <a:pt x="134" y="273"/>
                </a:lnTo>
                <a:lnTo>
                  <a:pt x="121" y="279"/>
                </a:lnTo>
                <a:lnTo>
                  <a:pt x="81" y="303"/>
                </a:lnTo>
                <a:lnTo>
                  <a:pt x="79" y="303"/>
                </a:lnTo>
                <a:lnTo>
                  <a:pt x="4" y="307"/>
                </a:lnTo>
                <a:lnTo>
                  <a:pt x="0" y="326"/>
                </a:lnTo>
                <a:lnTo>
                  <a:pt x="12" y="350"/>
                </a:lnTo>
                <a:lnTo>
                  <a:pt x="12" y="351"/>
                </a:lnTo>
                <a:lnTo>
                  <a:pt x="12" y="352"/>
                </a:lnTo>
                <a:lnTo>
                  <a:pt x="17" y="383"/>
                </a:lnTo>
                <a:lnTo>
                  <a:pt x="57" y="432"/>
                </a:lnTo>
                <a:lnTo>
                  <a:pt x="59" y="432"/>
                </a:lnTo>
                <a:lnTo>
                  <a:pt x="59" y="432"/>
                </a:lnTo>
                <a:lnTo>
                  <a:pt x="59" y="433"/>
                </a:lnTo>
                <a:lnTo>
                  <a:pt x="75" y="461"/>
                </a:lnTo>
                <a:lnTo>
                  <a:pt x="76" y="457"/>
                </a:lnTo>
                <a:lnTo>
                  <a:pt x="76" y="456"/>
                </a:lnTo>
                <a:lnTo>
                  <a:pt x="90" y="418"/>
                </a:lnTo>
                <a:lnTo>
                  <a:pt x="90" y="418"/>
                </a:lnTo>
                <a:lnTo>
                  <a:pt x="91" y="417"/>
                </a:lnTo>
                <a:lnTo>
                  <a:pt x="91" y="417"/>
                </a:lnTo>
                <a:lnTo>
                  <a:pt x="115" y="385"/>
                </a:lnTo>
                <a:lnTo>
                  <a:pt x="116" y="384"/>
                </a:lnTo>
                <a:lnTo>
                  <a:pt x="147" y="370"/>
                </a:lnTo>
                <a:lnTo>
                  <a:pt x="150" y="370"/>
                </a:lnTo>
                <a:lnTo>
                  <a:pt x="169" y="382"/>
                </a:lnTo>
                <a:lnTo>
                  <a:pt x="194" y="379"/>
                </a:lnTo>
                <a:lnTo>
                  <a:pt x="185" y="337"/>
                </a:lnTo>
                <a:lnTo>
                  <a:pt x="191" y="336"/>
                </a:lnTo>
                <a:lnTo>
                  <a:pt x="214" y="334"/>
                </a:lnTo>
                <a:lnTo>
                  <a:pt x="238" y="335"/>
                </a:lnTo>
                <a:lnTo>
                  <a:pt x="240" y="335"/>
                </a:lnTo>
                <a:lnTo>
                  <a:pt x="240" y="336"/>
                </a:lnTo>
                <a:lnTo>
                  <a:pt x="288" y="358"/>
                </a:lnTo>
                <a:lnTo>
                  <a:pt x="329" y="367"/>
                </a:lnTo>
                <a:lnTo>
                  <a:pt x="331" y="367"/>
                </a:lnTo>
                <a:lnTo>
                  <a:pt x="331" y="367"/>
                </a:lnTo>
                <a:lnTo>
                  <a:pt x="332" y="367"/>
                </a:lnTo>
                <a:lnTo>
                  <a:pt x="345" y="376"/>
                </a:lnTo>
                <a:lnTo>
                  <a:pt x="365" y="383"/>
                </a:lnTo>
                <a:lnTo>
                  <a:pt x="365" y="384"/>
                </a:lnTo>
                <a:lnTo>
                  <a:pt x="365" y="384"/>
                </a:lnTo>
                <a:lnTo>
                  <a:pt x="365" y="384"/>
                </a:lnTo>
                <a:lnTo>
                  <a:pt x="365" y="384"/>
                </a:lnTo>
                <a:lnTo>
                  <a:pt x="376" y="395"/>
                </a:lnTo>
                <a:lnTo>
                  <a:pt x="383" y="398"/>
                </a:lnTo>
                <a:lnTo>
                  <a:pt x="397" y="385"/>
                </a:lnTo>
                <a:lnTo>
                  <a:pt x="397" y="384"/>
                </a:lnTo>
                <a:lnTo>
                  <a:pt x="418" y="369"/>
                </a:lnTo>
                <a:lnTo>
                  <a:pt x="428" y="348"/>
                </a:lnTo>
                <a:lnTo>
                  <a:pt x="447" y="359"/>
                </a:lnTo>
                <a:lnTo>
                  <a:pt x="447" y="360"/>
                </a:lnTo>
                <a:lnTo>
                  <a:pt x="447" y="361"/>
                </a:lnTo>
                <a:lnTo>
                  <a:pt x="453" y="377"/>
                </a:lnTo>
                <a:lnTo>
                  <a:pt x="453" y="381"/>
                </a:lnTo>
                <a:lnTo>
                  <a:pt x="450" y="391"/>
                </a:lnTo>
                <a:lnTo>
                  <a:pt x="452" y="393"/>
                </a:lnTo>
                <a:lnTo>
                  <a:pt x="463" y="387"/>
                </a:lnTo>
                <a:lnTo>
                  <a:pt x="481" y="370"/>
                </a:lnTo>
                <a:lnTo>
                  <a:pt x="497" y="370"/>
                </a:lnTo>
                <a:lnTo>
                  <a:pt x="497" y="371"/>
                </a:lnTo>
                <a:lnTo>
                  <a:pt x="498" y="371"/>
                </a:lnTo>
                <a:lnTo>
                  <a:pt x="508" y="378"/>
                </a:lnTo>
                <a:lnTo>
                  <a:pt x="508" y="378"/>
                </a:lnTo>
                <a:lnTo>
                  <a:pt x="513" y="384"/>
                </a:lnTo>
                <a:lnTo>
                  <a:pt x="515" y="389"/>
                </a:lnTo>
                <a:lnTo>
                  <a:pt x="516" y="393"/>
                </a:lnTo>
                <a:lnTo>
                  <a:pt x="515" y="398"/>
                </a:lnTo>
                <a:lnTo>
                  <a:pt x="514" y="424"/>
                </a:lnTo>
                <a:lnTo>
                  <a:pt x="522" y="438"/>
                </a:lnTo>
                <a:lnTo>
                  <a:pt x="524" y="439"/>
                </a:lnTo>
                <a:lnTo>
                  <a:pt x="524" y="439"/>
                </a:lnTo>
                <a:lnTo>
                  <a:pt x="544" y="418"/>
                </a:lnTo>
                <a:lnTo>
                  <a:pt x="561" y="403"/>
                </a:lnTo>
                <a:lnTo>
                  <a:pt x="568" y="399"/>
                </a:lnTo>
                <a:lnTo>
                  <a:pt x="573" y="394"/>
                </a:lnTo>
                <a:lnTo>
                  <a:pt x="579" y="392"/>
                </a:lnTo>
                <a:lnTo>
                  <a:pt x="585" y="392"/>
                </a:lnTo>
                <a:lnTo>
                  <a:pt x="617" y="392"/>
                </a:lnTo>
                <a:lnTo>
                  <a:pt x="624" y="376"/>
                </a:lnTo>
                <a:lnTo>
                  <a:pt x="650" y="365"/>
                </a:lnTo>
                <a:lnTo>
                  <a:pt x="651" y="365"/>
                </a:lnTo>
                <a:lnTo>
                  <a:pt x="682" y="361"/>
                </a:lnTo>
                <a:lnTo>
                  <a:pt x="715" y="345"/>
                </a:lnTo>
                <a:lnTo>
                  <a:pt x="715" y="344"/>
                </a:lnTo>
                <a:lnTo>
                  <a:pt x="736" y="344"/>
                </a:lnTo>
                <a:lnTo>
                  <a:pt x="731" y="334"/>
                </a:lnTo>
                <a:lnTo>
                  <a:pt x="733" y="331"/>
                </a:lnTo>
                <a:lnTo>
                  <a:pt x="738" y="327"/>
                </a:lnTo>
                <a:lnTo>
                  <a:pt x="694" y="230"/>
                </a:lnTo>
                <a:lnTo>
                  <a:pt x="694" y="228"/>
                </a:lnTo>
                <a:lnTo>
                  <a:pt x="692" y="227"/>
                </a:lnTo>
                <a:lnTo>
                  <a:pt x="711" y="201"/>
                </a:lnTo>
                <a:lnTo>
                  <a:pt x="705" y="195"/>
                </a:lnTo>
                <a:lnTo>
                  <a:pt x="673" y="188"/>
                </a:lnTo>
                <a:lnTo>
                  <a:pt x="668" y="188"/>
                </a:lnTo>
                <a:lnTo>
                  <a:pt x="668" y="188"/>
                </a:lnTo>
                <a:lnTo>
                  <a:pt x="668" y="186"/>
                </a:lnTo>
                <a:lnTo>
                  <a:pt x="649" y="164"/>
                </a:lnTo>
                <a:lnTo>
                  <a:pt x="650" y="159"/>
                </a:lnTo>
                <a:lnTo>
                  <a:pt x="649" y="161"/>
                </a:lnTo>
                <a:lnTo>
                  <a:pt x="648" y="162"/>
                </a:lnTo>
                <a:lnTo>
                  <a:pt x="629" y="150"/>
                </a:lnTo>
                <a:lnTo>
                  <a:pt x="629" y="150"/>
                </a:lnTo>
                <a:lnTo>
                  <a:pt x="623" y="157"/>
                </a:lnTo>
                <a:lnTo>
                  <a:pt x="616" y="163"/>
                </a:lnTo>
                <a:lnTo>
                  <a:pt x="610" y="167"/>
                </a:lnTo>
                <a:lnTo>
                  <a:pt x="602" y="171"/>
                </a:lnTo>
                <a:lnTo>
                  <a:pt x="602" y="171"/>
                </a:lnTo>
                <a:lnTo>
                  <a:pt x="599" y="171"/>
                </a:lnTo>
                <a:lnTo>
                  <a:pt x="595" y="171"/>
                </a:lnTo>
                <a:lnTo>
                  <a:pt x="591" y="169"/>
                </a:lnTo>
                <a:lnTo>
                  <a:pt x="586" y="166"/>
                </a:lnTo>
                <a:lnTo>
                  <a:pt x="576" y="157"/>
                </a:lnTo>
                <a:lnTo>
                  <a:pt x="563" y="142"/>
                </a:lnTo>
                <a:lnTo>
                  <a:pt x="553" y="131"/>
                </a:lnTo>
                <a:lnTo>
                  <a:pt x="553" y="131"/>
                </a:lnTo>
                <a:lnTo>
                  <a:pt x="550" y="130"/>
                </a:lnTo>
                <a:lnTo>
                  <a:pt x="546" y="131"/>
                </a:lnTo>
                <a:lnTo>
                  <a:pt x="530" y="135"/>
                </a:lnTo>
                <a:lnTo>
                  <a:pt x="530" y="135"/>
                </a:lnTo>
                <a:lnTo>
                  <a:pt x="516" y="140"/>
                </a:lnTo>
                <a:lnTo>
                  <a:pt x="505" y="142"/>
                </a:lnTo>
                <a:lnTo>
                  <a:pt x="496" y="142"/>
                </a:lnTo>
                <a:lnTo>
                  <a:pt x="490" y="140"/>
                </a:lnTo>
                <a:lnTo>
                  <a:pt x="490" y="140"/>
                </a:lnTo>
                <a:lnTo>
                  <a:pt x="486" y="134"/>
                </a:lnTo>
                <a:lnTo>
                  <a:pt x="484" y="127"/>
                </a:lnTo>
                <a:lnTo>
                  <a:pt x="483" y="117"/>
                </a:lnTo>
                <a:lnTo>
                  <a:pt x="484" y="107"/>
                </a:lnTo>
                <a:lnTo>
                  <a:pt x="484" y="107"/>
                </a:lnTo>
                <a:lnTo>
                  <a:pt x="484" y="97"/>
                </a:lnTo>
                <a:lnTo>
                  <a:pt x="484" y="91"/>
                </a:lnTo>
                <a:lnTo>
                  <a:pt x="483" y="86"/>
                </a:lnTo>
                <a:lnTo>
                  <a:pt x="482" y="83"/>
                </a:lnTo>
                <a:lnTo>
                  <a:pt x="325" y="73"/>
                </a:lnTo>
                <a:lnTo>
                  <a:pt x="325" y="73"/>
                </a:lnTo>
                <a:lnTo>
                  <a:pt x="305" y="64"/>
                </a:lnTo>
                <a:lnTo>
                  <a:pt x="297" y="60"/>
                </a:lnTo>
                <a:lnTo>
                  <a:pt x="292" y="55"/>
                </a:lnTo>
                <a:lnTo>
                  <a:pt x="268" y="49"/>
                </a:lnTo>
                <a:lnTo>
                  <a:pt x="268" y="49"/>
                </a:lnTo>
                <a:lnTo>
                  <a:pt x="258" y="45"/>
                </a:lnTo>
                <a:lnTo>
                  <a:pt x="247" y="34"/>
                </a:lnTo>
                <a:lnTo>
                  <a:pt x="233" y="20"/>
                </a:lnTo>
                <a:lnTo>
                  <a:pt x="216" y="0"/>
                </a:lnTo>
                <a:lnTo>
                  <a:pt x="200" y="13"/>
                </a:lnTo>
                <a:lnTo>
                  <a:pt x="176" y="6"/>
                </a:lnTo>
                <a:lnTo>
                  <a:pt x="111" y="7"/>
                </a:lnTo>
                <a:lnTo>
                  <a:pt x="111" y="7"/>
                </a:lnTo>
                <a:lnTo>
                  <a:pt x="111" y="7"/>
                </a:lnTo>
                <a:lnTo>
                  <a:pt x="92" y="1"/>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6" name="Freeform 52"/>
          <p:cNvSpPr>
            <a:spLocks/>
          </p:cNvSpPr>
          <p:nvPr/>
        </p:nvSpPr>
        <p:spPr bwMode="auto">
          <a:xfrm>
            <a:off x="4404418" y="5005093"/>
            <a:ext cx="890644" cy="706345"/>
          </a:xfrm>
          <a:custGeom>
            <a:avLst/>
            <a:gdLst>
              <a:gd name="T0" fmla="*/ 732 w 766"/>
              <a:gd name="T1" fmla="*/ 203 h 608"/>
              <a:gd name="T2" fmla="*/ 740 w 766"/>
              <a:gd name="T3" fmla="*/ 190 h 608"/>
              <a:gd name="T4" fmla="*/ 766 w 766"/>
              <a:gd name="T5" fmla="*/ 174 h 608"/>
              <a:gd name="T6" fmla="*/ 749 w 766"/>
              <a:gd name="T7" fmla="*/ 166 h 608"/>
              <a:gd name="T8" fmla="*/ 675 w 766"/>
              <a:gd name="T9" fmla="*/ 65 h 608"/>
              <a:gd name="T10" fmla="*/ 608 w 766"/>
              <a:gd name="T11" fmla="*/ 66 h 608"/>
              <a:gd name="T12" fmla="*/ 606 w 766"/>
              <a:gd name="T13" fmla="*/ 86 h 608"/>
              <a:gd name="T14" fmla="*/ 573 w 766"/>
              <a:gd name="T15" fmla="*/ 82 h 608"/>
              <a:gd name="T16" fmla="*/ 555 w 766"/>
              <a:gd name="T17" fmla="*/ 73 h 608"/>
              <a:gd name="T18" fmla="*/ 502 w 766"/>
              <a:gd name="T19" fmla="*/ 97 h 608"/>
              <a:gd name="T20" fmla="*/ 478 w 766"/>
              <a:gd name="T21" fmla="*/ 99 h 608"/>
              <a:gd name="T22" fmla="*/ 458 w 766"/>
              <a:gd name="T23" fmla="*/ 114 h 608"/>
              <a:gd name="T24" fmla="*/ 442 w 766"/>
              <a:gd name="T25" fmla="*/ 106 h 608"/>
              <a:gd name="T26" fmla="*/ 432 w 766"/>
              <a:gd name="T27" fmla="*/ 86 h 608"/>
              <a:gd name="T28" fmla="*/ 455 w 766"/>
              <a:gd name="T29" fmla="*/ 55 h 608"/>
              <a:gd name="T30" fmla="*/ 477 w 766"/>
              <a:gd name="T31" fmla="*/ 18 h 608"/>
              <a:gd name="T32" fmla="*/ 466 w 766"/>
              <a:gd name="T33" fmla="*/ 19 h 608"/>
              <a:gd name="T34" fmla="*/ 442 w 766"/>
              <a:gd name="T35" fmla="*/ 35 h 608"/>
              <a:gd name="T36" fmla="*/ 426 w 766"/>
              <a:gd name="T37" fmla="*/ 41 h 608"/>
              <a:gd name="T38" fmla="*/ 421 w 766"/>
              <a:gd name="T39" fmla="*/ 30 h 608"/>
              <a:gd name="T40" fmla="*/ 383 w 766"/>
              <a:gd name="T41" fmla="*/ 26 h 608"/>
              <a:gd name="T42" fmla="*/ 368 w 766"/>
              <a:gd name="T43" fmla="*/ 17 h 608"/>
              <a:gd name="T44" fmla="*/ 328 w 766"/>
              <a:gd name="T45" fmla="*/ 0 h 608"/>
              <a:gd name="T46" fmla="*/ 307 w 766"/>
              <a:gd name="T47" fmla="*/ 7 h 608"/>
              <a:gd name="T48" fmla="*/ 315 w 766"/>
              <a:gd name="T49" fmla="*/ 46 h 608"/>
              <a:gd name="T50" fmla="*/ 317 w 766"/>
              <a:gd name="T51" fmla="*/ 73 h 608"/>
              <a:gd name="T52" fmla="*/ 311 w 766"/>
              <a:gd name="T53" fmla="*/ 80 h 608"/>
              <a:gd name="T54" fmla="*/ 295 w 766"/>
              <a:gd name="T55" fmla="*/ 80 h 608"/>
              <a:gd name="T56" fmla="*/ 261 w 766"/>
              <a:gd name="T57" fmla="*/ 59 h 608"/>
              <a:gd name="T58" fmla="*/ 235 w 766"/>
              <a:gd name="T59" fmla="*/ 47 h 608"/>
              <a:gd name="T60" fmla="*/ 217 w 766"/>
              <a:gd name="T61" fmla="*/ 119 h 608"/>
              <a:gd name="T62" fmla="*/ 205 w 766"/>
              <a:gd name="T63" fmla="*/ 182 h 608"/>
              <a:gd name="T64" fmla="*/ 157 w 766"/>
              <a:gd name="T65" fmla="*/ 308 h 608"/>
              <a:gd name="T66" fmla="*/ 96 w 766"/>
              <a:gd name="T67" fmla="*/ 373 h 608"/>
              <a:gd name="T68" fmla="*/ 63 w 766"/>
              <a:gd name="T69" fmla="*/ 397 h 608"/>
              <a:gd name="T70" fmla="*/ 16 w 766"/>
              <a:gd name="T71" fmla="*/ 442 h 608"/>
              <a:gd name="T72" fmla="*/ 9 w 766"/>
              <a:gd name="T73" fmla="*/ 556 h 608"/>
              <a:gd name="T74" fmla="*/ 24 w 766"/>
              <a:gd name="T75" fmla="*/ 608 h 608"/>
              <a:gd name="T76" fmla="*/ 67 w 766"/>
              <a:gd name="T77" fmla="*/ 600 h 608"/>
              <a:gd name="T78" fmla="*/ 52 w 766"/>
              <a:gd name="T79" fmla="*/ 560 h 608"/>
              <a:gd name="T80" fmla="*/ 36 w 766"/>
              <a:gd name="T81" fmla="*/ 523 h 608"/>
              <a:gd name="T82" fmla="*/ 98 w 766"/>
              <a:gd name="T83" fmla="*/ 490 h 608"/>
              <a:gd name="T84" fmla="*/ 211 w 766"/>
              <a:gd name="T85" fmla="*/ 434 h 608"/>
              <a:gd name="T86" fmla="*/ 229 w 766"/>
              <a:gd name="T87" fmla="*/ 444 h 608"/>
              <a:gd name="T88" fmla="*/ 292 w 766"/>
              <a:gd name="T89" fmla="*/ 413 h 608"/>
              <a:gd name="T90" fmla="*/ 324 w 766"/>
              <a:gd name="T91" fmla="*/ 400 h 608"/>
              <a:gd name="T92" fmla="*/ 378 w 766"/>
              <a:gd name="T93" fmla="*/ 380 h 608"/>
              <a:gd name="T94" fmla="*/ 394 w 766"/>
              <a:gd name="T95" fmla="*/ 285 h 608"/>
              <a:gd name="T96" fmla="*/ 399 w 766"/>
              <a:gd name="T97" fmla="*/ 286 h 608"/>
              <a:gd name="T98" fmla="*/ 419 w 766"/>
              <a:gd name="T99" fmla="*/ 321 h 608"/>
              <a:gd name="T100" fmla="*/ 487 w 766"/>
              <a:gd name="T101" fmla="*/ 325 h 608"/>
              <a:gd name="T102" fmla="*/ 501 w 766"/>
              <a:gd name="T103" fmla="*/ 298 h 608"/>
              <a:gd name="T104" fmla="*/ 522 w 766"/>
              <a:gd name="T105" fmla="*/ 287 h 608"/>
              <a:gd name="T106" fmla="*/ 559 w 766"/>
              <a:gd name="T107" fmla="*/ 288 h 608"/>
              <a:gd name="T108" fmla="*/ 585 w 766"/>
              <a:gd name="T109" fmla="*/ 310 h 608"/>
              <a:gd name="T110" fmla="*/ 598 w 766"/>
              <a:gd name="T111" fmla="*/ 277 h 608"/>
              <a:gd name="T112" fmla="*/ 623 w 766"/>
              <a:gd name="T113" fmla="*/ 279 h 608"/>
              <a:gd name="T114" fmla="*/ 627 w 766"/>
              <a:gd name="T115" fmla="*/ 282 h 608"/>
              <a:gd name="T116" fmla="*/ 639 w 766"/>
              <a:gd name="T117" fmla="*/ 280 h 608"/>
              <a:gd name="T118" fmla="*/ 694 w 766"/>
              <a:gd name="T119" fmla="*/ 240 h 608"/>
              <a:gd name="T120" fmla="*/ 701 w 766"/>
              <a:gd name="T121" fmla="*/ 218 h 608"/>
              <a:gd name="T122" fmla="*/ 719 w 766"/>
              <a:gd name="T123" fmla="*/ 207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6" h="608">
                <a:moveTo>
                  <a:pt x="719" y="207"/>
                </a:moveTo>
                <a:lnTo>
                  <a:pt x="719" y="207"/>
                </a:lnTo>
                <a:lnTo>
                  <a:pt x="727" y="206"/>
                </a:lnTo>
                <a:lnTo>
                  <a:pt x="732" y="203"/>
                </a:lnTo>
                <a:lnTo>
                  <a:pt x="737" y="199"/>
                </a:lnTo>
                <a:lnTo>
                  <a:pt x="739" y="195"/>
                </a:lnTo>
                <a:lnTo>
                  <a:pt x="739" y="194"/>
                </a:lnTo>
                <a:lnTo>
                  <a:pt x="740" y="190"/>
                </a:lnTo>
                <a:lnTo>
                  <a:pt x="745" y="190"/>
                </a:lnTo>
                <a:lnTo>
                  <a:pt x="766" y="188"/>
                </a:lnTo>
                <a:lnTo>
                  <a:pt x="766" y="174"/>
                </a:lnTo>
                <a:lnTo>
                  <a:pt x="766" y="174"/>
                </a:lnTo>
                <a:lnTo>
                  <a:pt x="762" y="172"/>
                </a:lnTo>
                <a:lnTo>
                  <a:pt x="758" y="171"/>
                </a:lnTo>
                <a:lnTo>
                  <a:pt x="754" y="169"/>
                </a:lnTo>
                <a:lnTo>
                  <a:pt x="749" y="166"/>
                </a:lnTo>
                <a:lnTo>
                  <a:pt x="713" y="133"/>
                </a:lnTo>
                <a:lnTo>
                  <a:pt x="713" y="132"/>
                </a:lnTo>
                <a:lnTo>
                  <a:pt x="697" y="86"/>
                </a:lnTo>
                <a:lnTo>
                  <a:pt x="675" y="65"/>
                </a:lnTo>
                <a:lnTo>
                  <a:pt x="675" y="65"/>
                </a:lnTo>
                <a:lnTo>
                  <a:pt x="639" y="64"/>
                </a:lnTo>
                <a:lnTo>
                  <a:pt x="613" y="65"/>
                </a:lnTo>
                <a:lnTo>
                  <a:pt x="608" y="66"/>
                </a:lnTo>
                <a:lnTo>
                  <a:pt x="609" y="80"/>
                </a:lnTo>
                <a:lnTo>
                  <a:pt x="609" y="83"/>
                </a:lnTo>
                <a:lnTo>
                  <a:pt x="609" y="86"/>
                </a:lnTo>
                <a:lnTo>
                  <a:pt x="606" y="86"/>
                </a:lnTo>
                <a:lnTo>
                  <a:pt x="587" y="94"/>
                </a:lnTo>
                <a:lnTo>
                  <a:pt x="583" y="92"/>
                </a:lnTo>
                <a:lnTo>
                  <a:pt x="583" y="92"/>
                </a:lnTo>
                <a:lnTo>
                  <a:pt x="573" y="82"/>
                </a:lnTo>
                <a:lnTo>
                  <a:pt x="564" y="76"/>
                </a:lnTo>
                <a:lnTo>
                  <a:pt x="560" y="74"/>
                </a:lnTo>
                <a:lnTo>
                  <a:pt x="557" y="73"/>
                </a:lnTo>
                <a:lnTo>
                  <a:pt x="555" y="73"/>
                </a:lnTo>
                <a:lnTo>
                  <a:pt x="552" y="74"/>
                </a:lnTo>
                <a:lnTo>
                  <a:pt x="552" y="74"/>
                </a:lnTo>
                <a:lnTo>
                  <a:pt x="524" y="88"/>
                </a:lnTo>
                <a:lnTo>
                  <a:pt x="502" y="97"/>
                </a:lnTo>
                <a:lnTo>
                  <a:pt x="494" y="99"/>
                </a:lnTo>
                <a:lnTo>
                  <a:pt x="487" y="100"/>
                </a:lnTo>
                <a:lnTo>
                  <a:pt x="481" y="100"/>
                </a:lnTo>
                <a:lnTo>
                  <a:pt x="478" y="99"/>
                </a:lnTo>
                <a:lnTo>
                  <a:pt x="478" y="99"/>
                </a:lnTo>
                <a:lnTo>
                  <a:pt x="474" y="101"/>
                </a:lnTo>
                <a:lnTo>
                  <a:pt x="470" y="104"/>
                </a:lnTo>
                <a:lnTo>
                  <a:pt x="458" y="114"/>
                </a:lnTo>
                <a:lnTo>
                  <a:pt x="455" y="119"/>
                </a:lnTo>
                <a:lnTo>
                  <a:pt x="450" y="114"/>
                </a:lnTo>
                <a:lnTo>
                  <a:pt x="450" y="114"/>
                </a:lnTo>
                <a:lnTo>
                  <a:pt x="442" y="106"/>
                </a:lnTo>
                <a:lnTo>
                  <a:pt x="437" y="99"/>
                </a:lnTo>
                <a:lnTo>
                  <a:pt x="433" y="92"/>
                </a:lnTo>
                <a:lnTo>
                  <a:pt x="432" y="86"/>
                </a:lnTo>
                <a:lnTo>
                  <a:pt x="432" y="86"/>
                </a:lnTo>
                <a:lnTo>
                  <a:pt x="433" y="82"/>
                </a:lnTo>
                <a:lnTo>
                  <a:pt x="438" y="75"/>
                </a:lnTo>
                <a:lnTo>
                  <a:pt x="455" y="55"/>
                </a:lnTo>
                <a:lnTo>
                  <a:pt x="455" y="55"/>
                </a:lnTo>
                <a:lnTo>
                  <a:pt x="474" y="34"/>
                </a:lnTo>
                <a:lnTo>
                  <a:pt x="479" y="27"/>
                </a:lnTo>
                <a:lnTo>
                  <a:pt x="480" y="23"/>
                </a:lnTo>
                <a:lnTo>
                  <a:pt x="477" y="18"/>
                </a:lnTo>
                <a:lnTo>
                  <a:pt x="477" y="18"/>
                </a:lnTo>
                <a:lnTo>
                  <a:pt x="474" y="17"/>
                </a:lnTo>
                <a:lnTo>
                  <a:pt x="472" y="17"/>
                </a:lnTo>
                <a:lnTo>
                  <a:pt x="466" y="19"/>
                </a:lnTo>
                <a:lnTo>
                  <a:pt x="458" y="23"/>
                </a:lnTo>
                <a:lnTo>
                  <a:pt x="450" y="29"/>
                </a:lnTo>
                <a:lnTo>
                  <a:pt x="450" y="29"/>
                </a:lnTo>
                <a:lnTo>
                  <a:pt x="442" y="35"/>
                </a:lnTo>
                <a:lnTo>
                  <a:pt x="435" y="38"/>
                </a:lnTo>
                <a:lnTo>
                  <a:pt x="430" y="41"/>
                </a:lnTo>
                <a:lnTo>
                  <a:pt x="426" y="41"/>
                </a:lnTo>
                <a:lnTo>
                  <a:pt x="426" y="41"/>
                </a:lnTo>
                <a:lnTo>
                  <a:pt x="424" y="39"/>
                </a:lnTo>
                <a:lnTo>
                  <a:pt x="423" y="37"/>
                </a:lnTo>
                <a:lnTo>
                  <a:pt x="421" y="35"/>
                </a:lnTo>
                <a:lnTo>
                  <a:pt x="421" y="30"/>
                </a:lnTo>
                <a:lnTo>
                  <a:pt x="418" y="28"/>
                </a:lnTo>
                <a:lnTo>
                  <a:pt x="408" y="9"/>
                </a:lnTo>
                <a:lnTo>
                  <a:pt x="385" y="23"/>
                </a:lnTo>
                <a:lnTo>
                  <a:pt x="383" y="26"/>
                </a:lnTo>
                <a:lnTo>
                  <a:pt x="382" y="23"/>
                </a:lnTo>
                <a:lnTo>
                  <a:pt x="380" y="23"/>
                </a:lnTo>
                <a:lnTo>
                  <a:pt x="380" y="23"/>
                </a:lnTo>
                <a:lnTo>
                  <a:pt x="368" y="17"/>
                </a:lnTo>
                <a:lnTo>
                  <a:pt x="355" y="11"/>
                </a:lnTo>
                <a:lnTo>
                  <a:pt x="331" y="2"/>
                </a:lnTo>
                <a:lnTo>
                  <a:pt x="331" y="2"/>
                </a:lnTo>
                <a:lnTo>
                  <a:pt x="328" y="0"/>
                </a:lnTo>
                <a:lnTo>
                  <a:pt x="323" y="0"/>
                </a:lnTo>
                <a:lnTo>
                  <a:pt x="320" y="0"/>
                </a:lnTo>
                <a:lnTo>
                  <a:pt x="315" y="3"/>
                </a:lnTo>
                <a:lnTo>
                  <a:pt x="307" y="7"/>
                </a:lnTo>
                <a:lnTo>
                  <a:pt x="299" y="15"/>
                </a:lnTo>
                <a:lnTo>
                  <a:pt x="309" y="34"/>
                </a:lnTo>
                <a:lnTo>
                  <a:pt x="309" y="34"/>
                </a:lnTo>
                <a:lnTo>
                  <a:pt x="315" y="46"/>
                </a:lnTo>
                <a:lnTo>
                  <a:pt x="317" y="57"/>
                </a:lnTo>
                <a:lnTo>
                  <a:pt x="319" y="66"/>
                </a:lnTo>
                <a:lnTo>
                  <a:pt x="319" y="69"/>
                </a:lnTo>
                <a:lnTo>
                  <a:pt x="317" y="73"/>
                </a:lnTo>
                <a:lnTo>
                  <a:pt x="317" y="73"/>
                </a:lnTo>
                <a:lnTo>
                  <a:pt x="316" y="75"/>
                </a:lnTo>
                <a:lnTo>
                  <a:pt x="314" y="77"/>
                </a:lnTo>
                <a:lnTo>
                  <a:pt x="311" y="80"/>
                </a:lnTo>
                <a:lnTo>
                  <a:pt x="307" y="80"/>
                </a:lnTo>
                <a:lnTo>
                  <a:pt x="307" y="80"/>
                </a:lnTo>
                <a:lnTo>
                  <a:pt x="301" y="81"/>
                </a:lnTo>
                <a:lnTo>
                  <a:pt x="295" y="80"/>
                </a:lnTo>
                <a:lnTo>
                  <a:pt x="285" y="76"/>
                </a:lnTo>
                <a:lnTo>
                  <a:pt x="276" y="69"/>
                </a:lnTo>
                <a:lnTo>
                  <a:pt x="276" y="69"/>
                </a:lnTo>
                <a:lnTo>
                  <a:pt x="261" y="59"/>
                </a:lnTo>
                <a:lnTo>
                  <a:pt x="250" y="52"/>
                </a:lnTo>
                <a:lnTo>
                  <a:pt x="235" y="46"/>
                </a:lnTo>
                <a:lnTo>
                  <a:pt x="235" y="47"/>
                </a:lnTo>
                <a:lnTo>
                  <a:pt x="235" y="47"/>
                </a:lnTo>
                <a:lnTo>
                  <a:pt x="236" y="50"/>
                </a:lnTo>
                <a:lnTo>
                  <a:pt x="236" y="76"/>
                </a:lnTo>
                <a:lnTo>
                  <a:pt x="217" y="98"/>
                </a:lnTo>
                <a:lnTo>
                  <a:pt x="217" y="119"/>
                </a:lnTo>
                <a:lnTo>
                  <a:pt x="226" y="140"/>
                </a:lnTo>
                <a:lnTo>
                  <a:pt x="227" y="141"/>
                </a:lnTo>
                <a:lnTo>
                  <a:pt x="213" y="162"/>
                </a:lnTo>
                <a:lnTo>
                  <a:pt x="205" y="182"/>
                </a:lnTo>
                <a:lnTo>
                  <a:pt x="205" y="183"/>
                </a:lnTo>
                <a:lnTo>
                  <a:pt x="187" y="201"/>
                </a:lnTo>
                <a:lnTo>
                  <a:pt x="156" y="270"/>
                </a:lnTo>
                <a:lnTo>
                  <a:pt x="157" y="308"/>
                </a:lnTo>
                <a:lnTo>
                  <a:pt x="156" y="309"/>
                </a:lnTo>
                <a:lnTo>
                  <a:pt x="91" y="347"/>
                </a:lnTo>
                <a:lnTo>
                  <a:pt x="87" y="353"/>
                </a:lnTo>
                <a:lnTo>
                  <a:pt x="96" y="373"/>
                </a:lnTo>
                <a:lnTo>
                  <a:pt x="96" y="374"/>
                </a:lnTo>
                <a:lnTo>
                  <a:pt x="96" y="375"/>
                </a:lnTo>
                <a:lnTo>
                  <a:pt x="90" y="400"/>
                </a:lnTo>
                <a:lnTo>
                  <a:pt x="63" y="397"/>
                </a:lnTo>
                <a:lnTo>
                  <a:pt x="58" y="429"/>
                </a:lnTo>
                <a:lnTo>
                  <a:pt x="23" y="429"/>
                </a:lnTo>
                <a:lnTo>
                  <a:pt x="16" y="442"/>
                </a:lnTo>
                <a:lnTo>
                  <a:pt x="16" y="442"/>
                </a:lnTo>
                <a:lnTo>
                  <a:pt x="7" y="462"/>
                </a:lnTo>
                <a:lnTo>
                  <a:pt x="0" y="538"/>
                </a:lnTo>
                <a:lnTo>
                  <a:pt x="8" y="554"/>
                </a:lnTo>
                <a:lnTo>
                  <a:pt x="9" y="556"/>
                </a:lnTo>
                <a:lnTo>
                  <a:pt x="9" y="572"/>
                </a:lnTo>
                <a:lnTo>
                  <a:pt x="23" y="591"/>
                </a:lnTo>
                <a:lnTo>
                  <a:pt x="24" y="593"/>
                </a:lnTo>
                <a:lnTo>
                  <a:pt x="24" y="608"/>
                </a:lnTo>
                <a:lnTo>
                  <a:pt x="63" y="604"/>
                </a:lnTo>
                <a:lnTo>
                  <a:pt x="66" y="601"/>
                </a:lnTo>
                <a:lnTo>
                  <a:pt x="66" y="600"/>
                </a:lnTo>
                <a:lnTo>
                  <a:pt x="67" y="600"/>
                </a:lnTo>
                <a:lnTo>
                  <a:pt x="67" y="599"/>
                </a:lnTo>
                <a:lnTo>
                  <a:pt x="78" y="585"/>
                </a:lnTo>
                <a:lnTo>
                  <a:pt x="54" y="563"/>
                </a:lnTo>
                <a:lnTo>
                  <a:pt x="52" y="560"/>
                </a:lnTo>
                <a:lnTo>
                  <a:pt x="38" y="549"/>
                </a:lnTo>
                <a:lnTo>
                  <a:pt x="37" y="548"/>
                </a:lnTo>
                <a:lnTo>
                  <a:pt x="36" y="547"/>
                </a:lnTo>
                <a:lnTo>
                  <a:pt x="36" y="523"/>
                </a:lnTo>
                <a:lnTo>
                  <a:pt x="56" y="523"/>
                </a:lnTo>
                <a:lnTo>
                  <a:pt x="59" y="514"/>
                </a:lnTo>
                <a:lnTo>
                  <a:pt x="51" y="490"/>
                </a:lnTo>
                <a:lnTo>
                  <a:pt x="98" y="490"/>
                </a:lnTo>
                <a:lnTo>
                  <a:pt x="181" y="450"/>
                </a:lnTo>
                <a:lnTo>
                  <a:pt x="192" y="433"/>
                </a:lnTo>
                <a:lnTo>
                  <a:pt x="194" y="426"/>
                </a:lnTo>
                <a:lnTo>
                  <a:pt x="211" y="434"/>
                </a:lnTo>
                <a:lnTo>
                  <a:pt x="212" y="434"/>
                </a:lnTo>
                <a:lnTo>
                  <a:pt x="213" y="437"/>
                </a:lnTo>
                <a:lnTo>
                  <a:pt x="220" y="445"/>
                </a:lnTo>
                <a:lnTo>
                  <a:pt x="229" y="444"/>
                </a:lnTo>
                <a:lnTo>
                  <a:pt x="227" y="426"/>
                </a:lnTo>
                <a:lnTo>
                  <a:pt x="254" y="426"/>
                </a:lnTo>
                <a:lnTo>
                  <a:pt x="281" y="431"/>
                </a:lnTo>
                <a:lnTo>
                  <a:pt x="292" y="413"/>
                </a:lnTo>
                <a:lnTo>
                  <a:pt x="293" y="412"/>
                </a:lnTo>
                <a:lnTo>
                  <a:pt x="293" y="411"/>
                </a:lnTo>
                <a:lnTo>
                  <a:pt x="296" y="410"/>
                </a:lnTo>
                <a:lnTo>
                  <a:pt x="324" y="400"/>
                </a:lnTo>
                <a:lnTo>
                  <a:pt x="329" y="358"/>
                </a:lnTo>
                <a:lnTo>
                  <a:pt x="360" y="384"/>
                </a:lnTo>
                <a:lnTo>
                  <a:pt x="371" y="388"/>
                </a:lnTo>
                <a:lnTo>
                  <a:pt x="378" y="380"/>
                </a:lnTo>
                <a:lnTo>
                  <a:pt x="374" y="288"/>
                </a:lnTo>
                <a:lnTo>
                  <a:pt x="374" y="286"/>
                </a:lnTo>
                <a:lnTo>
                  <a:pt x="374" y="281"/>
                </a:lnTo>
                <a:lnTo>
                  <a:pt x="394" y="285"/>
                </a:lnTo>
                <a:lnTo>
                  <a:pt x="395" y="285"/>
                </a:lnTo>
                <a:lnTo>
                  <a:pt x="395" y="285"/>
                </a:lnTo>
                <a:lnTo>
                  <a:pt x="399" y="286"/>
                </a:lnTo>
                <a:lnTo>
                  <a:pt x="399" y="286"/>
                </a:lnTo>
                <a:lnTo>
                  <a:pt x="400" y="287"/>
                </a:lnTo>
                <a:lnTo>
                  <a:pt x="400" y="287"/>
                </a:lnTo>
                <a:lnTo>
                  <a:pt x="409" y="302"/>
                </a:lnTo>
                <a:lnTo>
                  <a:pt x="419" y="321"/>
                </a:lnTo>
                <a:lnTo>
                  <a:pt x="432" y="347"/>
                </a:lnTo>
                <a:lnTo>
                  <a:pt x="473" y="341"/>
                </a:lnTo>
                <a:lnTo>
                  <a:pt x="480" y="339"/>
                </a:lnTo>
                <a:lnTo>
                  <a:pt x="487" y="325"/>
                </a:lnTo>
                <a:lnTo>
                  <a:pt x="474" y="315"/>
                </a:lnTo>
                <a:lnTo>
                  <a:pt x="471" y="310"/>
                </a:lnTo>
                <a:lnTo>
                  <a:pt x="498" y="301"/>
                </a:lnTo>
                <a:lnTo>
                  <a:pt x="501" y="298"/>
                </a:lnTo>
                <a:lnTo>
                  <a:pt x="502" y="297"/>
                </a:lnTo>
                <a:lnTo>
                  <a:pt x="513" y="310"/>
                </a:lnTo>
                <a:lnTo>
                  <a:pt x="522" y="305"/>
                </a:lnTo>
                <a:lnTo>
                  <a:pt x="522" y="287"/>
                </a:lnTo>
                <a:lnTo>
                  <a:pt x="529" y="286"/>
                </a:lnTo>
                <a:lnTo>
                  <a:pt x="549" y="286"/>
                </a:lnTo>
                <a:lnTo>
                  <a:pt x="549" y="286"/>
                </a:lnTo>
                <a:lnTo>
                  <a:pt x="559" y="288"/>
                </a:lnTo>
                <a:lnTo>
                  <a:pt x="568" y="292"/>
                </a:lnTo>
                <a:lnTo>
                  <a:pt x="576" y="297"/>
                </a:lnTo>
                <a:lnTo>
                  <a:pt x="583" y="305"/>
                </a:lnTo>
                <a:lnTo>
                  <a:pt x="585" y="310"/>
                </a:lnTo>
                <a:lnTo>
                  <a:pt x="593" y="281"/>
                </a:lnTo>
                <a:lnTo>
                  <a:pt x="593" y="281"/>
                </a:lnTo>
                <a:lnTo>
                  <a:pt x="596" y="279"/>
                </a:lnTo>
                <a:lnTo>
                  <a:pt x="598" y="277"/>
                </a:lnTo>
                <a:lnTo>
                  <a:pt x="601" y="276"/>
                </a:lnTo>
                <a:lnTo>
                  <a:pt x="605" y="274"/>
                </a:lnTo>
                <a:lnTo>
                  <a:pt x="613" y="276"/>
                </a:lnTo>
                <a:lnTo>
                  <a:pt x="623" y="279"/>
                </a:lnTo>
                <a:lnTo>
                  <a:pt x="626" y="280"/>
                </a:lnTo>
                <a:lnTo>
                  <a:pt x="626" y="281"/>
                </a:lnTo>
                <a:lnTo>
                  <a:pt x="627" y="282"/>
                </a:lnTo>
                <a:lnTo>
                  <a:pt x="627" y="282"/>
                </a:lnTo>
                <a:lnTo>
                  <a:pt x="629" y="284"/>
                </a:lnTo>
                <a:lnTo>
                  <a:pt x="631" y="285"/>
                </a:lnTo>
                <a:lnTo>
                  <a:pt x="631" y="285"/>
                </a:lnTo>
                <a:lnTo>
                  <a:pt x="639" y="280"/>
                </a:lnTo>
                <a:lnTo>
                  <a:pt x="652" y="272"/>
                </a:lnTo>
                <a:lnTo>
                  <a:pt x="670" y="258"/>
                </a:lnTo>
                <a:lnTo>
                  <a:pt x="694" y="240"/>
                </a:lnTo>
                <a:lnTo>
                  <a:pt x="694" y="240"/>
                </a:lnTo>
                <a:lnTo>
                  <a:pt x="694" y="233"/>
                </a:lnTo>
                <a:lnTo>
                  <a:pt x="697" y="227"/>
                </a:lnTo>
                <a:lnTo>
                  <a:pt x="698" y="223"/>
                </a:lnTo>
                <a:lnTo>
                  <a:pt x="701" y="218"/>
                </a:lnTo>
                <a:lnTo>
                  <a:pt x="705" y="215"/>
                </a:lnTo>
                <a:lnTo>
                  <a:pt x="709" y="211"/>
                </a:lnTo>
                <a:lnTo>
                  <a:pt x="714" y="209"/>
                </a:lnTo>
                <a:lnTo>
                  <a:pt x="719" y="207"/>
                </a:lnTo>
                <a:lnTo>
                  <a:pt x="719" y="207"/>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7" name="Freeform 53"/>
          <p:cNvSpPr>
            <a:spLocks/>
          </p:cNvSpPr>
          <p:nvPr/>
        </p:nvSpPr>
        <p:spPr bwMode="auto">
          <a:xfrm>
            <a:off x="4825386" y="4396174"/>
            <a:ext cx="535778" cy="723743"/>
          </a:xfrm>
          <a:custGeom>
            <a:avLst/>
            <a:gdLst>
              <a:gd name="T0" fmla="*/ 321 w 462"/>
              <a:gd name="T1" fmla="*/ 7 h 625"/>
              <a:gd name="T2" fmla="*/ 302 w 462"/>
              <a:gd name="T3" fmla="*/ 34 h 625"/>
              <a:gd name="T4" fmla="*/ 281 w 462"/>
              <a:gd name="T5" fmla="*/ 49 h 625"/>
              <a:gd name="T6" fmla="*/ 269 w 462"/>
              <a:gd name="T7" fmla="*/ 49 h 625"/>
              <a:gd name="T8" fmla="*/ 264 w 462"/>
              <a:gd name="T9" fmla="*/ 41 h 625"/>
              <a:gd name="T10" fmla="*/ 231 w 462"/>
              <a:gd name="T11" fmla="*/ 31 h 625"/>
              <a:gd name="T12" fmla="*/ 163 w 462"/>
              <a:gd name="T13" fmla="*/ 50 h 625"/>
              <a:gd name="T14" fmla="*/ 103 w 462"/>
              <a:gd name="T15" fmla="*/ 79 h 625"/>
              <a:gd name="T16" fmla="*/ 57 w 462"/>
              <a:gd name="T17" fmla="*/ 83 h 625"/>
              <a:gd name="T18" fmla="*/ 12 w 462"/>
              <a:gd name="T19" fmla="*/ 120 h 625"/>
              <a:gd name="T20" fmla="*/ 30 w 462"/>
              <a:gd name="T21" fmla="*/ 130 h 625"/>
              <a:gd name="T22" fmla="*/ 52 w 462"/>
              <a:gd name="T23" fmla="*/ 207 h 625"/>
              <a:gd name="T24" fmla="*/ 52 w 462"/>
              <a:gd name="T25" fmla="*/ 216 h 625"/>
              <a:gd name="T26" fmla="*/ 2 w 462"/>
              <a:gd name="T27" fmla="*/ 300 h 625"/>
              <a:gd name="T28" fmla="*/ 16 w 462"/>
              <a:gd name="T29" fmla="*/ 294 h 625"/>
              <a:gd name="T30" fmla="*/ 24 w 462"/>
              <a:gd name="T31" fmla="*/ 298 h 625"/>
              <a:gd name="T32" fmla="*/ 26 w 462"/>
              <a:gd name="T33" fmla="*/ 321 h 625"/>
              <a:gd name="T34" fmla="*/ 39 w 462"/>
              <a:gd name="T35" fmla="*/ 395 h 625"/>
              <a:gd name="T36" fmla="*/ 62 w 462"/>
              <a:gd name="T37" fmla="*/ 421 h 625"/>
              <a:gd name="T38" fmla="*/ 65 w 462"/>
              <a:gd name="T39" fmla="*/ 458 h 625"/>
              <a:gd name="T40" fmla="*/ 68 w 462"/>
              <a:gd name="T41" fmla="*/ 475 h 625"/>
              <a:gd name="T42" fmla="*/ 68 w 462"/>
              <a:gd name="T43" fmla="*/ 546 h 625"/>
              <a:gd name="T44" fmla="*/ 91 w 462"/>
              <a:gd name="T45" fmla="*/ 537 h 625"/>
              <a:gd name="T46" fmla="*/ 111 w 462"/>
              <a:gd name="T47" fmla="*/ 530 h 625"/>
              <a:gd name="T48" fmla="*/ 125 w 462"/>
              <a:gd name="T49" fmla="*/ 533 h 625"/>
              <a:gd name="T50" fmla="*/ 132 w 462"/>
              <a:gd name="T51" fmla="*/ 546 h 625"/>
              <a:gd name="T52" fmla="*/ 116 w 462"/>
              <a:gd name="T53" fmla="*/ 576 h 625"/>
              <a:gd name="T54" fmla="*/ 93 w 462"/>
              <a:gd name="T55" fmla="*/ 625 h 625"/>
              <a:gd name="T56" fmla="*/ 120 w 462"/>
              <a:gd name="T57" fmla="*/ 614 h 625"/>
              <a:gd name="T58" fmla="*/ 160 w 462"/>
              <a:gd name="T59" fmla="*/ 600 h 625"/>
              <a:gd name="T60" fmla="*/ 193 w 462"/>
              <a:gd name="T61" fmla="*/ 586 h 625"/>
              <a:gd name="T62" fmla="*/ 214 w 462"/>
              <a:gd name="T63" fmla="*/ 595 h 625"/>
              <a:gd name="T64" fmla="*/ 229 w 462"/>
              <a:gd name="T65" fmla="*/ 585 h 625"/>
              <a:gd name="T66" fmla="*/ 230 w 462"/>
              <a:gd name="T67" fmla="*/ 577 h 625"/>
              <a:gd name="T68" fmla="*/ 226 w 462"/>
              <a:gd name="T69" fmla="*/ 546 h 625"/>
              <a:gd name="T70" fmla="*/ 241 w 462"/>
              <a:gd name="T71" fmla="*/ 531 h 625"/>
              <a:gd name="T72" fmla="*/ 246 w 462"/>
              <a:gd name="T73" fmla="*/ 506 h 625"/>
              <a:gd name="T74" fmla="*/ 251 w 462"/>
              <a:gd name="T75" fmla="*/ 494 h 625"/>
              <a:gd name="T76" fmla="*/ 249 w 462"/>
              <a:gd name="T77" fmla="*/ 482 h 625"/>
              <a:gd name="T78" fmla="*/ 259 w 462"/>
              <a:gd name="T79" fmla="*/ 465 h 625"/>
              <a:gd name="T80" fmla="*/ 282 w 462"/>
              <a:gd name="T81" fmla="*/ 439 h 625"/>
              <a:gd name="T82" fmla="*/ 286 w 462"/>
              <a:gd name="T83" fmla="*/ 407 h 625"/>
              <a:gd name="T84" fmla="*/ 312 w 462"/>
              <a:gd name="T85" fmla="*/ 384 h 625"/>
              <a:gd name="T86" fmla="*/ 291 w 462"/>
              <a:gd name="T87" fmla="*/ 357 h 625"/>
              <a:gd name="T88" fmla="*/ 294 w 462"/>
              <a:gd name="T89" fmla="*/ 342 h 625"/>
              <a:gd name="T90" fmla="*/ 339 w 462"/>
              <a:gd name="T91" fmla="*/ 292 h 625"/>
              <a:gd name="T92" fmla="*/ 333 w 462"/>
              <a:gd name="T93" fmla="*/ 285 h 625"/>
              <a:gd name="T94" fmla="*/ 333 w 462"/>
              <a:gd name="T95" fmla="*/ 255 h 625"/>
              <a:gd name="T96" fmla="*/ 348 w 462"/>
              <a:gd name="T97" fmla="*/ 218 h 625"/>
              <a:gd name="T98" fmla="*/ 378 w 462"/>
              <a:gd name="T99" fmla="*/ 203 h 625"/>
              <a:gd name="T100" fmla="*/ 414 w 462"/>
              <a:gd name="T101" fmla="*/ 211 h 625"/>
              <a:gd name="T102" fmla="*/ 431 w 462"/>
              <a:gd name="T103" fmla="*/ 191 h 625"/>
              <a:gd name="T104" fmla="*/ 449 w 462"/>
              <a:gd name="T105" fmla="*/ 156 h 625"/>
              <a:gd name="T106" fmla="*/ 449 w 462"/>
              <a:gd name="T107" fmla="*/ 124 h 625"/>
              <a:gd name="T108" fmla="*/ 419 w 462"/>
              <a:gd name="T109" fmla="*/ 77 h 625"/>
              <a:gd name="T110" fmla="*/ 418 w 462"/>
              <a:gd name="T111" fmla="*/ 51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625">
                <a:moveTo>
                  <a:pt x="362" y="24"/>
                </a:moveTo>
                <a:lnTo>
                  <a:pt x="361" y="23"/>
                </a:lnTo>
                <a:lnTo>
                  <a:pt x="335" y="0"/>
                </a:lnTo>
                <a:lnTo>
                  <a:pt x="321" y="7"/>
                </a:lnTo>
                <a:lnTo>
                  <a:pt x="321" y="7"/>
                </a:lnTo>
                <a:lnTo>
                  <a:pt x="313" y="22"/>
                </a:lnTo>
                <a:lnTo>
                  <a:pt x="308" y="28"/>
                </a:lnTo>
                <a:lnTo>
                  <a:pt x="302" y="34"/>
                </a:lnTo>
                <a:lnTo>
                  <a:pt x="298" y="38"/>
                </a:lnTo>
                <a:lnTo>
                  <a:pt x="292" y="43"/>
                </a:lnTo>
                <a:lnTo>
                  <a:pt x="286" y="46"/>
                </a:lnTo>
                <a:lnTo>
                  <a:pt x="281" y="49"/>
                </a:lnTo>
                <a:lnTo>
                  <a:pt x="281" y="49"/>
                </a:lnTo>
                <a:lnTo>
                  <a:pt x="276" y="50"/>
                </a:lnTo>
                <a:lnTo>
                  <a:pt x="273" y="50"/>
                </a:lnTo>
                <a:lnTo>
                  <a:pt x="269" y="49"/>
                </a:lnTo>
                <a:lnTo>
                  <a:pt x="266" y="46"/>
                </a:lnTo>
                <a:lnTo>
                  <a:pt x="266" y="46"/>
                </a:lnTo>
                <a:lnTo>
                  <a:pt x="265" y="44"/>
                </a:lnTo>
                <a:lnTo>
                  <a:pt x="264" y="41"/>
                </a:lnTo>
                <a:lnTo>
                  <a:pt x="264" y="31"/>
                </a:lnTo>
                <a:lnTo>
                  <a:pt x="267" y="20"/>
                </a:lnTo>
                <a:lnTo>
                  <a:pt x="272" y="6"/>
                </a:lnTo>
                <a:lnTo>
                  <a:pt x="231" y="31"/>
                </a:lnTo>
                <a:lnTo>
                  <a:pt x="230" y="34"/>
                </a:lnTo>
                <a:lnTo>
                  <a:pt x="229" y="34"/>
                </a:lnTo>
                <a:lnTo>
                  <a:pt x="195" y="34"/>
                </a:lnTo>
                <a:lnTo>
                  <a:pt x="163" y="50"/>
                </a:lnTo>
                <a:lnTo>
                  <a:pt x="163" y="52"/>
                </a:lnTo>
                <a:lnTo>
                  <a:pt x="130" y="53"/>
                </a:lnTo>
                <a:lnTo>
                  <a:pt x="111" y="63"/>
                </a:lnTo>
                <a:lnTo>
                  <a:pt x="103" y="79"/>
                </a:lnTo>
                <a:lnTo>
                  <a:pt x="100" y="82"/>
                </a:lnTo>
                <a:lnTo>
                  <a:pt x="61" y="82"/>
                </a:lnTo>
                <a:lnTo>
                  <a:pt x="61" y="82"/>
                </a:lnTo>
                <a:lnTo>
                  <a:pt x="57" y="83"/>
                </a:lnTo>
                <a:lnTo>
                  <a:pt x="53" y="84"/>
                </a:lnTo>
                <a:lnTo>
                  <a:pt x="43" y="91"/>
                </a:lnTo>
                <a:lnTo>
                  <a:pt x="29" y="104"/>
                </a:lnTo>
                <a:lnTo>
                  <a:pt x="12" y="120"/>
                </a:lnTo>
                <a:lnTo>
                  <a:pt x="12" y="120"/>
                </a:lnTo>
                <a:lnTo>
                  <a:pt x="20" y="123"/>
                </a:lnTo>
                <a:lnTo>
                  <a:pt x="26" y="126"/>
                </a:lnTo>
                <a:lnTo>
                  <a:pt x="30" y="130"/>
                </a:lnTo>
                <a:lnTo>
                  <a:pt x="32" y="133"/>
                </a:lnTo>
                <a:lnTo>
                  <a:pt x="33" y="140"/>
                </a:lnTo>
                <a:lnTo>
                  <a:pt x="33" y="139"/>
                </a:lnTo>
                <a:lnTo>
                  <a:pt x="52" y="207"/>
                </a:lnTo>
                <a:lnTo>
                  <a:pt x="52" y="207"/>
                </a:lnTo>
                <a:lnTo>
                  <a:pt x="53" y="210"/>
                </a:lnTo>
                <a:lnTo>
                  <a:pt x="53" y="216"/>
                </a:lnTo>
                <a:lnTo>
                  <a:pt x="52" y="216"/>
                </a:lnTo>
                <a:lnTo>
                  <a:pt x="49" y="217"/>
                </a:lnTo>
                <a:lnTo>
                  <a:pt x="48" y="217"/>
                </a:lnTo>
                <a:lnTo>
                  <a:pt x="0" y="284"/>
                </a:lnTo>
                <a:lnTo>
                  <a:pt x="2" y="300"/>
                </a:lnTo>
                <a:lnTo>
                  <a:pt x="2" y="300"/>
                </a:lnTo>
                <a:lnTo>
                  <a:pt x="8" y="296"/>
                </a:lnTo>
                <a:lnTo>
                  <a:pt x="13" y="295"/>
                </a:lnTo>
                <a:lnTo>
                  <a:pt x="16" y="294"/>
                </a:lnTo>
                <a:lnTo>
                  <a:pt x="21" y="295"/>
                </a:lnTo>
                <a:lnTo>
                  <a:pt x="21" y="295"/>
                </a:lnTo>
                <a:lnTo>
                  <a:pt x="23" y="296"/>
                </a:lnTo>
                <a:lnTo>
                  <a:pt x="24" y="298"/>
                </a:lnTo>
                <a:lnTo>
                  <a:pt x="26" y="304"/>
                </a:lnTo>
                <a:lnTo>
                  <a:pt x="28" y="312"/>
                </a:lnTo>
                <a:lnTo>
                  <a:pt x="26" y="321"/>
                </a:lnTo>
                <a:lnTo>
                  <a:pt x="26" y="321"/>
                </a:lnTo>
                <a:lnTo>
                  <a:pt x="25" y="340"/>
                </a:lnTo>
                <a:lnTo>
                  <a:pt x="28" y="358"/>
                </a:lnTo>
                <a:lnTo>
                  <a:pt x="32" y="376"/>
                </a:lnTo>
                <a:lnTo>
                  <a:pt x="39" y="395"/>
                </a:lnTo>
                <a:lnTo>
                  <a:pt x="55" y="413"/>
                </a:lnTo>
                <a:lnTo>
                  <a:pt x="55" y="413"/>
                </a:lnTo>
                <a:lnTo>
                  <a:pt x="60" y="418"/>
                </a:lnTo>
                <a:lnTo>
                  <a:pt x="62" y="421"/>
                </a:lnTo>
                <a:lnTo>
                  <a:pt x="63" y="426"/>
                </a:lnTo>
                <a:lnTo>
                  <a:pt x="63" y="430"/>
                </a:lnTo>
                <a:lnTo>
                  <a:pt x="54" y="443"/>
                </a:lnTo>
                <a:lnTo>
                  <a:pt x="65" y="458"/>
                </a:lnTo>
                <a:lnTo>
                  <a:pt x="65" y="458"/>
                </a:lnTo>
                <a:lnTo>
                  <a:pt x="67" y="462"/>
                </a:lnTo>
                <a:lnTo>
                  <a:pt x="68" y="468"/>
                </a:lnTo>
                <a:lnTo>
                  <a:pt x="68" y="475"/>
                </a:lnTo>
                <a:lnTo>
                  <a:pt x="67" y="482"/>
                </a:lnTo>
                <a:lnTo>
                  <a:pt x="61" y="499"/>
                </a:lnTo>
                <a:lnTo>
                  <a:pt x="52" y="518"/>
                </a:lnTo>
                <a:lnTo>
                  <a:pt x="68" y="546"/>
                </a:lnTo>
                <a:lnTo>
                  <a:pt x="70" y="552"/>
                </a:lnTo>
                <a:lnTo>
                  <a:pt x="80" y="546"/>
                </a:lnTo>
                <a:lnTo>
                  <a:pt x="80" y="546"/>
                </a:lnTo>
                <a:lnTo>
                  <a:pt x="91" y="537"/>
                </a:lnTo>
                <a:lnTo>
                  <a:pt x="96" y="533"/>
                </a:lnTo>
                <a:lnTo>
                  <a:pt x="102" y="531"/>
                </a:lnTo>
                <a:lnTo>
                  <a:pt x="107" y="530"/>
                </a:lnTo>
                <a:lnTo>
                  <a:pt x="111" y="530"/>
                </a:lnTo>
                <a:lnTo>
                  <a:pt x="116" y="530"/>
                </a:lnTo>
                <a:lnTo>
                  <a:pt x="119" y="531"/>
                </a:lnTo>
                <a:lnTo>
                  <a:pt x="119" y="531"/>
                </a:lnTo>
                <a:lnTo>
                  <a:pt x="125" y="533"/>
                </a:lnTo>
                <a:lnTo>
                  <a:pt x="128" y="537"/>
                </a:lnTo>
                <a:lnTo>
                  <a:pt x="131" y="541"/>
                </a:lnTo>
                <a:lnTo>
                  <a:pt x="132" y="546"/>
                </a:lnTo>
                <a:lnTo>
                  <a:pt x="132" y="546"/>
                </a:lnTo>
                <a:lnTo>
                  <a:pt x="132" y="549"/>
                </a:lnTo>
                <a:lnTo>
                  <a:pt x="131" y="553"/>
                </a:lnTo>
                <a:lnTo>
                  <a:pt x="125" y="563"/>
                </a:lnTo>
                <a:lnTo>
                  <a:pt x="116" y="576"/>
                </a:lnTo>
                <a:lnTo>
                  <a:pt x="102" y="591"/>
                </a:lnTo>
                <a:lnTo>
                  <a:pt x="85" y="612"/>
                </a:lnTo>
                <a:lnTo>
                  <a:pt x="93" y="625"/>
                </a:lnTo>
                <a:lnTo>
                  <a:pt x="93" y="625"/>
                </a:lnTo>
                <a:lnTo>
                  <a:pt x="102" y="618"/>
                </a:lnTo>
                <a:lnTo>
                  <a:pt x="109" y="615"/>
                </a:lnTo>
                <a:lnTo>
                  <a:pt x="116" y="612"/>
                </a:lnTo>
                <a:lnTo>
                  <a:pt x="120" y="614"/>
                </a:lnTo>
                <a:lnTo>
                  <a:pt x="120" y="614"/>
                </a:lnTo>
                <a:lnTo>
                  <a:pt x="128" y="612"/>
                </a:lnTo>
                <a:lnTo>
                  <a:pt x="142" y="608"/>
                </a:lnTo>
                <a:lnTo>
                  <a:pt x="160" y="600"/>
                </a:lnTo>
                <a:lnTo>
                  <a:pt x="183" y="588"/>
                </a:lnTo>
                <a:lnTo>
                  <a:pt x="183" y="588"/>
                </a:lnTo>
                <a:lnTo>
                  <a:pt x="188" y="586"/>
                </a:lnTo>
                <a:lnTo>
                  <a:pt x="193" y="586"/>
                </a:lnTo>
                <a:lnTo>
                  <a:pt x="197" y="586"/>
                </a:lnTo>
                <a:lnTo>
                  <a:pt x="203" y="588"/>
                </a:lnTo>
                <a:lnTo>
                  <a:pt x="209" y="591"/>
                </a:lnTo>
                <a:lnTo>
                  <a:pt x="214" y="595"/>
                </a:lnTo>
                <a:lnTo>
                  <a:pt x="227" y="606"/>
                </a:lnTo>
                <a:lnTo>
                  <a:pt x="235" y="602"/>
                </a:lnTo>
                <a:lnTo>
                  <a:pt x="234" y="588"/>
                </a:lnTo>
                <a:lnTo>
                  <a:pt x="229" y="585"/>
                </a:lnTo>
                <a:lnTo>
                  <a:pt x="229" y="585"/>
                </a:lnTo>
                <a:lnTo>
                  <a:pt x="229" y="583"/>
                </a:lnTo>
                <a:lnTo>
                  <a:pt x="229" y="580"/>
                </a:lnTo>
                <a:lnTo>
                  <a:pt x="230" y="577"/>
                </a:lnTo>
                <a:lnTo>
                  <a:pt x="234" y="575"/>
                </a:lnTo>
                <a:lnTo>
                  <a:pt x="227" y="552"/>
                </a:lnTo>
                <a:lnTo>
                  <a:pt x="227" y="552"/>
                </a:lnTo>
                <a:lnTo>
                  <a:pt x="226" y="546"/>
                </a:lnTo>
                <a:lnTo>
                  <a:pt x="227" y="539"/>
                </a:lnTo>
                <a:lnTo>
                  <a:pt x="227" y="539"/>
                </a:lnTo>
                <a:lnTo>
                  <a:pt x="234" y="535"/>
                </a:lnTo>
                <a:lnTo>
                  <a:pt x="241" y="531"/>
                </a:lnTo>
                <a:lnTo>
                  <a:pt x="251" y="522"/>
                </a:lnTo>
                <a:lnTo>
                  <a:pt x="245" y="507"/>
                </a:lnTo>
                <a:lnTo>
                  <a:pt x="245" y="506"/>
                </a:lnTo>
                <a:lnTo>
                  <a:pt x="246" y="506"/>
                </a:lnTo>
                <a:lnTo>
                  <a:pt x="246" y="505"/>
                </a:lnTo>
                <a:lnTo>
                  <a:pt x="246" y="505"/>
                </a:lnTo>
                <a:lnTo>
                  <a:pt x="250" y="499"/>
                </a:lnTo>
                <a:lnTo>
                  <a:pt x="251" y="494"/>
                </a:lnTo>
                <a:lnTo>
                  <a:pt x="251" y="491"/>
                </a:lnTo>
                <a:lnTo>
                  <a:pt x="250" y="488"/>
                </a:lnTo>
                <a:lnTo>
                  <a:pt x="250" y="488"/>
                </a:lnTo>
                <a:lnTo>
                  <a:pt x="249" y="482"/>
                </a:lnTo>
                <a:lnTo>
                  <a:pt x="249" y="478"/>
                </a:lnTo>
                <a:lnTo>
                  <a:pt x="249" y="476"/>
                </a:lnTo>
                <a:lnTo>
                  <a:pt x="252" y="470"/>
                </a:lnTo>
                <a:lnTo>
                  <a:pt x="259" y="465"/>
                </a:lnTo>
                <a:lnTo>
                  <a:pt x="272" y="452"/>
                </a:lnTo>
                <a:lnTo>
                  <a:pt x="269" y="450"/>
                </a:lnTo>
                <a:lnTo>
                  <a:pt x="266" y="446"/>
                </a:lnTo>
                <a:lnTo>
                  <a:pt x="282" y="439"/>
                </a:lnTo>
                <a:lnTo>
                  <a:pt x="282" y="420"/>
                </a:lnTo>
                <a:lnTo>
                  <a:pt x="282" y="420"/>
                </a:lnTo>
                <a:lnTo>
                  <a:pt x="283" y="414"/>
                </a:lnTo>
                <a:lnTo>
                  <a:pt x="286" y="407"/>
                </a:lnTo>
                <a:lnTo>
                  <a:pt x="293" y="399"/>
                </a:lnTo>
                <a:lnTo>
                  <a:pt x="305" y="391"/>
                </a:lnTo>
                <a:lnTo>
                  <a:pt x="312" y="384"/>
                </a:lnTo>
                <a:lnTo>
                  <a:pt x="312" y="384"/>
                </a:lnTo>
                <a:lnTo>
                  <a:pt x="293" y="364"/>
                </a:lnTo>
                <a:lnTo>
                  <a:pt x="293" y="364"/>
                </a:lnTo>
                <a:lnTo>
                  <a:pt x="292" y="360"/>
                </a:lnTo>
                <a:lnTo>
                  <a:pt x="291" y="357"/>
                </a:lnTo>
                <a:lnTo>
                  <a:pt x="290" y="353"/>
                </a:lnTo>
                <a:lnTo>
                  <a:pt x="291" y="350"/>
                </a:lnTo>
                <a:lnTo>
                  <a:pt x="292" y="347"/>
                </a:lnTo>
                <a:lnTo>
                  <a:pt x="294" y="342"/>
                </a:lnTo>
                <a:lnTo>
                  <a:pt x="301" y="334"/>
                </a:lnTo>
                <a:lnTo>
                  <a:pt x="301" y="332"/>
                </a:lnTo>
                <a:lnTo>
                  <a:pt x="338" y="300"/>
                </a:lnTo>
                <a:lnTo>
                  <a:pt x="339" y="292"/>
                </a:lnTo>
                <a:lnTo>
                  <a:pt x="339" y="292"/>
                </a:lnTo>
                <a:lnTo>
                  <a:pt x="337" y="290"/>
                </a:lnTo>
                <a:lnTo>
                  <a:pt x="335" y="288"/>
                </a:lnTo>
                <a:lnTo>
                  <a:pt x="333" y="285"/>
                </a:lnTo>
                <a:lnTo>
                  <a:pt x="332" y="280"/>
                </a:lnTo>
                <a:lnTo>
                  <a:pt x="332" y="270"/>
                </a:lnTo>
                <a:lnTo>
                  <a:pt x="333" y="255"/>
                </a:lnTo>
                <a:lnTo>
                  <a:pt x="333" y="255"/>
                </a:lnTo>
                <a:lnTo>
                  <a:pt x="336" y="243"/>
                </a:lnTo>
                <a:lnTo>
                  <a:pt x="339" y="234"/>
                </a:lnTo>
                <a:lnTo>
                  <a:pt x="344" y="225"/>
                </a:lnTo>
                <a:lnTo>
                  <a:pt x="348" y="218"/>
                </a:lnTo>
                <a:lnTo>
                  <a:pt x="354" y="212"/>
                </a:lnTo>
                <a:lnTo>
                  <a:pt x="361" y="208"/>
                </a:lnTo>
                <a:lnTo>
                  <a:pt x="369" y="206"/>
                </a:lnTo>
                <a:lnTo>
                  <a:pt x="378" y="203"/>
                </a:lnTo>
                <a:lnTo>
                  <a:pt x="378" y="203"/>
                </a:lnTo>
                <a:lnTo>
                  <a:pt x="380" y="203"/>
                </a:lnTo>
                <a:lnTo>
                  <a:pt x="396" y="211"/>
                </a:lnTo>
                <a:lnTo>
                  <a:pt x="414" y="211"/>
                </a:lnTo>
                <a:lnTo>
                  <a:pt x="430" y="192"/>
                </a:lnTo>
                <a:lnTo>
                  <a:pt x="430" y="192"/>
                </a:lnTo>
                <a:lnTo>
                  <a:pt x="430" y="192"/>
                </a:lnTo>
                <a:lnTo>
                  <a:pt x="431" y="191"/>
                </a:lnTo>
                <a:lnTo>
                  <a:pt x="449" y="179"/>
                </a:lnTo>
                <a:lnTo>
                  <a:pt x="447" y="162"/>
                </a:lnTo>
                <a:lnTo>
                  <a:pt x="447" y="159"/>
                </a:lnTo>
                <a:lnTo>
                  <a:pt x="449" y="156"/>
                </a:lnTo>
                <a:lnTo>
                  <a:pt x="455" y="154"/>
                </a:lnTo>
                <a:lnTo>
                  <a:pt x="460" y="146"/>
                </a:lnTo>
                <a:lnTo>
                  <a:pt x="462" y="145"/>
                </a:lnTo>
                <a:lnTo>
                  <a:pt x="449" y="124"/>
                </a:lnTo>
                <a:lnTo>
                  <a:pt x="449" y="124"/>
                </a:lnTo>
                <a:lnTo>
                  <a:pt x="433" y="101"/>
                </a:lnTo>
                <a:lnTo>
                  <a:pt x="425" y="90"/>
                </a:lnTo>
                <a:lnTo>
                  <a:pt x="419" y="77"/>
                </a:lnTo>
                <a:lnTo>
                  <a:pt x="419" y="77"/>
                </a:lnTo>
                <a:lnTo>
                  <a:pt x="416" y="69"/>
                </a:lnTo>
                <a:lnTo>
                  <a:pt x="416" y="60"/>
                </a:lnTo>
                <a:lnTo>
                  <a:pt x="418" y="51"/>
                </a:lnTo>
                <a:lnTo>
                  <a:pt x="423" y="42"/>
                </a:lnTo>
                <a:lnTo>
                  <a:pt x="401" y="28"/>
                </a:lnTo>
                <a:lnTo>
                  <a:pt x="362" y="24"/>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8" name="Freeform 54"/>
          <p:cNvSpPr>
            <a:spLocks/>
          </p:cNvSpPr>
          <p:nvPr/>
        </p:nvSpPr>
        <p:spPr bwMode="auto">
          <a:xfrm>
            <a:off x="5103714" y="4587548"/>
            <a:ext cx="490549" cy="605439"/>
          </a:xfrm>
          <a:custGeom>
            <a:avLst/>
            <a:gdLst>
              <a:gd name="T0" fmla="*/ 200 w 425"/>
              <a:gd name="T1" fmla="*/ 38 h 522"/>
              <a:gd name="T2" fmla="*/ 180 w 425"/>
              <a:gd name="T3" fmla="*/ 61 h 522"/>
              <a:gd name="T4" fmla="*/ 139 w 425"/>
              <a:gd name="T5" fmla="*/ 53 h 522"/>
              <a:gd name="T6" fmla="*/ 128 w 425"/>
              <a:gd name="T7" fmla="*/ 58 h 522"/>
              <a:gd name="T8" fmla="*/ 115 w 425"/>
              <a:gd name="T9" fmla="*/ 71 h 522"/>
              <a:gd name="T10" fmla="*/ 108 w 425"/>
              <a:gd name="T11" fmla="*/ 92 h 522"/>
              <a:gd name="T12" fmla="*/ 112 w 425"/>
              <a:gd name="T13" fmla="*/ 140 h 522"/>
              <a:gd name="T14" fmla="*/ 71 w 425"/>
              <a:gd name="T15" fmla="*/ 177 h 522"/>
              <a:gd name="T16" fmla="*/ 66 w 425"/>
              <a:gd name="T17" fmla="*/ 187 h 522"/>
              <a:gd name="T18" fmla="*/ 73 w 425"/>
              <a:gd name="T19" fmla="*/ 202 h 522"/>
              <a:gd name="T20" fmla="*/ 83 w 425"/>
              <a:gd name="T21" fmla="*/ 212 h 522"/>
              <a:gd name="T22" fmla="*/ 85 w 425"/>
              <a:gd name="T23" fmla="*/ 220 h 522"/>
              <a:gd name="T24" fmla="*/ 55 w 425"/>
              <a:gd name="T25" fmla="*/ 252 h 522"/>
              <a:gd name="T26" fmla="*/ 55 w 425"/>
              <a:gd name="T27" fmla="*/ 279 h 522"/>
              <a:gd name="T28" fmla="*/ 45 w 425"/>
              <a:gd name="T29" fmla="*/ 287 h 522"/>
              <a:gd name="T30" fmla="*/ 43 w 425"/>
              <a:gd name="T31" fmla="*/ 295 h 522"/>
              <a:gd name="T32" fmla="*/ 23 w 425"/>
              <a:gd name="T33" fmla="*/ 317 h 522"/>
              <a:gd name="T34" fmla="*/ 25 w 425"/>
              <a:gd name="T35" fmla="*/ 322 h 522"/>
              <a:gd name="T36" fmla="*/ 21 w 425"/>
              <a:gd name="T37" fmla="*/ 342 h 522"/>
              <a:gd name="T38" fmla="*/ 26 w 425"/>
              <a:gd name="T39" fmla="*/ 357 h 522"/>
              <a:gd name="T40" fmla="*/ 21 w 425"/>
              <a:gd name="T41" fmla="*/ 366 h 522"/>
              <a:gd name="T42" fmla="*/ 0 w 425"/>
              <a:gd name="T43" fmla="*/ 382 h 522"/>
              <a:gd name="T44" fmla="*/ 11 w 425"/>
              <a:gd name="T45" fmla="*/ 413 h 522"/>
              <a:gd name="T46" fmla="*/ 43 w 425"/>
              <a:gd name="T47" fmla="*/ 412 h 522"/>
              <a:gd name="T48" fmla="*/ 79 w 425"/>
              <a:gd name="T49" fmla="*/ 413 h 522"/>
              <a:gd name="T50" fmla="*/ 107 w 425"/>
              <a:gd name="T51" fmla="*/ 442 h 522"/>
              <a:gd name="T52" fmla="*/ 156 w 425"/>
              <a:gd name="T53" fmla="*/ 517 h 522"/>
              <a:gd name="T54" fmla="*/ 201 w 425"/>
              <a:gd name="T55" fmla="*/ 515 h 522"/>
              <a:gd name="T56" fmla="*/ 231 w 425"/>
              <a:gd name="T57" fmla="*/ 439 h 522"/>
              <a:gd name="T58" fmla="*/ 260 w 425"/>
              <a:gd name="T59" fmla="*/ 442 h 522"/>
              <a:gd name="T60" fmla="*/ 259 w 425"/>
              <a:gd name="T61" fmla="*/ 417 h 522"/>
              <a:gd name="T62" fmla="*/ 292 w 425"/>
              <a:gd name="T63" fmla="*/ 419 h 522"/>
              <a:gd name="T64" fmla="*/ 314 w 425"/>
              <a:gd name="T65" fmla="*/ 388 h 522"/>
              <a:gd name="T66" fmla="*/ 337 w 425"/>
              <a:gd name="T67" fmla="*/ 344 h 522"/>
              <a:gd name="T68" fmla="*/ 329 w 425"/>
              <a:gd name="T69" fmla="*/ 315 h 522"/>
              <a:gd name="T70" fmla="*/ 357 w 425"/>
              <a:gd name="T71" fmla="*/ 294 h 522"/>
              <a:gd name="T72" fmla="*/ 361 w 425"/>
              <a:gd name="T73" fmla="*/ 277 h 522"/>
              <a:gd name="T74" fmla="*/ 369 w 425"/>
              <a:gd name="T75" fmla="*/ 260 h 522"/>
              <a:gd name="T76" fmla="*/ 361 w 425"/>
              <a:gd name="T77" fmla="*/ 234 h 522"/>
              <a:gd name="T78" fmla="*/ 396 w 425"/>
              <a:gd name="T79" fmla="*/ 202 h 522"/>
              <a:gd name="T80" fmla="*/ 360 w 425"/>
              <a:gd name="T81" fmla="*/ 179 h 522"/>
              <a:gd name="T82" fmla="*/ 355 w 425"/>
              <a:gd name="T83" fmla="*/ 170 h 522"/>
              <a:gd name="T84" fmla="*/ 359 w 425"/>
              <a:gd name="T85" fmla="*/ 165 h 522"/>
              <a:gd name="T86" fmla="*/ 401 w 425"/>
              <a:gd name="T87" fmla="*/ 170 h 522"/>
              <a:gd name="T88" fmla="*/ 421 w 425"/>
              <a:gd name="T89" fmla="*/ 128 h 522"/>
              <a:gd name="T90" fmla="*/ 421 w 425"/>
              <a:gd name="T91" fmla="*/ 111 h 522"/>
              <a:gd name="T92" fmla="*/ 408 w 425"/>
              <a:gd name="T93" fmla="*/ 100 h 522"/>
              <a:gd name="T94" fmla="*/ 408 w 425"/>
              <a:gd name="T95" fmla="*/ 89 h 522"/>
              <a:gd name="T96" fmla="*/ 404 w 425"/>
              <a:gd name="T97" fmla="*/ 89 h 522"/>
              <a:gd name="T98" fmla="*/ 393 w 425"/>
              <a:gd name="T99" fmla="*/ 97 h 522"/>
              <a:gd name="T100" fmla="*/ 377 w 425"/>
              <a:gd name="T101" fmla="*/ 97 h 522"/>
              <a:gd name="T102" fmla="*/ 354 w 425"/>
              <a:gd name="T103" fmla="*/ 83 h 522"/>
              <a:gd name="T104" fmla="*/ 344 w 425"/>
              <a:gd name="T105" fmla="*/ 64 h 522"/>
              <a:gd name="T106" fmla="*/ 339 w 425"/>
              <a:gd name="T107" fmla="*/ 73 h 522"/>
              <a:gd name="T108" fmla="*/ 327 w 425"/>
              <a:gd name="T109" fmla="*/ 87 h 522"/>
              <a:gd name="T110" fmla="*/ 304 w 425"/>
              <a:gd name="T111" fmla="*/ 94 h 522"/>
              <a:gd name="T112" fmla="*/ 282 w 425"/>
              <a:gd name="T113" fmla="*/ 91 h 522"/>
              <a:gd name="T114" fmla="*/ 270 w 425"/>
              <a:gd name="T115" fmla="*/ 83 h 522"/>
              <a:gd name="T116" fmla="*/ 259 w 425"/>
              <a:gd name="T117" fmla="*/ 45 h 522"/>
              <a:gd name="T118" fmla="*/ 252 w 425"/>
              <a:gd name="T119" fmla="*/ 19 h 522"/>
              <a:gd name="T120" fmla="*/ 243 w 425"/>
              <a:gd name="T121" fmla="*/ 5 h 522"/>
              <a:gd name="T122" fmla="*/ 233 w 425"/>
              <a:gd name="T123" fmla="*/ 0 h 522"/>
              <a:gd name="T124" fmla="*/ 224 w 425"/>
              <a:gd name="T125" fmla="*/ 2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522">
                <a:moveTo>
                  <a:pt x="223" y="22"/>
                </a:moveTo>
                <a:lnTo>
                  <a:pt x="220" y="23"/>
                </a:lnTo>
                <a:lnTo>
                  <a:pt x="200" y="38"/>
                </a:lnTo>
                <a:lnTo>
                  <a:pt x="181" y="59"/>
                </a:lnTo>
                <a:lnTo>
                  <a:pt x="180" y="59"/>
                </a:lnTo>
                <a:lnTo>
                  <a:pt x="180" y="61"/>
                </a:lnTo>
                <a:lnTo>
                  <a:pt x="154" y="61"/>
                </a:lnTo>
                <a:lnTo>
                  <a:pt x="154" y="61"/>
                </a:lnTo>
                <a:lnTo>
                  <a:pt x="139" y="53"/>
                </a:lnTo>
                <a:lnTo>
                  <a:pt x="139" y="53"/>
                </a:lnTo>
                <a:lnTo>
                  <a:pt x="133" y="54"/>
                </a:lnTo>
                <a:lnTo>
                  <a:pt x="128" y="58"/>
                </a:lnTo>
                <a:lnTo>
                  <a:pt x="122" y="61"/>
                </a:lnTo>
                <a:lnTo>
                  <a:pt x="118" y="66"/>
                </a:lnTo>
                <a:lnTo>
                  <a:pt x="115" y="71"/>
                </a:lnTo>
                <a:lnTo>
                  <a:pt x="112" y="77"/>
                </a:lnTo>
                <a:lnTo>
                  <a:pt x="109" y="84"/>
                </a:lnTo>
                <a:lnTo>
                  <a:pt x="108" y="92"/>
                </a:lnTo>
                <a:lnTo>
                  <a:pt x="107" y="113"/>
                </a:lnTo>
                <a:lnTo>
                  <a:pt x="121" y="100"/>
                </a:lnTo>
                <a:lnTo>
                  <a:pt x="112" y="140"/>
                </a:lnTo>
                <a:lnTo>
                  <a:pt x="112" y="141"/>
                </a:lnTo>
                <a:lnTo>
                  <a:pt x="112" y="142"/>
                </a:lnTo>
                <a:lnTo>
                  <a:pt x="71" y="177"/>
                </a:lnTo>
                <a:lnTo>
                  <a:pt x="71" y="177"/>
                </a:lnTo>
                <a:lnTo>
                  <a:pt x="68" y="183"/>
                </a:lnTo>
                <a:lnTo>
                  <a:pt x="66" y="187"/>
                </a:lnTo>
                <a:lnTo>
                  <a:pt x="65" y="191"/>
                </a:lnTo>
                <a:lnTo>
                  <a:pt x="66" y="194"/>
                </a:lnTo>
                <a:lnTo>
                  <a:pt x="73" y="202"/>
                </a:lnTo>
                <a:lnTo>
                  <a:pt x="73" y="202"/>
                </a:lnTo>
                <a:lnTo>
                  <a:pt x="78" y="208"/>
                </a:lnTo>
                <a:lnTo>
                  <a:pt x="83" y="212"/>
                </a:lnTo>
                <a:lnTo>
                  <a:pt x="85" y="217"/>
                </a:lnTo>
                <a:lnTo>
                  <a:pt x="85" y="220"/>
                </a:lnTo>
                <a:lnTo>
                  <a:pt x="85" y="220"/>
                </a:lnTo>
                <a:lnTo>
                  <a:pt x="84" y="226"/>
                </a:lnTo>
                <a:lnTo>
                  <a:pt x="82" y="231"/>
                </a:lnTo>
                <a:lnTo>
                  <a:pt x="55" y="252"/>
                </a:lnTo>
                <a:lnTo>
                  <a:pt x="55" y="252"/>
                </a:lnTo>
                <a:lnTo>
                  <a:pt x="57" y="264"/>
                </a:lnTo>
                <a:lnTo>
                  <a:pt x="55" y="279"/>
                </a:lnTo>
                <a:lnTo>
                  <a:pt x="55" y="282"/>
                </a:lnTo>
                <a:lnTo>
                  <a:pt x="54" y="283"/>
                </a:lnTo>
                <a:lnTo>
                  <a:pt x="45" y="287"/>
                </a:lnTo>
                <a:lnTo>
                  <a:pt x="45" y="287"/>
                </a:lnTo>
                <a:lnTo>
                  <a:pt x="44" y="291"/>
                </a:lnTo>
                <a:lnTo>
                  <a:pt x="43" y="295"/>
                </a:lnTo>
                <a:lnTo>
                  <a:pt x="41" y="298"/>
                </a:lnTo>
                <a:lnTo>
                  <a:pt x="36" y="303"/>
                </a:lnTo>
                <a:lnTo>
                  <a:pt x="23" y="317"/>
                </a:lnTo>
                <a:lnTo>
                  <a:pt x="23" y="318"/>
                </a:lnTo>
                <a:lnTo>
                  <a:pt x="23" y="318"/>
                </a:lnTo>
                <a:lnTo>
                  <a:pt x="25" y="322"/>
                </a:lnTo>
                <a:lnTo>
                  <a:pt x="25" y="328"/>
                </a:lnTo>
                <a:lnTo>
                  <a:pt x="23" y="334"/>
                </a:lnTo>
                <a:lnTo>
                  <a:pt x="21" y="342"/>
                </a:lnTo>
                <a:lnTo>
                  <a:pt x="21" y="342"/>
                </a:lnTo>
                <a:lnTo>
                  <a:pt x="25" y="350"/>
                </a:lnTo>
                <a:lnTo>
                  <a:pt x="26" y="357"/>
                </a:lnTo>
                <a:lnTo>
                  <a:pt x="25" y="362"/>
                </a:lnTo>
                <a:lnTo>
                  <a:pt x="23" y="365"/>
                </a:lnTo>
                <a:lnTo>
                  <a:pt x="21" y="366"/>
                </a:lnTo>
                <a:lnTo>
                  <a:pt x="8" y="377"/>
                </a:lnTo>
                <a:lnTo>
                  <a:pt x="6" y="380"/>
                </a:lnTo>
                <a:lnTo>
                  <a:pt x="0" y="382"/>
                </a:lnTo>
                <a:lnTo>
                  <a:pt x="0" y="384"/>
                </a:lnTo>
                <a:lnTo>
                  <a:pt x="8" y="413"/>
                </a:lnTo>
                <a:lnTo>
                  <a:pt x="11" y="413"/>
                </a:lnTo>
                <a:lnTo>
                  <a:pt x="11" y="413"/>
                </a:lnTo>
                <a:lnTo>
                  <a:pt x="27" y="412"/>
                </a:lnTo>
                <a:lnTo>
                  <a:pt x="43" y="412"/>
                </a:lnTo>
                <a:lnTo>
                  <a:pt x="60" y="412"/>
                </a:lnTo>
                <a:lnTo>
                  <a:pt x="77" y="413"/>
                </a:lnTo>
                <a:lnTo>
                  <a:pt x="79" y="413"/>
                </a:lnTo>
                <a:lnTo>
                  <a:pt x="79" y="414"/>
                </a:lnTo>
                <a:lnTo>
                  <a:pt x="107" y="440"/>
                </a:lnTo>
                <a:lnTo>
                  <a:pt x="107" y="442"/>
                </a:lnTo>
                <a:lnTo>
                  <a:pt x="108" y="442"/>
                </a:lnTo>
                <a:lnTo>
                  <a:pt x="123" y="486"/>
                </a:lnTo>
                <a:lnTo>
                  <a:pt x="156" y="517"/>
                </a:lnTo>
                <a:lnTo>
                  <a:pt x="170" y="522"/>
                </a:lnTo>
                <a:lnTo>
                  <a:pt x="171" y="484"/>
                </a:lnTo>
                <a:lnTo>
                  <a:pt x="201" y="515"/>
                </a:lnTo>
                <a:lnTo>
                  <a:pt x="205" y="510"/>
                </a:lnTo>
                <a:lnTo>
                  <a:pt x="227" y="464"/>
                </a:lnTo>
                <a:lnTo>
                  <a:pt x="231" y="439"/>
                </a:lnTo>
                <a:lnTo>
                  <a:pt x="235" y="440"/>
                </a:lnTo>
                <a:lnTo>
                  <a:pt x="238" y="440"/>
                </a:lnTo>
                <a:lnTo>
                  <a:pt x="260" y="442"/>
                </a:lnTo>
                <a:lnTo>
                  <a:pt x="259" y="424"/>
                </a:lnTo>
                <a:lnTo>
                  <a:pt x="259" y="420"/>
                </a:lnTo>
                <a:lnTo>
                  <a:pt x="259" y="417"/>
                </a:lnTo>
                <a:lnTo>
                  <a:pt x="263" y="417"/>
                </a:lnTo>
                <a:lnTo>
                  <a:pt x="292" y="419"/>
                </a:lnTo>
                <a:lnTo>
                  <a:pt x="292" y="419"/>
                </a:lnTo>
                <a:lnTo>
                  <a:pt x="303" y="407"/>
                </a:lnTo>
                <a:lnTo>
                  <a:pt x="310" y="397"/>
                </a:lnTo>
                <a:lnTo>
                  <a:pt x="314" y="388"/>
                </a:lnTo>
                <a:lnTo>
                  <a:pt x="315" y="380"/>
                </a:lnTo>
                <a:lnTo>
                  <a:pt x="311" y="336"/>
                </a:lnTo>
                <a:lnTo>
                  <a:pt x="337" y="344"/>
                </a:lnTo>
                <a:lnTo>
                  <a:pt x="345" y="332"/>
                </a:lnTo>
                <a:lnTo>
                  <a:pt x="333" y="320"/>
                </a:lnTo>
                <a:lnTo>
                  <a:pt x="329" y="315"/>
                </a:lnTo>
                <a:lnTo>
                  <a:pt x="353" y="291"/>
                </a:lnTo>
                <a:lnTo>
                  <a:pt x="354" y="294"/>
                </a:lnTo>
                <a:lnTo>
                  <a:pt x="357" y="294"/>
                </a:lnTo>
                <a:lnTo>
                  <a:pt x="372" y="302"/>
                </a:lnTo>
                <a:lnTo>
                  <a:pt x="372" y="298"/>
                </a:lnTo>
                <a:lnTo>
                  <a:pt x="361" y="277"/>
                </a:lnTo>
                <a:lnTo>
                  <a:pt x="366" y="273"/>
                </a:lnTo>
                <a:lnTo>
                  <a:pt x="372" y="270"/>
                </a:lnTo>
                <a:lnTo>
                  <a:pt x="369" y="260"/>
                </a:lnTo>
                <a:lnTo>
                  <a:pt x="357" y="238"/>
                </a:lnTo>
                <a:lnTo>
                  <a:pt x="359" y="236"/>
                </a:lnTo>
                <a:lnTo>
                  <a:pt x="361" y="234"/>
                </a:lnTo>
                <a:lnTo>
                  <a:pt x="394" y="216"/>
                </a:lnTo>
                <a:lnTo>
                  <a:pt x="396" y="202"/>
                </a:lnTo>
                <a:lnTo>
                  <a:pt x="396" y="202"/>
                </a:lnTo>
                <a:lnTo>
                  <a:pt x="377" y="192"/>
                </a:lnTo>
                <a:lnTo>
                  <a:pt x="365" y="183"/>
                </a:lnTo>
                <a:lnTo>
                  <a:pt x="360" y="179"/>
                </a:lnTo>
                <a:lnTo>
                  <a:pt x="357" y="176"/>
                </a:lnTo>
                <a:lnTo>
                  <a:pt x="355" y="172"/>
                </a:lnTo>
                <a:lnTo>
                  <a:pt x="355" y="170"/>
                </a:lnTo>
                <a:lnTo>
                  <a:pt x="355" y="170"/>
                </a:lnTo>
                <a:lnTo>
                  <a:pt x="357" y="166"/>
                </a:lnTo>
                <a:lnTo>
                  <a:pt x="359" y="165"/>
                </a:lnTo>
                <a:lnTo>
                  <a:pt x="361" y="164"/>
                </a:lnTo>
                <a:lnTo>
                  <a:pt x="366" y="164"/>
                </a:lnTo>
                <a:lnTo>
                  <a:pt x="401" y="170"/>
                </a:lnTo>
                <a:lnTo>
                  <a:pt x="402" y="148"/>
                </a:lnTo>
                <a:lnTo>
                  <a:pt x="402" y="146"/>
                </a:lnTo>
                <a:lnTo>
                  <a:pt x="421" y="128"/>
                </a:lnTo>
                <a:lnTo>
                  <a:pt x="425" y="114"/>
                </a:lnTo>
                <a:lnTo>
                  <a:pt x="425" y="114"/>
                </a:lnTo>
                <a:lnTo>
                  <a:pt x="421" y="111"/>
                </a:lnTo>
                <a:lnTo>
                  <a:pt x="416" y="109"/>
                </a:lnTo>
                <a:lnTo>
                  <a:pt x="409" y="102"/>
                </a:lnTo>
                <a:lnTo>
                  <a:pt x="408" y="100"/>
                </a:lnTo>
                <a:lnTo>
                  <a:pt x="408" y="98"/>
                </a:lnTo>
                <a:lnTo>
                  <a:pt x="409" y="91"/>
                </a:lnTo>
                <a:lnTo>
                  <a:pt x="408" y="89"/>
                </a:lnTo>
                <a:lnTo>
                  <a:pt x="405" y="87"/>
                </a:lnTo>
                <a:lnTo>
                  <a:pt x="404" y="89"/>
                </a:lnTo>
                <a:lnTo>
                  <a:pt x="404" y="89"/>
                </a:lnTo>
                <a:lnTo>
                  <a:pt x="401" y="92"/>
                </a:lnTo>
                <a:lnTo>
                  <a:pt x="398" y="95"/>
                </a:lnTo>
                <a:lnTo>
                  <a:pt x="393" y="97"/>
                </a:lnTo>
                <a:lnTo>
                  <a:pt x="388" y="98"/>
                </a:lnTo>
                <a:lnTo>
                  <a:pt x="388" y="98"/>
                </a:lnTo>
                <a:lnTo>
                  <a:pt x="377" y="97"/>
                </a:lnTo>
                <a:lnTo>
                  <a:pt x="369" y="93"/>
                </a:lnTo>
                <a:lnTo>
                  <a:pt x="361" y="89"/>
                </a:lnTo>
                <a:lnTo>
                  <a:pt x="354" y="83"/>
                </a:lnTo>
                <a:lnTo>
                  <a:pt x="354" y="82"/>
                </a:lnTo>
                <a:lnTo>
                  <a:pt x="353" y="82"/>
                </a:lnTo>
                <a:lnTo>
                  <a:pt x="344" y="64"/>
                </a:lnTo>
                <a:lnTo>
                  <a:pt x="341" y="67"/>
                </a:lnTo>
                <a:lnTo>
                  <a:pt x="341" y="67"/>
                </a:lnTo>
                <a:lnTo>
                  <a:pt x="339" y="73"/>
                </a:lnTo>
                <a:lnTo>
                  <a:pt x="336" y="78"/>
                </a:lnTo>
                <a:lnTo>
                  <a:pt x="333" y="83"/>
                </a:lnTo>
                <a:lnTo>
                  <a:pt x="327" y="87"/>
                </a:lnTo>
                <a:lnTo>
                  <a:pt x="327" y="87"/>
                </a:lnTo>
                <a:lnTo>
                  <a:pt x="315" y="92"/>
                </a:lnTo>
                <a:lnTo>
                  <a:pt x="304" y="94"/>
                </a:lnTo>
                <a:lnTo>
                  <a:pt x="292" y="94"/>
                </a:lnTo>
                <a:lnTo>
                  <a:pt x="287" y="93"/>
                </a:lnTo>
                <a:lnTo>
                  <a:pt x="282" y="91"/>
                </a:lnTo>
                <a:lnTo>
                  <a:pt x="282" y="91"/>
                </a:lnTo>
                <a:lnTo>
                  <a:pt x="275" y="87"/>
                </a:lnTo>
                <a:lnTo>
                  <a:pt x="270" y="83"/>
                </a:lnTo>
                <a:lnTo>
                  <a:pt x="266" y="77"/>
                </a:lnTo>
                <a:lnTo>
                  <a:pt x="263" y="69"/>
                </a:lnTo>
                <a:lnTo>
                  <a:pt x="259" y="45"/>
                </a:lnTo>
                <a:lnTo>
                  <a:pt x="259" y="45"/>
                </a:lnTo>
                <a:lnTo>
                  <a:pt x="256" y="30"/>
                </a:lnTo>
                <a:lnTo>
                  <a:pt x="252" y="19"/>
                </a:lnTo>
                <a:lnTo>
                  <a:pt x="248" y="9"/>
                </a:lnTo>
                <a:lnTo>
                  <a:pt x="246" y="7"/>
                </a:lnTo>
                <a:lnTo>
                  <a:pt x="243" y="5"/>
                </a:lnTo>
                <a:lnTo>
                  <a:pt x="243" y="5"/>
                </a:lnTo>
                <a:lnTo>
                  <a:pt x="238" y="3"/>
                </a:lnTo>
                <a:lnTo>
                  <a:pt x="233" y="0"/>
                </a:lnTo>
                <a:lnTo>
                  <a:pt x="227" y="0"/>
                </a:lnTo>
                <a:lnTo>
                  <a:pt x="223" y="0"/>
                </a:lnTo>
                <a:lnTo>
                  <a:pt x="224" y="21"/>
                </a:lnTo>
                <a:lnTo>
                  <a:pt x="223" y="22"/>
                </a:lnTo>
                <a:close/>
              </a:path>
            </a:pathLst>
          </a:custGeom>
          <a:solidFill>
            <a:schemeClr val="bg1">
              <a:lumMod val="7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49" name="Freeform 55"/>
          <p:cNvSpPr>
            <a:spLocks/>
          </p:cNvSpPr>
          <p:nvPr/>
        </p:nvSpPr>
        <p:spPr bwMode="auto">
          <a:xfrm>
            <a:off x="5322896" y="4204799"/>
            <a:ext cx="424447" cy="494095"/>
          </a:xfrm>
          <a:custGeom>
            <a:avLst/>
            <a:gdLst>
              <a:gd name="T0" fmla="*/ 205 w 365"/>
              <a:gd name="T1" fmla="*/ 14 h 427"/>
              <a:gd name="T2" fmla="*/ 190 w 365"/>
              <a:gd name="T3" fmla="*/ 19 h 427"/>
              <a:gd name="T4" fmla="*/ 166 w 365"/>
              <a:gd name="T5" fmla="*/ 14 h 427"/>
              <a:gd name="T6" fmla="*/ 126 w 365"/>
              <a:gd name="T7" fmla="*/ 6 h 427"/>
              <a:gd name="T8" fmla="*/ 104 w 365"/>
              <a:gd name="T9" fmla="*/ 29 h 427"/>
              <a:gd name="T10" fmla="*/ 82 w 365"/>
              <a:gd name="T11" fmla="*/ 99 h 427"/>
              <a:gd name="T12" fmla="*/ 57 w 365"/>
              <a:gd name="T13" fmla="*/ 91 h 427"/>
              <a:gd name="T14" fmla="*/ 67 w 365"/>
              <a:gd name="T15" fmla="*/ 121 h 427"/>
              <a:gd name="T16" fmla="*/ 63 w 365"/>
              <a:gd name="T17" fmla="*/ 134 h 427"/>
              <a:gd name="T18" fmla="*/ 51 w 365"/>
              <a:gd name="T19" fmla="*/ 158 h 427"/>
              <a:gd name="T20" fmla="*/ 16 w 365"/>
              <a:gd name="T21" fmla="*/ 207 h 427"/>
              <a:gd name="T22" fmla="*/ 3 w 365"/>
              <a:gd name="T23" fmla="*/ 218 h 427"/>
              <a:gd name="T24" fmla="*/ 0 w 365"/>
              <a:gd name="T25" fmla="*/ 234 h 427"/>
              <a:gd name="T26" fmla="*/ 32 w 365"/>
              <a:gd name="T27" fmla="*/ 282 h 427"/>
              <a:gd name="T28" fmla="*/ 45 w 365"/>
              <a:gd name="T29" fmla="*/ 309 h 427"/>
              <a:gd name="T30" fmla="*/ 45 w 365"/>
              <a:gd name="T31" fmla="*/ 314 h 427"/>
              <a:gd name="T32" fmla="*/ 43 w 365"/>
              <a:gd name="T33" fmla="*/ 319 h 427"/>
              <a:gd name="T34" fmla="*/ 59 w 365"/>
              <a:gd name="T35" fmla="*/ 325 h 427"/>
              <a:gd name="T36" fmla="*/ 66 w 365"/>
              <a:gd name="T37" fmla="*/ 331 h 427"/>
              <a:gd name="T38" fmla="*/ 76 w 365"/>
              <a:gd name="T39" fmla="*/ 356 h 427"/>
              <a:gd name="T40" fmla="*/ 84 w 365"/>
              <a:gd name="T41" fmla="*/ 397 h 427"/>
              <a:gd name="T42" fmla="*/ 92 w 365"/>
              <a:gd name="T43" fmla="*/ 407 h 427"/>
              <a:gd name="T44" fmla="*/ 104 w 365"/>
              <a:gd name="T45" fmla="*/ 412 h 427"/>
              <a:gd name="T46" fmla="*/ 128 w 365"/>
              <a:gd name="T47" fmla="*/ 406 h 427"/>
              <a:gd name="T48" fmla="*/ 136 w 365"/>
              <a:gd name="T49" fmla="*/ 400 h 427"/>
              <a:gd name="T50" fmla="*/ 136 w 365"/>
              <a:gd name="T51" fmla="*/ 393 h 427"/>
              <a:gd name="T52" fmla="*/ 159 w 365"/>
              <a:gd name="T53" fmla="*/ 378 h 427"/>
              <a:gd name="T54" fmla="*/ 179 w 365"/>
              <a:gd name="T55" fmla="*/ 408 h 427"/>
              <a:gd name="T56" fmla="*/ 197 w 365"/>
              <a:gd name="T57" fmla="*/ 413 h 427"/>
              <a:gd name="T58" fmla="*/ 198 w 365"/>
              <a:gd name="T59" fmla="*/ 397 h 427"/>
              <a:gd name="T60" fmla="*/ 227 w 365"/>
              <a:gd name="T61" fmla="*/ 407 h 427"/>
              <a:gd name="T62" fmla="*/ 256 w 365"/>
              <a:gd name="T63" fmla="*/ 416 h 427"/>
              <a:gd name="T64" fmla="*/ 256 w 365"/>
              <a:gd name="T65" fmla="*/ 374 h 427"/>
              <a:gd name="T66" fmla="*/ 271 w 365"/>
              <a:gd name="T67" fmla="*/ 353 h 427"/>
              <a:gd name="T68" fmla="*/ 265 w 365"/>
              <a:gd name="T69" fmla="*/ 343 h 427"/>
              <a:gd name="T70" fmla="*/ 265 w 365"/>
              <a:gd name="T71" fmla="*/ 334 h 427"/>
              <a:gd name="T72" fmla="*/ 301 w 365"/>
              <a:gd name="T73" fmla="*/ 284 h 427"/>
              <a:gd name="T74" fmla="*/ 310 w 365"/>
              <a:gd name="T75" fmla="*/ 289 h 427"/>
              <a:gd name="T76" fmla="*/ 343 w 365"/>
              <a:gd name="T77" fmla="*/ 279 h 427"/>
              <a:gd name="T78" fmla="*/ 323 w 365"/>
              <a:gd name="T79" fmla="*/ 264 h 427"/>
              <a:gd name="T80" fmla="*/ 325 w 365"/>
              <a:gd name="T81" fmla="*/ 207 h 427"/>
              <a:gd name="T82" fmla="*/ 317 w 365"/>
              <a:gd name="T83" fmla="*/ 196 h 427"/>
              <a:gd name="T84" fmla="*/ 314 w 365"/>
              <a:gd name="T85" fmla="*/ 186 h 427"/>
              <a:gd name="T86" fmla="*/ 347 w 365"/>
              <a:gd name="T87" fmla="*/ 176 h 427"/>
              <a:gd name="T88" fmla="*/ 365 w 365"/>
              <a:gd name="T89" fmla="*/ 170 h 427"/>
              <a:gd name="T90" fmla="*/ 351 w 365"/>
              <a:gd name="T91" fmla="*/ 141 h 427"/>
              <a:gd name="T92" fmla="*/ 352 w 365"/>
              <a:gd name="T93" fmla="*/ 101 h 427"/>
              <a:gd name="T94" fmla="*/ 334 w 365"/>
              <a:gd name="T95" fmla="*/ 102 h 427"/>
              <a:gd name="T96" fmla="*/ 332 w 365"/>
              <a:gd name="T97" fmla="*/ 99 h 427"/>
              <a:gd name="T98" fmla="*/ 317 w 365"/>
              <a:gd name="T99" fmla="*/ 77 h 427"/>
              <a:gd name="T100" fmla="*/ 241 w 365"/>
              <a:gd name="T101" fmla="*/ 99 h 427"/>
              <a:gd name="T102" fmla="*/ 159 w 365"/>
              <a:gd name="T103" fmla="*/ 74 h 427"/>
              <a:gd name="T104" fmla="*/ 234 w 365"/>
              <a:gd name="T105" fmla="*/ 54 h 427"/>
              <a:gd name="T106" fmla="*/ 256 w 365"/>
              <a:gd name="T107" fmla="*/ 35 h 427"/>
              <a:gd name="T108" fmla="*/ 223 w 365"/>
              <a:gd name="T109" fmla="*/ 6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 h="427">
                <a:moveTo>
                  <a:pt x="223" y="6"/>
                </a:moveTo>
                <a:lnTo>
                  <a:pt x="223" y="6"/>
                </a:lnTo>
                <a:lnTo>
                  <a:pt x="205" y="14"/>
                </a:lnTo>
                <a:lnTo>
                  <a:pt x="197" y="17"/>
                </a:lnTo>
                <a:lnTo>
                  <a:pt x="190" y="19"/>
                </a:lnTo>
                <a:lnTo>
                  <a:pt x="190" y="19"/>
                </a:lnTo>
                <a:lnTo>
                  <a:pt x="184" y="17"/>
                </a:lnTo>
                <a:lnTo>
                  <a:pt x="176" y="16"/>
                </a:lnTo>
                <a:lnTo>
                  <a:pt x="166" y="14"/>
                </a:lnTo>
                <a:lnTo>
                  <a:pt x="154" y="11"/>
                </a:lnTo>
                <a:lnTo>
                  <a:pt x="126" y="6"/>
                </a:lnTo>
                <a:lnTo>
                  <a:pt x="126" y="6"/>
                </a:lnTo>
                <a:lnTo>
                  <a:pt x="120" y="11"/>
                </a:lnTo>
                <a:lnTo>
                  <a:pt x="112" y="19"/>
                </a:lnTo>
                <a:lnTo>
                  <a:pt x="104" y="29"/>
                </a:lnTo>
                <a:lnTo>
                  <a:pt x="95" y="43"/>
                </a:lnTo>
                <a:lnTo>
                  <a:pt x="113" y="82"/>
                </a:lnTo>
                <a:lnTo>
                  <a:pt x="82" y="99"/>
                </a:lnTo>
                <a:lnTo>
                  <a:pt x="81" y="99"/>
                </a:lnTo>
                <a:lnTo>
                  <a:pt x="57" y="91"/>
                </a:lnTo>
                <a:lnTo>
                  <a:pt x="57" y="91"/>
                </a:lnTo>
                <a:lnTo>
                  <a:pt x="63" y="103"/>
                </a:lnTo>
                <a:lnTo>
                  <a:pt x="66" y="113"/>
                </a:lnTo>
                <a:lnTo>
                  <a:pt x="67" y="121"/>
                </a:lnTo>
                <a:lnTo>
                  <a:pt x="67" y="123"/>
                </a:lnTo>
                <a:lnTo>
                  <a:pt x="66" y="125"/>
                </a:lnTo>
                <a:lnTo>
                  <a:pt x="63" y="134"/>
                </a:lnTo>
                <a:lnTo>
                  <a:pt x="63" y="134"/>
                </a:lnTo>
                <a:lnTo>
                  <a:pt x="55" y="153"/>
                </a:lnTo>
                <a:lnTo>
                  <a:pt x="51" y="158"/>
                </a:lnTo>
                <a:lnTo>
                  <a:pt x="48" y="162"/>
                </a:lnTo>
                <a:lnTo>
                  <a:pt x="5" y="200"/>
                </a:lnTo>
                <a:lnTo>
                  <a:pt x="16" y="207"/>
                </a:lnTo>
                <a:lnTo>
                  <a:pt x="9" y="212"/>
                </a:lnTo>
                <a:lnTo>
                  <a:pt x="9" y="212"/>
                </a:lnTo>
                <a:lnTo>
                  <a:pt x="3" y="218"/>
                </a:lnTo>
                <a:lnTo>
                  <a:pt x="0" y="225"/>
                </a:lnTo>
                <a:lnTo>
                  <a:pt x="0" y="232"/>
                </a:lnTo>
                <a:lnTo>
                  <a:pt x="0" y="234"/>
                </a:lnTo>
                <a:lnTo>
                  <a:pt x="2" y="237"/>
                </a:lnTo>
                <a:lnTo>
                  <a:pt x="30" y="282"/>
                </a:lnTo>
                <a:lnTo>
                  <a:pt x="32" y="282"/>
                </a:lnTo>
                <a:lnTo>
                  <a:pt x="32" y="283"/>
                </a:lnTo>
                <a:lnTo>
                  <a:pt x="45" y="307"/>
                </a:lnTo>
                <a:lnTo>
                  <a:pt x="45" y="309"/>
                </a:lnTo>
                <a:lnTo>
                  <a:pt x="47" y="310"/>
                </a:lnTo>
                <a:lnTo>
                  <a:pt x="45" y="312"/>
                </a:lnTo>
                <a:lnTo>
                  <a:pt x="45" y="314"/>
                </a:lnTo>
                <a:lnTo>
                  <a:pt x="45" y="317"/>
                </a:lnTo>
                <a:lnTo>
                  <a:pt x="43" y="319"/>
                </a:lnTo>
                <a:lnTo>
                  <a:pt x="43" y="319"/>
                </a:lnTo>
                <a:lnTo>
                  <a:pt x="47" y="319"/>
                </a:lnTo>
                <a:lnTo>
                  <a:pt x="51" y="320"/>
                </a:lnTo>
                <a:lnTo>
                  <a:pt x="59" y="325"/>
                </a:lnTo>
                <a:lnTo>
                  <a:pt x="59" y="325"/>
                </a:lnTo>
                <a:lnTo>
                  <a:pt x="63" y="327"/>
                </a:lnTo>
                <a:lnTo>
                  <a:pt x="66" y="331"/>
                </a:lnTo>
                <a:lnTo>
                  <a:pt x="69" y="336"/>
                </a:lnTo>
                <a:lnTo>
                  <a:pt x="72" y="342"/>
                </a:lnTo>
                <a:lnTo>
                  <a:pt x="76" y="356"/>
                </a:lnTo>
                <a:lnTo>
                  <a:pt x="80" y="373"/>
                </a:lnTo>
                <a:lnTo>
                  <a:pt x="84" y="397"/>
                </a:lnTo>
                <a:lnTo>
                  <a:pt x="84" y="397"/>
                </a:lnTo>
                <a:lnTo>
                  <a:pt x="87" y="401"/>
                </a:lnTo>
                <a:lnTo>
                  <a:pt x="89" y="405"/>
                </a:lnTo>
                <a:lnTo>
                  <a:pt x="92" y="407"/>
                </a:lnTo>
                <a:lnTo>
                  <a:pt x="96" y="409"/>
                </a:lnTo>
                <a:lnTo>
                  <a:pt x="96" y="409"/>
                </a:lnTo>
                <a:lnTo>
                  <a:pt x="104" y="412"/>
                </a:lnTo>
                <a:lnTo>
                  <a:pt x="112" y="412"/>
                </a:lnTo>
                <a:lnTo>
                  <a:pt x="120" y="409"/>
                </a:lnTo>
                <a:lnTo>
                  <a:pt x="128" y="406"/>
                </a:lnTo>
                <a:lnTo>
                  <a:pt x="128" y="406"/>
                </a:lnTo>
                <a:lnTo>
                  <a:pt x="132" y="403"/>
                </a:lnTo>
                <a:lnTo>
                  <a:pt x="136" y="400"/>
                </a:lnTo>
                <a:lnTo>
                  <a:pt x="137" y="398"/>
                </a:lnTo>
                <a:lnTo>
                  <a:pt x="137" y="394"/>
                </a:lnTo>
                <a:lnTo>
                  <a:pt x="136" y="393"/>
                </a:lnTo>
                <a:lnTo>
                  <a:pt x="136" y="391"/>
                </a:lnTo>
                <a:lnTo>
                  <a:pt x="156" y="376"/>
                </a:lnTo>
                <a:lnTo>
                  <a:pt x="159" y="378"/>
                </a:lnTo>
                <a:lnTo>
                  <a:pt x="175" y="406"/>
                </a:lnTo>
                <a:lnTo>
                  <a:pt x="175" y="406"/>
                </a:lnTo>
                <a:lnTo>
                  <a:pt x="179" y="408"/>
                </a:lnTo>
                <a:lnTo>
                  <a:pt x="184" y="411"/>
                </a:lnTo>
                <a:lnTo>
                  <a:pt x="190" y="413"/>
                </a:lnTo>
                <a:lnTo>
                  <a:pt x="197" y="413"/>
                </a:lnTo>
                <a:lnTo>
                  <a:pt x="202" y="412"/>
                </a:lnTo>
                <a:lnTo>
                  <a:pt x="202" y="412"/>
                </a:lnTo>
                <a:lnTo>
                  <a:pt x="198" y="397"/>
                </a:lnTo>
                <a:lnTo>
                  <a:pt x="221" y="407"/>
                </a:lnTo>
                <a:lnTo>
                  <a:pt x="226" y="407"/>
                </a:lnTo>
                <a:lnTo>
                  <a:pt x="227" y="407"/>
                </a:lnTo>
                <a:lnTo>
                  <a:pt x="229" y="409"/>
                </a:lnTo>
                <a:lnTo>
                  <a:pt x="250" y="427"/>
                </a:lnTo>
                <a:lnTo>
                  <a:pt x="256" y="416"/>
                </a:lnTo>
                <a:lnTo>
                  <a:pt x="255" y="375"/>
                </a:lnTo>
                <a:lnTo>
                  <a:pt x="256" y="374"/>
                </a:lnTo>
                <a:lnTo>
                  <a:pt x="256" y="374"/>
                </a:lnTo>
                <a:lnTo>
                  <a:pt x="271" y="356"/>
                </a:lnTo>
                <a:lnTo>
                  <a:pt x="271" y="356"/>
                </a:lnTo>
                <a:lnTo>
                  <a:pt x="271" y="353"/>
                </a:lnTo>
                <a:lnTo>
                  <a:pt x="271" y="351"/>
                </a:lnTo>
                <a:lnTo>
                  <a:pt x="269" y="348"/>
                </a:lnTo>
                <a:lnTo>
                  <a:pt x="265" y="343"/>
                </a:lnTo>
                <a:lnTo>
                  <a:pt x="262" y="339"/>
                </a:lnTo>
                <a:lnTo>
                  <a:pt x="264" y="336"/>
                </a:lnTo>
                <a:lnTo>
                  <a:pt x="265" y="334"/>
                </a:lnTo>
                <a:lnTo>
                  <a:pt x="269" y="333"/>
                </a:lnTo>
                <a:lnTo>
                  <a:pt x="298" y="283"/>
                </a:lnTo>
                <a:lnTo>
                  <a:pt x="301" y="284"/>
                </a:lnTo>
                <a:lnTo>
                  <a:pt x="308" y="286"/>
                </a:lnTo>
                <a:lnTo>
                  <a:pt x="310" y="287"/>
                </a:lnTo>
                <a:lnTo>
                  <a:pt x="310" y="289"/>
                </a:lnTo>
                <a:lnTo>
                  <a:pt x="308" y="309"/>
                </a:lnTo>
                <a:lnTo>
                  <a:pt x="310" y="309"/>
                </a:lnTo>
                <a:lnTo>
                  <a:pt x="343" y="279"/>
                </a:lnTo>
                <a:lnTo>
                  <a:pt x="341" y="263"/>
                </a:lnTo>
                <a:lnTo>
                  <a:pt x="335" y="263"/>
                </a:lnTo>
                <a:lnTo>
                  <a:pt x="323" y="264"/>
                </a:lnTo>
                <a:lnTo>
                  <a:pt x="343" y="209"/>
                </a:lnTo>
                <a:lnTo>
                  <a:pt x="325" y="207"/>
                </a:lnTo>
                <a:lnTo>
                  <a:pt x="325" y="207"/>
                </a:lnTo>
                <a:lnTo>
                  <a:pt x="323" y="207"/>
                </a:lnTo>
                <a:lnTo>
                  <a:pt x="323" y="203"/>
                </a:lnTo>
                <a:lnTo>
                  <a:pt x="317" y="196"/>
                </a:lnTo>
                <a:lnTo>
                  <a:pt x="317" y="196"/>
                </a:lnTo>
                <a:lnTo>
                  <a:pt x="314" y="190"/>
                </a:lnTo>
                <a:lnTo>
                  <a:pt x="314" y="186"/>
                </a:lnTo>
                <a:lnTo>
                  <a:pt x="316" y="181"/>
                </a:lnTo>
                <a:lnTo>
                  <a:pt x="318" y="177"/>
                </a:lnTo>
                <a:lnTo>
                  <a:pt x="347" y="176"/>
                </a:lnTo>
                <a:lnTo>
                  <a:pt x="365" y="176"/>
                </a:lnTo>
                <a:lnTo>
                  <a:pt x="365" y="176"/>
                </a:lnTo>
                <a:lnTo>
                  <a:pt x="365" y="170"/>
                </a:lnTo>
                <a:lnTo>
                  <a:pt x="363" y="163"/>
                </a:lnTo>
                <a:lnTo>
                  <a:pt x="358" y="153"/>
                </a:lnTo>
                <a:lnTo>
                  <a:pt x="351" y="141"/>
                </a:lnTo>
                <a:lnTo>
                  <a:pt x="325" y="132"/>
                </a:lnTo>
                <a:lnTo>
                  <a:pt x="352" y="107"/>
                </a:lnTo>
                <a:lnTo>
                  <a:pt x="352" y="101"/>
                </a:lnTo>
                <a:lnTo>
                  <a:pt x="339" y="103"/>
                </a:lnTo>
                <a:lnTo>
                  <a:pt x="334" y="103"/>
                </a:lnTo>
                <a:lnTo>
                  <a:pt x="334" y="102"/>
                </a:lnTo>
                <a:lnTo>
                  <a:pt x="333" y="101"/>
                </a:lnTo>
                <a:lnTo>
                  <a:pt x="332" y="99"/>
                </a:lnTo>
                <a:lnTo>
                  <a:pt x="332" y="99"/>
                </a:lnTo>
                <a:lnTo>
                  <a:pt x="328" y="90"/>
                </a:lnTo>
                <a:lnTo>
                  <a:pt x="324" y="83"/>
                </a:lnTo>
                <a:lnTo>
                  <a:pt x="317" y="77"/>
                </a:lnTo>
                <a:lnTo>
                  <a:pt x="310" y="72"/>
                </a:lnTo>
                <a:lnTo>
                  <a:pt x="262" y="74"/>
                </a:lnTo>
                <a:lnTo>
                  <a:pt x="241" y="99"/>
                </a:lnTo>
                <a:lnTo>
                  <a:pt x="241" y="100"/>
                </a:lnTo>
                <a:lnTo>
                  <a:pt x="234" y="99"/>
                </a:lnTo>
                <a:lnTo>
                  <a:pt x="159" y="74"/>
                </a:lnTo>
                <a:lnTo>
                  <a:pt x="232" y="55"/>
                </a:lnTo>
                <a:lnTo>
                  <a:pt x="232" y="55"/>
                </a:lnTo>
                <a:lnTo>
                  <a:pt x="234" y="54"/>
                </a:lnTo>
                <a:lnTo>
                  <a:pt x="238" y="53"/>
                </a:lnTo>
                <a:lnTo>
                  <a:pt x="245" y="46"/>
                </a:lnTo>
                <a:lnTo>
                  <a:pt x="256" y="35"/>
                </a:lnTo>
                <a:lnTo>
                  <a:pt x="270" y="19"/>
                </a:lnTo>
                <a:lnTo>
                  <a:pt x="245" y="0"/>
                </a:lnTo>
                <a:lnTo>
                  <a:pt x="223" y="6"/>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0" name="Freeform 56"/>
          <p:cNvSpPr>
            <a:spLocks/>
          </p:cNvSpPr>
          <p:nvPr/>
        </p:nvSpPr>
        <p:spPr bwMode="auto">
          <a:xfrm>
            <a:off x="4908885" y="3780295"/>
            <a:ext cx="535778" cy="657632"/>
          </a:xfrm>
          <a:custGeom>
            <a:avLst/>
            <a:gdLst>
              <a:gd name="T0" fmla="*/ 291 w 462"/>
              <a:gd name="T1" fmla="*/ 159 h 566"/>
              <a:gd name="T2" fmla="*/ 264 w 462"/>
              <a:gd name="T3" fmla="*/ 90 h 566"/>
              <a:gd name="T4" fmla="*/ 215 w 462"/>
              <a:gd name="T5" fmla="*/ 70 h 566"/>
              <a:gd name="T6" fmla="*/ 166 w 462"/>
              <a:gd name="T7" fmla="*/ 52 h 566"/>
              <a:gd name="T8" fmla="*/ 121 w 462"/>
              <a:gd name="T9" fmla="*/ 0 h 566"/>
              <a:gd name="T10" fmla="*/ 117 w 462"/>
              <a:gd name="T11" fmla="*/ 10 h 566"/>
              <a:gd name="T12" fmla="*/ 148 w 462"/>
              <a:gd name="T13" fmla="*/ 54 h 566"/>
              <a:gd name="T14" fmla="*/ 124 w 462"/>
              <a:gd name="T15" fmla="*/ 99 h 566"/>
              <a:gd name="T16" fmla="*/ 108 w 462"/>
              <a:gd name="T17" fmla="*/ 107 h 566"/>
              <a:gd name="T18" fmla="*/ 78 w 462"/>
              <a:gd name="T19" fmla="*/ 74 h 566"/>
              <a:gd name="T20" fmla="*/ 60 w 462"/>
              <a:gd name="T21" fmla="*/ 82 h 566"/>
              <a:gd name="T22" fmla="*/ 69 w 462"/>
              <a:gd name="T23" fmla="*/ 109 h 566"/>
              <a:gd name="T24" fmla="*/ 44 w 462"/>
              <a:gd name="T25" fmla="*/ 133 h 566"/>
              <a:gd name="T26" fmla="*/ 34 w 462"/>
              <a:gd name="T27" fmla="*/ 143 h 566"/>
              <a:gd name="T28" fmla="*/ 36 w 462"/>
              <a:gd name="T29" fmla="*/ 165 h 566"/>
              <a:gd name="T30" fmla="*/ 32 w 462"/>
              <a:gd name="T31" fmla="*/ 187 h 566"/>
              <a:gd name="T32" fmla="*/ 24 w 462"/>
              <a:gd name="T33" fmla="*/ 189 h 566"/>
              <a:gd name="T34" fmla="*/ 4 w 462"/>
              <a:gd name="T35" fmla="*/ 191 h 566"/>
              <a:gd name="T36" fmla="*/ 20 w 462"/>
              <a:gd name="T37" fmla="*/ 206 h 566"/>
              <a:gd name="T38" fmla="*/ 44 w 462"/>
              <a:gd name="T39" fmla="*/ 246 h 566"/>
              <a:gd name="T40" fmla="*/ 65 w 462"/>
              <a:gd name="T41" fmla="*/ 243 h 566"/>
              <a:gd name="T42" fmla="*/ 106 w 462"/>
              <a:gd name="T43" fmla="*/ 268 h 566"/>
              <a:gd name="T44" fmla="*/ 105 w 462"/>
              <a:gd name="T45" fmla="*/ 301 h 566"/>
              <a:gd name="T46" fmla="*/ 109 w 462"/>
              <a:gd name="T47" fmla="*/ 314 h 566"/>
              <a:gd name="T48" fmla="*/ 102 w 462"/>
              <a:gd name="T49" fmla="*/ 324 h 566"/>
              <a:gd name="T50" fmla="*/ 86 w 462"/>
              <a:gd name="T51" fmla="*/ 329 h 566"/>
              <a:gd name="T52" fmla="*/ 76 w 462"/>
              <a:gd name="T53" fmla="*/ 346 h 566"/>
              <a:gd name="T54" fmla="*/ 81 w 462"/>
              <a:gd name="T55" fmla="*/ 383 h 566"/>
              <a:gd name="T56" fmla="*/ 130 w 462"/>
              <a:gd name="T57" fmla="*/ 405 h 566"/>
              <a:gd name="T58" fmla="*/ 149 w 462"/>
              <a:gd name="T59" fmla="*/ 542 h 566"/>
              <a:gd name="T60" fmla="*/ 221 w 462"/>
              <a:gd name="T61" fmla="*/ 521 h 566"/>
              <a:gd name="T62" fmla="*/ 205 w 462"/>
              <a:gd name="T63" fmla="*/ 557 h 566"/>
              <a:gd name="T64" fmla="*/ 223 w 462"/>
              <a:gd name="T65" fmla="*/ 553 h 566"/>
              <a:gd name="T66" fmla="*/ 236 w 462"/>
              <a:gd name="T67" fmla="*/ 530 h 566"/>
              <a:gd name="T68" fmla="*/ 263 w 462"/>
              <a:gd name="T69" fmla="*/ 513 h 566"/>
              <a:gd name="T70" fmla="*/ 350 w 462"/>
              <a:gd name="T71" fmla="*/ 556 h 566"/>
              <a:gd name="T72" fmla="*/ 400 w 462"/>
              <a:gd name="T73" fmla="*/ 509 h 566"/>
              <a:gd name="T74" fmla="*/ 412 w 462"/>
              <a:gd name="T75" fmla="*/ 479 h 566"/>
              <a:gd name="T76" fmla="*/ 437 w 462"/>
              <a:gd name="T77" fmla="*/ 449 h 566"/>
              <a:gd name="T78" fmla="*/ 462 w 462"/>
              <a:gd name="T79" fmla="*/ 370 h 566"/>
              <a:gd name="T80" fmla="*/ 438 w 462"/>
              <a:gd name="T81" fmla="*/ 340 h 566"/>
              <a:gd name="T82" fmla="*/ 413 w 462"/>
              <a:gd name="T83" fmla="*/ 349 h 566"/>
              <a:gd name="T84" fmla="*/ 381 w 462"/>
              <a:gd name="T85" fmla="*/ 322 h 566"/>
              <a:gd name="T86" fmla="*/ 361 w 462"/>
              <a:gd name="T87" fmla="*/ 313 h 566"/>
              <a:gd name="T88" fmla="*/ 336 w 462"/>
              <a:gd name="T89" fmla="*/ 295 h 566"/>
              <a:gd name="T90" fmla="*/ 326 w 462"/>
              <a:gd name="T91" fmla="*/ 282 h 566"/>
              <a:gd name="T92" fmla="*/ 333 w 462"/>
              <a:gd name="T93" fmla="*/ 255 h 566"/>
              <a:gd name="T94" fmla="*/ 352 w 462"/>
              <a:gd name="T95" fmla="*/ 218 h 566"/>
              <a:gd name="T96" fmla="*/ 390 w 462"/>
              <a:gd name="T97" fmla="*/ 195 h 566"/>
              <a:gd name="T98" fmla="*/ 401 w 462"/>
              <a:gd name="T99" fmla="*/ 159 h 566"/>
              <a:gd name="T100" fmla="*/ 357 w 462"/>
              <a:gd name="T101" fmla="*/ 180 h 566"/>
              <a:gd name="T102" fmla="*/ 337 w 462"/>
              <a:gd name="T103" fmla="*/ 183 h 566"/>
              <a:gd name="T104" fmla="*/ 294 w 462"/>
              <a:gd name="T105" fmla="*/ 163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2" h="566">
                <a:moveTo>
                  <a:pt x="292" y="160"/>
                </a:moveTo>
                <a:lnTo>
                  <a:pt x="291" y="160"/>
                </a:lnTo>
                <a:lnTo>
                  <a:pt x="291" y="159"/>
                </a:lnTo>
                <a:lnTo>
                  <a:pt x="291" y="159"/>
                </a:lnTo>
                <a:lnTo>
                  <a:pt x="281" y="128"/>
                </a:lnTo>
                <a:lnTo>
                  <a:pt x="272" y="105"/>
                </a:lnTo>
                <a:lnTo>
                  <a:pt x="268" y="97"/>
                </a:lnTo>
                <a:lnTo>
                  <a:pt x="264" y="90"/>
                </a:lnTo>
                <a:lnTo>
                  <a:pt x="260" y="86"/>
                </a:lnTo>
                <a:lnTo>
                  <a:pt x="257" y="83"/>
                </a:lnTo>
                <a:lnTo>
                  <a:pt x="215" y="70"/>
                </a:lnTo>
                <a:lnTo>
                  <a:pt x="215" y="70"/>
                </a:lnTo>
                <a:lnTo>
                  <a:pt x="184" y="59"/>
                </a:lnTo>
                <a:lnTo>
                  <a:pt x="173" y="56"/>
                </a:lnTo>
                <a:lnTo>
                  <a:pt x="166" y="52"/>
                </a:lnTo>
                <a:lnTo>
                  <a:pt x="166" y="52"/>
                </a:lnTo>
                <a:lnTo>
                  <a:pt x="156" y="44"/>
                </a:lnTo>
                <a:lnTo>
                  <a:pt x="146" y="34"/>
                </a:lnTo>
                <a:lnTo>
                  <a:pt x="133" y="19"/>
                </a:lnTo>
                <a:lnTo>
                  <a:pt x="121" y="0"/>
                </a:lnTo>
                <a:lnTo>
                  <a:pt x="113" y="0"/>
                </a:lnTo>
                <a:lnTo>
                  <a:pt x="114" y="1"/>
                </a:lnTo>
                <a:lnTo>
                  <a:pt x="114" y="1"/>
                </a:lnTo>
                <a:lnTo>
                  <a:pt x="117" y="10"/>
                </a:lnTo>
                <a:lnTo>
                  <a:pt x="124" y="22"/>
                </a:lnTo>
                <a:lnTo>
                  <a:pt x="133" y="35"/>
                </a:lnTo>
                <a:lnTo>
                  <a:pt x="147" y="52"/>
                </a:lnTo>
                <a:lnTo>
                  <a:pt x="148" y="54"/>
                </a:lnTo>
                <a:lnTo>
                  <a:pt x="149" y="56"/>
                </a:lnTo>
                <a:lnTo>
                  <a:pt x="130" y="91"/>
                </a:lnTo>
                <a:lnTo>
                  <a:pt x="130" y="91"/>
                </a:lnTo>
                <a:lnTo>
                  <a:pt x="124" y="99"/>
                </a:lnTo>
                <a:lnTo>
                  <a:pt x="120" y="105"/>
                </a:lnTo>
                <a:lnTo>
                  <a:pt x="114" y="109"/>
                </a:lnTo>
                <a:lnTo>
                  <a:pt x="112" y="109"/>
                </a:lnTo>
                <a:lnTo>
                  <a:pt x="108" y="107"/>
                </a:lnTo>
                <a:lnTo>
                  <a:pt x="108" y="107"/>
                </a:lnTo>
                <a:lnTo>
                  <a:pt x="103" y="104"/>
                </a:lnTo>
                <a:lnTo>
                  <a:pt x="98" y="97"/>
                </a:lnTo>
                <a:lnTo>
                  <a:pt x="78" y="74"/>
                </a:lnTo>
                <a:lnTo>
                  <a:pt x="58" y="69"/>
                </a:lnTo>
                <a:lnTo>
                  <a:pt x="58" y="69"/>
                </a:lnTo>
                <a:lnTo>
                  <a:pt x="58" y="73"/>
                </a:lnTo>
                <a:lnTo>
                  <a:pt x="60" y="82"/>
                </a:lnTo>
                <a:lnTo>
                  <a:pt x="69" y="105"/>
                </a:lnTo>
                <a:lnTo>
                  <a:pt x="69" y="106"/>
                </a:lnTo>
                <a:lnTo>
                  <a:pt x="69" y="107"/>
                </a:lnTo>
                <a:lnTo>
                  <a:pt x="69" y="109"/>
                </a:lnTo>
                <a:lnTo>
                  <a:pt x="69" y="110"/>
                </a:lnTo>
                <a:lnTo>
                  <a:pt x="66" y="124"/>
                </a:lnTo>
                <a:lnTo>
                  <a:pt x="44" y="133"/>
                </a:lnTo>
                <a:lnTo>
                  <a:pt x="44" y="133"/>
                </a:lnTo>
                <a:lnTo>
                  <a:pt x="37" y="136"/>
                </a:lnTo>
                <a:lnTo>
                  <a:pt x="37" y="136"/>
                </a:lnTo>
                <a:lnTo>
                  <a:pt x="35" y="138"/>
                </a:lnTo>
                <a:lnTo>
                  <a:pt x="34" y="143"/>
                </a:lnTo>
                <a:lnTo>
                  <a:pt x="34" y="148"/>
                </a:lnTo>
                <a:lnTo>
                  <a:pt x="35" y="152"/>
                </a:lnTo>
                <a:lnTo>
                  <a:pt x="35" y="152"/>
                </a:lnTo>
                <a:lnTo>
                  <a:pt x="36" y="165"/>
                </a:lnTo>
                <a:lnTo>
                  <a:pt x="36" y="175"/>
                </a:lnTo>
                <a:lnTo>
                  <a:pt x="35" y="182"/>
                </a:lnTo>
                <a:lnTo>
                  <a:pt x="32" y="187"/>
                </a:lnTo>
                <a:lnTo>
                  <a:pt x="32" y="187"/>
                </a:lnTo>
                <a:lnTo>
                  <a:pt x="29" y="189"/>
                </a:lnTo>
                <a:lnTo>
                  <a:pt x="26" y="189"/>
                </a:lnTo>
                <a:lnTo>
                  <a:pt x="24" y="189"/>
                </a:lnTo>
                <a:lnTo>
                  <a:pt x="24" y="189"/>
                </a:lnTo>
                <a:lnTo>
                  <a:pt x="0" y="184"/>
                </a:lnTo>
                <a:lnTo>
                  <a:pt x="0" y="184"/>
                </a:lnTo>
                <a:lnTo>
                  <a:pt x="2" y="188"/>
                </a:lnTo>
                <a:lnTo>
                  <a:pt x="4" y="191"/>
                </a:lnTo>
                <a:lnTo>
                  <a:pt x="7" y="195"/>
                </a:lnTo>
                <a:lnTo>
                  <a:pt x="12" y="197"/>
                </a:lnTo>
                <a:lnTo>
                  <a:pt x="12" y="197"/>
                </a:lnTo>
                <a:lnTo>
                  <a:pt x="20" y="206"/>
                </a:lnTo>
                <a:lnTo>
                  <a:pt x="28" y="218"/>
                </a:lnTo>
                <a:lnTo>
                  <a:pt x="36" y="229"/>
                </a:lnTo>
                <a:lnTo>
                  <a:pt x="43" y="242"/>
                </a:lnTo>
                <a:lnTo>
                  <a:pt x="44" y="246"/>
                </a:lnTo>
                <a:lnTo>
                  <a:pt x="44" y="246"/>
                </a:lnTo>
                <a:lnTo>
                  <a:pt x="55" y="244"/>
                </a:lnTo>
                <a:lnTo>
                  <a:pt x="55" y="244"/>
                </a:lnTo>
                <a:lnTo>
                  <a:pt x="65" y="243"/>
                </a:lnTo>
                <a:lnTo>
                  <a:pt x="74" y="244"/>
                </a:lnTo>
                <a:lnTo>
                  <a:pt x="84" y="246"/>
                </a:lnTo>
                <a:lnTo>
                  <a:pt x="92" y="252"/>
                </a:lnTo>
                <a:lnTo>
                  <a:pt x="106" y="268"/>
                </a:lnTo>
                <a:lnTo>
                  <a:pt x="107" y="269"/>
                </a:lnTo>
                <a:lnTo>
                  <a:pt x="107" y="270"/>
                </a:lnTo>
                <a:lnTo>
                  <a:pt x="106" y="270"/>
                </a:lnTo>
                <a:lnTo>
                  <a:pt x="105" y="301"/>
                </a:lnTo>
                <a:lnTo>
                  <a:pt x="105" y="301"/>
                </a:lnTo>
                <a:lnTo>
                  <a:pt x="107" y="306"/>
                </a:lnTo>
                <a:lnTo>
                  <a:pt x="109" y="309"/>
                </a:lnTo>
                <a:lnTo>
                  <a:pt x="109" y="314"/>
                </a:lnTo>
                <a:lnTo>
                  <a:pt x="108" y="317"/>
                </a:lnTo>
                <a:lnTo>
                  <a:pt x="108" y="317"/>
                </a:lnTo>
                <a:lnTo>
                  <a:pt x="106" y="321"/>
                </a:lnTo>
                <a:lnTo>
                  <a:pt x="102" y="324"/>
                </a:lnTo>
                <a:lnTo>
                  <a:pt x="98" y="326"/>
                </a:lnTo>
                <a:lnTo>
                  <a:pt x="92" y="328"/>
                </a:lnTo>
                <a:lnTo>
                  <a:pt x="92" y="328"/>
                </a:lnTo>
                <a:lnTo>
                  <a:pt x="86" y="329"/>
                </a:lnTo>
                <a:lnTo>
                  <a:pt x="82" y="332"/>
                </a:lnTo>
                <a:lnTo>
                  <a:pt x="78" y="338"/>
                </a:lnTo>
                <a:lnTo>
                  <a:pt x="76" y="346"/>
                </a:lnTo>
                <a:lnTo>
                  <a:pt x="76" y="346"/>
                </a:lnTo>
                <a:lnTo>
                  <a:pt x="76" y="346"/>
                </a:lnTo>
                <a:lnTo>
                  <a:pt x="76" y="347"/>
                </a:lnTo>
                <a:lnTo>
                  <a:pt x="66" y="368"/>
                </a:lnTo>
                <a:lnTo>
                  <a:pt x="81" y="383"/>
                </a:lnTo>
                <a:lnTo>
                  <a:pt x="112" y="388"/>
                </a:lnTo>
                <a:lnTo>
                  <a:pt x="114" y="388"/>
                </a:lnTo>
                <a:lnTo>
                  <a:pt x="114" y="388"/>
                </a:lnTo>
                <a:lnTo>
                  <a:pt x="130" y="405"/>
                </a:lnTo>
                <a:lnTo>
                  <a:pt x="110" y="434"/>
                </a:lnTo>
                <a:lnTo>
                  <a:pt x="155" y="532"/>
                </a:lnTo>
                <a:lnTo>
                  <a:pt x="156" y="534"/>
                </a:lnTo>
                <a:lnTo>
                  <a:pt x="149" y="542"/>
                </a:lnTo>
                <a:lnTo>
                  <a:pt x="152" y="550"/>
                </a:lnTo>
                <a:lnTo>
                  <a:pt x="153" y="550"/>
                </a:lnTo>
                <a:lnTo>
                  <a:pt x="235" y="497"/>
                </a:lnTo>
                <a:lnTo>
                  <a:pt x="221" y="521"/>
                </a:lnTo>
                <a:lnTo>
                  <a:pt x="221" y="521"/>
                </a:lnTo>
                <a:lnTo>
                  <a:pt x="215" y="535"/>
                </a:lnTo>
                <a:lnTo>
                  <a:pt x="209" y="546"/>
                </a:lnTo>
                <a:lnTo>
                  <a:pt x="205" y="557"/>
                </a:lnTo>
                <a:lnTo>
                  <a:pt x="202" y="566"/>
                </a:lnTo>
                <a:lnTo>
                  <a:pt x="202" y="566"/>
                </a:lnTo>
                <a:lnTo>
                  <a:pt x="213" y="561"/>
                </a:lnTo>
                <a:lnTo>
                  <a:pt x="223" y="553"/>
                </a:lnTo>
                <a:lnTo>
                  <a:pt x="226" y="549"/>
                </a:lnTo>
                <a:lnTo>
                  <a:pt x="231" y="543"/>
                </a:lnTo>
                <a:lnTo>
                  <a:pt x="233" y="537"/>
                </a:lnTo>
                <a:lnTo>
                  <a:pt x="236" y="530"/>
                </a:lnTo>
                <a:lnTo>
                  <a:pt x="237" y="528"/>
                </a:lnTo>
                <a:lnTo>
                  <a:pt x="239" y="528"/>
                </a:lnTo>
                <a:lnTo>
                  <a:pt x="262" y="516"/>
                </a:lnTo>
                <a:lnTo>
                  <a:pt x="263" y="513"/>
                </a:lnTo>
                <a:lnTo>
                  <a:pt x="296" y="542"/>
                </a:lnTo>
                <a:lnTo>
                  <a:pt x="331" y="543"/>
                </a:lnTo>
                <a:lnTo>
                  <a:pt x="333" y="544"/>
                </a:lnTo>
                <a:lnTo>
                  <a:pt x="350" y="556"/>
                </a:lnTo>
                <a:lnTo>
                  <a:pt x="394" y="517"/>
                </a:lnTo>
                <a:lnTo>
                  <a:pt x="394" y="517"/>
                </a:lnTo>
                <a:lnTo>
                  <a:pt x="398" y="513"/>
                </a:lnTo>
                <a:lnTo>
                  <a:pt x="400" y="509"/>
                </a:lnTo>
                <a:lnTo>
                  <a:pt x="407" y="494"/>
                </a:lnTo>
                <a:lnTo>
                  <a:pt x="412" y="485"/>
                </a:lnTo>
                <a:lnTo>
                  <a:pt x="412" y="485"/>
                </a:lnTo>
                <a:lnTo>
                  <a:pt x="412" y="479"/>
                </a:lnTo>
                <a:lnTo>
                  <a:pt x="408" y="471"/>
                </a:lnTo>
                <a:lnTo>
                  <a:pt x="394" y="447"/>
                </a:lnTo>
                <a:lnTo>
                  <a:pt x="384" y="431"/>
                </a:lnTo>
                <a:lnTo>
                  <a:pt x="437" y="449"/>
                </a:lnTo>
                <a:lnTo>
                  <a:pt x="453" y="441"/>
                </a:lnTo>
                <a:lnTo>
                  <a:pt x="437" y="407"/>
                </a:lnTo>
                <a:lnTo>
                  <a:pt x="436" y="405"/>
                </a:lnTo>
                <a:lnTo>
                  <a:pt x="462" y="370"/>
                </a:lnTo>
                <a:lnTo>
                  <a:pt x="452" y="354"/>
                </a:lnTo>
                <a:lnTo>
                  <a:pt x="452" y="354"/>
                </a:lnTo>
                <a:lnTo>
                  <a:pt x="444" y="346"/>
                </a:lnTo>
                <a:lnTo>
                  <a:pt x="438" y="340"/>
                </a:lnTo>
                <a:lnTo>
                  <a:pt x="432" y="337"/>
                </a:lnTo>
                <a:lnTo>
                  <a:pt x="429" y="336"/>
                </a:lnTo>
                <a:lnTo>
                  <a:pt x="426" y="337"/>
                </a:lnTo>
                <a:lnTo>
                  <a:pt x="413" y="349"/>
                </a:lnTo>
                <a:lnTo>
                  <a:pt x="410" y="348"/>
                </a:lnTo>
                <a:lnTo>
                  <a:pt x="408" y="348"/>
                </a:lnTo>
                <a:lnTo>
                  <a:pt x="386" y="341"/>
                </a:lnTo>
                <a:lnTo>
                  <a:pt x="381" y="322"/>
                </a:lnTo>
                <a:lnTo>
                  <a:pt x="381" y="322"/>
                </a:lnTo>
                <a:lnTo>
                  <a:pt x="374" y="321"/>
                </a:lnTo>
                <a:lnTo>
                  <a:pt x="368" y="317"/>
                </a:lnTo>
                <a:lnTo>
                  <a:pt x="361" y="313"/>
                </a:lnTo>
                <a:lnTo>
                  <a:pt x="357" y="307"/>
                </a:lnTo>
                <a:lnTo>
                  <a:pt x="343" y="299"/>
                </a:lnTo>
                <a:lnTo>
                  <a:pt x="343" y="299"/>
                </a:lnTo>
                <a:lnTo>
                  <a:pt x="336" y="295"/>
                </a:lnTo>
                <a:lnTo>
                  <a:pt x="330" y="291"/>
                </a:lnTo>
                <a:lnTo>
                  <a:pt x="327" y="286"/>
                </a:lnTo>
                <a:lnTo>
                  <a:pt x="326" y="282"/>
                </a:lnTo>
                <a:lnTo>
                  <a:pt x="326" y="282"/>
                </a:lnTo>
                <a:lnTo>
                  <a:pt x="325" y="276"/>
                </a:lnTo>
                <a:lnTo>
                  <a:pt x="326" y="270"/>
                </a:lnTo>
                <a:lnTo>
                  <a:pt x="329" y="263"/>
                </a:lnTo>
                <a:lnTo>
                  <a:pt x="333" y="255"/>
                </a:lnTo>
                <a:lnTo>
                  <a:pt x="333" y="255"/>
                </a:lnTo>
                <a:lnTo>
                  <a:pt x="342" y="242"/>
                </a:lnTo>
                <a:lnTo>
                  <a:pt x="349" y="229"/>
                </a:lnTo>
                <a:lnTo>
                  <a:pt x="352" y="218"/>
                </a:lnTo>
                <a:lnTo>
                  <a:pt x="353" y="208"/>
                </a:lnTo>
                <a:lnTo>
                  <a:pt x="353" y="192"/>
                </a:lnTo>
                <a:lnTo>
                  <a:pt x="362" y="193"/>
                </a:lnTo>
                <a:lnTo>
                  <a:pt x="390" y="195"/>
                </a:lnTo>
                <a:lnTo>
                  <a:pt x="390" y="195"/>
                </a:lnTo>
                <a:lnTo>
                  <a:pt x="392" y="191"/>
                </a:lnTo>
                <a:lnTo>
                  <a:pt x="394" y="184"/>
                </a:lnTo>
                <a:lnTo>
                  <a:pt x="401" y="159"/>
                </a:lnTo>
                <a:lnTo>
                  <a:pt x="392" y="158"/>
                </a:lnTo>
                <a:lnTo>
                  <a:pt x="392" y="158"/>
                </a:lnTo>
                <a:lnTo>
                  <a:pt x="367" y="174"/>
                </a:lnTo>
                <a:lnTo>
                  <a:pt x="357" y="180"/>
                </a:lnTo>
                <a:lnTo>
                  <a:pt x="347" y="183"/>
                </a:lnTo>
                <a:lnTo>
                  <a:pt x="347" y="183"/>
                </a:lnTo>
                <a:lnTo>
                  <a:pt x="343" y="184"/>
                </a:lnTo>
                <a:lnTo>
                  <a:pt x="337" y="183"/>
                </a:lnTo>
                <a:lnTo>
                  <a:pt x="331" y="182"/>
                </a:lnTo>
                <a:lnTo>
                  <a:pt x="325" y="181"/>
                </a:lnTo>
                <a:lnTo>
                  <a:pt x="310" y="173"/>
                </a:lnTo>
                <a:lnTo>
                  <a:pt x="294" y="163"/>
                </a:lnTo>
                <a:lnTo>
                  <a:pt x="294" y="161"/>
                </a:lnTo>
                <a:lnTo>
                  <a:pt x="292" y="160"/>
                </a:lnTo>
                <a:close/>
              </a:path>
            </a:pathLst>
          </a:custGeom>
          <a:solidFill>
            <a:schemeClr val="bg1">
              <a:lumMod val="50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1" name="Freeform 57"/>
          <p:cNvSpPr>
            <a:spLocks/>
          </p:cNvSpPr>
          <p:nvPr/>
        </p:nvSpPr>
        <p:spPr bwMode="auto">
          <a:xfrm>
            <a:off x="5013258" y="3021757"/>
            <a:ext cx="142641" cy="205292"/>
          </a:xfrm>
          <a:custGeom>
            <a:avLst/>
            <a:gdLst>
              <a:gd name="T0" fmla="*/ 71 w 121"/>
              <a:gd name="T1" fmla="*/ 4 h 177"/>
              <a:gd name="T2" fmla="*/ 66 w 121"/>
              <a:gd name="T3" fmla="*/ 0 h 177"/>
              <a:gd name="T4" fmla="*/ 66 w 121"/>
              <a:gd name="T5" fmla="*/ 0 h 177"/>
              <a:gd name="T6" fmla="*/ 62 w 121"/>
              <a:gd name="T7" fmla="*/ 2 h 177"/>
              <a:gd name="T8" fmla="*/ 57 w 121"/>
              <a:gd name="T9" fmla="*/ 6 h 177"/>
              <a:gd name="T10" fmla="*/ 54 w 121"/>
              <a:gd name="T11" fmla="*/ 12 h 177"/>
              <a:gd name="T12" fmla="*/ 49 w 121"/>
              <a:gd name="T13" fmla="*/ 20 h 177"/>
              <a:gd name="T14" fmla="*/ 44 w 121"/>
              <a:gd name="T15" fmla="*/ 18 h 177"/>
              <a:gd name="T16" fmla="*/ 43 w 121"/>
              <a:gd name="T17" fmla="*/ 19 h 177"/>
              <a:gd name="T18" fmla="*/ 44 w 121"/>
              <a:gd name="T19" fmla="*/ 20 h 177"/>
              <a:gd name="T20" fmla="*/ 34 w 121"/>
              <a:gd name="T21" fmla="*/ 31 h 177"/>
              <a:gd name="T22" fmla="*/ 30 w 121"/>
              <a:gd name="T23" fmla="*/ 34 h 177"/>
              <a:gd name="T24" fmla="*/ 16 w 121"/>
              <a:gd name="T25" fmla="*/ 41 h 177"/>
              <a:gd name="T26" fmla="*/ 15 w 121"/>
              <a:gd name="T27" fmla="*/ 50 h 177"/>
              <a:gd name="T28" fmla="*/ 15 w 121"/>
              <a:gd name="T29" fmla="*/ 50 h 177"/>
              <a:gd name="T30" fmla="*/ 15 w 121"/>
              <a:gd name="T31" fmla="*/ 59 h 177"/>
              <a:gd name="T32" fmla="*/ 13 w 121"/>
              <a:gd name="T33" fmla="*/ 66 h 177"/>
              <a:gd name="T34" fmla="*/ 10 w 121"/>
              <a:gd name="T35" fmla="*/ 73 h 177"/>
              <a:gd name="T36" fmla="*/ 7 w 121"/>
              <a:gd name="T37" fmla="*/ 76 h 177"/>
              <a:gd name="T38" fmla="*/ 1 w 121"/>
              <a:gd name="T39" fmla="*/ 91 h 177"/>
              <a:gd name="T40" fmla="*/ 1 w 121"/>
              <a:gd name="T41" fmla="*/ 91 h 177"/>
              <a:gd name="T42" fmla="*/ 0 w 121"/>
              <a:gd name="T43" fmla="*/ 100 h 177"/>
              <a:gd name="T44" fmla="*/ 0 w 121"/>
              <a:gd name="T45" fmla="*/ 108 h 177"/>
              <a:gd name="T46" fmla="*/ 0 w 121"/>
              <a:gd name="T47" fmla="*/ 117 h 177"/>
              <a:gd name="T48" fmla="*/ 8 w 121"/>
              <a:gd name="T49" fmla="*/ 153 h 177"/>
              <a:gd name="T50" fmla="*/ 8 w 121"/>
              <a:gd name="T51" fmla="*/ 153 h 177"/>
              <a:gd name="T52" fmla="*/ 10 w 121"/>
              <a:gd name="T53" fmla="*/ 157 h 177"/>
              <a:gd name="T54" fmla="*/ 13 w 121"/>
              <a:gd name="T55" fmla="*/ 161 h 177"/>
              <a:gd name="T56" fmla="*/ 20 w 121"/>
              <a:gd name="T57" fmla="*/ 166 h 177"/>
              <a:gd name="T58" fmla="*/ 28 w 121"/>
              <a:gd name="T59" fmla="*/ 169 h 177"/>
              <a:gd name="T60" fmla="*/ 56 w 121"/>
              <a:gd name="T61" fmla="*/ 177 h 177"/>
              <a:gd name="T62" fmla="*/ 56 w 121"/>
              <a:gd name="T63" fmla="*/ 177 h 177"/>
              <a:gd name="T64" fmla="*/ 62 w 121"/>
              <a:gd name="T65" fmla="*/ 176 h 177"/>
              <a:gd name="T66" fmla="*/ 68 w 121"/>
              <a:gd name="T67" fmla="*/ 174 h 177"/>
              <a:gd name="T68" fmla="*/ 75 w 121"/>
              <a:gd name="T69" fmla="*/ 170 h 177"/>
              <a:gd name="T70" fmla="*/ 83 w 121"/>
              <a:gd name="T71" fmla="*/ 166 h 177"/>
              <a:gd name="T72" fmla="*/ 76 w 121"/>
              <a:gd name="T73" fmla="*/ 152 h 177"/>
              <a:gd name="T74" fmla="*/ 76 w 121"/>
              <a:gd name="T75" fmla="*/ 149 h 177"/>
              <a:gd name="T76" fmla="*/ 76 w 121"/>
              <a:gd name="T77" fmla="*/ 148 h 177"/>
              <a:gd name="T78" fmla="*/ 79 w 121"/>
              <a:gd name="T79" fmla="*/ 138 h 177"/>
              <a:gd name="T80" fmla="*/ 79 w 121"/>
              <a:gd name="T81" fmla="*/ 137 h 177"/>
              <a:gd name="T82" fmla="*/ 93 w 121"/>
              <a:gd name="T83" fmla="*/ 113 h 177"/>
              <a:gd name="T84" fmla="*/ 115 w 121"/>
              <a:gd name="T85" fmla="*/ 113 h 177"/>
              <a:gd name="T86" fmla="*/ 121 w 121"/>
              <a:gd name="T87" fmla="*/ 112 h 177"/>
              <a:gd name="T88" fmla="*/ 121 w 121"/>
              <a:gd name="T89" fmla="*/ 112 h 177"/>
              <a:gd name="T90" fmla="*/ 118 w 121"/>
              <a:gd name="T91" fmla="*/ 105 h 177"/>
              <a:gd name="T92" fmla="*/ 113 w 121"/>
              <a:gd name="T93" fmla="*/ 96 h 177"/>
              <a:gd name="T94" fmla="*/ 107 w 121"/>
              <a:gd name="T95" fmla="*/ 85 h 177"/>
              <a:gd name="T96" fmla="*/ 98 w 121"/>
              <a:gd name="T97" fmla="*/ 74 h 177"/>
              <a:gd name="T98" fmla="*/ 89 w 121"/>
              <a:gd name="T99" fmla="*/ 61 h 177"/>
              <a:gd name="T100" fmla="*/ 89 w 121"/>
              <a:gd name="T101" fmla="*/ 61 h 177"/>
              <a:gd name="T102" fmla="*/ 86 w 121"/>
              <a:gd name="T103" fmla="*/ 54 h 177"/>
              <a:gd name="T104" fmla="*/ 83 w 121"/>
              <a:gd name="T105" fmla="*/ 46 h 177"/>
              <a:gd name="T106" fmla="*/ 80 w 121"/>
              <a:gd name="T107" fmla="*/ 37 h 177"/>
              <a:gd name="T108" fmla="*/ 79 w 121"/>
              <a:gd name="T109" fmla="*/ 27 h 177"/>
              <a:gd name="T110" fmla="*/ 79 w 121"/>
              <a:gd name="T111" fmla="*/ 27 h 177"/>
              <a:gd name="T112" fmla="*/ 74 w 121"/>
              <a:gd name="T113" fmla="*/ 13 h 177"/>
              <a:gd name="T114" fmla="*/ 71 w 121"/>
              <a:gd name="T115" fmla="*/ 4 h 177"/>
              <a:gd name="T116" fmla="*/ 71 w 121"/>
              <a:gd name="T117"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1" h="177">
                <a:moveTo>
                  <a:pt x="71" y="4"/>
                </a:moveTo>
                <a:lnTo>
                  <a:pt x="66" y="0"/>
                </a:lnTo>
                <a:lnTo>
                  <a:pt x="66" y="0"/>
                </a:lnTo>
                <a:lnTo>
                  <a:pt x="62" y="2"/>
                </a:lnTo>
                <a:lnTo>
                  <a:pt x="57" y="6"/>
                </a:lnTo>
                <a:lnTo>
                  <a:pt x="54" y="12"/>
                </a:lnTo>
                <a:lnTo>
                  <a:pt x="49" y="20"/>
                </a:lnTo>
                <a:lnTo>
                  <a:pt x="44" y="18"/>
                </a:lnTo>
                <a:lnTo>
                  <a:pt x="43" y="19"/>
                </a:lnTo>
                <a:lnTo>
                  <a:pt x="44" y="20"/>
                </a:lnTo>
                <a:lnTo>
                  <a:pt x="34" y="31"/>
                </a:lnTo>
                <a:lnTo>
                  <a:pt x="30" y="34"/>
                </a:lnTo>
                <a:lnTo>
                  <a:pt x="16" y="41"/>
                </a:lnTo>
                <a:lnTo>
                  <a:pt x="15" y="50"/>
                </a:lnTo>
                <a:lnTo>
                  <a:pt x="15" y="50"/>
                </a:lnTo>
                <a:lnTo>
                  <a:pt x="15" y="59"/>
                </a:lnTo>
                <a:lnTo>
                  <a:pt x="13" y="66"/>
                </a:lnTo>
                <a:lnTo>
                  <a:pt x="10" y="73"/>
                </a:lnTo>
                <a:lnTo>
                  <a:pt x="7" y="76"/>
                </a:lnTo>
                <a:lnTo>
                  <a:pt x="1" y="91"/>
                </a:lnTo>
                <a:lnTo>
                  <a:pt x="1" y="91"/>
                </a:lnTo>
                <a:lnTo>
                  <a:pt x="0" y="100"/>
                </a:lnTo>
                <a:lnTo>
                  <a:pt x="0" y="108"/>
                </a:lnTo>
                <a:lnTo>
                  <a:pt x="0" y="117"/>
                </a:lnTo>
                <a:lnTo>
                  <a:pt x="8" y="153"/>
                </a:lnTo>
                <a:lnTo>
                  <a:pt x="8" y="153"/>
                </a:lnTo>
                <a:lnTo>
                  <a:pt x="10" y="157"/>
                </a:lnTo>
                <a:lnTo>
                  <a:pt x="13" y="161"/>
                </a:lnTo>
                <a:lnTo>
                  <a:pt x="20" y="166"/>
                </a:lnTo>
                <a:lnTo>
                  <a:pt x="28" y="169"/>
                </a:lnTo>
                <a:lnTo>
                  <a:pt x="56" y="177"/>
                </a:lnTo>
                <a:lnTo>
                  <a:pt x="56" y="177"/>
                </a:lnTo>
                <a:lnTo>
                  <a:pt x="62" y="176"/>
                </a:lnTo>
                <a:lnTo>
                  <a:pt x="68" y="174"/>
                </a:lnTo>
                <a:lnTo>
                  <a:pt x="75" y="170"/>
                </a:lnTo>
                <a:lnTo>
                  <a:pt x="83" y="166"/>
                </a:lnTo>
                <a:lnTo>
                  <a:pt x="76" y="152"/>
                </a:lnTo>
                <a:lnTo>
                  <a:pt x="76" y="149"/>
                </a:lnTo>
                <a:lnTo>
                  <a:pt x="76" y="148"/>
                </a:lnTo>
                <a:lnTo>
                  <a:pt x="79" y="138"/>
                </a:lnTo>
                <a:lnTo>
                  <a:pt x="79" y="137"/>
                </a:lnTo>
                <a:lnTo>
                  <a:pt x="93" y="113"/>
                </a:lnTo>
                <a:lnTo>
                  <a:pt x="115" y="113"/>
                </a:lnTo>
                <a:lnTo>
                  <a:pt x="121" y="112"/>
                </a:lnTo>
                <a:lnTo>
                  <a:pt x="121" y="112"/>
                </a:lnTo>
                <a:lnTo>
                  <a:pt x="118" y="105"/>
                </a:lnTo>
                <a:lnTo>
                  <a:pt x="113" y="96"/>
                </a:lnTo>
                <a:lnTo>
                  <a:pt x="107" y="85"/>
                </a:lnTo>
                <a:lnTo>
                  <a:pt x="98" y="74"/>
                </a:lnTo>
                <a:lnTo>
                  <a:pt x="89" y="61"/>
                </a:lnTo>
                <a:lnTo>
                  <a:pt x="89" y="61"/>
                </a:lnTo>
                <a:lnTo>
                  <a:pt x="86" y="54"/>
                </a:lnTo>
                <a:lnTo>
                  <a:pt x="83" y="46"/>
                </a:lnTo>
                <a:lnTo>
                  <a:pt x="80" y="37"/>
                </a:lnTo>
                <a:lnTo>
                  <a:pt x="79" y="27"/>
                </a:lnTo>
                <a:lnTo>
                  <a:pt x="79" y="27"/>
                </a:lnTo>
                <a:lnTo>
                  <a:pt x="74" y="13"/>
                </a:lnTo>
                <a:lnTo>
                  <a:pt x="71" y="4"/>
                </a:lnTo>
                <a:lnTo>
                  <a:pt x="71" y="4"/>
                </a:lnTo>
                <a:close/>
              </a:path>
            </a:pathLst>
          </a:custGeom>
          <a:solidFill>
            <a:schemeClr val="bg1">
              <a:lumMod val="7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2" name="Freeform 58"/>
          <p:cNvSpPr>
            <a:spLocks/>
          </p:cNvSpPr>
          <p:nvPr/>
        </p:nvSpPr>
        <p:spPr bwMode="auto">
          <a:xfrm>
            <a:off x="4874094" y="2934769"/>
            <a:ext cx="187870" cy="198333"/>
          </a:xfrm>
          <a:custGeom>
            <a:avLst/>
            <a:gdLst>
              <a:gd name="T0" fmla="*/ 77 w 161"/>
              <a:gd name="T1" fmla="*/ 39 h 173"/>
              <a:gd name="T2" fmla="*/ 59 w 161"/>
              <a:gd name="T3" fmla="*/ 34 h 173"/>
              <a:gd name="T4" fmla="*/ 57 w 161"/>
              <a:gd name="T5" fmla="*/ 45 h 173"/>
              <a:gd name="T6" fmla="*/ 28 w 161"/>
              <a:gd name="T7" fmla="*/ 55 h 173"/>
              <a:gd name="T8" fmla="*/ 27 w 161"/>
              <a:gd name="T9" fmla="*/ 59 h 173"/>
              <a:gd name="T10" fmla="*/ 27 w 161"/>
              <a:gd name="T11" fmla="*/ 71 h 173"/>
              <a:gd name="T12" fmla="*/ 35 w 161"/>
              <a:gd name="T13" fmla="*/ 84 h 173"/>
              <a:gd name="T14" fmla="*/ 35 w 161"/>
              <a:gd name="T15" fmla="*/ 90 h 173"/>
              <a:gd name="T16" fmla="*/ 29 w 161"/>
              <a:gd name="T17" fmla="*/ 99 h 173"/>
              <a:gd name="T18" fmla="*/ 14 w 161"/>
              <a:gd name="T19" fmla="*/ 115 h 173"/>
              <a:gd name="T20" fmla="*/ 5 w 161"/>
              <a:gd name="T21" fmla="*/ 123 h 173"/>
              <a:gd name="T22" fmla="*/ 1 w 161"/>
              <a:gd name="T23" fmla="*/ 128 h 173"/>
              <a:gd name="T24" fmla="*/ 0 w 161"/>
              <a:gd name="T25" fmla="*/ 134 h 173"/>
              <a:gd name="T26" fmla="*/ 21 w 161"/>
              <a:gd name="T27" fmla="*/ 150 h 173"/>
              <a:gd name="T28" fmla="*/ 32 w 161"/>
              <a:gd name="T29" fmla="*/ 151 h 173"/>
              <a:gd name="T30" fmla="*/ 50 w 161"/>
              <a:gd name="T31" fmla="*/ 152 h 173"/>
              <a:gd name="T32" fmla="*/ 58 w 161"/>
              <a:gd name="T33" fmla="*/ 155 h 173"/>
              <a:gd name="T34" fmla="*/ 72 w 161"/>
              <a:gd name="T35" fmla="*/ 167 h 173"/>
              <a:gd name="T36" fmla="*/ 83 w 161"/>
              <a:gd name="T37" fmla="*/ 170 h 173"/>
              <a:gd name="T38" fmla="*/ 93 w 161"/>
              <a:gd name="T39" fmla="*/ 173 h 173"/>
              <a:gd name="T40" fmla="*/ 97 w 161"/>
              <a:gd name="T41" fmla="*/ 171 h 173"/>
              <a:gd name="T42" fmla="*/ 106 w 161"/>
              <a:gd name="T43" fmla="*/ 166 h 173"/>
              <a:gd name="T44" fmla="*/ 119 w 161"/>
              <a:gd name="T45" fmla="*/ 149 h 173"/>
              <a:gd name="T46" fmla="*/ 120 w 161"/>
              <a:gd name="T47" fmla="*/ 98 h 173"/>
              <a:gd name="T48" fmla="*/ 146 w 161"/>
              <a:gd name="T49" fmla="*/ 103 h 173"/>
              <a:gd name="T50" fmla="*/ 155 w 161"/>
              <a:gd name="T51" fmla="*/ 91 h 173"/>
              <a:gd name="T52" fmla="*/ 147 w 161"/>
              <a:gd name="T53" fmla="*/ 44 h 173"/>
              <a:gd name="T54" fmla="*/ 150 w 161"/>
              <a:gd name="T55" fmla="*/ 40 h 173"/>
              <a:gd name="T56" fmla="*/ 156 w 161"/>
              <a:gd name="T57" fmla="*/ 34 h 173"/>
              <a:gd name="T58" fmla="*/ 161 w 161"/>
              <a:gd name="T59" fmla="*/ 33 h 173"/>
              <a:gd name="T60" fmla="*/ 130 w 161"/>
              <a:gd name="T61" fmla="*/ 26 h 173"/>
              <a:gd name="T62" fmla="*/ 104 w 161"/>
              <a:gd name="T63" fmla="*/ 6 h 173"/>
              <a:gd name="T64" fmla="*/ 95 w 161"/>
              <a:gd name="T65" fmla="*/ 2 h 173"/>
              <a:gd name="T66" fmla="*/ 80 w 161"/>
              <a:gd name="T67" fmla="*/ 0 h 173"/>
              <a:gd name="T68" fmla="*/ 68 w 161"/>
              <a:gd name="T69" fmla="*/ 3 h 173"/>
              <a:gd name="T70" fmla="*/ 67 w 161"/>
              <a:gd name="T71" fmla="*/ 6 h 173"/>
              <a:gd name="T72" fmla="*/ 71 w 161"/>
              <a:gd name="T73" fmla="*/ 13 h 173"/>
              <a:gd name="T74" fmla="*/ 75 w 161"/>
              <a:gd name="T75" fmla="*/ 16 h 173"/>
              <a:gd name="T76" fmla="*/ 82 w 161"/>
              <a:gd name="T77" fmla="*/ 24 h 173"/>
              <a:gd name="T78" fmla="*/ 81 w 161"/>
              <a:gd name="T79" fmla="*/ 3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73">
                <a:moveTo>
                  <a:pt x="81" y="34"/>
                </a:moveTo>
                <a:lnTo>
                  <a:pt x="77" y="39"/>
                </a:lnTo>
                <a:lnTo>
                  <a:pt x="74" y="37"/>
                </a:lnTo>
                <a:lnTo>
                  <a:pt x="59" y="34"/>
                </a:lnTo>
                <a:lnTo>
                  <a:pt x="57" y="42"/>
                </a:lnTo>
                <a:lnTo>
                  <a:pt x="57" y="45"/>
                </a:lnTo>
                <a:lnTo>
                  <a:pt x="53" y="45"/>
                </a:lnTo>
                <a:lnTo>
                  <a:pt x="28" y="55"/>
                </a:lnTo>
                <a:lnTo>
                  <a:pt x="27" y="59"/>
                </a:lnTo>
                <a:lnTo>
                  <a:pt x="27" y="59"/>
                </a:lnTo>
                <a:lnTo>
                  <a:pt x="26" y="65"/>
                </a:lnTo>
                <a:lnTo>
                  <a:pt x="27" y="71"/>
                </a:lnTo>
                <a:lnTo>
                  <a:pt x="30" y="77"/>
                </a:lnTo>
                <a:lnTo>
                  <a:pt x="35" y="84"/>
                </a:lnTo>
                <a:lnTo>
                  <a:pt x="38" y="87"/>
                </a:lnTo>
                <a:lnTo>
                  <a:pt x="35" y="90"/>
                </a:lnTo>
                <a:lnTo>
                  <a:pt x="35" y="90"/>
                </a:lnTo>
                <a:lnTo>
                  <a:pt x="29" y="99"/>
                </a:lnTo>
                <a:lnTo>
                  <a:pt x="22" y="107"/>
                </a:lnTo>
                <a:lnTo>
                  <a:pt x="14" y="115"/>
                </a:lnTo>
                <a:lnTo>
                  <a:pt x="5" y="123"/>
                </a:lnTo>
                <a:lnTo>
                  <a:pt x="5" y="123"/>
                </a:lnTo>
                <a:lnTo>
                  <a:pt x="2" y="126"/>
                </a:lnTo>
                <a:lnTo>
                  <a:pt x="1" y="128"/>
                </a:lnTo>
                <a:lnTo>
                  <a:pt x="0" y="131"/>
                </a:lnTo>
                <a:lnTo>
                  <a:pt x="0" y="134"/>
                </a:lnTo>
                <a:lnTo>
                  <a:pt x="8" y="145"/>
                </a:lnTo>
                <a:lnTo>
                  <a:pt x="21" y="150"/>
                </a:lnTo>
                <a:lnTo>
                  <a:pt x="32" y="151"/>
                </a:lnTo>
                <a:lnTo>
                  <a:pt x="32" y="151"/>
                </a:lnTo>
                <a:lnTo>
                  <a:pt x="42" y="151"/>
                </a:lnTo>
                <a:lnTo>
                  <a:pt x="50" y="152"/>
                </a:lnTo>
                <a:lnTo>
                  <a:pt x="56" y="154"/>
                </a:lnTo>
                <a:lnTo>
                  <a:pt x="58" y="155"/>
                </a:lnTo>
                <a:lnTo>
                  <a:pt x="60" y="158"/>
                </a:lnTo>
                <a:lnTo>
                  <a:pt x="72" y="167"/>
                </a:lnTo>
                <a:lnTo>
                  <a:pt x="72" y="167"/>
                </a:lnTo>
                <a:lnTo>
                  <a:pt x="83" y="170"/>
                </a:lnTo>
                <a:lnTo>
                  <a:pt x="89" y="171"/>
                </a:lnTo>
                <a:lnTo>
                  <a:pt x="93" y="173"/>
                </a:lnTo>
                <a:lnTo>
                  <a:pt x="93" y="173"/>
                </a:lnTo>
                <a:lnTo>
                  <a:pt x="97" y="171"/>
                </a:lnTo>
                <a:lnTo>
                  <a:pt x="101" y="169"/>
                </a:lnTo>
                <a:lnTo>
                  <a:pt x="106" y="166"/>
                </a:lnTo>
                <a:lnTo>
                  <a:pt x="109" y="159"/>
                </a:lnTo>
                <a:lnTo>
                  <a:pt x="119" y="149"/>
                </a:lnTo>
                <a:lnTo>
                  <a:pt x="127" y="126"/>
                </a:lnTo>
                <a:lnTo>
                  <a:pt x="120" y="98"/>
                </a:lnTo>
                <a:lnTo>
                  <a:pt x="130" y="102"/>
                </a:lnTo>
                <a:lnTo>
                  <a:pt x="146" y="103"/>
                </a:lnTo>
                <a:lnTo>
                  <a:pt x="153" y="97"/>
                </a:lnTo>
                <a:lnTo>
                  <a:pt x="155" y="91"/>
                </a:lnTo>
                <a:lnTo>
                  <a:pt x="143" y="56"/>
                </a:lnTo>
                <a:lnTo>
                  <a:pt x="147" y="44"/>
                </a:lnTo>
                <a:lnTo>
                  <a:pt x="147" y="44"/>
                </a:lnTo>
                <a:lnTo>
                  <a:pt x="150" y="40"/>
                </a:lnTo>
                <a:lnTo>
                  <a:pt x="153" y="36"/>
                </a:lnTo>
                <a:lnTo>
                  <a:pt x="156" y="34"/>
                </a:lnTo>
                <a:lnTo>
                  <a:pt x="160" y="33"/>
                </a:lnTo>
                <a:lnTo>
                  <a:pt x="161" y="33"/>
                </a:lnTo>
                <a:lnTo>
                  <a:pt x="159" y="25"/>
                </a:lnTo>
                <a:lnTo>
                  <a:pt x="130" y="26"/>
                </a:lnTo>
                <a:lnTo>
                  <a:pt x="130" y="25"/>
                </a:lnTo>
                <a:lnTo>
                  <a:pt x="104" y="6"/>
                </a:lnTo>
                <a:lnTo>
                  <a:pt x="104" y="6"/>
                </a:lnTo>
                <a:lnTo>
                  <a:pt x="95" y="2"/>
                </a:lnTo>
                <a:lnTo>
                  <a:pt x="87" y="0"/>
                </a:lnTo>
                <a:lnTo>
                  <a:pt x="80" y="0"/>
                </a:lnTo>
                <a:lnTo>
                  <a:pt x="72" y="1"/>
                </a:lnTo>
                <a:lnTo>
                  <a:pt x="68" y="3"/>
                </a:lnTo>
                <a:lnTo>
                  <a:pt x="68" y="3"/>
                </a:lnTo>
                <a:lnTo>
                  <a:pt x="67" y="6"/>
                </a:lnTo>
                <a:lnTo>
                  <a:pt x="68" y="10"/>
                </a:lnTo>
                <a:lnTo>
                  <a:pt x="71" y="13"/>
                </a:lnTo>
                <a:lnTo>
                  <a:pt x="75" y="16"/>
                </a:lnTo>
                <a:lnTo>
                  <a:pt x="75" y="16"/>
                </a:lnTo>
                <a:lnTo>
                  <a:pt x="80" y="19"/>
                </a:lnTo>
                <a:lnTo>
                  <a:pt x="82" y="24"/>
                </a:lnTo>
                <a:lnTo>
                  <a:pt x="82" y="28"/>
                </a:lnTo>
                <a:lnTo>
                  <a:pt x="81" y="34"/>
                </a:lnTo>
                <a:lnTo>
                  <a:pt x="81" y="34"/>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3" name="Freeform 59"/>
          <p:cNvSpPr>
            <a:spLocks/>
          </p:cNvSpPr>
          <p:nvPr/>
        </p:nvSpPr>
        <p:spPr bwMode="auto">
          <a:xfrm>
            <a:off x="5190689" y="2534622"/>
            <a:ext cx="657546" cy="629795"/>
          </a:xfrm>
          <a:custGeom>
            <a:avLst/>
            <a:gdLst>
              <a:gd name="T0" fmla="*/ 246 w 568"/>
              <a:gd name="T1" fmla="*/ 90 h 542"/>
              <a:gd name="T2" fmla="*/ 243 w 568"/>
              <a:gd name="T3" fmla="*/ 105 h 542"/>
              <a:gd name="T4" fmla="*/ 215 w 568"/>
              <a:gd name="T5" fmla="*/ 121 h 542"/>
              <a:gd name="T6" fmla="*/ 193 w 568"/>
              <a:gd name="T7" fmla="*/ 114 h 542"/>
              <a:gd name="T8" fmla="*/ 156 w 568"/>
              <a:gd name="T9" fmla="*/ 153 h 542"/>
              <a:gd name="T10" fmla="*/ 137 w 568"/>
              <a:gd name="T11" fmla="*/ 175 h 542"/>
              <a:gd name="T12" fmla="*/ 106 w 568"/>
              <a:gd name="T13" fmla="*/ 212 h 542"/>
              <a:gd name="T14" fmla="*/ 64 w 568"/>
              <a:gd name="T15" fmla="*/ 212 h 542"/>
              <a:gd name="T16" fmla="*/ 64 w 568"/>
              <a:gd name="T17" fmla="*/ 211 h 542"/>
              <a:gd name="T18" fmla="*/ 45 w 568"/>
              <a:gd name="T19" fmla="*/ 236 h 542"/>
              <a:gd name="T20" fmla="*/ 9 w 568"/>
              <a:gd name="T21" fmla="*/ 317 h 542"/>
              <a:gd name="T22" fmla="*/ 7 w 568"/>
              <a:gd name="T23" fmla="*/ 333 h 542"/>
              <a:gd name="T24" fmla="*/ 15 w 568"/>
              <a:gd name="T25" fmla="*/ 352 h 542"/>
              <a:gd name="T26" fmla="*/ 53 w 568"/>
              <a:gd name="T27" fmla="*/ 362 h 542"/>
              <a:gd name="T28" fmla="*/ 61 w 568"/>
              <a:gd name="T29" fmla="*/ 370 h 542"/>
              <a:gd name="T30" fmla="*/ 73 w 568"/>
              <a:gd name="T31" fmla="*/ 374 h 542"/>
              <a:gd name="T32" fmla="*/ 77 w 568"/>
              <a:gd name="T33" fmla="*/ 384 h 542"/>
              <a:gd name="T34" fmla="*/ 82 w 568"/>
              <a:gd name="T35" fmla="*/ 402 h 542"/>
              <a:gd name="T36" fmla="*/ 142 w 568"/>
              <a:gd name="T37" fmla="*/ 395 h 542"/>
              <a:gd name="T38" fmla="*/ 172 w 568"/>
              <a:gd name="T39" fmla="*/ 339 h 542"/>
              <a:gd name="T40" fmla="*/ 209 w 568"/>
              <a:gd name="T41" fmla="*/ 308 h 542"/>
              <a:gd name="T42" fmla="*/ 229 w 568"/>
              <a:gd name="T43" fmla="*/ 301 h 542"/>
              <a:gd name="T44" fmla="*/ 242 w 568"/>
              <a:gd name="T45" fmla="*/ 293 h 542"/>
              <a:gd name="T46" fmla="*/ 261 w 568"/>
              <a:gd name="T47" fmla="*/ 300 h 542"/>
              <a:gd name="T48" fmla="*/ 284 w 568"/>
              <a:gd name="T49" fmla="*/ 333 h 542"/>
              <a:gd name="T50" fmla="*/ 285 w 568"/>
              <a:gd name="T51" fmla="*/ 338 h 542"/>
              <a:gd name="T52" fmla="*/ 286 w 568"/>
              <a:gd name="T53" fmla="*/ 386 h 542"/>
              <a:gd name="T54" fmla="*/ 280 w 568"/>
              <a:gd name="T55" fmla="*/ 410 h 542"/>
              <a:gd name="T56" fmla="*/ 256 w 568"/>
              <a:gd name="T57" fmla="*/ 446 h 542"/>
              <a:gd name="T58" fmla="*/ 269 w 568"/>
              <a:gd name="T59" fmla="*/ 468 h 542"/>
              <a:gd name="T60" fmla="*/ 282 w 568"/>
              <a:gd name="T61" fmla="*/ 455 h 542"/>
              <a:gd name="T62" fmla="*/ 294 w 568"/>
              <a:gd name="T63" fmla="*/ 486 h 542"/>
              <a:gd name="T64" fmla="*/ 278 w 568"/>
              <a:gd name="T65" fmla="*/ 496 h 542"/>
              <a:gd name="T66" fmla="*/ 277 w 568"/>
              <a:gd name="T67" fmla="*/ 507 h 542"/>
              <a:gd name="T68" fmla="*/ 266 w 568"/>
              <a:gd name="T69" fmla="*/ 522 h 542"/>
              <a:gd name="T70" fmla="*/ 239 w 568"/>
              <a:gd name="T71" fmla="*/ 540 h 542"/>
              <a:gd name="T72" fmla="*/ 287 w 568"/>
              <a:gd name="T73" fmla="*/ 530 h 542"/>
              <a:gd name="T74" fmla="*/ 390 w 568"/>
              <a:gd name="T75" fmla="*/ 404 h 542"/>
              <a:gd name="T76" fmla="*/ 413 w 568"/>
              <a:gd name="T77" fmla="*/ 393 h 542"/>
              <a:gd name="T78" fmla="*/ 445 w 568"/>
              <a:gd name="T79" fmla="*/ 391 h 542"/>
              <a:gd name="T80" fmla="*/ 493 w 568"/>
              <a:gd name="T81" fmla="*/ 317 h 542"/>
              <a:gd name="T82" fmla="*/ 568 w 568"/>
              <a:gd name="T83" fmla="*/ 237 h 542"/>
              <a:gd name="T84" fmla="*/ 563 w 568"/>
              <a:gd name="T85" fmla="*/ 193 h 542"/>
              <a:gd name="T86" fmla="*/ 553 w 568"/>
              <a:gd name="T87" fmla="*/ 187 h 542"/>
              <a:gd name="T88" fmla="*/ 538 w 568"/>
              <a:gd name="T89" fmla="*/ 187 h 542"/>
              <a:gd name="T90" fmla="*/ 523 w 568"/>
              <a:gd name="T91" fmla="*/ 175 h 542"/>
              <a:gd name="T92" fmla="*/ 519 w 568"/>
              <a:gd name="T93" fmla="*/ 166 h 542"/>
              <a:gd name="T94" fmla="*/ 513 w 568"/>
              <a:gd name="T95" fmla="*/ 98 h 542"/>
              <a:gd name="T96" fmla="*/ 496 w 568"/>
              <a:gd name="T97" fmla="*/ 85 h 542"/>
              <a:gd name="T98" fmla="*/ 466 w 568"/>
              <a:gd name="T99" fmla="*/ 47 h 542"/>
              <a:gd name="T100" fmla="*/ 465 w 568"/>
              <a:gd name="T101" fmla="*/ 24 h 542"/>
              <a:gd name="T102" fmla="*/ 456 w 568"/>
              <a:gd name="T103" fmla="*/ 17 h 542"/>
              <a:gd name="T104" fmla="*/ 441 w 568"/>
              <a:gd name="T105" fmla="*/ 38 h 542"/>
              <a:gd name="T106" fmla="*/ 416 w 568"/>
              <a:gd name="T107" fmla="*/ 33 h 542"/>
              <a:gd name="T108" fmla="*/ 408 w 568"/>
              <a:gd name="T109" fmla="*/ 26 h 542"/>
              <a:gd name="T110" fmla="*/ 405 w 568"/>
              <a:gd name="T111" fmla="*/ 12 h 542"/>
              <a:gd name="T112" fmla="*/ 359 w 568"/>
              <a:gd name="T113" fmla="*/ 1 h 542"/>
              <a:gd name="T114" fmla="*/ 354 w 568"/>
              <a:gd name="T115" fmla="*/ 18 h 542"/>
              <a:gd name="T116" fmla="*/ 343 w 568"/>
              <a:gd name="T117" fmla="*/ 47 h 542"/>
              <a:gd name="T118" fmla="*/ 321 w 568"/>
              <a:gd name="T119" fmla="*/ 72 h 542"/>
              <a:gd name="T120" fmla="*/ 283 w 568"/>
              <a:gd name="T121" fmla="*/ 7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8" h="542">
                <a:moveTo>
                  <a:pt x="260" y="71"/>
                </a:moveTo>
                <a:lnTo>
                  <a:pt x="246" y="90"/>
                </a:lnTo>
                <a:lnTo>
                  <a:pt x="246" y="90"/>
                </a:lnTo>
                <a:lnTo>
                  <a:pt x="244" y="94"/>
                </a:lnTo>
                <a:lnTo>
                  <a:pt x="243" y="99"/>
                </a:lnTo>
                <a:lnTo>
                  <a:pt x="243" y="105"/>
                </a:lnTo>
                <a:lnTo>
                  <a:pt x="244" y="113"/>
                </a:lnTo>
                <a:lnTo>
                  <a:pt x="244" y="121"/>
                </a:lnTo>
                <a:lnTo>
                  <a:pt x="215" y="121"/>
                </a:lnTo>
                <a:lnTo>
                  <a:pt x="214" y="121"/>
                </a:lnTo>
                <a:lnTo>
                  <a:pt x="214" y="121"/>
                </a:lnTo>
                <a:lnTo>
                  <a:pt x="193" y="114"/>
                </a:lnTo>
                <a:lnTo>
                  <a:pt x="177" y="140"/>
                </a:lnTo>
                <a:lnTo>
                  <a:pt x="175" y="142"/>
                </a:lnTo>
                <a:lnTo>
                  <a:pt x="156" y="153"/>
                </a:lnTo>
                <a:lnTo>
                  <a:pt x="140" y="172"/>
                </a:lnTo>
                <a:lnTo>
                  <a:pt x="140" y="172"/>
                </a:lnTo>
                <a:lnTo>
                  <a:pt x="137" y="175"/>
                </a:lnTo>
                <a:lnTo>
                  <a:pt x="137" y="175"/>
                </a:lnTo>
                <a:lnTo>
                  <a:pt x="106" y="211"/>
                </a:lnTo>
                <a:lnTo>
                  <a:pt x="106" y="212"/>
                </a:lnTo>
                <a:lnTo>
                  <a:pt x="105" y="212"/>
                </a:lnTo>
                <a:lnTo>
                  <a:pt x="82" y="223"/>
                </a:lnTo>
                <a:lnTo>
                  <a:pt x="64" y="212"/>
                </a:lnTo>
                <a:lnTo>
                  <a:pt x="64" y="211"/>
                </a:lnTo>
                <a:lnTo>
                  <a:pt x="64" y="211"/>
                </a:lnTo>
                <a:lnTo>
                  <a:pt x="64" y="211"/>
                </a:lnTo>
                <a:lnTo>
                  <a:pt x="47" y="192"/>
                </a:lnTo>
                <a:lnTo>
                  <a:pt x="37" y="187"/>
                </a:lnTo>
                <a:lnTo>
                  <a:pt x="45" y="236"/>
                </a:lnTo>
                <a:lnTo>
                  <a:pt x="53" y="262"/>
                </a:lnTo>
                <a:lnTo>
                  <a:pt x="34" y="279"/>
                </a:lnTo>
                <a:lnTo>
                  <a:pt x="9" y="317"/>
                </a:lnTo>
                <a:lnTo>
                  <a:pt x="9" y="332"/>
                </a:lnTo>
                <a:lnTo>
                  <a:pt x="8" y="333"/>
                </a:lnTo>
                <a:lnTo>
                  <a:pt x="7" y="333"/>
                </a:lnTo>
                <a:lnTo>
                  <a:pt x="0" y="344"/>
                </a:lnTo>
                <a:lnTo>
                  <a:pt x="4" y="352"/>
                </a:lnTo>
                <a:lnTo>
                  <a:pt x="15" y="352"/>
                </a:lnTo>
                <a:lnTo>
                  <a:pt x="50" y="362"/>
                </a:lnTo>
                <a:lnTo>
                  <a:pt x="51" y="362"/>
                </a:lnTo>
                <a:lnTo>
                  <a:pt x="53" y="362"/>
                </a:lnTo>
                <a:lnTo>
                  <a:pt x="53" y="363"/>
                </a:lnTo>
                <a:lnTo>
                  <a:pt x="54" y="363"/>
                </a:lnTo>
                <a:lnTo>
                  <a:pt x="61" y="370"/>
                </a:lnTo>
                <a:lnTo>
                  <a:pt x="70" y="374"/>
                </a:lnTo>
                <a:lnTo>
                  <a:pt x="70" y="374"/>
                </a:lnTo>
                <a:lnTo>
                  <a:pt x="73" y="374"/>
                </a:lnTo>
                <a:lnTo>
                  <a:pt x="73" y="376"/>
                </a:lnTo>
                <a:lnTo>
                  <a:pt x="73" y="376"/>
                </a:lnTo>
                <a:lnTo>
                  <a:pt x="77" y="384"/>
                </a:lnTo>
                <a:lnTo>
                  <a:pt x="78" y="387"/>
                </a:lnTo>
                <a:lnTo>
                  <a:pt x="79" y="391"/>
                </a:lnTo>
                <a:lnTo>
                  <a:pt x="82" y="402"/>
                </a:lnTo>
                <a:lnTo>
                  <a:pt x="120" y="412"/>
                </a:lnTo>
                <a:lnTo>
                  <a:pt x="130" y="410"/>
                </a:lnTo>
                <a:lnTo>
                  <a:pt x="142" y="395"/>
                </a:lnTo>
                <a:lnTo>
                  <a:pt x="171" y="340"/>
                </a:lnTo>
                <a:lnTo>
                  <a:pt x="172" y="340"/>
                </a:lnTo>
                <a:lnTo>
                  <a:pt x="172" y="339"/>
                </a:lnTo>
                <a:lnTo>
                  <a:pt x="185" y="321"/>
                </a:lnTo>
                <a:lnTo>
                  <a:pt x="187" y="319"/>
                </a:lnTo>
                <a:lnTo>
                  <a:pt x="209" y="308"/>
                </a:lnTo>
                <a:lnTo>
                  <a:pt x="226" y="307"/>
                </a:lnTo>
                <a:lnTo>
                  <a:pt x="226" y="307"/>
                </a:lnTo>
                <a:lnTo>
                  <a:pt x="229" y="301"/>
                </a:lnTo>
                <a:lnTo>
                  <a:pt x="234" y="297"/>
                </a:lnTo>
                <a:lnTo>
                  <a:pt x="238" y="293"/>
                </a:lnTo>
                <a:lnTo>
                  <a:pt x="242" y="293"/>
                </a:lnTo>
                <a:lnTo>
                  <a:pt x="242" y="293"/>
                </a:lnTo>
                <a:lnTo>
                  <a:pt x="250" y="294"/>
                </a:lnTo>
                <a:lnTo>
                  <a:pt x="261" y="300"/>
                </a:lnTo>
                <a:lnTo>
                  <a:pt x="263" y="301"/>
                </a:lnTo>
                <a:lnTo>
                  <a:pt x="263" y="302"/>
                </a:lnTo>
                <a:lnTo>
                  <a:pt x="284" y="333"/>
                </a:lnTo>
                <a:lnTo>
                  <a:pt x="284" y="336"/>
                </a:lnTo>
                <a:lnTo>
                  <a:pt x="285" y="336"/>
                </a:lnTo>
                <a:lnTo>
                  <a:pt x="285" y="338"/>
                </a:lnTo>
                <a:lnTo>
                  <a:pt x="287" y="361"/>
                </a:lnTo>
                <a:lnTo>
                  <a:pt x="286" y="386"/>
                </a:lnTo>
                <a:lnTo>
                  <a:pt x="286" y="386"/>
                </a:lnTo>
                <a:lnTo>
                  <a:pt x="280" y="408"/>
                </a:lnTo>
                <a:lnTo>
                  <a:pt x="280" y="408"/>
                </a:lnTo>
                <a:lnTo>
                  <a:pt x="280" y="410"/>
                </a:lnTo>
                <a:lnTo>
                  <a:pt x="279" y="410"/>
                </a:lnTo>
                <a:lnTo>
                  <a:pt x="263" y="430"/>
                </a:lnTo>
                <a:lnTo>
                  <a:pt x="256" y="446"/>
                </a:lnTo>
                <a:lnTo>
                  <a:pt x="258" y="472"/>
                </a:lnTo>
                <a:lnTo>
                  <a:pt x="260" y="472"/>
                </a:lnTo>
                <a:lnTo>
                  <a:pt x="269" y="468"/>
                </a:lnTo>
                <a:lnTo>
                  <a:pt x="278" y="459"/>
                </a:lnTo>
                <a:lnTo>
                  <a:pt x="280" y="457"/>
                </a:lnTo>
                <a:lnTo>
                  <a:pt x="282" y="455"/>
                </a:lnTo>
                <a:lnTo>
                  <a:pt x="294" y="465"/>
                </a:lnTo>
                <a:lnTo>
                  <a:pt x="294" y="467"/>
                </a:lnTo>
                <a:lnTo>
                  <a:pt x="294" y="486"/>
                </a:lnTo>
                <a:lnTo>
                  <a:pt x="293" y="486"/>
                </a:lnTo>
                <a:lnTo>
                  <a:pt x="282" y="491"/>
                </a:lnTo>
                <a:lnTo>
                  <a:pt x="278" y="496"/>
                </a:lnTo>
                <a:lnTo>
                  <a:pt x="278" y="506"/>
                </a:lnTo>
                <a:lnTo>
                  <a:pt x="277" y="507"/>
                </a:lnTo>
                <a:lnTo>
                  <a:pt x="277" y="507"/>
                </a:lnTo>
                <a:lnTo>
                  <a:pt x="270" y="521"/>
                </a:lnTo>
                <a:lnTo>
                  <a:pt x="269" y="521"/>
                </a:lnTo>
                <a:lnTo>
                  <a:pt x="266" y="522"/>
                </a:lnTo>
                <a:lnTo>
                  <a:pt x="256" y="523"/>
                </a:lnTo>
                <a:lnTo>
                  <a:pt x="247" y="526"/>
                </a:lnTo>
                <a:lnTo>
                  <a:pt x="239" y="540"/>
                </a:lnTo>
                <a:lnTo>
                  <a:pt x="240" y="542"/>
                </a:lnTo>
                <a:lnTo>
                  <a:pt x="280" y="537"/>
                </a:lnTo>
                <a:lnTo>
                  <a:pt x="287" y="530"/>
                </a:lnTo>
                <a:lnTo>
                  <a:pt x="301" y="496"/>
                </a:lnTo>
                <a:lnTo>
                  <a:pt x="301" y="496"/>
                </a:lnTo>
                <a:lnTo>
                  <a:pt x="390" y="404"/>
                </a:lnTo>
                <a:lnTo>
                  <a:pt x="393" y="404"/>
                </a:lnTo>
                <a:lnTo>
                  <a:pt x="412" y="394"/>
                </a:lnTo>
                <a:lnTo>
                  <a:pt x="413" y="393"/>
                </a:lnTo>
                <a:lnTo>
                  <a:pt x="413" y="394"/>
                </a:lnTo>
                <a:lnTo>
                  <a:pt x="429" y="394"/>
                </a:lnTo>
                <a:lnTo>
                  <a:pt x="445" y="391"/>
                </a:lnTo>
                <a:lnTo>
                  <a:pt x="461" y="384"/>
                </a:lnTo>
                <a:lnTo>
                  <a:pt x="474" y="370"/>
                </a:lnTo>
                <a:lnTo>
                  <a:pt x="493" y="317"/>
                </a:lnTo>
                <a:lnTo>
                  <a:pt x="493" y="317"/>
                </a:lnTo>
                <a:lnTo>
                  <a:pt x="493" y="316"/>
                </a:lnTo>
                <a:lnTo>
                  <a:pt x="568" y="237"/>
                </a:lnTo>
                <a:lnTo>
                  <a:pt x="568" y="236"/>
                </a:lnTo>
                <a:lnTo>
                  <a:pt x="563" y="193"/>
                </a:lnTo>
                <a:lnTo>
                  <a:pt x="563" y="193"/>
                </a:lnTo>
                <a:lnTo>
                  <a:pt x="558" y="191"/>
                </a:lnTo>
                <a:lnTo>
                  <a:pt x="555" y="189"/>
                </a:lnTo>
                <a:lnTo>
                  <a:pt x="553" y="187"/>
                </a:lnTo>
                <a:lnTo>
                  <a:pt x="550" y="184"/>
                </a:lnTo>
                <a:lnTo>
                  <a:pt x="550" y="185"/>
                </a:lnTo>
                <a:lnTo>
                  <a:pt x="538" y="187"/>
                </a:lnTo>
                <a:lnTo>
                  <a:pt x="538" y="187"/>
                </a:lnTo>
                <a:lnTo>
                  <a:pt x="530" y="182"/>
                </a:lnTo>
                <a:lnTo>
                  <a:pt x="523" y="175"/>
                </a:lnTo>
                <a:lnTo>
                  <a:pt x="520" y="168"/>
                </a:lnTo>
                <a:lnTo>
                  <a:pt x="520" y="167"/>
                </a:lnTo>
                <a:lnTo>
                  <a:pt x="519" y="166"/>
                </a:lnTo>
                <a:lnTo>
                  <a:pt x="519" y="101"/>
                </a:lnTo>
                <a:lnTo>
                  <a:pt x="519" y="101"/>
                </a:lnTo>
                <a:lnTo>
                  <a:pt x="513" y="98"/>
                </a:lnTo>
                <a:lnTo>
                  <a:pt x="507" y="95"/>
                </a:lnTo>
                <a:lnTo>
                  <a:pt x="501" y="90"/>
                </a:lnTo>
                <a:lnTo>
                  <a:pt x="496" y="85"/>
                </a:lnTo>
                <a:lnTo>
                  <a:pt x="480" y="67"/>
                </a:lnTo>
                <a:lnTo>
                  <a:pt x="466" y="47"/>
                </a:lnTo>
                <a:lnTo>
                  <a:pt x="466" y="47"/>
                </a:lnTo>
                <a:lnTo>
                  <a:pt x="464" y="43"/>
                </a:lnTo>
                <a:lnTo>
                  <a:pt x="464" y="38"/>
                </a:lnTo>
                <a:lnTo>
                  <a:pt x="465" y="24"/>
                </a:lnTo>
                <a:lnTo>
                  <a:pt x="466" y="18"/>
                </a:lnTo>
                <a:lnTo>
                  <a:pt x="457" y="7"/>
                </a:lnTo>
                <a:lnTo>
                  <a:pt x="456" y="17"/>
                </a:lnTo>
                <a:lnTo>
                  <a:pt x="445" y="38"/>
                </a:lnTo>
                <a:lnTo>
                  <a:pt x="441" y="38"/>
                </a:lnTo>
                <a:lnTo>
                  <a:pt x="441" y="38"/>
                </a:lnTo>
                <a:lnTo>
                  <a:pt x="428" y="36"/>
                </a:lnTo>
                <a:lnTo>
                  <a:pt x="421" y="35"/>
                </a:lnTo>
                <a:lnTo>
                  <a:pt x="416" y="33"/>
                </a:lnTo>
                <a:lnTo>
                  <a:pt x="416" y="33"/>
                </a:lnTo>
                <a:lnTo>
                  <a:pt x="411" y="31"/>
                </a:lnTo>
                <a:lnTo>
                  <a:pt x="408" y="26"/>
                </a:lnTo>
                <a:lnTo>
                  <a:pt x="405" y="21"/>
                </a:lnTo>
                <a:lnTo>
                  <a:pt x="405" y="17"/>
                </a:lnTo>
                <a:lnTo>
                  <a:pt x="405" y="12"/>
                </a:lnTo>
                <a:lnTo>
                  <a:pt x="400" y="12"/>
                </a:lnTo>
                <a:lnTo>
                  <a:pt x="377" y="18"/>
                </a:lnTo>
                <a:lnTo>
                  <a:pt x="359" y="1"/>
                </a:lnTo>
                <a:lnTo>
                  <a:pt x="353" y="0"/>
                </a:lnTo>
                <a:lnTo>
                  <a:pt x="347" y="5"/>
                </a:lnTo>
                <a:lnTo>
                  <a:pt x="354" y="18"/>
                </a:lnTo>
                <a:lnTo>
                  <a:pt x="357" y="21"/>
                </a:lnTo>
                <a:lnTo>
                  <a:pt x="345" y="47"/>
                </a:lnTo>
                <a:lnTo>
                  <a:pt x="343" y="47"/>
                </a:lnTo>
                <a:lnTo>
                  <a:pt x="343" y="48"/>
                </a:lnTo>
                <a:lnTo>
                  <a:pt x="342" y="48"/>
                </a:lnTo>
                <a:lnTo>
                  <a:pt x="321" y="72"/>
                </a:lnTo>
                <a:lnTo>
                  <a:pt x="319" y="74"/>
                </a:lnTo>
                <a:lnTo>
                  <a:pt x="317" y="74"/>
                </a:lnTo>
                <a:lnTo>
                  <a:pt x="283" y="78"/>
                </a:lnTo>
                <a:lnTo>
                  <a:pt x="260" y="71"/>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4" name="Freeform 60"/>
          <p:cNvSpPr>
            <a:spLocks/>
          </p:cNvSpPr>
          <p:nvPr/>
        </p:nvSpPr>
        <p:spPr bwMode="auto">
          <a:xfrm>
            <a:off x="5340291" y="2158833"/>
            <a:ext cx="939351" cy="640235"/>
          </a:xfrm>
          <a:custGeom>
            <a:avLst/>
            <a:gdLst>
              <a:gd name="T0" fmla="*/ 110 w 810"/>
              <a:gd name="T1" fmla="*/ 19 h 552"/>
              <a:gd name="T2" fmla="*/ 88 w 810"/>
              <a:gd name="T3" fmla="*/ 52 h 552"/>
              <a:gd name="T4" fmla="*/ 62 w 810"/>
              <a:gd name="T5" fmla="*/ 71 h 552"/>
              <a:gd name="T6" fmla="*/ 40 w 810"/>
              <a:gd name="T7" fmla="*/ 61 h 552"/>
              <a:gd name="T8" fmla="*/ 26 w 810"/>
              <a:gd name="T9" fmla="*/ 47 h 552"/>
              <a:gd name="T10" fmla="*/ 47 w 810"/>
              <a:gd name="T11" fmla="*/ 91 h 552"/>
              <a:gd name="T12" fmla="*/ 55 w 810"/>
              <a:gd name="T13" fmla="*/ 120 h 552"/>
              <a:gd name="T14" fmla="*/ 105 w 810"/>
              <a:gd name="T15" fmla="*/ 218 h 552"/>
              <a:gd name="T16" fmla="*/ 147 w 810"/>
              <a:gd name="T17" fmla="*/ 197 h 552"/>
              <a:gd name="T18" fmla="*/ 162 w 810"/>
              <a:gd name="T19" fmla="*/ 228 h 552"/>
              <a:gd name="T20" fmla="*/ 188 w 810"/>
              <a:gd name="T21" fmla="*/ 294 h 552"/>
              <a:gd name="T22" fmla="*/ 208 w 810"/>
              <a:gd name="T23" fmla="*/ 324 h 552"/>
              <a:gd name="T24" fmla="*/ 237 w 810"/>
              <a:gd name="T25" fmla="*/ 316 h 552"/>
              <a:gd name="T26" fmla="*/ 282 w 810"/>
              <a:gd name="T27" fmla="*/ 325 h 552"/>
              <a:gd name="T28" fmla="*/ 308 w 810"/>
              <a:gd name="T29" fmla="*/ 350 h 552"/>
              <a:gd name="T30" fmla="*/ 319 w 810"/>
              <a:gd name="T31" fmla="*/ 319 h 552"/>
              <a:gd name="T32" fmla="*/ 345 w 810"/>
              <a:gd name="T33" fmla="*/ 329 h 552"/>
              <a:gd name="T34" fmla="*/ 362 w 810"/>
              <a:gd name="T35" fmla="*/ 385 h 552"/>
              <a:gd name="T36" fmla="*/ 394 w 810"/>
              <a:gd name="T37" fmla="*/ 413 h 552"/>
              <a:gd name="T38" fmla="*/ 402 w 810"/>
              <a:gd name="T39" fmla="*/ 427 h 552"/>
              <a:gd name="T40" fmla="*/ 410 w 810"/>
              <a:gd name="T41" fmla="*/ 498 h 552"/>
              <a:gd name="T42" fmla="*/ 425 w 810"/>
              <a:gd name="T43" fmla="*/ 498 h 552"/>
              <a:gd name="T44" fmla="*/ 441 w 810"/>
              <a:gd name="T45" fmla="*/ 507 h 552"/>
              <a:gd name="T46" fmla="*/ 479 w 810"/>
              <a:gd name="T47" fmla="*/ 494 h 552"/>
              <a:gd name="T48" fmla="*/ 497 w 810"/>
              <a:gd name="T49" fmla="*/ 453 h 552"/>
              <a:gd name="T50" fmla="*/ 514 w 810"/>
              <a:gd name="T51" fmla="*/ 443 h 552"/>
              <a:gd name="T52" fmla="*/ 638 w 810"/>
              <a:gd name="T53" fmla="*/ 465 h 552"/>
              <a:gd name="T54" fmla="*/ 587 w 810"/>
              <a:gd name="T55" fmla="*/ 399 h 552"/>
              <a:gd name="T56" fmla="*/ 611 w 810"/>
              <a:gd name="T57" fmla="*/ 391 h 552"/>
              <a:gd name="T58" fmla="*/ 656 w 810"/>
              <a:gd name="T59" fmla="*/ 380 h 552"/>
              <a:gd name="T60" fmla="*/ 685 w 810"/>
              <a:gd name="T61" fmla="*/ 344 h 552"/>
              <a:gd name="T62" fmla="*/ 721 w 810"/>
              <a:gd name="T63" fmla="*/ 257 h 552"/>
              <a:gd name="T64" fmla="*/ 789 w 810"/>
              <a:gd name="T65" fmla="*/ 299 h 552"/>
              <a:gd name="T66" fmla="*/ 776 w 810"/>
              <a:gd name="T67" fmla="*/ 259 h 552"/>
              <a:gd name="T68" fmla="*/ 792 w 810"/>
              <a:gd name="T69" fmla="*/ 191 h 552"/>
              <a:gd name="T70" fmla="*/ 741 w 810"/>
              <a:gd name="T71" fmla="*/ 167 h 552"/>
              <a:gd name="T72" fmla="*/ 730 w 810"/>
              <a:gd name="T73" fmla="*/ 154 h 552"/>
              <a:gd name="T74" fmla="*/ 725 w 810"/>
              <a:gd name="T75" fmla="*/ 164 h 552"/>
              <a:gd name="T76" fmla="*/ 708 w 810"/>
              <a:gd name="T77" fmla="*/ 168 h 552"/>
              <a:gd name="T78" fmla="*/ 674 w 810"/>
              <a:gd name="T79" fmla="*/ 167 h 552"/>
              <a:gd name="T80" fmla="*/ 669 w 810"/>
              <a:gd name="T81" fmla="*/ 197 h 552"/>
              <a:gd name="T82" fmla="*/ 671 w 810"/>
              <a:gd name="T83" fmla="*/ 209 h 552"/>
              <a:gd name="T84" fmla="*/ 647 w 810"/>
              <a:gd name="T85" fmla="*/ 220 h 552"/>
              <a:gd name="T86" fmla="*/ 627 w 810"/>
              <a:gd name="T87" fmla="*/ 216 h 552"/>
              <a:gd name="T88" fmla="*/ 575 w 810"/>
              <a:gd name="T89" fmla="*/ 171 h 552"/>
              <a:gd name="T90" fmla="*/ 564 w 810"/>
              <a:gd name="T91" fmla="*/ 154 h 552"/>
              <a:gd name="T92" fmla="*/ 551 w 810"/>
              <a:gd name="T93" fmla="*/ 133 h 552"/>
              <a:gd name="T94" fmla="*/ 557 w 810"/>
              <a:gd name="T95" fmla="*/ 150 h 552"/>
              <a:gd name="T96" fmla="*/ 505 w 810"/>
              <a:gd name="T97" fmla="*/ 172 h 552"/>
              <a:gd name="T98" fmla="*/ 508 w 810"/>
              <a:gd name="T99" fmla="*/ 161 h 552"/>
              <a:gd name="T100" fmla="*/ 478 w 810"/>
              <a:gd name="T101" fmla="*/ 124 h 552"/>
              <a:gd name="T102" fmla="*/ 449 w 810"/>
              <a:gd name="T103" fmla="*/ 126 h 552"/>
              <a:gd name="T104" fmla="*/ 434 w 810"/>
              <a:gd name="T105" fmla="*/ 120 h 552"/>
              <a:gd name="T106" fmla="*/ 427 w 810"/>
              <a:gd name="T107" fmla="*/ 85 h 552"/>
              <a:gd name="T108" fmla="*/ 383 w 810"/>
              <a:gd name="T109" fmla="*/ 102 h 552"/>
              <a:gd name="T110" fmla="*/ 372 w 810"/>
              <a:gd name="T111" fmla="*/ 107 h 552"/>
              <a:gd name="T112" fmla="*/ 353 w 810"/>
              <a:gd name="T113" fmla="*/ 100 h 552"/>
              <a:gd name="T114" fmla="*/ 339 w 810"/>
              <a:gd name="T115" fmla="*/ 79 h 552"/>
              <a:gd name="T116" fmla="*/ 311 w 810"/>
              <a:gd name="T117" fmla="*/ 73 h 552"/>
              <a:gd name="T118" fmla="*/ 280 w 810"/>
              <a:gd name="T119" fmla="*/ 71 h 552"/>
              <a:gd name="T120" fmla="*/ 229 w 810"/>
              <a:gd name="T121" fmla="*/ 87 h 552"/>
              <a:gd name="T122" fmla="*/ 205 w 810"/>
              <a:gd name="T123" fmla="*/ 8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0" h="552">
                <a:moveTo>
                  <a:pt x="157" y="26"/>
                </a:moveTo>
                <a:lnTo>
                  <a:pt x="153" y="0"/>
                </a:lnTo>
                <a:lnTo>
                  <a:pt x="141" y="8"/>
                </a:lnTo>
                <a:lnTo>
                  <a:pt x="140" y="8"/>
                </a:lnTo>
                <a:lnTo>
                  <a:pt x="110" y="19"/>
                </a:lnTo>
                <a:lnTo>
                  <a:pt x="109" y="16"/>
                </a:lnTo>
                <a:lnTo>
                  <a:pt x="105" y="15"/>
                </a:lnTo>
                <a:lnTo>
                  <a:pt x="105" y="29"/>
                </a:lnTo>
                <a:lnTo>
                  <a:pt x="103" y="30"/>
                </a:lnTo>
                <a:lnTo>
                  <a:pt x="88" y="52"/>
                </a:lnTo>
                <a:lnTo>
                  <a:pt x="87" y="52"/>
                </a:lnTo>
                <a:lnTo>
                  <a:pt x="87" y="53"/>
                </a:lnTo>
                <a:lnTo>
                  <a:pt x="86" y="53"/>
                </a:lnTo>
                <a:lnTo>
                  <a:pt x="64" y="71"/>
                </a:lnTo>
                <a:lnTo>
                  <a:pt x="62" y="71"/>
                </a:lnTo>
                <a:lnTo>
                  <a:pt x="62" y="74"/>
                </a:lnTo>
                <a:lnTo>
                  <a:pt x="59" y="71"/>
                </a:lnTo>
                <a:lnTo>
                  <a:pt x="59" y="71"/>
                </a:lnTo>
                <a:lnTo>
                  <a:pt x="48" y="66"/>
                </a:lnTo>
                <a:lnTo>
                  <a:pt x="40" y="61"/>
                </a:lnTo>
                <a:lnTo>
                  <a:pt x="35" y="57"/>
                </a:lnTo>
                <a:lnTo>
                  <a:pt x="32" y="52"/>
                </a:lnTo>
                <a:lnTo>
                  <a:pt x="32" y="52"/>
                </a:lnTo>
                <a:lnTo>
                  <a:pt x="29" y="50"/>
                </a:lnTo>
                <a:lnTo>
                  <a:pt x="26" y="47"/>
                </a:lnTo>
                <a:lnTo>
                  <a:pt x="11" y="51"/>
                </a:lnTo>
                <a:lnTo>
                  <a:pt x="0" y="60"/>
                </a:lnTo>
                <a:lnTo>
                  <a:pt x="26" y="82"/>
                </a:lnTo>
                <a:lnTo>
                  <a:pt x="46" y="90"/>
                </a:lnTo>
                <a:lnTo>
                  <a:pt x="47" y="91"/>
                </a:lnTo>
                <a:lnTo>
                  <a:pt x="48" y="91"/>
                </a:lnTo>
                <a:lnTo>
                  <a:pt x="50" y="94"/>
                </a:lnTo>
                <a:lnTo>
                  <a:pt x="50" y="95"/>
                </a:lnTo>
                <a:lnTo>
                  <a:pt x="54" y="120"/>
                </a:lnTo>
                <a:lnTo>
                  <a:pt x="55" y="120"/>
                </a:lnTo>
                <a:lnTo>
                  <a:pt x="55" y="156"/>
                </a:lnTo>
                <a:lnTo>
                  <a:pt x="60" y="178"/>
                </a:lnTo>
                <a:lnTo>
                  <a:pt x="75" y="212"/>
                </a:lnTo>
                <a:lnTo>
                  <a:pt x="91" y="228"/>
                </a:lnTo>
                <a:lnTo>
                  <a:pt x="105" y="218"/>
                </a:lnTo>
                <a:lnTo>
                  <a:pt x="114" y="207"/>
                </a:lnTo>
                <a:lnTo>
                  <a:pt x="114" y="206"/>
                </a:lnTo>
                <a:lnTo>
                  <a:pt x="115" y="206"/>
                </a:lnTo>
                <a:lnTo>
                  <a:pt x="132" y="185"/>
                </a:lnTo>
                <a:lnTo>
                  <a:pt x="147" y="197"/>
                </a:lnTo>
                <a:lnTo>
                  <a:pt x="147" y="199"/>
                </a:lnTo>
                <a:lnTo>
                  <a:pt x="147" y="199"/>
                </a:lnTo>
                <a:lnTo>
                  <a:pt x="147" y="199"/>
                </a:lnTo>
                <a:lnTo>
                  <a:pt x="147" y="200"/>
                </a:lnTo>
                <a:lnTo>
                  <a:pt x="162" y="228"/>
                </a:lnTo>
                <a:lnTo>
                  <a:pt x="179" y="235"/>
                </a:lnTo>
                <a:lnTo>
                  <a:pt x="189" y="264"/>
                </a:lnTo>
                <a:lnTo>
                  <a:pt x="189" y="265"/>
                </a:lnTo>
                <a:lnTo>
                  <a:pt x="189" y="266"/>
                </a:lnTo>
                <a:lnTo>
                  <a:pt x="188" y="294"/>
                </a:lnTo>
                <a:lnTo>
                  <a:pt x="188" y="295"/>
                </a:lnTo>
                <a:lnTo>
                  <a:pt x="187" y="295"/>
                </a:lnTo>
                <a:lnTo>
                  <a:pt x="179" y="319"/>
                </a:lnTo>
                <a:lnTo>
                  <a:pt x="193" y="330"/>
                </a:lnTo>
                <a:lnTo>
                  <a:pt x="208" y="324"/>
                </a:lnTo>
                <a:lnTo>
                  <a:pt x="221" y="309"/>
                </a:lnTo>
                <a:lnTo>
                  <a:pt x="225" y="312"/>
                </a:lnTo>
                <a:lnTo>
                  <a:pt x="237" y="316"/>
                </a:lnTo>
                <a:lnTo>
                  <a:pt x="237" y="316"/>
                </a:lnTo>
                <a:lnTo>
                  <a:pt x="237" y="316"/>
                </a:lnTo>
                <a:lnTo>
                  <a:pt x="252" y="328"/>
                </a:lnTo>
                <a:lnTo>
                  <a:pt x="267" y="325"/>
                </a:lnTo>
                <a:lnTo>
                  <a:pt x="267" y="325"/>
                </a:lnTo>
                <a:lnTo>
                  <a:pt x="275" y="324"/>
                </a:lnTo>
                <a:lnTo>
                  <a:pt x="282" y="325"/>
                </a:lnTo>
                <a:lnTo>
                  <a:pt x="287" y="328"/>
                </a:lnTo>
                <a:lnTo>
                  <a:pt x="289" y="334"/>
                </a:lnTo>
                <a:lnTo>
                  <a:pt x="289" y="344"/>
                </a:lnTo>
                <a:lnTo>
                  <a:pt x="292" y="345"/>
                </a:lnTo>
                <a:lnTo>
                  <a:pt x="308" y="350"/>
                </a:lnTo>
                <a:lnTo>
                  <a:pt x="316" y="335"/>
                </a:lnTo>
                <a:lnTo>
                  <a:pt x="316" y="328"/>
                </a:lnTo>
                <a:lnTo>
                  <a:pt x="316" y="328"/>
                </a:lnTo>
                <a:lnTo>
                  <a:pt x="318" y="321"/>
                </a:lnTo>
                <a:lnTo>
                  <a:pt x="319" y="319"/>
                </a:lnTo>
                <a:lnTo>
                  <a:pt x="321" y="318"/>
                </a:lnTo>
                <a:lnTo>
                  <a:pt x="330" y="319"/>
                </a:lnTo>
                <a:lnTo>
                  <a:pt x="330" y="319"/>
                </a:lnTo>
                <a:lnTo>
                  <a:pt x="339" y="324"/>
                </a:lnTo>
                <a:lnTo>
                  <a:pt x="345" y="329"/>
                </a:lnTo>
                <a:lnTo>
                  <a:pt x="348" y="336"/>
                </a:lnTo>
                <a:lnTo>
                  <a:pt x="350" y="343"/>
                </a:lnTo>
                <a:lnTo>
                  <a:pt x="348" y="351"/>
                </a:lnTo>
                <a:lnTo>
                  <a:pt x="348" y="366"/>
                </a:lnTo>
                <a:lnTo>
                  <a:pt x="362" y="385"/>
                </a:lnTo>
                <a:lnTo>
                  <a:pt x="377" y="403"/>
                </a:lnTo>
                <a:lnTo>
                  <a:pt x="377" y="403"/>
                </a:lnTo>
                <a:lnTo>
                  <a:pt x="382" y="406"/>
                </a:lnTo>
                <a:lnTo>
                  <a:pt x="385" y="410"/>
                </a:lnTo>
                <a:lnTo>
                  <a:pt x="394" y="413"/>
                </a:lnTo>
                <a:lnTo>
                  <a:pt x="397" y="413"/>
                </a:lnTo>
                <a:lnTo>
                  <a:pt x="397" y="413"/>
                </a:lnTo>
                <a:lnTo>
                  <a:pt x="400" y="415"/>
                </a:lnTo>
                <a:lnTo>
                  <a:pt x="401" y="420"/>
                </a:lnTo>
                <a:lnTo>
                  <a:pt x="402" y="427"/>
                </a:lnTo>
                <a:lnTo>
                  <a:pt x="403" y="435"/>
                </a:lnTo>
                <a:lnTo>
                  <a:pt x="403" y="490"/>
                </a:lnTo>
                <a:lnTo>
                  <a:pt x="403" y="490"/>
                </a:lnTo>
                <a:lnTo>
                  <a:pt x="407" y="495"/>
                </a:lnTo>
                <a:lnTo>
                  <a:pt x="410" y="498"/>
                </a:lnTo>
                <a:lnTo>
                  <a:pt x="413" y="499"/>
                </a:lnTo>
                <a:lnTo>
                  <a:pt x="415" y="499"/>
                </a:lnTo>
                <a:lnTo>
                  <a:pt x="415" y="499"/>
                </a:lnTo>
                <a:lnTo>
                  <a:pt x="421" y="498"/>
                </a:lnTo>
                <a:lnTo>
                  <a:pt x="425" y="498"/>
                </a:lnTo>
                <a:lnTo>
                  <a:pt x="429" y="499"/>
                </a:lnTo>
                <a:lnTo>
                  <a:pt x="433" y="502"/>
                </a:lnTo>
                <a:lnTo>
                  <a:pt x="437" y="505"/>
                </a:lnTo>
                <a:lnTo>
                  <a:pt x="437" y="505"/>
                </a:lnTo>
                <a:lnTo>
                  <a:pt x="441" y="507"/>
                </a:lnTo>
                <a:lnTo>
                  <a:pt x="445" y="509"/>
                </a:lnTo>
                <a:lnTo>
                  <a:pt x="447" y="515"/>
                </a:lnTo>
                <a:lnTo>
                  <a:pt x="449" y="521"/>
                </a:lnTo>
                <a:lnTo>
                  <a:pt x="452" y="552"/>
                </a:lnTo>
                <a:lnTo>
                  <a:pt x="479" y="494"/>
                </a:lnTo>
                <a:lnTo>
                  <a:pt x="479" y="494"/>
                </a:lnTo>
                <a:lnTo>
                  <a:pt x="486" y="474"/>
                </a:lnTo>
                <a:lnTo>
                  <a:pt x="489" y="466"/>
                </a:lnTo>
                <a:lnTo>
                  <a:pt x="493" y="459"/>
                </a:lnTo>
                <a:lnTo>
                  <a:pt x="497" y="453"/>
                </a:lnTo>
                <a:lnTo>
                  <a:pt x="501" y="448"/>
                </a:lnTo>
                <a:lnTo>
                  <a:pt x="505" y="445"/>
                </a:lnTo>
                <a:lnTo>
                  <a:pt x="511" y="444"/>
                </a:lnTo>
                <a:lnTo>
                  <a:pt x="511" y="444"/>
                </a:lnTo>
                <a:lnTo>
                  <a:pt x="514" y="443"/>
                </a:lnTo>
                <a:lnTo>
                  <a:pt x="520" y="443"/>
                </a:lnTo>
                <a:lnTo>
                  <a:pt x="532" y="445"/>
                </a:lnTo>
                <a:lnTo>
                  <a:pt x="544" y="450"/>
                </a:lnTo>
                <a:lnTo>
                  <a:pt x="560" y="458"/>
                </a:lnTo>
                <a:lnTo>
                  <a:pt x="638" y="465"/>
                </a:lnTo>
                <a:lnTo>
                  <a:pt x="642" y="447"/>
                </a:lnTo>
                <a:lnTo>
                  <a:pt x="605" y="412"/>
                </a:lnTo>
                <a:lnTo>
                  <a:pt x="605" y="412"/>
                </a:lnTo>
                <a:lnTo>
                  <a:pt x="594" y="405"/>
                </a:lnTo>
                <a:lnTo>
                  <a:pt x="587" y="399"/>
                </a:lnTo>
                <a:lnTo>
                  <a:pt x="583" y="395"/>
                </a:lnTo>
                <a:lnTo>
                  <a:pt x="582" y="392"/>
                </a:lnTo>
                <a:lnTo>
                  <a:pt x="583" y="390"/>
                </a:lnTo>
                <a:lnTo>
                  <a:pt x="611" y="391"/>
                </a:lnTo>
                <a:lnTo>
                  <a:pt x="611" y="391"/>
                </a:lnTo>
                <a:lnTo>
                  <a:pt x="620" y="393"/>
                </a:lnTo>
                <a:lnTo>
                  <a:pt x="630" y="393"/>
                </a:lnTo>
                <a:lnTo>
                  <a:pt x="639" y="391"/>
                </a:lnTo>
                <a:lnTo>
                  <a:pt x="648" y="387"/>
                </a:lnTo>
                <a:lnTo>
                  <a:pt x="656" y="380"/>
                </a:lnTo>
                <a:lnTo>
                  <a:pt x="666" y="371"/>
                </a:lnTo>
                <a:lnTo>
                  <a:pt x="675" y="358"/>
                </a:lnTo>
                <a:lnTo>
                  <a:pt x="683" y="344"/>
                </a:lnTo>
                <a:lnTo>
                  <a:pt x="683" y="344"/>
                </a:lnTo>
                <a:lnTo>
                  <a:pt x="685" y="344"/>
                </a:lnTo>
                <a:lnTo>
                  <a:pt x="711" y="319"/>
                </a:lnTo>
                <a:lnTo>
                  <a:pt x="715" y="263"/>
                </a:lnTo>
                <a:lnTo>
                  <a:pt x="715" y="257"/>
                </a:lnTo>
                <a:lnTo>
                  <a:pt x="718" y="257"/>
                </a:lnTo>
                <a:lnTo>
                  <a:pt x="721" y="257"/>
                </a:lnTo>
                <a:lnTo>
                  <a:pt x="741" y="253"/>
                </a:lnTo>
                <a:lnTo>
                  <a:pt x="745" y="253"/>
                </a:lnTo>
                <a:lnTo>
                  <a:pt x="747" y="254"/>
                </a:lnTo>
                <a:lnTo>
                  <a:pt x="747" y="255"/>
                </a:lnTo>
                <a:lnTo>
                  <a:pt x="789" y="299"/>
                </a:lnTo>
                <a:lnTo>
                  <a:pt x="802" y="295"/>
                </a:lnTo>
                <a:lnTo>
                  <a:pt x="804" y="287"/>
                </a:lnTo>
                <a:lnTo>
                  <a:pt x="781" y="265"/>
                </a:lnTo>
                <a:lnTo>
                  <a:pt x="778" y="263"/>
                </a:lnTo>
                <a:lnTo>
                  <a:pt x="776" y="259"/>
                </a:lnTo>
                <a:lnTo>
                  <a:pt x="810" y="239"/>
                </a:lnTo>
                <a:lnTo>
                  <a:pt x="808" y="188"/>
                </a:lnTo>
                <a:lnTo>
                  <a:pt x="794" y="191"/>
                </a:lnTo>
                <a:lnTo>
                  <a:pt x="794" y="191"/>
                </a:lnTo>
                <a:lnTo>
                  <a:pt x="792" y="191"/>
                </a:lnTo>
                <a:lnTo>
                  <a:pt x="773" y="181"/>
                </a:lnTo>
                <a:lnTo>
                  <a:pt x="773" y="181"/>
                </a:lnTo>
                <a:lnTo>
                  <a:pt x="766" y="179"/>
                </a:lnTo>
                <a:lnTo>
                  <a:pt x="760" y="177"/>
                </a:lnTo>
                <a:lnTo>
                  <a:pt x="741" y="167"/>
                </a:lnTo>
                <a:lnTo>
                  <a:pt x="741" y="167"/>
                </a:lnTo>
                <a:lnTo>
                  <a:pt x="737" y="163"/>
                </a:lnTo>
                <a:lnTo>
                  <a:pt x="733" y="161"/>
                </a:lnTo>
                <a:lnTo>
                  <a:pt x="730" y="157"/>
                </a:lnTo>
                <a:lnTo>
                  <a:pt x="730" y="154"/>
                </a:lnTo>
                <a:lnTo>
                  <a:pt x="730" y="155"/>
                </a:lnTo>
                <a:lnTo>
                  <a:pt x="730" y="155"/>
                </a:lnTo>
                <a:lnTo>
                  <a:pt x="729" y="161"/>
                </a:lnTo>
                <a:lnTo>
                  <a:pt x="727" y="163"/>
                </a:lnTo>
                <a:lnTo>
                  <a:pt x="725" y="164"/>
                </a:lnTo>
                <a:lnTo>
                  <a:pt x="725" y="164"/>
                </a:lnTo>
                <a:lnTo>
                  <a:pt x="723" y="165"/>
                </a:lnTo>
                <a:lnTo>
                  <a:pt x="719" y="167"/>
                </a:lnTo>
                <a:lnTo>
                  <a:pt x="709" y="168"/>
                </a:lnTo>
                <a:lnTo>
                  <a:pt x="708" y="168"/>
                </a:lnTo>
                <a:lnTo>
                  <a:pt x="707" y="167"/>
                </a:lnTo>
                <a:lnTo>
                  <a:pt x="705" y="167"/>
                </a:lnTo>
                <a:lnTo>
                  <a:pt x="689" y="154"/>
                </a:lnTo>
                <a:lnTo>
                  <a:pt x="674" y="167"/>
                </a:lnTo>
                <a:lnTo>
                  <a:pt x="674" y="167"/>
                </a:lnTo>
                <a:lnTo>
                  <a:pt x="665" y="175"/>
                </a:lnTo>
                <a:lnTo>
                  <a:pt x="662" y="178"/>
                </a:lnTo>
                <a:lnTo>
                  <a:pt x="661" y="183"/>
                </a:lnTo>
                <a:lnTo>
                  <a:pt x="669" y="197"/>
                </a:lnTo>
                <a:lnTo>
                  <a:pt x="669" y="197"/>
                </a:lnTo>
                <a:lnTo>
                  <a:pt x="671" y="201"/>
                </a:lnTo>
                <a:lnTo>
                  <a:pt x="671" y="203"/>
                </a:lnTo>
                <a:lnTo>
                  <a:pt x="673" y="207"/>
                </a:lnTo>
                <a:lnTo>
                  <a:pt x="671" y="209"/>
                </a:lnTo>
                <a:lnTo>
                  <a:pt x="671" y="209"/>
                </a:lnTo>
                <a:lnTo>
                  <a:pt x="669" y="211"/>
                </a:lnTo>
                <a:lnTo>
                  <a:pt x="666" y="214"/>
                </a:lnTo>
                <a:lnTo>
                  <a:pt x="660" y="216"/>
                </a:lnTo>
                <a:lnTo>
                  <a:pt x="654" y="217"/>
                </a:lnTo>
                <a:lnTo>
                  <a:pt x="647" y="220"/>
                </a:lnTo>
                <a:lnTo>
                  <a:pt x="647" y="220"/>
                </a:lnTo>
                <a:lnTo>
                  <a:pt x="642" y="222"/>
                </a:lnTo>
                <a:lnTo>
                  <a:pt x="636" y="222"/>
                </a:lnTo>
                <a:lnTo>
                  <a:pt x="630" y="219"/>
                </a:lnTo>
                <a:lnTo>
                  <a:pt x="627" y="216"/>
                </a:lnTo>
                <a:lnTo>
                  <a:pt x="624" y="212"/>
                </a:lnTo>
                <a:lnTo>
                  <a:pt x="592" y="180"/>
                </a:lnTo>
                <a:lnTo>
                  <a:pt x="592" y="180"/>
                </a:lnTo>
                <a:lnTo>
                  <a:pt x="583" y="176"/>
                </a:lnTo>
                <a:lnTo>
                  <a:pt x="575" y="171"/>
                </a:lnTo>
                <a:lnTo>
                  <a:pt x="569" y="167"/>
                </a:lnTo>
                <a:lnTo>
                  <a:pt x="566" y="162"/>
                </a:lnTo>
                <a:lnTo>
                  <a:pt x="566" y="162"/>
                </a:lnTo>
                <a:lnTo>
                  <a:pt x="564" y="156"/>
                </a:lnTo>
                <a:lnTo>
                  <a:pt x="564" y="154"/>
                </a:lnTo>
                <a:lnTo>
                  <a:pt x="564" y="152"/>
                </a:lnTo>
                <a:lnTo>
                  <a:pt x="564" y="152"/>
                </a:lnTo>
                <a:lnTo>
                  <a:pt x="561" y="138"/>
                </a:lnTo>
                <a:lnTo>
                  <a:pt x="558" y="130"/>
                </a:lnTo>
                <a:lnTo>
                  <a:pt x="551" y="133"/>
                </a:lnTo>
                <a:lnTo>
                  <a:pt x="550" y="136"/>
                </a:lnTo>
                <a:lnTo>
                  <a:pt x="550" y="136"/>
                </a:lnTo>
                <a:lnTo>
                  <a:pt x="551" y="141"/>
                </a:lnTo>
                <a:lnTo>
                  <a:pt x="556" y="148"/>
                </a:lnTo>
                <a:lnTo>
                  <a:pt x="557" y="150"/>
                </a:lnTo>
                <a:lnTo>
                  <a:pt x="558" y="152"/>
                </a:lnTo>
                <a:lnTo>
                  <a:pt x="557" y="154"/>
                </a:lnTo>
                <a:lnTo>
                  <a:pt x="540" y="183"/>
                </a:lnTo>
                <a:lnTo>
                  <a:pt x="512" y="176"/>
                </a:lnTo>
                <a:lnTo>
                  <a:pt x="505" y="172"/>
                </a:lnTo>
                <a:lnTo>
                  <a:pt x="505" y="172"/>
                </a:lnTo>
                <a:lnTo>
                  <a:pt x="505" y="169"/>
                </a:lnTo>
                <a:lnTo>
                  <a:pt x="505" y="169"/>
                </a:lnTo>
                <a:lnTo>
                  <a:pt x="508" y="165"/>
                </a:lnTo>
                <a:lnTo>
                  <a:pt x="508" y="161"/>
                </a:lnTo>
                <a:lnTo>
                  <a:pt x="508" y="156"/>
                </a:lnTo>
                <a:lnTo>
                  <a:pt x="505" y="152"/>
                </a:lnTo>
                <a:lnTo>
                  <a:pt x="502" y="142"/>
                </a:lnTo>
                <a:lnTo>
                  <a:pt x="479" y="125"/>
                </a:lnTo>
                <a:lnTo>
                  <a:pt x="478" y="124"/>
                </a:lnTo>
                <a:lnTo>
                  <a:pt x="478" y="124"/>
                </a:lnTo>
                <a:lnTo>
                  <a:pt x="476" y="126"/>
                </a:lnTo>
                <a:lnTo>
                  <a:pt x="474" y="128"/>
                </a:lnTo>
                <a:lnTo>
                  <a:pt x="471" y="129"/>
                </a:lnTo>
                <a:lnTo>
                  <a:pt x="449" y="126"/>
                </a:lnTo>
                <a:lnTo>
                  <a:pt x="449" y="126"/>
                </a:lnTo>
                <a:lnTo>
                  <a:pt x="440" y="124"/>
                </a:lnTo>
                <a:lnTo>
                  <a:pt x="437" y="122"/>
                </a:lnTo>
                <a:lnTo>
                  <a:pt x="434" y="120"/>
                </a:lnTo>
                <a:lnTo>
                  <a:pt x="434" y="120"/>
                </a:lnTo>
                <a:lnTo>
                  <a:pt x="434" y="117"/>
                </a:lnTo>
                <a:lnTo>
                  <a:pt x="433" y="114"/>
                </a:lnTo>
                <a:lnTo>
                  <a:pt x="435" y="106"/>
                </a:lnTo>
                <a:lnTo>
                  <a:pt x="437" y="102"/>
                </a:lnTo>
                <a:lnTo>
                  <a:pt x="427" y="85"/>
                </a:lnTo>
                <a:lnTo>
                  <a:pt x="385" y="87"/>
                </a:lnTo>
                <a:lnTo>
                  <a:pt x="385" y="87"/>
                </a:lnTo>
                <a:lnTo>
                  <a:pt x="385" y="92"/>
                </a:lnTo>
                <a:lnTo>
                  <a:pt x="385" y="95"/>
                </a:lnTo>
                <a:lnTo>
                  <a:pt x="383" y="102"/>
                </a:lnTo>
                <a:lnTo>
                  <a:pt x="383" y="102"/>
                </a:lnTo>
                <a:lnTo>
                  <a:pt x="381" y="105"/>
                </a:lnTo>
                <a:lnTo>
                  <a:pt x="378" y="106"/>
                </a:lnTo>
                <a:lnTo>
                  <a:pt x="372" y="107"/>
                </a:lnTo>
                <a:lnTo>
                  <a:pt x="372" y="107"/>
                </a:lnTo>
                <a:lnTo>
                  <a:pt x="368" y="108"/>
                </a:lnTo>
                <a:lnTo>
                  <a:pt x="363" y="107"/>
                </a:lnTo>
                <a:lnTo>
                  <a:pt x="358" y="105"/>
                </a:lnTo>
                <a:lnTo>
                  <a:pt x="353" y="101"/>
                </a:lnTo>
                <a:lnTo>
                  <a:pt x="353" y="100"/>
                </a:lnTo>
                <a:lnTo>
                  <a:pt x="352" y="100"/>
                </a:lnTo>
                <a:lnTo>
                  <a:pt x="352" y="100"/>
                </a:lnTo>
                <a:lnTo>
                  <a:pt x="346" y="92"/>
                </a:lnTo>
                <a:lnTo>
                  <a:pt x="342" y="85"/>
                </a:lnTo>
                <a:lnTo>
                  <a:pt x="339" y="79"/>
                </a:lnTo>
                <a:lnTo>
                  <a:pt x="339" y="74"/>
                </a:lnTo>
                <a:lnTo>
                  <a:pt x="330" y="61"/>
                </a:lnTo>
                <a:lnTo>
                  <a:pt x="319" y="69"/>
                </a:lnTo>
                <a:lnTo>
                  <a:pt x="319" y="69"/>
                </a:lnTo>
                <a:lnTo>
                  <a:pt x="311" y="73"/>
                </a:lnTo>
                <a:lnTo>
                  <a:pt x="305" y="75"/>
                </a:lnTo>
                <a:lnTo>
                  <a:pt x="300" y="74"/>
                </a:lnTo>
                <a:lnTo>
                  <a:pt x="297" y="71"/>
                </a:lnTo>
                <a:lnTo>
                  <a:pt x="292" y="69"/>
                </a:lnTo>
                <a:lnTo>
                  <a:pt x="280" y="71"/>
                </a:lnTo>
                <a:lnTo>
                  <a:pt x="248" y="82"/>
                </a:lnTo>
                <a:lnTo>
                  <a:pt x="248" y="82"/>
                </a:lnTo>
                <a:lnTo>
                  <a:pt x="242" y="85"/>
                </a:lnTo>
                <a:lnTo>
                  <a:pt x="237" y="86"/>
                </a:lnTo>
                <a:lnTo>
                  <a:pt x="229" y="87"/>
                </a:lnTo>
                <a:lnTo>
                  <a:pt x="225" y="87"/>
                </a:lnTo>
                <a:lnTo>
                  <a:pt x="225" y="87"/>
                </a:lnTo>
                <a:lnTo>
                  <a:pt x="217" y="87"/>
                </a:lnTo>
                <a:lnTo>
                  <a:pt x="211" y="85"/>
                </a:lnTo>
                <a:lnTo>
                  <a:pt x="205" y="83"/>
                </a:lnTo>
                <a:lnTo>
                  <a:pt x="201" y="79"/>
                </a:lnTo>
                <a:lnTo>
                  <a:pt x="182" y="63"/>
                </a:lnTo>
                <a:lnTo>
                  <a:pt x="157" y="26"/>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5" name="Freeform 61"/>
          <p:cNvSpPr>
            <a:spLocks/>
          </p:cNvSpPr>
          <p:nvPr/>
        </p:nvSpPr>
        <p:spPr bwMode="auto">
          <a:xfrm>
            <a:off x="5138504" y="1254155"/>
            <a:ext cx="1259427" cy="1144767"/>
          </a:xfrm>
          <a:custGeom>
            <a:avLst/>
            <a:gdLst>
              <a:gd name="T0" fmla="*/ 1073 w 1087"/>
              <a:gd name="T1" fmla="*/ 447 h 988"/>
              <a:gd name="T2" fmla="*/ 1069 w 1087"/>
              <a:gd name="T3" fmla="*/ 413 h 988"/>
              <a:gd name="T4" fmla="*/ 1057 w 1087"/>
              <a:gd name="T5" fmla="*/ 368 h 988"/>
              <a:gd name="T6" fmla="*/ 1026 w 1087"/>
              <a:gd name="T7" fmla="*/ 361 h 988"/>
              <a:gd name="T8" fmla="*/ 1002 w 1087"/>
              <a:gd name="T9" fmla="*/ 386 h 988"/>
              <a:gd name="T10" fmla="*/ 981 w 1087"/>
              <a:gd name="T11" fmla="*/ 409 h 988"/>
              <a:gd name="T12" fmla="*/ 935 w 1087"/>
              <a:gd name="T13" fmla="*/ 484 h 988"/>
              <a:gd name="T14" fmla="*/ 806 w 1087"/>
              <a:gd name="T15" fmla="*/ 508 h 988"/>
              <a:gd name="T16" fmla="*/ 751 w 1087"/>
              <a:gd name="T17" fmla="*/ 425 h 988"/>
              <a:gd name="T18" fmla="*/ 710 w 1087"/>
              <a:gd name="T19" fmla="*/ 390 h 988"/>
              <a:gd name="T20" fmla="*/ 501 w 1087"/>
              <a:gd name="T21" fmla="*/ 355 h 988"/>
              <a:gd name="T22" fmla="*/ 415 w 1087"/>
              <a:gd name="T23" fmla="*/ 198 h 988"/>
              <a:gd name="T24" fmla="*/ 259 w 1087"/>
              <a:gd name="T25" fmla="*/ 28 h 988"/>
              <a:gd name="T26" fmla="*/ 153 w 1087"/>
              <a:gd name="T27" fmla="*/ 13 h 988"/>
              <a:gd name="T28" fmla="*/ 106 w 1087"/>
              <a:gd name="T29" fmla="*/ 1 h 988"/>
              <a:gd name="T30" fmla="*/ 11 w 1087"/>
              <a:gd name="T31" fmla="*/ 39 h 988"/>
              <a:gd name="T32" fmla="*/ 3 w 1087"/>
              <a:gd name="T33" fmla="*/ 79 h 988"/>
              <a:gd name="T34" fmla="*/ 3 w 1087"/>
              <a:gd name="T35" fmla="*/ 111 h 988"/>
              <a:gd name="T36" fmla="*/ 55 w 1087"/>
              <a:gd name="T37" fmla="*/ 131 h 988"/>
              <a:gd name="T38" fmla="*/ 76 w 1087"/>
              <a:gd name="T39" fmla="*/ 109 h 988"/>
              <a:gd name="T40" fmla="*/ 115 w 1087"/>
              <a:gd name="T41" fmla="*/ 175 h 988"/>
              <a:gd name="T42" fmla="*/ 164 w 1087"/>
              <a:gd name="T43" fmla="*/ 225 h 988"/>
              <a:gd name="T44" fmla="*/ 224 w 1087"/>
              <a:gd name="T45" fmla="*/ 196 h 988"/>
              <a:gd name="T46" fmla="*/ 321 w 1087"/>
              <a:gd name="T47" fmla="*/ 166 h 988"/>
              <a:gd name="T48" fmla="*/ 352 w 1087"/>
              <a:gd name="T49" fmla="*/ 275 h 988"/>
              <a:gd name="T50" fmla="*/ 363 w 1087"/>
              <a:gd name="T51" fmla="*/ 379 h 988"/>
              <a:gd name="T52" fmla="*/ 351 w 1087"/>
              <a:gd name="T53" fmla="*/ 432 h 988"/>
              <a:gd name="T54" fmla="*/ 345 w 1087"/>
              <a:gd name="T55" fmla="*/ 502 h 988"/>
              <a:gd name="T56" fmla="*/ 331 w 1087"/>
              <a:gd name="T57" fmla="*/ 552 h 988"/>
              <a:gd name="T58" fmla="*/ 300 w 1087"/>
              <a:gd name="T59" fmla="*/ 540 h 988"/>
              <a:gd name="T60" fmla="*/ 237 w 1087"/>
              <a:gd name="T61" fmla="*/ 627 h 988"/>
              <a:gd name="T62" fmla="*/ 242 w 1087"/>
              <a:gd name="T63" fmla="*/ 707 h 988"/>
              <a:gd name="T64" fmla="*/ 277 w 1087"/>
              <a:gd name="T65" fmla="*/ 776 h 988"/>
              <a:gd name="T66" fmla="*/ 354 w 1087"/>
              <a:gd name="T67" fmla="*/ 816 h 988"/>
              <a:gd name="T68" fmla="*/ 390 w 1087"/>
              <a:gd name="T69" fmla="*/ 852 h 988"/>
              <a:gd name="T70" fmla="*/ 434 w 1087"/>
              <a:gd name="T71" fmla="*/ 841 h 988"/>
              <a:gd name="T72" fmla="*/ 473 w 1087"/>
              <a:gd name="T73" fmla="*/ 837 h 988"/>
              <a:gd name="T74" fmla="*/ 508 w 1087"/>
              <a:gd name="T75" fmla="*/ 824 h 988"/>
              <a:gd name="T76" fmla="*/ 525 w 1087"/>
              <a:gd name="T77" fmla="*/ 853 h 988"/>
              <a:gd name="T78" fmla="*/ 544 w 1087"/>
              <a:gd name="T79" fmla="*/ 870 h 988"/>
              <a:gd name="T80" fmla="*/ 553 w 1087"/>
              <a:gd name="T81" fmla="*/ 853 h 988"/>
              <a:gd name="T82" fmla="*/ 609 w 1087"/>
              <a:gd name="T83" fmla="*/ 853 h 988"/>
              <a:gd name="T84" fmla="*/ 638 w 1087"/>
              <a:gd name="T85" fmla="*/ 895 h 988"/>
              <a:gd name="T86" fmla="*/ 686 w 1087"/>
              <a:gd name="T87" fmla="*/ 912 h 988"/>
              <a:gd name="T88" fmla="*/ 716 w 1087"/>
              <a:gd name="T89" fmla="*/ 932 h 988"/>
              <a:gd name="T90" fmla="*/ 716 w 1087"/>
              <a:gd name="T91" fmla="*/ 904 h 988"/>
              <a:gd name="T92" fmla="*/ 737 w 1087"/>
              <a:gd name="T93" fmla="*/ 895 h 988"/>
              <a:gd name="T94" fmla="*/ 750 w 1087"/>
              <a:gd name="T95" fmla="*/ 933 h 988"/>
              <a:gd name="T96" fmla="*/ 772 w 1087"/>
              <a:gd name="T97" fmla="*/ 947 h 988"/>
              <a:gd name="T98" fmla="*/ 828 w 1087"/>
              <a:gd name="T99" fmla="*/ 975 h 988"/>
              <a:gd name="T100" fmla="*/ 824 w 1087"/>
              <a:gd name="T101" fmla="*/ 954 h 988"/>
              <a:gd name="T102" fmla="*/ 890 w 1087"/>
              <a:gd name="T103" fmla="*/ 933 h 988"/>
              <a:gd name="T104" fmla="*/ 923 w 1087"/>
              <a:gd name="T105" fmla="*/ 909 h 988"/>
              <a:gd name="T106" fmla="*/ 918 w 1087"/>
              <a:gd name="T107" fmla="*/ 932 h 988"/>
              <a:gd name="T108" fmla="*/ 952 w 1087"/>
              <a:gd name="T109" fmla="*/ 947 h 988"/>
              <a:gd name="T110" fmla="*/ 953 w 1087"/>
              <a:gd name="T111" fmla="*/ 858 h 988"/>
              <a:gd name="T112" fmla="*/ 923 w 1087"/>
              <a:gd name="T113" fmla="*/ 815 h 988"/>
              <a:gd name="T114" fmla="*/ 943 w 1087"/>
              <a:gd name="T115" fmla="*/ 768 h 988"/>
              <a:gd name="T116" fmla="*/ 1000 w 1087"/>
              <a:gd name="T117" fmla="*/ 729 h 988"/>
              <a:gd name="T118" fmla="*/ 1055 w 1087"/>
              <a:gd name="T119" fmla="*/ 730 h 988"/>
              <a:gd name="T120" fmla="*/ 1084 w 1087"/>
              <a:gd name="T121" fmla="*/ 677 h 988"/>
              <a:gd name="T122" fmla="*/ 1084 w 1087"/>
              <a:gd name="T123" fmla="*/ 57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7" h="988">
                <a:moveTo>
                  <a:pt x="1084" y="578"/>
                </a:moveTo>
                <a:lnTo>
                  <a:pt x="1065" y="460"/>
                </a:lnTo>
                <a:lnTo>
                  <a:pt x="1066" y="457"/>
                </a:lnTo>
                <a:lnTo>
                  <a:pt x="1068" y="457"/>
                </a:lnTo>
                <a:lnTo>
                  <a:pt x="1068" y="457"/>
                </a:lnTo>
                <a:lnTo>
                  <a:pt x="1073" y="447"/>
                </a:lnTo>
                <a:lnTo>
                  <a:pt x="1077" y="439"/>
                </a:lnTo>
                <a:lnTo>
                  <a:pt x="1079" y="431"/>
                </a:lnTo>
                <a:lnTo>
                  <a:pt x="1079" y="424"/>
                </a:lnTo>
                <a:lnTo>
                  <a:pt x="1073" y="417"/>
                </a:lnTo>
                <a:lnTo>
                  <a:pt x="1073" y="417"/>
                </a:lnTo>
                <a:lnTo>
                  <a:pt x="1069" y="413"/>
                </a:lnTo>
                <a:lnTo>
                  <a:pt x="1065" y="408"/>
                </a:lnTo>
                <a:lnTo>
                  <a:pt x="1062" y="402"/>
                </a:lnTo>
                <a:lnTo>
                  <a:pt x="1060" y="395"/>
                </a:lnTo>
                <a:lnTo>
                  <a:pt x="1058" y="387"/>
                </a:lnTo>
                <a:lnTo>
                  <a:pt x="1057" y="378"/>
                </a:lnTo>
                <a:lnTo>
                  <a:pt x="1057" y="368"/>
                </a:lnTo>
                <a:lnTo>
                  <a:pt x="1058" y="356"/>
                </a:lnTo>
                <a:lnTo>
                  <a:pt x="1047" y="356"/>
                </a:lnTo>
                <a:lnTo>
                  <a:pt x="1047" y="356"/>
                </a:lnTo>
                <a:lnTo>
                  <a:pt x="1040" y="356"/>
                </a:lnTo>
                <a:lnTo>
                  <a:pt x="1033" y="358"/>
                </a:lnTo>
                <a:lnTo>
                  <a:pt x="1026" y="361"/>
                </a:lnTo>
                <a:lnTo>
                  <a:pt x="1019" y="364"/>
                </a:lnTo>
                <a:lnTo>
                  <a:pt x="1019" y="364"/>
                </a:lnTo>
                <a:lnTo>
                  <a:pt x="1013" y="370"/>
                </a:lnTo>
                <a:lnTo>
                  <a:pt x="1008" y="376"/>
                </a:lnTo>
                <a:lnTo>
                  <a:pt x="1005" y="382"/>
                </a:lnTo>
                <a:lnTo>
                  <a:pt x="1002" y="386"/>
                </a:lnTo>
                <a:lnTo>
                  <a:pt x="1002" y="386"/>
                </a:lnTo>
                <a:lnTo>
                  <a:pt x="1000" y="392"/>
                </a:lnTo>
                <a:lnTo>
                  <a:pt x="997" y="397"/>
                </a:lnTo>
                <a:lnTo>
                  <a:pt x="992" y="401"/>
                </a:lnTo>
                <a:lnTo>
                  <a:pt x="987" y="406"/>
                </a:lnTo>
                <a:lnTo>
                  <a:pt x="981" y="409"/>
                </a:lnTo>
                <a:lnTo>
                  <a:pt x="974" y="413"/>
                </a:lnTo>
                <a:lnTo>
                  <a:pt x="955" y="419"/>
                </a:lnTo>
                <a:lnTo>
                  <a:pt x="950" y="457"/>
                </a:lnTo>
                <a:lnTo>
                  <a:pt x="950" y="458"/>
                </a:lnTo>
                <a:lnTo>
                  <a:pt x="948" y="460"/>
                </a:lnTo>
                <a:lnTo>
                  <a:pt x="935" y="484"/>
                </a:lnTo>
                <a:lnTo>
                  <a:pt x="934" y="486"/>
                </a:lnTo>
                <a:lnTo>
                  <a:pt x="932" y="486"/>
                </a:lnTo>
                <a:lnTo>
                  <a:pt x="931" y="486"/>
                </a:lnTo>
                <a:lnTo>
                  <a:pt x="811" y="508"/>
                </a:lnTo>
                <a:lnTo>
                  <a:pt x="810" y="508"/>
                </a:lnTo>
                <a:lnTo>
                  <a:pt x="806" y="508"/>
                </a:lnTo>
                <a:lnTo>
                  <a:pt x="806" y="505"/>
                </a:lnTo>
                <a:lnTo>
                  <a:pt x="772" y="468"/>
                </a:lnTo>
                <a:lnTo>
                  <a:pt x="782" y="457"/>
                </a:lnTo>
                <a:lnTo>
                  <a:pt x="769" y="439"/>
                </a:lnTo>
                <a:lnTo>
                  <a:pt x="753" y="426"/>
                </a:lnTo>
                <a:lnTo>
                  <a:pt x="751" y="425"/>
                </a:lnTo>
                <a:lnTo>
                  <a:pt x="750" y="425"/>
                </a:lnTo>
                <a:lnTo>
                  <a:pt x="750" y="424"/>
                </a:lnTo>
                <a:lnTo>
                  <a:pt x="750" y="423"/>
                </a:lnTo>
                <a:lnTo>
                  <a:pt x="743" y="390"/>
                </a:lnTo>
                <a:lnTo>
                  <a:pt x="713" y="393"/>
                </a:lnTo>
                <a:lnTo>
                  <a:pt x="710" y="390"/>
                </a:lnTo>
                <a:lnTo>
                  <a:pt x="684" y="375"/>
                </a:lnTo>
                <a:lnTo>
                  <a:pt x="588" y="358"/>
                </a:lnTo>
                <a:lnTo>
                  <a:pt x="508" y="354"/>
                </a:lnTo>
                <a:lnTo>
                  <a:pt x="505" y="356"/>
                </a:lnTo>
                <a:lnTo>
                  <a:pt x="505" y="356"/>
                </a:lnTo>
                <a:lnTo>
                  <a:pt x="501" y="355"/>
                </a:lnTo>
                <a:lnTo>
                  <a:pt x="498" y="353"/>
                </a:lnTo>
                <a:lnTo>
                  <a:pt x="453" y="249"/>
                </a:lnTo>
                <a:lnTo>
                  <a:pt x="453" y="249"/>
                </a:lnTo>
                <a:lnTo>
                  <a:pt x="446" y="238"/>
                </a:lnTo>
                <a:lnTo>
                  <a:pt x="434" y="222"/>
                </a:lnTo>
                <a:lnTo>
                  <a:pt x="415" y="198"/>
                </a:lnTo>
                <a:lnTo>
                  <a:pt x="390" y="167"/>
                </a:lnTo>
                <a:lnTo>
                  <a:pt x="390" y="167"/>
                </a:lnTo>
                <a:lnTo>
                  <a:pt x="347" y="116"/>
                </a:lnTo>
                <a:lnTo>
                  <a:pt x="335" y="101"/>
                </a:lnTo>
                <a:lnTo>
                  <a:pt x="327" y="94"/>
                </a:lnTo>
                <a:lnTo>
                  <a:pt x="259" y="28"/>
                </a:lnTo>
                <a:lnTo>
                  <a:pt x="249" y="22"/>
                </a:lnTo>
                <a:lnTo>
                  <a:pt x="164" y="19"/>
                </a:lnTo>
                <a:lnTo>
                  <a:pt x="163" y="19"/>
                </a:lnTo>
                <a:lnTo>
                  <a:pt x="161" y="17"/>
                </a:lnTo>
                <a:lnTo>
                  <a:pt x="161" y="17"/>
                </a:lnTo>
                <a:lnTo>
                  <a:pt x="153" y="13"/>
                </a:lnTo>
                <a:lnTo>
                  <a:pt x="145" y="9"/>
                </a:lnTo>
                <a:lnTo>
                  <a:pt x="134" y="5"/>
                </a:lnTo>
                <a:lnTo>
                  <a:pt x="122" y="2"/>
                </a:lnTo>
                <a:lnTo>
                  <a:pt x="122" y="2"/>
                </a:lnTo>
                <a:lnTo>
                  <a:pt x="115" y="0"/>
                </a:lnTo>
                <a:lnTo>
                  <a:pt x="106" y="1"/>
                </a:lnTo>
                <a:lnTo>
                  <a:pt x="95" y="2"/>
                </a:lnTo>
                <a:lnTo>
                  <a:pt x="83" y="7"/>
                </a:lnTo>
                <a:lnTo>
                  <a:pt x="68" y="11"/>
                </a:lnTo>
                <a:lnTo>
                  <a:pt x="52" y="19"/>
                </a:lnTo>
                <a:lnTo>
                  <a:pt x="13" y="38"/>
                </a:lnTo>
                <a:lnTo>
                  <a:pt x="11" y="39"/>
                </a:lnTo>
                <a:lnTo>
                  <a:pt x="13" y="56"/>
                </a:lnTo>
                <a:lnTo>
                  <a:pt x="14" y="56"/>
                </a:lnTo>
                <a:lnTo>
                  <a:pt x="14" y="57"/>
                </a:lnTo>
                <a:lnTo>
                  <a:pt x="13" y="57"/>
                </a:lnTo>
                <a:lnTo>
                  <a:pt x="13" y="60"/>
                </a:lnTo>
                <a:lnTo>
                  <a:pt x="3" y="79"/>
                </a:lnTo>
                <a:lnTo>
                  <a:pt x="3" y="80"/>
                </a:lnTo>
                <a:lnTo>
                  <a:pt x="1" y="80"/>
                </a:lnTo>
                <a:lnTo>
                  <a:pt x="0" y="94"/>
                </a:lnTo>
                <a:lnTo>
                  <a:pt x="0" y="94"/>
                </a:lnTo>
                <a:lnTo>
                  <a:pt x="1" y="102"/>
                </a:lnTo>
                <a:lnTo>
                  <a:pt x="3" y="111"/>
                </a:lnTo>
                <a:lnTo>
                  <a:pt x="4" y="119"/>
                </a:lnTo>
                <a:lnTo>
                  <a:pt x="6" y="126"/>
                </a:lnTo>
                <a:lnTo>
                  <a:pt x="15" y="133"/>
                </a:lnTo>
                <a:lnTo>
                  <a:pt x="33" y="132"/>
                </a:lnTo>
                <a:lnTo>
                  <a:pt x="48" y="135"/>
                </a:lnTo>
                <a:lnTo>
                  <a:pt x="55" y="131"/>
                </a:lnTo>
                <a:lnTo>
                  <a:pt x="55" y="131"/>
                </a:lnTo>
                <a:lnTo>
                  <a:pt x="55" y="123"/>
                </a:lnTo>
                <a:lnTo>
                  <a:pt x="58" y="116"/>
                </a:lnTo>
                <a:lnTo>
                  <a:pt x="60" y="111"/>
                </a:lnTo>
                <a:lnTo>
                  <a:pt x="63" y="109"/>
                </a:lnTo>
                <a:lnTo>
                  <a:pt x="76" y="109"/>
                </a:lnTo>
                <a:lnTo>
                  <a:pt x="118" y="120"/>
                </a:lnTo>
                <a:lnTo>
                  <a:pt x="127" y="121"/>
                </a:lnTo>
                <a:lnTo>
                  <a:pt x="114" y="144"/>
                </a:lnTo>
                <a:lnTo>
                  <a:pt x="114" y="172"/>
                </a:lnTo>
                <a:lnTo>
                  <a:pt x="114" y="172"/>
                </a:lnTo>
                <a:lnTo>
                  <a:pt x="115" y="175"/>
                </a:lnTo>
                <a:lnTo>
                  <a:pt x="116" y="179"/>
                </a:lnTo>
                <a:lnTo>
                  <a:pt x="123" y="188"/>
                </a:lnTo>
                <a:lnTo>
                  <a:pt x="132" y="199"/>
                </a:lnTo>
                <a:lnTo>
                  <a:pt x="147" y="213"/>
                </a:lnTo>
                <a:lnTo>
                  <a:pt x="147" y="213"/>
                </a:lnTo>
                <a:lnTo>
                  <a:pt x="164" y="225"/>
                </a:lnTo>
                <a:lnTo>
                  <a:pt x="170" y="228"/>
                </a:lnTo>
                <a:lnTo>
                  <a:pt x="175" y="229"/>
                </a:lnTo>
                <a:lnTo>
                  <a:pt x="182" y="228"/>
                </a:lnTo>
                <a:lnTo>
                  <a:pt x="188" y="226"/>
                </a:lnTo>
                <a:lnTo>
                  <a:pt x="209" y="205"/>
                </a:lnTo>
                <a:lnTo>
                  <a:pt x="224" y="196"/>
                </a:lnTo>
                <a:lnTo>
                  <a:pt x="224" y="194"/>
                </a:lnTo>
                <a:lnTo>
                  <a:pt x="224" y="194"/>
                </a:lnTo>
                <a:lnTo>
                  <a:pt x="257" y="189"/>
                </a:lnTo>
                <a:lnTo>
                  <a:pt x="266" y="168"/>
                </a:lnTo>
                <a:lnTo>
                  <a:pt x="296" y="152"/>
                </a:lnTo>
                <a:lnTo>
                  <a:pt x="321" y="166"/>
                </a:lnTo>
                <a:lnTo>
                  <a:pt x="321" y="167"/>
                </a:lnTo>
                <a:lnTo>
                  <a:pt x="323" y="168"/>
                </a:lnTo>
                <a:lnTo>
                  <a:pt x="347" y="210"/>
                </a:lnTo>
                <a:lnTo>
                  <a:pt x="358" y="237"/>
                </a:lnTo>
                <a:lnTo>
                  <a:pt x="358" y="242"/>
                </a:lnTo>
                <a:lnTo>
                  <a:pt x="352" y="275"/>
                </a:lnTo>
                <a:lnTo>
                  <a:pt x="362" y="298"/>
                </a:lnTo>
                <a:lnTo>
                  <a:pt x="362" y="301"/>
                </a:lnTo>
                <a:lnTo>
                  <a:pt x="354" y="329"/>
                </a:lnTo>
                <a:lnTo>
                  <a:pt x="354" y="353"/>
                </a:lnTo>
                <a:lnTo>
                  <a:pt x="354" y="353"/>
                </a:lnTo>
                <a:lnTo>
                  <a:pt x="363" y="379"/>
                </a:lnTo>
                <a:lnTo>
                  <a:pt x="366" y="393"/>
                </a:lnTo>
                <a:lnTo>
                  <a:pt x="363" y="414"/>
                </a:lnTo>
                <a:lnTo>
                  <a:pt x="363" y="414"/>
                </a:lnTo>
                <a:lnTo>
                  <a:pt x="363" y="415"/>
                </a:lnTo>
                <a:lnTo>
                  <a:pt x="351" y="431"/>
                </a:lnTo>
                <a:lnTo>
                  <a:pt x="351" y="432"/>
                </a:lnTo>
                <a:lnTo>
                  <a:pt x="351" y="432"/>
                </a:lnTo>
                <a:lnTo>
                  <a:pt x="351" y="432"/>
                </a:lnTo>
                <a:lnTo>
                  <a:pt x="339" y="447"/>
                </a:lnTo>
                <a:lnTo>
                  <a:pt x="338" y="473"/>
                </a:lnTo>
                <a:lnTo>
                  <a:pt x="345" y="502"/>
                </a:lnTo>
                <a:lnTo>
                  <a:pt x="345" y="502"/>
                </a:lnTo>
                <a:lnTo>
                  <a:pt x="346" y="503"/>
                </a:lnTo>
                <a:lnTo>
                  <a:pt x="345" y="504"/>
                </a:lnTo>
                <a:lnTo>
                  <a:pt x="345" y="504"/>
                </a:lnTo>
                <a:lnTo>
                  <a:pt x="338" y="547"/>
                </a:lnTo>
                <a:lnTo>
                  <a:pt x="331" y="552"/>
                </a:lnTo>
                <a:lnTo>
                  <a:pt x="331" y="552"/>
                </a:lnTo>
                <a:lnTo>
                  <a:pt x="328" y="555"/>
                </a:lnTo>
                <a:lnTo>
                  <a:pt x="323" y="555"/>
                </a:lnTo>
                <a:lnTo>
                  <a:pt x="319" y="555"/>
                </a:lnTo>
                <a:lnTo>
                  <a:pt x="314" y="552"/>
                </a:lnTo>
                <a:lnTo>
                  <a:pt x="311" y="552"/>
                </a:lnTo>
                <a:lnTo>
                  <a:pt x="300" y="540"/>
                </a:lnTo>
                <a:lnTo>
                  <a:pt x="288" y="544"/>
                </a:lnTo>
                <a:lnTo>
                  <a:pt x="273" y="560"/>
                </a:lnTo>
                <a:lnTo>
                  <a:pt x="256" y="611"/>
                </a:lnTo>
                <a:lnTo>
                  <a:pt x="256" y="612"/>
                </a:lnTo>
                <a:lnTo>
                  <a:pt x="254" y="613"/>
                </a:lnTo>
                <a:lnTo>
                  <a:pt x="237" y="627"/>
                </a:lnTo>
                <a:lnTo>
                  <a:pt x="235" y="627"/>
                </a:lnTo>
                <a:lnTo>
                  <a:pt x="226" y="628"/>
                </a:lnTo>
                <a:lnTo>
                  <a:pt x="206" y="657"/>
                </a:lnTo>
                <a:lnTo>
                  <a:pt x="216" y="674"/>
                </a:lnTo>
                <a:lnTo>
                  <a:pt x="218" y="677"/>
                </a:lnTo>
                <a:lnTo>
                  <a:pt x="242" y="707"/>
                </a:lnTo>
                <a:lnTo>
                  <a:pt x="242" y="708"/>
                </a:lnTo>
                <a:lnTo>
                  <a:pt x="242" y="717"/>
                </a:lnTo>
                <a:lnTo>
                  <a:pt x="269" y="722"/>
                </a:lnTo>
                <a:lnTo>
                  <a:pt x="274" y="746"/>
                </a:lnTo>
                <a:lnTo>
                  <a:pt x="274" y="747"/>
                </a:lnTo>
                <a:lnTo>
                  <a:pt x="277" y="776"/>
                </a:lnTo>
                <a:lnTo>
                  <a:pt x="284" y="782"/>
                </a:lnTo>
                <a:lnTo>
                  <a:pt x="308" y="775"/>
                </a:lnTo>
                <a:lnTo>
                  <a:pt x="331" y="761"/>
                </a:lnTo>
                <a:lnTo>
                  <a:pt x="336" y="759"/>
                </a:lnTo>
                <a:lnTo>
                  <a:pt x="344" y="800"/>
                </a:lnTo>
                <a:lnTo>
                  <a:pt x="354" y="816"/>
                </a:lnTo>
                <a:lnTo>
                  <a:pt x="358" y="817"/>
                </a:lnTo>
                <a:lnTo>
                  <a:pt x="366" y="834"/>
                </a:lnTo>
                <a:lnTo>
                  <a:pt x="384" y="848"/>
                </a:lnTo>
                <a:lnTo>
                  <a:pt x="384" y="848"/>
                </a:lnTo>
                <a:lnTo>
                  <a:pt x="386" y="850"/>
                </a:lnTo>
                <a:lnTo>
                  <a:pt x="390" y="852"/>
                </a:lnTo>
                <a:lnTo>
                  <a:pt x="398" y="853"/>
                </a:lnTo>
                <a:lnTo>
                  <a:pt x="404" y="854"/>
                </a:lnTo>
                <a:lnTo>
                  <a:pt x="415" y="848"/>
                </a:lnTo>
                <a:lnTo>
                  <a:pt x="415" y="848"/>
                </a:lnTo>
                <a:lnTo>
                  <a:pt x="427" y="844"/>
                </a:lnTo>
                <a:lnTo>
                  <a:pt x="434" y="841"/>
                </a:lnTo>
                <a:lnTo>
                  <a:pt x="441" y="840"/>
                </a:lnTo>
                <a:lnTo>
                  <a:pt x="449" y="837"/>
                </a:lnTo>
                <a:lnTo>
                  <a:pt x="466" y="836"/>
                </a:lnTo>
                <a:lnTo>
                  <a:pt x="466" y="836"/>
                </a:lnTo>
                <a:lnTo>
                  <a:pt x="470" y="836"/>
                </a:lnTo>
                <a:lnTo>
                  <a:pt x="473" y="837"/>
                </a:lnTo>
                <a:lnTo>
                  <a:pt x="475" y="838"/>
                </a:lnTo>
                <a:lnTo>
                  <a:pt x="478" y="840"/>
                </a:lnTo>
                <a:lnTo>
                  <a:pt x="502" y="824"/>
                </a:lnTo>
                <a:lnTo>
                  <a:pt x="504" y="824"/>
                </a:lnTo>
                <a:lnTo>
                  <a:pt x="506" y="825"/>
                </a:lnTo>
                <a:lnTo>
                  <a:pt x="508" y="824"/>
                </a:lnTo>
                <a:lnTo>
                  <a:pt x="511" y="826"/>
                </a:lnTo>
                <a:lnTo>
                  <a:pt x="511" y="826"/>
                </a:lnTo>
                <a:lnTo>
                  <a:pt x="517" y="834"/>
                </a:lnTo>
                <a:lnTo>
                  <a:pt x="521" y="842"/>
                </a:lnTo>
                <a:lnTo>
                  <a:pt x="524" y="848"/>
                </a:lnTo>
                <a:lnTo>
                  <a:pt x="525" y="853"/>
                </a:lnTo>
                <a:lnTo>
                  <a:pt x="536" y="870"/>
                </a:lnTo>
                <a:lnTo>
                  <a:pt x="544" y="873"/>
                </a:lnTo>
                <a:lnTo>
                  <a:pt x="545" y="873"/>
                </a:lnTo>
                <a:lnTo>
                  <a:pt x="546" y="873"/>
                </a:lnTo>
                <a:lnTo>
                  <a:pt x="544" y="870"/>
                </a:lnTo>
                <a:lnTo>
                  <a:pt x="544" y="870"/>
                </a:lnTo>
                <a:lnTo>
                  <a:pt x="543" y="863"/>
                </a:lnTo>
                <a:lnTo>
                  <a:pt x="544" y="858"/>
                </a:lnTo>
                <a:lnTo>
                  <a:pt x="544" y="858"/>
                </a:lnTo>
                <a:lnTo>
                  <a:pt x="546" y="856"/>
                </a:lnTo>
                <a:lnTo>
                  <a:pt x="550" y="854"/>
                </a:lnTo>
                <a:lnTo>
                  <a:pt x="553" y="853"/>
                </a:lnTo>
                <a:lnTo>
                  <a:pt x="559" y="853"/>
                </a:lnTo>
                <a:lnTo>
                  <a:pt x="604" y="852"/>
                </a:lnTo>
                <a:lnTo>
                  <a:pt x="605" y="850"/>
                </a:lnTo>
                <a:lnTo>
                  <a:pt x="607" y="850"/>
                </a:lnTo>
                <a:lnTo>
                  <a:pt x="607" y="853"/>
                </a:lnTo>
                <a:lnTo>
                  <a:pt x="609" y="853"/>
                </a:lnTo>
                <a:lnTo>
                  <a:pt x="623" y="878"/>
                </a:lnTo>
                <a:lnTo>
                  <a:pt x="622" y="891"/>
                </a:lnTo>
                <a:lnTo>
                  <a:pt x="621" y="891"/>
                </a:lnTo>
                <a:lnTo>
                  <a:pt x="637" y="895"/>
                </a:lnTo>
                <a:lnTo>
                  <a:pt x="638" y="895"/>
                </a:lnTo>
                <a:lnTo>
                  <a:pt x="638" y="895"/>
                </a:lnTo>
                <a:lnTo>
                  <a:pt x="638" y="889"/>
                </a:lnTo>
                <a:lnTo>
                  <a:pt x="638" y="888"/>
                </a:lnTo>
                <a:lnTo>
                  <a:pt x="640" y="886"/>
                </a:lnTo>
                <a:lnTo>
                  <a:pt x="646" y="885"/>
                </a:lnTo>
                <a:lnTo>
                  <a:pt x="686" y="912"/>
                </a:lnTo>
                <a:lnTo>
                  <a:pt x="686" y="912"/>
                </a:lnTo>
                <a:lnTo>
                  <a:pt x="691" y="919"/>
                </a:lnTo>
                <a:lnTo>
                  <a:pt x="693" y="927"/>
                </a:lnTo>
                <a:lnTo>
                  <a:pt x="694" y="944"/>
                </a:lnTo>
                <a:lnTo>
                  <a:pt x="708" y="947"/>
                </a:lnTo>
                <a:lnTo>
                  <a:pt x="716" y="932"/>
                </a:lnTo>
                <a:lnTo>
                  <a:pt x="716" y="932"/>
                </a:lnTo>
                <a:lnTo>
                  <a:pt x="711" y="921"/>
                </a:lnTo>
                <a:lnTo>
                  <a:pt x="711" y="917"/>
                </a:lnTo>
                <a:lnTo>
                  <a:pt x="711" y="912"/>
                </a:lnTo>
                <a:lnTo>
                  <a:pt x="711" y="912"/>
                </a:lnTo>
                <a:lnTo>
                  <a:pt x="714" y="907"/>
                </a:lnTo>
                <a:lnTo>
                  <a:pt x="716" y="904"/>
                </a:lnTo>
                <a:lnTo>
                  <a:pt x="718" y="902"/>
                </a:lnTo>
                <a:lnTo>
                  <a:pt x="722" y="899"/>
                </a:lnTo>
                <a:lnTo>
                  <a:pt x="722" y="899"/>
                </a:lnTo>
                <a:lnTo>
                  <a:pt x="723" y="895"/>
                </a:lnTo>
                <a:lnTo>
                  <a:pt x="725" y="894"/>
                </a:lnTo>
                <a:lnTo>
                  <a:pt x="737" y="895"/>
                </a:lnTo>
                <a:lnTo>
                  <a:pt x="737" y="895"/>
                </a:lnTo>
                <a:lnTo>
                  <a:pt x="741" y="899"/>
                </a:lnTo>
                <a:lnTo>
                  <a:pt x="745" y="907"/>
                </a:lnTo>
                <a:lnTo>
                  <a:pt x="748" y="917"/>
                </a:lnTo>
                <a:lnTo>
                  <a:pt x="750" y="931"/>
                </a:lnTo>
                <a:lnTo>
                  <a:pt x="750" y="933"/>
                </a:lnTo>
                <a:lnTo>
                  <a:pt x="753" y="934"/>
                </a:lnTo>
                <a:lnTo>
                  <a:pt x="753" y="934"/>
                </a:lnTo>
                <a:lnTo>
                  <a:pt x="754" y="938"/>
                </a:lnTo>
                <a:lnTo>
                  <a:pt x="758" y="941"/>
                </a:lnTo>
                <a:lnTo>
                  <a:pt x="764" y="944"/>
                </a:lnTo>
                <a:lnTo>
                  <a:pt x="772" y="947"/>
                </a:lnTo>
                <a:lnTo>
                  <a:pt x="773" y="947"/>
                </a:lnTo>
                <a:lnTo>
                  <a:pt x="774" y="948"/>
                </a:lnTo>
                <a:lnTo>
                  <a:pt x="812" y="988"/>
                </a:lnTo>
                <a:lnTo>
                  <a:pt x="812" y="988"/>
                </a:lnTo>
                <a:lnTo>
                  <a:pt x="830" y="982"/>
                </a:lnTo>
                <a:lnTo>
                  <a:pt x="828" y="975"/>
                </a:lnTo>
                <a:lnTo>
                  <a:pt x="828" y="975"/>
                </a:lnTo>
                <a:lnTo>
                  <a:pt x="826" y="971"/>
                </a:lnTo>
                <a:lnTo>
                  <a:pt x="824" y="967"/>
                </a:lnTo>
                <a:lnTo>
                  <a:pt x="822" y="960"/>
                </a:lnTo>
                <a:lnTo>
                  <a:pt x="822" y="960"/>
                </a:lnTo>
                <a:lnTo>
                  <a:pt x="824" y="954"/>
                </a:lnTo>
                <a:lnTo>
                  <a:pt x="827" y="947"/>
                </a:lnTo>
                <a:lnTo>
                  <a:pt x="833" y="941"/>
                </a:lnTo>
                <a:lnTo>
                  <a:pt x="841" y="934"/>
                </a:lnTo>
                <a:lnTo>
                  <a:pt x="861" y="917"/>
                </a:lnTo>
                <a:lnTo>
                  <a:pt x="885" y="933"/>
                </a:lnTo>
                <a:lnTo>
                  <a:pt x="890" y="933"/>
                </a:lnTo>
                <a:lnTo>
                  <a:pt x="895" y="907"/>
                </a:lnTo>
                <a:lnTo>
                  <a:pt x="895" y="902"/>
                </a:lnTo>
                <a:lnTo>
                  <a:pt x="899" y="901"/>
                </a:lnTo>
                <a:lnTo>
                  <a:pt x="919" y="903"/>
                </a:lnTo>
                <a:lnTo>
                  <a:pt x="919" y="903"/>
                </a:lnTo>
                <a:lnTo>
                  <a:pt x="923" y="909"/>
                </a:lnTo>
                <a:lnTo>
                  <a:pt x="924" y="912"/>
                </a:lnTo>
                <a:lnTo>
                  <a:pt x="926" y="917"/>
                </a:lnTo>
                <a:lnTo>
                  <a:pt x="926" y="917"/>
                </a:lnTo>
                <a:lnTo>
                  <a:pt x="924" y="920"/>
                </a:lnTo>
                <a:lnTo>
                  <a:pt x="923" y="924"/>
                </a:lnTo>
                <a:lnTo>
                  <a:pt x="918" y="932"/>
                </a:lnTo>
                <a:lnTo>
                  <a:pt x="921" y="934"/>
                </a:lnTo>
                <a:lnTo>
                  <a:pt x="921" y="934"/>
                </a:lnTo>
                <a:lnTo>
                  <a:pt x="938" y="942"/>
                </a:lnTo>
                <a:lnTo>
                  <a:pt x="945" y="946"/>
                </a:lnTo>
                <a:lnTo>
                  <a:pt x="951" y="947"/>
                </a:lnTo>
                <a:lnTo>
                  <a:pt x="952" y="947"/>
                </a:lnTo>
                <a:lnTo>
                  <a:pt x="952" y="947"/>
                </a:lnTo>
                <a:lnTo>
                  <a:pt x="968" y="955"/>
                </a:lnTo>
                <a:lnTo>
                  <a:pt x="979" y="954"/>
                </a:lnTo>
                <a:lnTo>
                  <a:pt x="961" y="865"/>
                </a:lnTo>
                <a:lnTo>
                  <a:pt x="961" y="865"/>
                </a:lnTo>
                <a:lnTo>
                  <a:pt x="953" y="858"/>
                </a:lnTo>
                <a:lnTo>
                  <a:pt x="944" y="850"/>
                </a:lnTo>
                <a:lnTo>
                  <a:pt x="936" y="839"/>
                </a:lnTo>
                <a:lnTo>
                  <a:pt x="928" y="826"/>
                </a:lnTo>
                <a:lnTo>
                  <a:pt x="928" y="826"/>
                </a:lnTo>
                <a:lnTo>
                  <a:pt x="924" y="821"/>
                </a:lnTo>
                <a:lnTo>
                  <a:pt x="923" y="815"/>
                </a:lnTo>
                <a:lnTo>
                  <a:pt x="923" y="808"/>
                </a:lnTo>
                <a:lnTo>
                  <a:pt x="924" y="801"/>
                </a:lnTo>
                <a:lnTo>
                  <a:pt x="928" y="793"/>
                </a:lnTo>
                <a:lnTo>
                  <a:pt x="931" y="785"/>
                </a:lnTo>
                <a:lnTo>
                  <a:pt x="937" y="777"/>
                </a:lnTo>
                <a:lnTo>
                  <a:pt x="943" y="768"/>
                </a:lnTo>
                <a:lnTo>
                  <a:pt x="943" y="768"/>
                </a:lnTo>
                <a:lnTo>
                  <a:pt x="961" y="750"/>
                </a:lnTo>
                <a:lnTo>
                  <a:pt x="982" y="731"/>
                </a:lnTo>
                <a:lnTo>
                  <a:pt x="982" y="731"/>
                </a:lnTo>
                <a:lnTo>
                  <a:pt x="983" y="729"/>
                </a:lnTo>
                <a:lnTo>
                  <a:pt x="1000" y="729"/>
                </a:lnTo>
                <a:lnTo>
                  <a:pt x="1001" y="731"/>
                </a:lnTo>
                <a:lnTo>
                  <a:pt x="1016" y="737"/>
                </a:lnTo>
                <a:lnTo>
                  <a:pt x="1046" y="737"/>
                </a:lnTo>
                <a:lnTo>
                  <a:pt x="1046" y="737"/>
                </a:lnTo>
                <a:lnTo>
                  <a:pt x="1050" y="735"/>
                </a:lnTo>
                <a:lnTo>
                  <a:pt x="1055" y="730"/>
                </a:lnTo>
                <a:lnTo>
                  <a:pt x="1060" y="725"/>
                </a:lnTo>
                <a:lnTo>
                  <a:pt x="1063" y="720"/>
                </a:lnTo>
                <a:lnTo>
                  <a:pt x="1072" y="704"/>
                </a:lnTo>
                <a:lnTo>
                  <a:pt x="1081" y="684"/>
                </a:lnTo>
                <a:lnTo>
                  <a:pt x="1081" y="684"/>
                </a:lnTo>
                <a:lnTo>
                  <a:pt x="1084" y="677"/>
                </a:lnTo>
                <a:lnTo>
                  <a:pt x="1085" y="668"/>
                </a:lnTo>
                <a:lnTo>
                  <a:pt x="1086" y="658"/>
                </a:lnTo>
                <a:lnTo>
                  <a:pt x="1087" y="645"/>
                </a:lnTo>
                <a:lnTo>
                  <a:pt x="1086" y="615"/>
                </a:lnTo>
                <a:lnTo>
                  <a:pt x="1084" y="578"/>
                </a:lnTo>
                <a:lnTo>
                  <a:pt x="1084" y="578"/>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6" name="Freeform 62"/>
          <p:cNvSpPr>
            <a:spLocks/>
          </p:cNvSpPr>
          <p:nvPr/>
        </p:nvSpPr>
        <p:spPr bwMode="auto">
          <a:xfrm>
            <a:off x="4888010" y="3307077"/>
            <a:ext cx="761918" cy="476696"/>
          </a:xfrm>
          <a:custGeom>
            <a:avLst/>
            <a:gdLst>
              <a:gd name="T0" fmla="*/ 598 w 656"/>
              <a:gd name="T1" fmla="*/ 17 h 412"/>
              <a:gd name="T2" fmla="*/ 542 w 656"/>
              <a:gd name="T3" fmla="*/ 17 h 412"/>
              <a:gd name="T4" fmla="*/ 502 w 656"/>
              <a:gd name="T5" fmla="*/ 6 h 412"/>
              <a:gd name="T6" fmla="*/ 476 w 656"/>
              <a:gd name="T7" fmla="*/ 1 h 412"/>
              <a:gd name="T8" fmla="*/ 445 w 656"/>
              <a:gd name="T9" fmla="*/ 21 h 412"/>
              <a:gd name="T10" fmla="*/ 412 w 656"/>
              <a:gd name="T11" fmla="*/ 90 h 412"/>
              <a:gd name="T12" fmla="*/ 388 w 656"/>
              <a:gd name="T13" fmla="*/ 96 h 412"/>
              <a:gd name="T14" fmla="*/ 338 w 656"/>
              <a:gd name="T15" fmla="*/ 92 h 412"/>
              <a:gd name="T16" fmla="*/ 317 w 656"/>
              <a:gd name="T17" fmla="*/ 4 h 412"/>
              <a:gd name="T18" fmla="*/ 229 w 656"/>
              <a:gd name="T19" fmla="*/ 31 h 412"/>
              <a:gd name="T20" fmla="*/ 220 w 656"/>
              <a:gd name="T21" fmla="*/ 0 h 412"/>
              <a:gd name="T22" fmla="*/ 180 w 656"/>
              <a:gd name="T23" fmla="*/ 29 h 412"/>
              <a:gd name="T24" fmla="*/ 118 w 656"/>
              <a:gd name="T25" fmla="*/ 72 h 412"/>
              <a:gd name="T26" fmla="*/ 34 w 656"/>
              <a:gd name="T27" fmla="*/ 224 h 412"/>
              <a:gd name="T28" fmla="*/ 33 w 656"/>
              <a:gd name="T29" fmla="*/ 230 h 412"/>
              <a:gd name="T30" fmla="*/ 33 w 656"/>
              <a:gd name="T31" fmla="*/ 252 h 412"/>
              <a:gd name="T32" fmla="*/ 48 w 656"/>
              <a:gd name="T33" fmla="*/ 285 h 412"/>
              <a:gd name="T34" fmla="*/ 0 w 656"/>
              <a:gd name="T35" fmla="*/ 347 h 412"/>
              <a:gd name="T36" fmla="*/ 27 w 656"/>
              <a:gd name="T37" fmla="*/ 372 h 412"/>
              <a:gd name="T38" fmla="*/ 29 w 656"/>
              <a:gd name="T39" fmla="*/ 379 h 412"/>
              <a:gd name="T40" fmla="*/ 55 w 656"/>
              <a:gd name="T41" fmla="*/ 400 h 412"/>
              <a:gd name="T42" fmla="*/ 140 w 656"/>
              <a:gd name="T43" fmla="*/ 348 h 412"/>
              <a:gd name="T44" fmla="*/ 180 w 656"/>
              <a:gd name="T45" fmla="*/ 366 h 412"/>
              <a:gd name="T46" fmla="*/ 176 w 656"/>
              <a:gd name="T47" fmla="*/ 378 h 412"/>
              <a:gd name="T48" fmla="*/ 181 w 656"/>
              <a:gd name="T49" fmla="*/ 393 h 412"/>
              <a:gd name="T50" fmla="*/ 227 w 656"/>
              <a:gd name="T51" fmla="*/ 400 h 412"/>
              <a:gd name="T52" fmla="*/ 258 w 656"/>
              <a:gd name="T53" fmla="*/ 386 h 412"/>
              <a:gd name="T54" fmla="*/ 274 w 656"/>
              <a:gd name="T55" fmla="*/ 380 h 412"/>
              <a:gd name="T56" fmla="*/ 300 w 656"/>
              <a:gd name="T57" fmla="*/ 386 h 412"/>
              <a:gd name="T58" fmla="*/ 325 w 656"/>
              <a:gd name="T59" fmla="*/ 374 h 412"/>
              <a:gd name="T60" fmla="*/ 334 w 656"/>
              <a:gd name="T61" fmla="*/ 366 h 412"/>
              <a:gd name="T62" fmla="*/ 348 w 656"/>
              <a:gd name="T63" fmla="*/ 343 h 412"/>
              <a:gd name="T64" fmla="*/ 379 w 656"/>
              <a:gd name="T65" fmla="*/ 322 h 412"/>
              <a:gd name="T66" fmla="*/ 390 w 656"/>
              <a:gd name="T67" fmla="*/ 326 h 412"/>
              <a:gd name="T68" fmla="*/ 426 w 656"/>
              <a:gd name="T69" fmla="*/ 262 h 412"/>
              <a:gd name="T70" fmla="*/ 450 w 656"/>
              <a:gd name="T71" fmla="*/ 239 h 412"/>
              <a:gd name="T72" fmla="*/ 450 w 656"/>
              <a:gd name="T73" fmla="*/ 209 h 412"/>
              <a:gd name="T74" fmla="*/ 447 w 656"/>
              <a:gd name="T75" fmla="*/ 189 h 412"/>
              <a:gd name="T76" fmla="*/ 457 w 656"/>
              <a:gd name="T77" fmla="*/ 181 h 412"/>
              <a:gd name="T78" fmla="*/ 477 w 656"/>
              <a:gd name="T79" fmla="*/ 185 h 412"/>
              <a:gd name="T80" fmla="*/ 489 w 656"/>
              <a:gd name="T81" fmla="*/ 165 h 412"/>
              <a:gd name="T82" fmla="*/ 497 w 656"/>
              <a:gd name="T83" fmla="*/ 143 h 412"/>
              <a:gd name="T84" fmla="*/ 503 w 656"/>
              <a:gd name="T85" fmla="*/ 131 h 412"/>
              <a:gd name="T86" fmla="*/ 519 w 656"/>
              <a:gd name="T87" fmla="*/ 127 h 412"/>
              <a:gd name="T88" fmla="*/ 613 w 656"/>
              <a:gd name="T89" fmla="*/ 63 h 412"/>
              <a:gd name="T90" fmla="*/ 641 w 656"/>
              <a:gd name="T91" fmla="*/ 44 h 412"/>
              <a:gd name="T92" fmla="*/ 653 w 656"/>
              <a:gd name="T93" fmla="*/ 17 h 412"/>
              <a:gd name="T94" fmla="*/ 619 w 656"/>
              <a:gd name="T95" fmla="*/ 25 h 412"/>
              <a:gd name="T96" fmla="*/ 610 w 656"/>
              <a:gd name="T97" fmla="*/ 2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6" h="412">
                <a:moveTo>
                  <a:pt x="601" y="11"/>
                </a:moveTo>
                <a:lnTo>
                  <a:pt x="599" y="12"/>
                </a:lnTo>
                <a:lnTo>
                  <a:pt x="599" y="12"/>
                </a:lnTo>
                <a:lnTo>
                  <a:pt x="598" y="17"/>
                </a:lnTo>
                <a:lnTo>
                  <a:pt x="597" y="19"/>
                </a:lnTo>
                <a:lnTo>
                  <a:pt x="593" y="21"/>
                </a:lnTo>
                <a:lnTo>
                  <a:pt x="589" y="23"/>
                </a:lnTo>
                <a:lnTo>
                  <a:pt x="542" y="17"/>
                </a:lnTo>
                <a:lnTo>
                  <a:pt x="542" y="17"/>
                </a:lnTo>
                <a:lnTo>
                  <a:pt x="530" y="15"/>
                </a:lnTo>
                <a:lnTo>
                  <a:pt x="520" y="12"/>
                </a:lnTo>
                <a:lnTo>
                  <a:pt x="502" y="6"/>
                </a:lnTo>
                <a:lnTo>
                  <a:pt x="488" y="2"/>
                </a:lnTo>
                <a:lnTo>
                  <a:pt x="482" y="1"/>
                </a:lnTo>
                <a:lnTo>
                  <a:pt x="476" y="1"/>
                </a:lnTo>
                <a:lnTo>
                  <a:pt x="476" y="1"/>
                </a:lnTo>
                <a:lnTo>
                  <a:pt x="472" y="2"/>
                </a:lnTo>
                <a:lnTo>
                  <a:pt x="467" y="4"/>
                </a:lnTo>
                <a:lnTo>
                  <a:pt x="457" y="11"/>
                </a:lnTo>
                <a:lnTo>
                  <a:pt x="445" y="21"/>
                </a:lnTo>
                <a:lnTo>
                  <a:pt x="435" y="33"/>
                </a:lnTo>
                <a:lnTo>
                  <a:pt x="417" y="53"/>
                </a:lnTo>
                <a:lnTo>
                  <a:pt x="410" y="64"/>
                </a:lnTo>
                <a:lnTo>
                  <a:pt x="412" y="90"/>
                </a:lnTo>
                <a:lnTo>
                  <a:pt x="412" y="92"/>
                </a:lnTo>
                <a:lnTo>
                  <a:pt x="406" y="94"/>
                </a:lnTo>
                <a:lnTo>
                  <a:pt x="406" y="94"/>
                </a:lnTo>
                <a:lnTo>
                  <a:pt x="388" y="96"/>
                </a:lnTo>
                <a:lnTo>
                  <a:pt x="372" y="97"/>
                </a:lnTo>
                <a:lnTo>
                  <a:pt x="358" y="97"/>
                </a:lnTo>
                <a:lnTo>
                  <a:pt x="347" y="96"/>
                </a:lnTo>
                <a:lnTo>
                  <a:pt x="338" y="92"/>
                </a:lnTo>
                <a:lnTo>
                  <a:pt x="330" y="89"/>
                </a:lnTo>
                <a:lnTo>
                  <a:pt x="325" y="84"/>
                </a:lnTo>
                <a:lnTo>
                  <a:pt x="323" y="79"/>
                </a:lnTo>
                <a:lnTo>
                  <a:pt x="317" y="4"/>
                </a:lnTo>
                <a:lnTo>
                  <a:pt x="256" y="1"/>
                </a:lnTo>
                <a:lnTo>
                  <a:pt x="231" y="53"/>
                </a:lnTo>
                <a:lnTo>
                  <a:pt x="229" y="31"/>
                </a:lnTo>
                <a:lnTo>
                  <a:pt x="229" y="31"/>
                </a:lnTo>
                <a:lnTo>
                  <a:pt x="228" y="18"/>
                </a:lnTo>
                <a:lnTo>
                  <a:pt x="226" y="9"/>
                </a:lnTo>
                <a:lnTo>
                  <a:pt x="223" y="3"/>
                </a:lnTo>
                <a:lnTo>
                  <a:pt x="220" y="0"/>
                </a:lnTo>
                <a:lnTo>
                  <a:pt x="193" y="12"/>
                </a:lnTo>
                <a:lnTo>
                  <a:pt x="182" y="28"/>
                </a:lnTo>
                <a:lnTo>
                  <a:pt x="181" y="29"/>
                </a:lnTo>
                <a:lnTo>
                  <a:pt x="180" y="29"/>
                </a:lnTo>
                <a:lnTo>
                  <a:pt x="155" y="37"/>
                </a:lnTo>
                <a:lnTo>
                  <a:pt x="155" y="37"/>
                </a:lnTo>
                <a:lnTo>
                  <a:pt x="136" y="55"/>
                </a:lnTo>
                <a:lnTo>
                  <a:pt x="118" y="72"/>
                </a:lnTo>
                <a:lnTo>
                  <a:pt x="101" y="89"/>
                </a:lnTo>
                <a:lnTo>
                  <a:pt x="85" y="107"/>
                </a:lnTo>
                <a:lnTo>
                  <a:pt x="21" y="194"/>
                </a:lnTo>
                <a:lnTo>
                  <a:pt x="34" y="224"/>
                </a:lnTo>
                <a:lnTo>
                  <a:pt x="34" y="229"/>
                </a:lnTo>
                <a:lnTo>
                  <a:pt x="34" y="229"/>
                </a:lnTo>
                <a:lnTo>
                  <a:pt x="33" y="230"/>
                </a:lnTo>
                <a:lnTo>
                  <a:pt x="33" y="230"/>
                </a:lnTo>
                <a:lnTo>
                  <a:pt x="32" y="233"/>
                </a:lnTo>
                <a:lnTo>
                  <a:pt x="31" y="237"/>
                </a:lnTo>
                <a:lnTo>
                  <a:pt x="31" y="244"/>
                </a:lnTo>
                <a:lnTo>
                  <a:pt x="33" y="252"/>
                </a:lnTo>
                <a:lnTo>
                  <a:pt x="38" y="261"/>
                </a:lnTo>
                <a:lnTo>
                  <a:pt x="38" y="261"/>
                </a:lnTo>
                <a:lnTo>
                  <a:pt x="43" y="272"/>
                </a:lnTo>
                <a:lnTo>
                  <a:pt x="48" y="285"/>
                </a:lnTo>
                <a:lnTo>
                  <a:pt x="51" y="299"/>
                </a:lnTo>
                <a:lnTo>
                  <a:pt x="53" y="312"/>
                </a:lnTo>
                <a:lnTo>
                  <a:pt x="53" y="316"/>
                </a:lnTo>
                <a:lnTo>
                  <a:pt x="0" y="347"/>
                </a:lnTo>
                <a:lnTo>
                  <a:pt x="0" y="358"/>
                </a:lnTo>
                <a:lnTo>
                  <a:pt x="24" y="370"/>
                </a:lnTo>
                <a:lnTo>
                  <a:pt x="24" y="370"/>
                </a:lnTo>
                <a:lnTo>
                  <a:pt x="27" y="372"/>
                </a:lnTo>
                <a:lnTo>
                  <a:pt x="29" y="374"/>
                </a:lnTo>
                <a:lnTo>
                  <a:pt x="29" y="377"/>
                </a:lnTo>
                <a:lnTo>
                  <a:pt x="29" y="377"/>
                </a:lnTo>
                <a:lnTo>
                  <a:pt x="29" y="379"/>
                </a:lnTo>
                <a:lnTo>
                  <a:pt x="30" y="381"/>
                </a:lnTo>
                <a:lnTo>
                  <a:pt x="34" y="387"/>
                </a:lnTo>
                <a:lnTo>
                  <a:pt x="42" y="393"/>
                </a:lnTo>
                <a:lnTo>
                  <a:pt x="55" y="400"/>
                </a:lnTo>
                <a:lnTo>
                  <a:pt x="100" y="412"/>
                </a:lnTo>
                <a:lnTo>
                  <a:pt x="113" y="403"/>
                </a:lnTo>
                <a:lnTo>
                  <a:pt x="127" y="382"/>
                </a:lnTo>
                <a:lnTo>
                  <a:pt x="140" y="348"/>
                </a:lnTo>
                <a:lnTo>
                  <a:pt x="174" y="361"/>
                </a:lnTo>
                <a:lnTo>
                  <a:pt x="180" y="364"/>
                </a:lnTo>
                <a:lnTo>
                  <a:pt x="180" y="366"/>
                </a:lnTo>
                <a:lnTo>
                  <a:pt x="180" y="366"/>
                </a:lnTo>
                <a:lnTo>
                  <a:pt x="180" y="369"/>
                </a:lnTo>
                <a:lnTo>
                  <a:pt x="180" y="369"/>
                </a:lnTo>
                <a:lnTo>
                  <a:pt x="177" y="373"/>
                </a:lnTo>
                <a:lnTo>
                  <a:pt x="176" y="378"/>
                </a:lnTo>
                <a:lnTo>
                  <a:pt x="176" y="382"/>
                </a:lnTo>
                <a:lnTo>
                  <a:pt x="177" y="386"/>
                </a:lnTo>
                <a:lnTo>
                  <a:pt x="179" y="390"/>
                </a:lnTo>
                <a:lnTo>
                  <a:pt x="181" y="393"/>
                </a:lnTo>
                <a:lnTo>
                  <a:pt x="184" y="396"/>
                </a:lnTo>
                <a:lnTo>
                  <a:pt x="188" y="398"/>
                </a:lnTo>
                <a:lnTo>
                  <a:pt x="227" y="400"/>
                </a:lnTo>
                <a:lnTo>
                  <a:pt x="227" y="400"/>
                </a:lnTo>
                <a:lnTo>
                  <a:pt x="236" y="397"/>
                </a:lnTo>
                <a:lnTo>
                  <a:pt x="244" y="394"/>
                </a:lnTo>
                <a:lnTo>
                  <a:pt x="252" y="390"/>
                </a:lnTo>
                <a:lnTo>
                  <a:pt x="258" y="386"/>
                </a:lnTo>
                <a:lnTo>
                  <a:pt x="258" y="386"/>
                </a:lnTo>
                <a:lnTo>
                  <a:pt x="262" y="382"/>
                </a:lnTo>
                <a:lnTo>
                  <a:pt x="267" y="380"/>
                </a:lnTo>
                <a:lnTo>
                  <a:pt x="274" y="380"/>
                </a:lnTo>
                <a:lnTo>
                  <a:pt x="281" y="380"/>
                </a:lnTo>
                <a:lnTo>
                  <a:pt x="281" y="380"/>
                </a:lnTo>
                <a:lnTo>
                  <a:pt x="291" y="382"/>
                </a:lnTo>
                <a:lnTo>
                  <a:pt x="300" y="386"/>
                </a:lnTo>
                <a:lnTo>
                  <a:pt x="308" y="392"/>
                </a:lnTo>
                <a:lnTo>
                  <a:pt x="315" y="398"/>
                </a:lnTo>
                <a:lnTo>
                  <a:pt x="323" y="378"/>
                </a:lnTo>
                <a:lnTo>
                  <a:pt x="325" y="374"/>
                </a:lnTo>
                <a:lnTo>
                  <a:pt x="326" y="374"/>
                </a:lnTo>
                <a:lnTo>
                  <a:pt x="326" y="374"/>
                </a:lnTo>
                <a:lnTo>
                  <a:pt x="331" y="371"/>
                </a:lnTo>
                <a:lnTo>
                  <a:pt x="334" y="366"/>
                </a:lnTo>
                <a:lnTo>
                  <a:pt x="341" y="356"/>
                </a:lnTo>
                <a:lnTo>
                  <a:pt x="341" y="356"/>
                </a:lnTo>
                <a:lnTo>
                  <a:pt x="345" y="349"/>
                </a:lnTo>
                <a:lnTo>
                  <a:pt x="348" y="343"/>
                </a:lnTo>
                <a:lnTo>
                  <a:pt x="354" y="338"/>
                </a:lnTo>
                <a:lnTo>
                  <a:pt x="361" y="333"/>
                </a:lnTo>
                <a:lnTo>
                  <a:pt x="378" y="323"/>
                </a:lnTo>
                <a:lnTo>
                  <a:pt x="379" y="322"/>
                </a:lnTo>
                <a:lnTo>
                  <a:pt x="380" y="323"/>
                </a:lnTo>
                <a:lnTo>
                  <a:pt x="381" y="323"/>
                </a:lnTo>
                <a:lnTo>
                  <a:pt x="390" y="326"/>
                </a:lnTo>
                <a:lnTo>
                  <a:pt x="390" y="326"/>
                </a:lnTo>
                <a:lnTo>
                  <a:pt x="393" y="327"/>
                </a:lnTo>
                <a:lnTo>
                  <a:pt x="406" y="267"/>
                </a:lnTo>
                <a:lnTo>
                  <a:pt x="406" y="266"/>
                </a:lnTo>
                <a:lnTo>
                  <a:pt x="426" y="262"/>
                </a:lnTo>
                <a:lnTo>
                  <a:pt x="426" y="262"/>
                </a:lnTo>
                <a:lnTo>
                  <a:pt x="439" y="252"/>
                </a:lnTo>
                <a:lnTo>
                  <a:pt x="448" y="244"/>
                </a:lnTo>
                <a:lnTo>
                  <a:pt x="450" y="239"/>
                </a:lnTo>
                <a:lnTo>
                  <a:pt x="452" y="236"/>
                </a:lnTo>
                <a:lnTo>
                  <a:pt x="453" y="231"/>
                </a:lnTo>
                <a:lnTo>
                  <a:pt x="453" y="228"/>
                </a:lnTo>
                <a:lnTo>
                  <a:pt x="450" y="209"/>
                </a:lnTo>
                <a:lnTo>
                  <a:pt x="450" y="209"/>
                </a:lnTo>
                <a:lnTo>
                  <a:pt x="448" y="201"/>
                </a:lnTo>
                <a:lnTo>
                  <a:pt x="447" y="194"/>
                </a:lnTo>
                <a:lnTo>
                  <a:pt x="447" y="189"/>
                </a:lnTo>
                <a:lnTo>
                  <a:pt x="448" y="185"/>
                </a:lnTo>
                <a:lnTo>
                  <a:pt x="448" y="185"/>
                </a:lnTo>
                <a:lnTo>
                  <a:pt x="452" y="182"/>
                </a:lnTo>
                <a:lnTo>
                  <a:pt x="457" y="181"/>
                </a:lnTo>
                <a:lnTo>
                  <a:pt x="457" y="181"/>
                </a:lnTo>
                <a:lnTo>
                  <a:pt x="464" y="181"/>
                </a:lnTo>
                <a:lnTo>
                  <a:pt x="471" y="183"/>
                </a:lnTo>
                <a:lnTo>
                  <a:pt x="477" y="185"/>
                </a:lnTo>
                <a:lnTo>
                  <a:pt x="486" y="188"/>
                </a:lnTo>
                <a:lnTo>
                  <a:pt x="488" y="168"/>
                </a:lnTo>
                <a:lnTo>
                  <a:pt x="488" y="166"/>
                </a:lnTo>
                <a:lnTo>
                  <a:pt x="489" y="165"/>
                </a:lnTo>
                <a:lnTo>
                  <a:pt x="510" y="155"/>
                </a:lnTo>
                <a:lnTo>
                  <a:pt x="512" y="144"/>
                </a:lnTo>
                <a:lnTo>
                  <a:pt x="499" y="144"/>
                </a:lnTo>
                <a:lnTo>
                  <a:pt x="497" y="143"/>
                </a:lnTo>
                <a:lnTo>
                  <a:pt x="498" y="137"/>
                </a:lnTo>
                <a:lnTo>
                  <a:pt x="498" y="134"/>
                </a:lnTo>
                <a:lnTo>
                  <a:pt x="499" y="131"/>
                </a:lnTo>
                <a:lnTo>
                  <a:pt x="503" y="131"/>
                </a:lnTo>
                <a:lnTo>
                  <a:pt x="506" y="131"/>
                </a:lnTo>
                <a:lnTo>
                  <a:pt x="506" y="131"/>
                </a:lnTo>
                <a:lnTo>
                  <a:pt x="512" y="130"/>
                </a:lnTo>
                <a:lnTo>
                  <a:pt x="519" y="127"/>
                </a:lnTo>
                <a:lnTo>
                  <a:pt x="527" y="123"/>
                </a:lnTo>
                <a:lnTo>
                  <a:pt x="535" y="117"/>
                </a:lnTo>
                <a:lnTo>
                  <a:pt x="610" y="63"/>
                </a:lnTo>
                <a:lnTo>
                  <a:pt x="613" y="63"/>
                </a:lnTo>
                <a:lnTo>
                  <a:pt x="638" y="73"/>
                </a:lnTo>
                <a:lnTo>
                  <a:pt x="647" y="72"/>
                </a:lnTo>
                <a:lnTo>
                  <a:pt x="641" y="47"/>
                </a:lnTo>
                <a:lnTo>
                  <a:pt x="641" y="44"/>
                </a:lnTo>
                <a:lnTo>
                  <a:pt x="642" y="43"/>
                </a:lnTo>
                <a:lnTo>
                  <a:pt x="644" y="42"/>
                </a:lnTo>
                <a:lnTo>
                  <a:pt x="656" y="20"/>
                </a:lnTo>
                <a:lnTo>
                  <a:pt x="653" y="17"/>
                </a:lnTo>
                <a:lnTo>
                  <a:pt x="645" y="20"/>
                </a:lnTo>
                <a:lnTo>
                  <a:pt x="645" y="21"/>
                </a:lnTo>
                <a:lnTo>
                  <a:pt x="644" y="21"/>
                </a:lnTo>
                <a:lnTo>
                  <a:pt x="619" y="25"/>
                </a:lnTo>
                <a:lnTo>
                  <a:pt x="613" y="25"/>
                </a:lnTo>
                <a:lnTo>
                  <a:pt x="611" y="25"/>
                </a:lnTo>
                <a:lnTo>
                  <a:pt x="611" y="24"/>
                </a:lnTo>
                <a:lnTo>
                  <a:pt x="610" y="20"/>
                </a:lnTo>
                <a:lnTo>
                  <a:pt x="606" y="11"/>
                </a:lnTo>
                <a:lnTo>
                  <a:pt x="601" y="11"/>
                </a:lnTo>
                <a:close/>
              </a:path>
            </a:pathLst>
          </a:custGeom>
          <a:solidFill>
            <a:schemeClr val="bg1">
              <a:lumMod val="7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7" name="Freeform 63"/>
          <p:cNvSpPr>
            <a:spLocks/>
          </p:cNvSpPr>
          <p:nvPr/>
        </p:nvSpPr>
        <p:spPr bwMode="auto">
          <a:xfrm>
            <a:off x="5601220" y="4100414"/>
            <a:ext cx="118289" cy="104385"/>
          </a:xfrm>
          <a:custGeom>
            <a:avLst/>
            <a:gdLst>
              <a:gd name="T0" fmla="*/ 93 w 101"/>
              <a:gd name="T1" fmla="*/ 48 h 90"/>
              <a:gd name="T2" fmla="*/ 101 w 101"/>
              <a:gd name="T3" fmla="*/ 39 h 90"/>
              <a:gd name="T4" fmla="*/ 101 w 101"/>
              <a:gd name="T5" fmla="*/ 39 h 90"/>
              <a:gd name="T6" fmla="*/ 101 w 101"/>
              <a:gd name="T7" fmla="*/ 39 h 90"/>
              <a:gd name="T8" fmla="*/ 101 w 101"/>
              <a:gd name="T9" fmla="*/ 38 h 90"/>
              <a:gd name="T10" fmla="*/ 71 w 101"/>
              <a:gd name="T11" fmla="*/ 13 h 90"/>
              <a:gd name="T12" fmla="*/ 71 w 101"/>
              <a:gd name="T13" fmla="*/ 13 h 90"/>
              <a:gd name="T14" fmla="*/ 60 w 101"/>
              <a:gd name="T15" fmla="*/ 7 h 90"/>
              <a:gd name="T16" fmla="*/ 49 w 101"/>
              <a:gd name="T17" fmla="*/ 2 h 90"/>
              <a:gd name="T18" fmla="*/ 40 w 101"/>
              <a:gd name="T19" fmla="*/ 0 h 90"/>
              <a:gd name="T20" fmla="*/ 32 w 101"/>
              <a:gd name="T21" fmla="*/ 0 h 90"/>
              <a:gd name="T22" fmla="*/ 18 w 101"/>
              <a:gd name="T23" fmla="*/ 4 h 90"/>
              <a:gd name="T24" fmla="*/ 18 w 101"/>
              <a:gd name="T25" fmla="*/ 29 h 90"/>
              <a:gd name="T26" fmla="*/ 18 w 101"/>
              <a:gd name="T27" fmla="*/ 29 h 90"/>
              <a:gd name="T28" fmla="*/ 17 w 101"/>
              <a:gd name="T29" fmla="*/ 36 h 90"/>
              <a:gd name="T30" fmla="*/ 14 w 101"/>
              <a:gd name="T31" fmla="*/ 43 h 90"/>
              <a:gd name="T32" fmla="*/ 10 w 101"/>
              <a:gd name="T33" fmla="*/ 49 h 90"/>
              <a:gd name="T34" fmla="*/ 5 w 101"/>
              <a:gd name="T35" fmla="*/ 55 h 90"/>
              <a:gd name="T36" fmla="*/ 0 w 101"/>
              <a:gd name="T37" fmla="*/ 60 h 90"/>
              <a:gd name="T38" fmla="*/ 12 w 101"/>
              <a:gd name="T39" fmla="*/ 74 h 90"/>
              <a:gd name="T40" fmla="*/ 13 w 101"/>
              <a:gd name="T41" fmla="*/ 74 h 90"/>
              <a:gd name="T42" fmla="*/ 16 w 101"/>
              <a:gd name="T43" fmla="*/ 84 h 90"/>
              <a:gd name="T44" fmla="*/ 31 w 101"/>
              <a:gd name="T45" fmla="*/ 90 h 90"/>
              <a:gd name="T46" fmla="*/ 31 w 101"/>
              <a:gd name="T47" fmla="*/ 90 h 90"/>
              <a:gd name="T48" fmla="*/ 37 w 101"/>
              <a:gd name="T49" fmla="*/ 87 h 90"/>
              <a:gd name="T50" fmla="*/ 42 w 101"/>
              <a:gd name="T51" fmla="*/ 84 h 90"/>
              <a:gd name="T52" fmla="*/ 47 w 101"/>
              <a:gd name="T53" fmla="*/ 83 h 90"/>
              <a:gd name="T54" fmla="*/ 52 w 101"/>
              <a:gd name="T55" fmla="*/ 83 h 90"/>
              <a:gd name="T56" fmla="*/ 77 w 101"/>
              <a:gd name="T57" fmla="*/ 88 h 90"/>
              <a:gd name="T58" fmla="*/ 78 w 101"/>
              <a:gd name="T59" fmla="*/ 80 h 90"/>
              <a:gd name="T60" fmla="*/ 78 w 101"/>
              <a:gd name="T61" fmla="*/ 80 h 90"/>
              <a:gd name="T62" fmla="*/ 80 w 101"/>
              <a:gd name="T63" fmla="*/ 68 h 90"/>
              <a:gd name="T64" fmla="*/ 84 w 101"/>
              <a:gd name="T65" fmla="*/ 59 h 90"/>
              <a:gd name="T66" fmla="*/ 87 w 101"/>
              <a:gd name="T67" fmla="*/ 52 h 90"/>
              <a:gd name="T68" fmla="*/ 93 w 101"/>
              <a:gd name="T69" fmla="*/ 48 h 90"/>
              <a:gd name="T70" fmla="*/ 93 w 101"/>
              <a:gd name="T71" fmla="*/ 4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90">
                <a:moveTo>
                  <a:pt x="93" y="48"/>
                </a:moveTo>
                <a:lnTo>
                  <a:pt x="101" y="39"/>
                </a:lnTo>
                <a:lnTo>
                  <a:pt x="101" y="39"/>
                </a:lnTo>
                <a:lnTo>
                  <a:pt x="101" y="39"/>
                </a:lnTo>
                <a:lnTo>
                  <a:pt x="101" y="38"/>
                </a:lnTo>
                <a:lnTo>
                  <a:pt x="71" y="13"/>
                </a:lnTo>
                <a:lnTo>
                  <a:pt x="71" y="13"/>
                </a:lnTo>
                <a:lnTo>
                  <a:pt x="60" y="7"/>
                </a:lnTo>
                <a:lnTo>
                  <a:pt x="49" y="2"/>
                </a:lnTo>
                <a:lnTo>
                  <a:pt x="40" y="0"/>
                </a:lnTo>
                <a:lnTo>
                  <a:pt x="32" y="0"/>
                </a:lnTo>
                <a:lnTo>
                  <a:pt x="18" y="4"/>
                </a:lnTo>
                <a:lnTo>
                  <a:pt x="18" y="29"/>
                </a:lnTo>
                <a:lnTo>
                  <a:pt x="18" y="29"/>
                </a:lnTo>
                <a:lnTo>
                  <a:pt x="17" y="36"/>
                </a:lnTo>
                <a:lnTo>
                  <a:pt x="14" y="43"/>
                </a:lnTo>
                <a:lnTo>
                  <a:pt x="10" y="49"/>
                </a:lnTo>
                <a:lnTo>
                  <a:pt x="5" y="55"/>
                </a:lnTo>
                <a:lnTo>
                  <a:pt x="0" y="60"/>
                </a:lnTo>
                <a:lnTo>
                  <a:pt x="12" y="74"/>
                </a:lnTo>
                <a:lnTo>
                  <a:pt x="13" y="74"/>
                </a:lnTo>
                <a:lnTo>
                  <a:pt x="16" y="84"/>
                </a:lnTo>
                <a:lnTo>
                  <a:pt x="31" y="90"/>
                </a:lnTo>
                <a:lnTo>
                  <a:pt x="31" y="90"/>
                </a:lnTo>
                <a:lnTo>
                  <a:pt x="37" y="87"/>
                </a:lnTo>
                <a:lnTo>
                  <a:pt x="42" y="84"/>
                </a:lnTo>
                <a:lnTo>
                  <a:pt x="47" y="83"/>
                </a:lnTo>
                <a:lnTo>
                  <a:pt x="52" y="83"/>
                </a:lnTo>
                <a:lnTo>
                  <a:pt x="77" y="88"/>
                </a:lnTo>
                <a:lnTo>
                  <a:pt x="78" y="80"/>
                </a:lnTo>
                <a:lnTo>
                  <a:pt x="78" y="80"/>
                </a:lnTo>
                <a:lnTo>
                  <a:pt x="80" y="68"/>
                </a:lnTo>
                <a:lnTo>
                  <a:pt x="84" y="59"/>
                </a:lnTo>
                <a:lnTo>
                  <a:pt x="87" y="52"/>
                </a:lnTo>
                <a:lnTo>
                  <a:pt x="93" y="48"/>
                </a:lnTo>
                <a:lnTo>
                  <a:pt x="93" y="48"/>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8" name="Freeform 64"/>
          <p:cNvSpPr>
            <a:spLocks/>
          </p:cNvSpPr>
          <p:nvPr/>
        </p:nvSpPr>
        <p:spPr bwMode="auto">
          <a:xfrm>
            <a:off x="5044570" y="3696788"/>
            <a:ext cx="661025" cy="511491"/>
          </a:xfrm>
          <a:custGeom>
            <a:avLst/>
            <a:gdLst>
              <a:gd name="T0" fmla="*/ 388 w 570"/>
              <a:gd name="T1" fmla="*/ 118 h 441"/>
              <a:gd name="T2" fmla="*/ 363 w 570"/>
              <a:gd name="T3" fmla="*/ 67 h 441"/>
              <a:gd name="T4" fmla="*/ 314 w 570"/>
              <a:gd name="T5" fmla="*/ 60 h 441"/>
              <a:gd name="T6" fmla="*/ 298 w 570"/>
              <a:gd name="T7" fmla="*/ 49 h 441"/>
              <a:gd name="T8" fmla="*/ 270 w 570"/>
              <a:gd name="T9" fmla="*/ 29 h 441"/>
              <a:gd name="T10" fmla="*/ 252 w 570"/>
              <a:gd name="T11" fmla="*/ 1 h 441"/>
              <a:gd name="T12" fmla="*/ 228 w 570"/>
              <a:gd name="T13" fmla="*/ 11 h 441"/>
              <a:gd name="T14" fmla="*/ 214 w 570"/>
              <a:gd name="T15" fmla="*/ 31 h 441"/>
              <a:gd name="T16" fmla="*/ 200 w 570"/>
              <a:gd name="T17" fmla="*/ 48 h 441"/>
              <a:gd name="T18" fmla="*/ 184 w 570"/>
              <a:gd name="T19" fmla="*/ 76 h 441"/>
              <a:gd name="T20" fmla="*/ 178 w 570"/>
              <a:gd name="T21" fmla="*/ 76 h 441"/>
              <a:gd name="T22" fmla="*/ 154 w 570"/>
              <a:gd name="T23" fmla="*/ 59 h 441"/>
              <a:gd name="T24" fmla="*/ 132 w 570"/>
              <a:gd name="T25" fmla="*/ 59 h 441"/>
              <a:gd name="T26" fmla="*/ 93 w 570"/>
              <a:gd name="T27" fmla="*/ 76 h 441"/>
              <a:gd name="T28" fmla="*/ 38 w 570"/>
              <a:gd name="T29" fmla="*/ 67 h 441"/>
              <a:gd name="T30" fmla="*/ 29 w 570"/>
              <a:gd name="T31" fmla="*/ 47 h 441"/>
              <a:gd name="T32" fmla="*/ 5 w 570"/>
              <a:gd name="T33" fmla="*/ 51 h 441"/>
              <a:gd name="T34" fmla="*/ 0 w 570"/>
              <a:gd name="T35" fmla="*/ 59 h 441"/>
              <a:gd name="T36" fmla="*/ 14 w 570"/>
              <a:gd name="T37" fmla="*/ 64 h 441"/>
              <a:gd name="T38" fmla="*/ 52 w 570"/>
              <a:gd name="T39" fmla="*/ 108 h 441"/>
              <a:gd name="T40" fmla="*/ 103 w 570"/>
              <a:gd name="T41" fmla="*/ 129 h 441"/>
              <a:gd name="T42" fmla="*/ 157 w 570"/>
              <a:gd name="T43" fmla="*/ 153 h 441"/>
              <a:gd name="T44" fmla="*/ 178 w 570"/>
              <a:gd name="T45" fmla="*/ 193 h 441"/>
              <a:gd name="T46" fmla="*/ 212 w 570"/>
              <a:gd name="T47" fmla="*/ 239 h 441"/>
              <a:gd name="T48" fmla="*/ 245 w 570"/>
              <a:gd name="T49" fmla="*/ 233 h 441"/>
              <a:gd name="T50" fmla="*/ 276 w 570"/>
              <a:gd name="T51" fmla="*/ 216 h 441"/>
              <a:gd name="T52" fmla="*/ 299 w 570"/>
              <a:gd name="T53" fmla="*/ 229 h 441"/>
              <a:gd name="T54" fmla="*/ 285 w 570"/>
              <a:gd name="T55" fmla="*/ 273 h 441"/>
              <a:gd name="T56" fmla="*/ 252 w 570"/>
              <a:gd name="T57" fmla="*/ 282 h 441"/>
              <a:gd name="T58" fmla="*/ 238 w 570"/>
              <a:gd name="T59" fmla="*/ 318 h 441"/>
              <a:gd name="T60" fmla="*/ 223 w 570"/>
              <a:gd name="T61" fmla="*/ 345 h 441"/>
              <a:gd name="T62" fmla="*/ 254 w 570"/>
              <a:gd name="T63" fmla="*/ 377 h 441"/>
              <a:gd name="T64" fmla="*/ 274 w 570"/>
              <a:gd name="T65" fmla="*/ 382 h 441"/>
              <a:gd name="T66" fmla="*/ 300 w 570"/>
              <a:gd name="T67" fmla="*/ 400 h 441"/>
              <a:gd name="T68" fmla="*/ 313 w 570"/>
              <a:gd name="T69" fmla="*/ 395 h 441"/>
              <a:gd name="T70" fmla="*/ 330 w 570"/>
              <a:gd name="T71" fmla="*/ 401 h 441"/>
              <a:gd name="T72" fmla="*/ 357 w 570"/>
              <a:gd name="T73" fmla="*/ 433 h 441"/>
              <a:gd name="T74" fmla="*/ 365 w 570"/>
              <a:gd name="T75" fmla="*/ 429 h 441"/>
              <a:gd name="T76" fmla="*/ 430 w 570"/>
              <a:gd name="T77" fmla="*/ 441 h 441"/>
              <a:gd name="T78" fmla="*/ 472 w 570"/>
              <a:gd name="T79" fmla="*/ 411 h 441"/>
              <a:gd name="T80" fmla="*/ 474 w 570"/>
              <a:gd name="T81" fmla="*/ 398 h 441"/>
              <a:gd name="T82" fmla="*/ 487 w 570"/>
              <a:gd name="T83" fmla="*/ 385 h 441"/>
              <a:gd name="T84" fmla="*/ 490 w 570"/>
              <a:gd name="T85" fmla="*/ 361 h 441"/>
              <a:gd name="T86" fmla="*/ 491 w 570"/>
              <a:gd name="T87" fmla="*/ 346 h 441"/>
              <a:gd name="T88" fmla="*/ 512 w 570"/>
              <a:gd name="T89" fmla="*/ 335 h 441"/>
              <a:gd name="T90" fmla="*/ 531 w 570"/>
              <a:gd name="T91" fmla="*/ 338 h 441"/>
              <a:gd name="T92" fmla="*/ 561 w 570"/>
              <a:gd name="T93" fmla="*/ 354 h 441"/>
              <a:gd name="T94" fmla="*/ 546 w 570"/>
              <a:gd name="T95" fmla="*/ 296 h 441"/>
              <a:gd name="T96" fmla="*/ 525 w 570"/>
              <a:gd name="T97" fmla="*/ 291 h 441"/>
              <a:gd name="T98" fmla="*/ 443 w 570"/>
              <a:gd name="T99" fmla="*/ 249 h 441"/>
              <a:gd name="T100" fmla="*/ 417 w 570"/>
              <a:gd name="T101" fmla="*/ 160 h 441"/>
              <a:gd name="T102" fmla="*/ 399 w 570"/>
              <a:gd name="T103" fmla="*/ 128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0" h="441">
                <a:moveTo>
                  <a:pt x="399" y="128"/>
                </a:moveTo>
                <a:lnTo>
                  <a:pt x="399" y="128"/>
                </a:lnTo>
                <a:lnTo>
                  <a:pt x="394" y="123"/>
                </a:lnTo>
                <a:lnTo>
                  <a:pt x="388" y="118"/>
                </a:lnTo>
                <a:lnTo>
                  <a:pt x="380" y="105"/>
                </a:lnTo>
                <a:lnTo>
                  <a:pt x="371" y="88"/>
                </a:lnTo>
                <a:lnTo>
                  <a:pt x="363" y="67"/>
                </a:lnTo>
                <a:lnTo>
                  <a:pt x="363" y="67"/>
                </a:lnTo>
                <a:lnTo>
                  <a:pt x="340" y="66"/>
                </a:lnTo>
                <a:lnTo>
                  <a:pt x="330" y="65"/>
                </a:lnTo>
                <a:lnTo>
                  <a:pt x="321" y="63"/>
                </a:lnTo>
                <a:lnTo>
                  <a:pt x="314" y="60"/>
                </a:lnTo>
                <a:lnTo>
                  <a:pt x="307" y="57"/>
                </a:lnTo>
                <a:lnTo>
                  <a:pt x="302" y="53"/>
                </a:lnTo>
                <a:lnTo>
                  <a:pt x="298" y="49"/>
                </a:lnTo>
                <a:lnTo>
                  <a:pt x="298" y="49"/>
                </a:lnTo>
                <a:lnTo>
                  <a:pt x="296" y="45"/>
                </a:lnTo>
                <a:lnTo>
                  <a:pt x="291" y="42"/>
                </a:lnTo>
                <a:lnTo>
                  <a:pt x="282" y="35"/>
                </a:lnTo>
                <a:lnTo>
                  <a:pt x="270" y="29"/>
                </a:lnTo>
                <a:lnTo>
                  <a:pt x="255" y="25"/>
                </a:lnTo>
                <a:lnTo>
                  <a:pt x="250" y="24"/>
                </a:lnTo>
                <a:lnTo>
                  <a:pt x="255" y="3"/>
                </a:lnTo>
                <a:lnTo>
                  <a:pt x="252" y="1"/>
                </a:lnTo>
                <a:lnTo>
                  <a:pt x="246" y="0"/>
                </a:lnTo>
                <a:lnTo>
                  <a:pt x="246" y="0"/>
                </a:lnTo>
                <a:lnTo>
                  <a:pt x="236" y="5"/>
                </a:lnTo>
                <a:lnTo>
                  <a:pt x="228" y="11"/>
                </a:lnTo>
                <a:lnTo>
                  <a:pt x="222" y="17"/>
                </a:lnTo>
                <a:lnTo>
                  <a:pt x="219" y="24"/>
                </a:lnTo>
                <a:lnTo>
                  <a:pt x="219" y="24"/>
                </a:lnTo>
                <a:lnTo>
                  <a:pt x="214" y="31"/>
                </a:lnTo>
                <a:lnTo>
                  <a:pt x="210" y="37"/>
                </a:lnTo>
                <a:lnTo>
                  <a:pt x="205" y="43"/>
                </a:lnTo>
                <a:lnTo>
                  <a:pt x="200" y="48"/>
                </a:lnTo>
                <a:lnTo>
                  <a:pt x="200" y="48"/>
                </a:lnTo>
                <a:lnTo>
                  <a:pt x="196" y="60"/>
                </a:lnTo>
                <a:lnTo>
                  <a:pt x="191" y="69"/>
                </a:lnTo>
                <a:lnTo>
                  <a:pt x="187" y="75"/>
                </a:lnTo>
                <a:lnTo>
                  <a:pt x="184" y="76"/>
                </a:lnTo>
                <a:lnTo>
                  <a:pt x="182" y="77"/>
                </a:lnTo>
                <a:lnTo>
                  <a:pt x="182" y="77"/>
                </a:lnTo>
                <a:lnTo>
                  <a:pt x="180" y="77"/>
                </a:lnTo>
                <a:lnTo>
                  <a:pt x="178" y="76"/>
                </a:lnTo>
                <a:lnTo>
                  <a:pt x="173" y="72"/>
                </a:lnTo>
                <a:lnTo>
                  <a:pt x="164" y="64"/>
                </a:lnTo>
                <a:lnTo>
                  <a:pt x="164" y="64"/>
                </a:lnTo>
                <a:lnTo>
                  <a:pt x="154" y="59"/>
                </a:lnTo>
                <a:lnTo>
                  <a:pt x="148" y="57"/>
                </a:lnTo>
                <a:lnTo>
                  <a:pt x="143" y="57"/>
                </a:lnTo>
                <a:lnTo>
                  <a:pt x="132" y="59"/>
                </a:lnTo>
                <a:lnTo>
                  <a:pt x="132" y="59"/>
                </a:lnTo>
                <a:lnTo>
                  <a:pt x="124" y="65"/>
                </a:lnTo>
                <a:lnTo>
                  <a:pt x="116" y="69"/>
                </a:lnTo>
                <a:lnTo>
                  <a:pt x="105" y="73"/>
                </a:lnTo>
                <a:lnTo>
                  <a:pt x="93" y="76"/>
                </a:lnTo>
                <a:lnTo>
                  <a:pt x="47" y="73"/>
                </a:lnTo>
                <a:lnTo>
                  <a:pt x="47" y="73"/>
                </a:lnTo>
                <a:lnTo>
                  <a:pt x="41" y="71"/>
                </a:lnTo>
                <a:lnTo>
                  <a:pt x="38" y="67"/>
                </a:lnTo>
                <a:lnTo>
                  <a:pt x="34" y="63"/>
                </a:lnTo>
                <a:lnTo>
                  <a:pt x="31" y="58"/>
                </a:lnTo>
                <a:lnTo>
                  <a:pt x="30" y="52"/>
                </a:lnTo>
                <a:lnTo>
                  <a:pt x="29" y="47"/>
                </a:lnTo>
                <a:lnTo>
                  <a:pt x="29" y="40"/>
                </a:lnTo>
                <a:lnTo>
                  <a:pt x="30" y="34"/>
                </a:lnTo>
                <a:lnTo>
                  <a:pt x="13" y="27"/>
                </a:lnTo>
                <a:lnTo>
                  <a:pt x="5" y="51"/>
                </a:lnTo>
                <a:lnTo>
                  <a:pt x="5" y="51"/>
                </a:lnTo>
                <a:lnTo>
                  <a:pt x="5" y="53"/>
                </a:lnTo>
                <a:lnTo>
                  <a:pt x="4" y="55"/>
                </a:lnTo>
                <a:lnTo>
                  <a:pt x="0" y="59"/>
                </a:lnTo>
                <a:lnTo>
                  <a:pt x="10" y="61"/>
                </a:lnTo>
                <a:lnTo>
                  <a:pt x="13" y="61"/>
                </a:lnTo>
                <a:lnTo>
                  <a:pt x="14" y="63"/>
                </a:lnTo>
                <a:lnTo>
                  <a:pt x="14" y="64"/>
                </a:lnTo>
                <a:lnTo>
                  <a:pt x="14" y="64"/>
                </a:lnTo>
                <a:lnTo>
                  <a:pt x="29" y="83"/>
                </a:lnTo>
                <a:lnTo>
                  <a:pt x="41" y="98"/>
                </a:lnTo>
                <a:lnTo>
                  <a:pt x="52" y="108"/>
                </a:lnTo>
                <a:lnTo>
                  <a:pt x="58" y="114"/>
                </a:lnTo>
                <a:lnTo>
                  <a:pt x="58" y="114"/>
                </a:lnTo>
                <a:lnTo>
                  <a:pt x="73" y="120"/>
                </a:lnTo>
                <a:lnTo>
                  <a:pt x="103" y="129"/>
                </a:lnTo>
                <a:lnTo>
                  <a:pt x="147" y="145"/>
                </a:lnTo>
                <a:lnTo>
                  <a:pt x="147" y="145"/>
                </a:lnTo>
                <a:lnTo>
                  <a:pt x="152" y="149"/>
                </a:lnTo>
                <a:lnTo>
                  <a:pt x="157" y="153"/>
                </a:lnTo>
                <a:lnTo>
                  <a:pt x="162" y="160"/>
                </a:lnTo>
                <a:lnTo>
                  <a:pt x="167" y="169"/>
                </a:lnTo>
                <a:lnTo>
                  <a:pt x="172" y="181"/>
                </a:lnTo>
                <a:lnTo>
                  <a:pt x="178" y="193"/>
                </a:lnTo>
                <a:lnTo>
                  <a:pt x="188" y="224"/>
                </a:lnTo>
                <a:lnTo>
                  <a:pt x="188" y="224"/>
                </a:lnTo>
                <a:lnTo>
                  <a:pt x="202" y="233"/>
                </a:lnTo>
                <a:lnTo>
                  <a:pt x="212" y="239"/>
                </a:lnTo>
                <a:lnTo>
                  <a:pt x="221" y="243"/>
                </a:lnTo>
                <a:lnTo>
                  <a:pt x="228" y="243"/>
                </a:lnTo>
                <a:lnTo>
                  <a:pt x="228" y="243"/>
                </a:lnTo>
                <a:lnTo>
                  <a:pt x="245" y="233"/>
                </a:lnTo>
                <a:lnTo>
                  <a:pt x="271" y="217"/>
                </a:lnTo>
                <a:lnTo>
                  <a:pt x="273" y="216"/>
                </a:lnTo>
                <a:lnTo>
                  <a:pt x="274" y="215"/>
                </a:lnTo>
                <a:lnTo>
                  <a:pt x="276" y="216"/>
                </a:lnTo>
                <a:lnTo>
                  <a:pt x="298" y="221"/>
                </a:lnTo>
                <a:lnTo>
                  <a:pt x="300" y="221"/>
                </a:lnTo>
                <a:lnTo>
                  <a:pt x="300" y="224"/>
                </a:lnTo>
                <a:lnTo>
                  <a:pt x="299" y="229"/>
                </a:lnTo>
                <a:lnTo>
                  <a:pt x="299" y="229"/>
                </a:lnTo>
                <a:lnTo>
                  <a:pt x="294" y="248"/>
                </a:lnTo>
                <a:lnTo>
                  <a:pt x="290" y="263"/>
                </a:lnTo>
                <a:lnTo>
                  <a:pt x="285" y="273"/>
                </a:lnTo>
                <a:lnTo>
                  <a:pt x="281" y="279"/>
                </a:lnTo>
                <a:lnTo>
                  <a:pt x="252" y="280"/>
                </a:lnTo>
                <a:lnTo>
                  <a:pt x="252" y="282"/>
                </a:lnTo>
                <a:lnTo>
                  <a:pt x="252" y="282"/>
                </a:lnTo>
                <a:lnTo>
                  <a:pt x="252" y="286"/>
                </a:lnTo>
                <a:lnTo>
                  <a:pt x="251" y="292"/>
                </a:lnTo>
                <a:lnTo>
                  <a:pt x="246" y="304"/>
                </a:lnTo>
                <a:lnTo>
                  <a:pt x="238" y="318"/>
                </a:lnTo>
                <a:lnTo>
                  <a:pt x="228" y="334"/>
                </a:lnTo>
                <a:lnTo>
                  <a:pt x="228" y="334"/>
                </a:lnTo>
                <a:lnTo>
                  <a:pt x="225" y="340"/>
                </a:lnTo>
                <a:lnTo>
                  <a:pt x="223" y="345"/>
                </a:lnTo>
                <a:lnTo>
                  <a:pt x="222" y="351"/>
                </a:lnTo>
                <a:lnTo>
                  <a:pt x="250" y="371"/>
                </a:lnTo>
                <a:lnTo>
                  <a:pt x="250" y="371"/>
                </a:lnTo>
                <a:lnTo>
                  <a:pt x="254" y="377"/>
                </a:lnTo>
                <a:lnTo>
                  <a:pt x="259" y="380"/>
                </a:lnTo>
                <a:lnTo>
                  <a:pt x="263" y="381"/>
                </a:lnTo>
                <a:lnTo>
                  <a:pt x="268" y="382"/>
                </a:lnTo>
                <a:lnTo>
                  <a:pt x="274" y="382"/>
                </a:lnTo>
                <a:lnTo>
                  <a:pt x="280" y="403"/>
                </a:lnTo>
                <a:lnTo>
                  <a:pt x="293" y="408"/>
                </a:lnTo>
                <a:lnTo>
                  <a:pt x="300" y="400"/>
                </a:lnTo>
                <a:lnTo>
                  <a:pt x="300" y="400"/>
                </a:lnTo>
                <a:lnTo>
                  <a:pt x="304" y="397"/>
                </a:lnTo>
                <a:lnTo>
                  <a:pt x="307" y="396"/>
                </a:lnTo>
                <a:lnTo>
                  <a:pt x="309" y="395"/>
                </a:lnTo>
                <a:lnTo>
                  <a:pt x="313" y="395"/>
                </a:lnTo>
                <a:lnTo>
                  <a:pt x="313" y="395"/>
                </a:lnTo>
                <a:lnTo>
                  <a:pt x="317" y="395"/>
                </a:lnTo>
                <a:lnTo>
                  <a:pt x="321" y="396"/>
                </a:lnTo>
                <a:lnTo>
                  <a:pt x="330" y="401"/>
                </a:lnTo>
                <a:lnTo>
                  <a:pt x="338" y="408"/>
                </a:lnTo>
                <a:lnTo>
                  <a:pt x="346" y="418"/>
                </a:lnTo>
                <a:lnTo>
                  <a:pt x="346" y="418"/>
                </a:lnTo>
                <a:lnTo>
                  <a:pt x="357" y="433"/>
                </a:lnTo>
                <a:lnTo>
                  <a:pt x="359" y="432"/>
                </a:lnTo>
                <a:lnTo>
                  <a:pt x="359" y="432"/>
                </a:lnTo>
                <a:lnTo>
                  <a:pt x="362" y="430"/>
                </a:lnTo>
                <a:lnTo>
                  <a:pt x="365" y="429"/>
                </a:lnTo>
                <a:lnTo>
                  <a:pt x="373" y="428"/>
                </a:lnTo>
                <a:lnTo>
                  <a:pt x="385" y="430"/>
                </a:lnTo>
                <a:lnTo>
                  <a:pt x="399" y="434"/>
                </a:lnTo>
                <a:lnTo>
                  <a:pt x="430" y="441"/>
                </a:lnTo>
                <a:lnTo>
                  <a:pt x="459" y="432"/>
                </a:lnTo>
                <a:lnTo>
                  <a:pt x="471" y="426"/>
                </a:lnTo>
                <a:lnTo>
                  <a:pt x="479" y="419"/>
                </a:lnTo>
                <a:lnTo>
                  <a:pt x="472" y="411"/>
                </a:lnTo>
                <a:lnTo>
                  <a:pt x="472" y="411"/>
                </a:lnTo>
                <a:lnTo>
                  <a:pt x="471" y="408"/>
                </a:lnTo>
                <a:lnTo>
                  <a:pt x="472" y="403"/>
                </a:lnTo>
                <a:lnTo>
                  <a:pt x="474" y="398"/>
                </a:lnTo>
                <a:lnTo>
                  <a:pt x="478" y="394"/>
                </a:lnTo>
                <a:lnTo>
                  <a:pt x="478" y="394"/>
                </a:lnTo>
                <a:lnTo>
                  <a:pt x="483" y="389"/>
                </a:lnTo>
                <a:lnTo>
                  <a:pt x="487" y="385"/>
                </a:lnTo>
                <a:lnTo>
                  <a:pt x="489" y="380"/>
                </a:lnTo>
                <a:lnTo>
                  <a:pt x="490" y="374"/>
                </a:lnTo>
                <a:lnTo>
                  <a:pt x="490" y="361"/>
                </a:lnTo>
                <a:lnTo>
                  <a:pt x="490" y="361"/>
                </a:lnTo>
                <a:lnTo>
                  <a:pt x="489" y="355"/>
                </a:lnTo>
                <a:lnTo>
                  <a:pt x="489" y="351"/>
                </a:lnTo>
                <a:lnTo>
                  <a:pt x="490" y="348"/>
                </a:lnTo>
                <a:lnTo>
                  <a:pt x="491" y="346"/>
                </a:lnTo>
                <a:lnTo>
                  <a:pt x="491" y="346"/>
                </a:lnTo>
                <a:lnTo>
                  <a:pt x="495" y="342"/>
                </a:lnTo>
                <a:lnTo>
                  <a:pt x="499" y="340"/>
                </a:lnTo>
                <a:lnTo>
                  <a:pt x="512" y="335"/>
                </a:lnTo>
                <a:lnTo>
                  <a:pt x="512" y="335"/>
                </a:lnTo>
                <a:lnTo>
                  <a:pt x="518" y="335"/>
                </a:lnTo>
                <a:lnTo>
                  <a:pt x="525" y="337"/>
                </a:lnTo>
                <a:lnTo>
                  <a:pt x="531" y="338"/>
                </a:lnTo>
                <a:lnTo>
                  <a:pt x="538" y="340"/>
                </a:lnTo>
                <a:lnTo>
                  <a:pt x="545" y="343"/>
                </a:lnTo>
                <a:lnTo>
                  <a:pt x="553" y="348"/>
                </a:lnTo>
                <a:lnTo>
                  <a:pt x="561" y="354"/>
                </a:lnTo>
                <a:lnTo>
                  <a:pt x="570" y="361"/>
                </a:lnTo>
                <a:lnTo>
                  <a:pt x="561" y="335"/>
                </a:lnTo>
                <a:lnTo>
                  <a:pt x="549" y="318"/>
                </a:lnTo>
                <a:lnTo>
                  <a:pt x="546" y="296"/>
                </a:lnTo>
                <a:lnTo>
                  <a:pt x="526" y="292"/>
                </a:lnTo>
                <a:lnTo>
                  <a:pt x="525" y="292"/>
                </a:lnTo>
                <a:lnTo>
                  <a:pt x="525" y="291"/>
                </a:lnTo>
                <a:lnTo>
                  <a:pt x="525" y="291"/>
                </a:lnTo>
                <a:lnTo>
                  <a:pt x="525" y="291"/>
                </a:lnTo>
                <a:lnTo>
                  <a:pt x="470" y="260"/>
                </a:lnTo>
                <a:lnTo>
                  <a:pt x="443" y="255"/>
                </a:lnTo>
                <a:lnTo>
                  <a:pt x="443" y="249"/>
                </a:lnTo>
                <a:lnTo>
                  <a:pt x="442" y="221"/>
                </a:lnTo>
                <a:lnTo>
                  <a:pt x="442" y="221"/>
                </a:lnTo>
                <a:lnTo>
                  <a:pt x="428" y="186"/>
                </a:lnTo>
                <a:lnTo>
                  <a:pt x="417" y="160"/>
                </a:lnTo>
                <a:lnTo>
                  <a:pt x="408" y="139"/>
                </a:lnTo>
                <a:lnTo>
                  <a:pt x="402" y="133"/>
                </a:lnTo>
                <a:lnTo>
                  <a:pt x="399" y="128"/>
                </a:lnTo>
                <a:lnTo>
                  <a:pt x="399" y="128"/>
                </a:lnTo>
                <a:close/>
              </a:path>
            </a:pathLst>
          </a:custGeom>
          <a:solidFill>
            <a:schemeClr val="bg1">
              <a:lumMod val="6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59" name="Freeform 65"/>
          <p:cNvSpPr>
            <a:spLocks/>
          </p:cNvSpPr>
          <p:nvPr/>
        </p:nvSpPr>
        <p:spPr bwMode="auto">
          <a:xfrm>
            <a:off x="4696661" y="2719038"/>
            <a:ext cx="615797" cy="880323"/>
          </a:xfrm>
          <a:custGeom>
            <a:avLst/>
            <a:gdLst>
              <a:gd name="T0" fmla="*/ 470 w 530"/>
              <a:gd name="T1" fmla="*/ 216 h 759"/>
              <a:gd name="T2" fmla="*/ 410 w 530"/>
              <a:gd name="T3" fmla="*/ 183 h 759"/>
              <a:gd name="T4" fmla="*/ 422 w 530"/>
              <a:gd name="T5" fmla="*/ 142 h 759"/>
              <a:gd name="T6" fmla="*/ 352 w 530"/>
              <a:gd name="T7" fmla="*/ 116 h 759"/>
              <a:gd name="T8" fmla="*/ 354 w 530"/>
              <a:gd name="T9" fmla="*/ 55 h 759"/>
              <a:gd name="T10" fmla="*/ 337 w 530"/>
              <a:gd name="T11" fmla="*/ 61 h 759"/>
              <a:gd name="T12" fmla="*/ 309 w 530"/>
              <a:gd name="T13" fmla="*/ 14 h 759"/>
              <a:gd name="T14" fmla="*/ 269 w 530"/>
              <a:gd name="T15" fmla="*/ 25 h 759"/>
              <a:gd name="T16" fmla="*/ 219 w 530"/>
              <a:gd name="T17" fmla="*/ 97 h 759"/>
              <a:gd name="T18" fmla="*/ 179 w 530"/>
              <a:gd name="T19" fmla="*/ 117 h 759"/>
              <a:gd name="T20" fmla="*/ 139 w 530"/>
              <a:gd name="T21" fmla="*/ 106 h 759"/>
              <a:gd name="T22" fmla="*/ 118 w 530"/>
              <a:gd name="T23" fmla="*/ 148 h 759"/>
              <a:gd name="T24" fmla="*/ 72 w 530"/>
              <a:gd name="T25" fmla="*/ 140 h 759"/>
              <a:gd name="T26" fmla="*/ 57 w 530"/>
              <a:gd name="T27" fmla="*/ 80 h 759"/>
              <a:gd name="T28" fmla="*/ 23 w 530"/>
              <a:gd name="T29" fmla="*/ 144 h 759"/>
              <a:gd name="T30" fmla="*/ 11 w 530"/>
              <a:gd name="T31" fmla="*/ 163 h 759"/>
              <a:gd name="T32" fmla="*/ 7 w 530"/>
              <a:gd name="T33" fmla="*/ 213 h 759"/>
              <a:gd name="T34" fmla="*/ 54 w 530"/>
              <a:gd name="T35" fmla="*/ 283 h 759"/>
              <a:gd name="T36" fmla="*/ 20 w 530"/>
              <a:gd name="T37" fmla="*/ 322 h 759"/>
              <a:gd name="T38" fmla="*/ 71 w 530"/>
              <a:gd name="T39" fmla="*/ 362 h 759"/>
              <a:gd name="T40" fmla="*/ 65 w 530"/>
              <a:gd name="T41" fmla="*/ 407 h 759"/>
              <a:gd name="T42" fmla="*/ 23 w 530"/>
              <a:gd name="T43" fmla="*/ 446 h 759"/>
              <a:gd name="T44" fmla="*/ 55 w 530"/>
              <a:gd name="T45" fmla="*/ 543 h 759"/>
              <a:gd name="T46" fmla="*/ 52 w 530"/>
              <a:gd name="T47" fmla="*/ 616 h 759"/>
              <a:gd name="T48" fmla="*/ 29 w 530"/>
              <a:gd name="T49" fmla="*/ 681 h 759"/>
              <a:gd name="T50" fmla="*/ 19 w 530"/>
              <a:gd name="T51" fmla="*/ 693 h 759"/>
              <a:gd name="T52" fmla="*/ 19 w 530"/>
              <a:gd name="T53" fmla="*/ 706 h 759"/>
              <a:gd name="T54" fmla="*/ 38 w 530"/>
              <a:gd name="T55" fmla="*/ 730 h 759"/>
              <a:gd name="T56" fmla="*/ 41 w 530"/>
              <a:gd name="T57" fmla="*/ 737 h 759"/>
              <a:gd name="T58" fmla="*/ 44 w 530"/>
              <a:gd name="T59" fmla="*/ 746 h 759"/>
              <a:gd name="T60" fmla="*/ 119 w 530"/>
              <a:gd name="T61" fmla="*/ 756 h 759"/>
              <a:gd name="T62" fmla="*/ 162 w 530"/>
              <a:gd name="T63" fmla="*/ 744 h 759"/>
              <a:gd name="T64" fmla="*/ 170 w 530"/>
              <a:gd name="T65" fmla="*/ 700 h 759"/>
              <a:gd name="T66" fmla="*/ 337 w 530"/>
              <a:gd name="T67" fmla="*/ 525 h 759"/>
              <a:gd name="T68" fmla="*/ 377 w 530"/>
              <a:gd name="T69" fmla="*/ 495 h 759"/>
              <a:gd name="T70" fmla="*/ 340 w 530"/>
              <a:gd name="T71" fmla="*/ 457 h 759"/>
              <a:gd name="T72" fmla="*/ 296 w 530"/>
              <a:gd name="T73" fmla="*/ 441 h 759"/>
              <a:gd name="T74" fmla="*/ 272 w 530"/>
              <a:gd name="T75" fmla="*/ 419 h 759"/>
              <a:gd name="T76" fmla="*/ 264 w 530"/>
              <a:gd name="T77" fmla="*/ 361 h 759"/>
              <a:gd name="T78" fmla="*/ 246 w 530"/>
              <a:gd name="T79" fmla="*/ 368 h 759"/>
              <a:gd name="T80" fmla="*/ 174 w 530"/>
              <a:gd name="T81" fmla="*/ 345 h 759"/>
              <a:gd name="T82" fmla="*/ 156 w 530"/>
              <a:gd name="T83" fmla="*/ 338 h 759"/>
              <a:gd name="T84" fmla="*/ 143 w 530"/>
              <a:gd name="T85" fmla="*/ 323 h 759"/>
              <a:gd name="T86" fmla="*/ 153 w 530"/>
              <a:gd name="T87" fmla="*/ 301 h 759"/>
              <a:gd name="T88" fmla="*/ 179 w 530"/>
              <a:gd name="T89" fmla="*/ 274 h 759"/>
              <a:gd name="T90" fmla="*/ 172 w 530"/>
              <a:gd name="T91" fmla="*/ 239 h 759"/>
              <a:gd name="T92" fmla="*/ 189 w 530"/>
              <a:gd name="T93" fmla="*/ 227 h 759"/>
              <a:gd name="T94" fmla="*/ 206 w 530"/>
              <a:gd name="T95" fmla="*/ 212 h 759"/>
              <a:gd name="T96" fmla="*/ 212 w 530"/>
              <a:gd name="T97" fmla="*/ 202 h 759"/>
              <a:gd name="T98" fmla="*/ 213 w 530"/>
              <a:gd name="T99" fmla="*/ 186 h 759"/>
              <a:gd name="T100" fmla="*/ 250 w 530"/>
              <a:gd name="T101" fmla="*/ 179 h 759"/>
              <a:gd name="T102" fmla="*/ 324 w 530"/>
              <a:gd name="T103" fmla="*/ 219 h 759"/>
              <a:gd name="T104" fmla="*/ 315 w 530"/>
              <a:gd name="T105" fmla="*/ 229 h 759"/>
              <a:gd name="T106" fmla="*/ 306 w 530"/>
              <a:gd name="T107" fmla="*/ 242 h 759"/>
              <a:gd name="T108" fmla="*/ 335 w 530"/>
              <a:gd name="T109" fmla="*/ 255 h 759"/>
              <a:gd name="T110" fmla="*/ 348 w 530"/>
              <a:gd name="T111" fmla="*/ 258 h 759"/>
              <a:gd name="T112" fmla="*/ 361 w 530"/>
              <a:gd name="T113" fmla="*/ 289 h 759"/>
              <a:gd name="T114" fmla="*/ 379 w 530"/>
              <a:gd name="T115" fmla="*/ 332 h 759"/>
              <a:gd name="T116" fmla="*/ 404 w 530"/>
              <a:gd name="T117" fmla="*/ 375 h 759"/>
              <a:gd name="T118" fmla="*/ 501 w 530"/>
              <a:gd name="T119" fmla="*/ 309 h 759"/>
              <a:gd name="T120" fmla="*/ 509 w 530"/>
              <a:gd name="T121" fmla="*/ 280 h 759"/>
              <a:gd name="T122" fmla="*/ 497 w 530"/>
              <a:gd name="T123" fmla="*/ 254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0" h="759">
                <a:moveTo>
                  <a:pt x="488" y="229"/>
                </a:moveTo>
                <a:lnTo>
                  <a:pt x="479" y="225"/>
                </a:lnTo>
                <a:lnTo>
                  <a:pt x="479" y="225"/>
                </a:lnTo>
                <a:lnTo>
                  <a:pt x="478" y="225"/>
                </a:lnTo>
                <a:lnTo>
                  <a:pt x="470" y="216"/>
                </a:lnTo>
                <a:lnTo>
                  <a:pt x="437" y="207"/>
                </a:lnTo>
                <a:lnTo>
                  <a:pt x="427" y="207"/>
                </a:lnTo>
                <a:lnTo>
                  <a:pt x="422" y="210"/>
                </a:lnTo>
                <a:lnTo>
                  <a:pt x="409" y="184"/>
                </a:lnTo>
                <a:lnTo>
                  <a:pt x="410" y="183"/>
                </a:lnTo>
                <a:lnTo>
                  <a:pt x="419" y="171"/>
                </a:lnTo>
                <a:lnTo>
                  <a:pt x="419" y="157"/>
                </a:lnTo>
                <a:lnTo>
                  <a:pt x="420" y="153"/>
                </a:lnTo>
                <a:lnTo>
                  <a:pt x="426" y="144"/>
                </a:lnTo>
                <a:lnTo>
                  <a:pt x="422" y="142"/>
                </a:lnTo>
                <a:lnTo>
                  <a:pt x="403" y="139"/>
                </a:lnTo>
                <a:lnTo>
                  <a:pt x="403" y="139"/>
                </a:lnTo>
                <a:lnTo>
                  <a:pt x="372" y="133"/>
                </a:lnTo>
                <a:lnTo>
                  <a:pt x="370" y="133"/>
                </a:lnTo>
                <a:lnTo>
                  <a:pt x="352" y="116"/>
                </a:lnTo>
                <a:lnTo>
                  <a:pt x="352" y="114"/>
                </a:lnTo>
                <a:lnTo>
                  <a:pt x="346" y="102"/>
                </a:lnTo>
                <a:lnTo>
                  <a:pt x="345" y="98"/>
                </a:lnTo>
                <a:lnTo>
                  <a:pt x="354" y="73"/>
                </a:lnTo>
                <a:lnTo>
                  <a:pt x="354" y="55"/>
                </a:lnTo>
                <a:lnTo>
                  <a:pt x="353" y="50"/>
                </a:lnTo>
                <a:lnTo>
                  <a:pt x="344" y="59"/>
                </a:lnTo>
                <a:lnTo>
                  <a:pt x="341" y="61"/>
                </a:lnTo>
                <a:lnTo>
                  <a:pt x="339" y="64"/>
                </a:lnTo>
                <a:lnTo>
                  <a:pt x="337" y="61"/>
                </a:lnTo>
                <a:lnTo>
                  <a:pt x="333" y="59"/>
                </a:lnTo>
                <a:lnTo>
                  <a:pt x="315" y="45"/>
                </a:lnTo>
                <a:lnTo>
                  <a:pt x="313" y="42"/>
                </a:lnTo>
                <a:lnTo>
                  <a:pt x="313" y="40"/>
                </a:lnTo>
                <a:lnTo>
                  <a:pt x="309" y="14"/>
                </a:lnTo>
                <a:lnTo>
                  <a:pt x="301" y="0"/>
                </a:lnTo>
                <a:lnTo>
                  <a:pt x="283" y="1"/>
                </a:lnTo>
                <a:lnTo>
                  <a:pt x="272" y="21"/>
                </a:lnTo>
                <a:lnTo>
                  <a:pt x="270" y="23"/>
                </a:lnTo>
                <a:lnTo>
                  <a:pt x="269" y="25"/>
                </a:lnTo>
                <a:lnTo>
                  <a:pt x="241" y="18"/>
                </a:lnTo>
                <a:lnTo>
                  <a:pt x="236" y="45"/>
                </a:lnTo>
                <a:lnTo>
                  <a:pt x="236" y="72"/>
                </a:lnTo>
                <a:lnTo>
                  <a:pt x="235" y="73"/>
                </a:lnTo>
                <a:lnTo>
                  <a:pt x="219" y="97"/>
                </a:lnTo>
                <a:lnTo>
                  <a:pt x="219" y="100"/>
                </a:lnTo>
                <a:lnTo>
                  <a:pt x="217" y="101"/>
                </a:lnTo>
                <a:lnTo>
                  <a:pt x="215" y="101"/>
                </a:lnTo>
                <a:lnTo>
                  <a:pt x="197" y="102"/>
                </a:lnTo>
                <a:lnTo>
                  <a:pt x="179" y="117"/>
                </a:lnTo>
                <a:lnTo>
                  <a:pt x="177" y="119"/>
                </a:lnTo>
                <a:lnTo>
                  <a:pt x="177" y="119"/>
                </a:lnTo>
                <a:lnTo>
                  <a:pt x="174" y="119"/>
                </a:lnTo>
                <a:lnTo>
                  <a:pt x="173" y="118"/>
                </a:lnTo>
                <a:lnTo>
                  <a:pt x="139" y="106"/>
                </a:lnTo>
                <a:lnTo>
                  <a:pt x="134" y="119"/>
                </a:lnTo>
                <a:lnTo>
                  <a:pt x="134" y="120"/>
                </a:lnTo>
                <a:lnTo>
                  <a:pt x="119" y="144"/>
                </a:lnTo>
                <a:lnTo>
                  <a:pt x="119" y="144"/>
                </a:lnTo>
                <a:lnTo>
                  <a:pt x="118" y="148"/>
                </a:lnTo>
                <a:lnTo>
                  <a:pt x="115" y="150"/>
                </a:lnTo>
                <a:lnTo>
                  <a:pt x="110" y="152"/>
                </a:lnTo>
                <a:lnTo>
                  <a:pt x="95" y="150"/>
                </a:lnTo>
                <a:lnTo>
                  <a:pt x="76" y="142"/>
                </a:lnTo>
                <a:lnTo>
                  <a:pt x="72" y="140"/>
                </a:lnTo>
                <a:lnTo>
                  <a:pt x="71" y="139"/>
                </a:lnTo>
                <a:lnTo>
                  <a:pt x="71" y="137"/>
                </a:lnTo>
                <a:lnTo>
                  <a:pt x="68" y="108"/>
                </a:lnTo>
                <a:lnTo>
                  <a:pt x="62" y="86"/>
                </a:lnTo>
                <a:lnTo>
                  <a:pt x="57" y="80"/>
                </a:lnTo>
                <a:lnTo>
                  <a:pt x="49" y="97"/>
                </a:lnTo>
                <a:lnTo>
                  <a:pt x="49" y="97"/>
                </a:lnTo>
                <a:lnTo>
                  <a:pt x="49" y="97"/>
                </a:lnTo>
                <a:lnTo>
                  <a:pt x="35" y="117"/>
                </a:lnTo>
                <a:lnTo>
                  <a:pt x="23" y="144"/>
                </a:lnTo>
                <a:lnTo>
                  <a:pt x="23" y="145"/>
                </a:lnTo>
                <a:lnTo>
                  <a:pt x="23" y="145"/>
                </a:lnTo>
                <a:lnTo>
                  <a:pt x="23" y="147"/>
                </a:lnTo>
                <a:lnTo>
                  <a:pt x="22" y="147"/>
                </a:lnTo>
                <a:lnTo>
                  <a:pt x="11" y="163"/>
                </a:lnTo>
                <a:lnTo>
                  <a:pt x="11" y="163"/>
                </a:lnTo>
                <a:lnTo>
                  <a:pt x="11" y="166"/>
                </a:lnTo>
                <a:lnTo>
                  <a:pt x="8" y="172"/>
                </a:lnTo>
                <a:lnTo>
                  <a:pt x="0" y="186"/>
                </a:lnTo>
                <a:lnTo>
                  <a:pt x="7" y="213"/>
                </a:lnTo>
                <a:lnTo>
                  <a:pt x="44" y="253"/>
                </a:lnTo>
                <a:lnTo>
                  <a:pt x="44" y="253"/>
                </a:lnTo>
                <a:lnTo>
                  <a:pt x="55" y="278"/>
                </a:lnTo>
                <a:lnTo>
                  <a:pt x="55" y="281"/>
                </a:lnTo>
                <a:lnTo>
                  <a:pt x="54" y="283"/>
                </a:lnTo>
                <a:lnTo>
                  <a:pt x="53" y="283"/>
                </a:lnTo>
                <a:lnTo>
                  <a:pt x="44" y="296"/>
                </a:lnTo>
                <a:lnTo>
                  <a:pt x="41" y="298"/>
                </a:lnTo>
                <a:lnTo>
                  <a:pt x="17" y="302"/>
                </a:lnTo>
                <a:lnTo>
                  <a:pt x="20" y="322"/>
                </a:lnTo>
                <a:lnTo>
                  <a:pt x="38" y="332"/>
                </a:lnTo>
                <a:lnTo>
                  <a:pt x="64" y="338"/>
                </a:lnTo>
                <a:lnTo>
                  <a:pt x="71" y="362"/>
                </a:lnTo>
                <a:lnTo>
                  <a:pt x="71" y="362"/>
                </a:lnTo>
                <a:lnTo>
                  <a:pt x="71" y="362"/>
                </a:lnTo>
                <a:lnTo>
                  <a:pt x="71" y="363"/>
                </a:lnTo>
                <a:lnTo>
                  <a:pt x="71" y="364"/>
                </a:lnTo>
                <a:lnTo>
                  <a:pt x="65" y="406"/>
                </a:lnTo>
                <a:lnTo>
                  <a:pt x="65" y="406"/>
                </a:lnTo>
                <a:lnTo>
                  <a:pt x="65" y="407"/>
                </a:lnTo>
                <a:lnTo>
                  <a:pt x="55" y="425"/>
                </a:lnTo>
                <a:lnTo>
                  <a:pt x="55" y="429"/>
                </a:lnTo>
                <a:lnTo>
                  <a:pt x="53" y="429"/>
                </a:lnTo>
                <a:lnTo>
                  <a:pt x="23" y="433"/>
                </a:lnTo>
                <a:lnTo>
                  <a:pt x="23" y="446"/>
                </a:lnTo>
                <a:lnTo>
                  <a:pt x="14" y="472"/>
                </a:lnTo>
                <a:lnTo>
                  <a:pt x="11" y="502"/>
                </a:lnTo>
                <a:lnTo>
                  <a:pt x="17" y="519"/>
                </a:lnTo>
                <a:lnTo>
                  <a:pt x="54" y="542"/>
                </a:lnTo>
                <a:lnTo>
                  <a:pt x="55" y="543"/>
                </a:lnTo>
                <a:lnTo>
                  <a:pt x="71" y="571"/>
                </a:lnTo>
                <a:lnTo>
                  <a:pt x="71" y="572"/>
                </a:lnTo>
                <a:lnTo>
                  <a:pt x="72" y="573"/>
                </a:lnTo>
                <a:lnTo>
                  <a:pt x="71" y="574"/>
                </a:lnTo>
                <a:lnTo>
                  <a:pt x="52" y="616"/>
                </a:lnTo>
                <a:lnTo>
                  <a:pt x="47" y="628"/>
                </a:lnTo>
                <a:lnTo>
                  <a:pt x="47" y="628"/>
                </a:lnTo>
                <a:lnTo>
                  <a:pt x="35" y="655"/>
                </a:lnTo>
                <a:lnTo>
                  <a:pt x="30" y="677"/>
                </a:lnTo>
                <a:lnTo>
                  <a:pt x="29" y="681"/>
                </a:lnTo>
                <a:lnTo>
                  <a:pt x="29" y="682"/>
                </a:lnTo>
                <a:lnTo>
                  <a:pt x="29" y="682"/>
                </a:lnTo>
                <a:lnTo>
                  <a:pt x="25" y="685"/>
                </a:lnTo>
                <a:lnTo>
                  <a:pt x="22" y="689"/>
                </a:lnTo>
                <a:lnTo>
                  <a:pt x="19" y="693"/>
                </a:lnTo>
                <a:lnTo>
                  <a:pt x="17" y="698"/>
                </a:lnTo>
                <a:lnTo>
                  <a:pt x="17" y="698"/>
                </a:lnTo>
                <a:lnTo>
                  <a:pt x="16" y="702"/>
                </a:lnTo>
                <a:lnTo>
                  <a:pt x="16" y="704"/>
                </a:lnTo>
                <a:lnTo>
                  <a:pt x="19" y="706"/>
                </a:lnTo>
                <a:lnTo>
                  <a:pt x="20" y="707"/>
                </a:lnTo>
                <a:lnTo>
                  <a:pt x="31" y="720"/>
                </a:lnTo>
                <a:lnTo>
                  <a:pt x="31" y="720"/>
                </a:lnTo>
                <a:lnTo>
                  <a:pt x="31" y="720"/>
                </a:lnTo>
                <a:lnTo>
                  <a:pt x="38" y="730"/>
                </a:lnTo>
                <a:lnTo>
                  <a:pt x="40" y="729"/>
                </a:lnTo>
                <a:lnTo>
                  <a:pt x="40" y="729"/>
                </a:lnTo>
                <a:lnTo>
                  <a:pt x="41" y="732"/>
                </a:lnTo>
                <a:lnTo>
                  <a:pt x="41" y="733"/>
                </a:lnTo>
                <a:lnTo>
                  <a:pt x="41" y="737"/>
                </a:lnTo>
                <a:lnTo>
                  <a:pt x="41" y="737"/>
                </a:lnTo>
                <a:lnTo>
                  <a:pt x="41" y="738"/>
                </a:lnTo>
                <a:lnTo>
                  <a:pt x="41" y="738"/>
                </a:lnTo>
                <a:lnTo>
                  <a:pt x="41" y="738"/>
                </a:lnTo>
                <a:lnTo>
                  <a:pt x="44" y="746"/>
                </a:lnTo>
                <a:lnTo>
                  <a:pt x="54" y="749"/>
                </a:lnTo>
                <a:lnTo>
                  <a:pt x="98" y="759"/>
                </a:lnTo>
                <a:lnTo>
                  <a:pt x="98" y="759"/>
                </a:lnTo>
                <a:lnTo>
                  <a:pt x="109" y="759"/>
                </a:lnTo>
                <a:lnTo>
                  <a:pt x="119" y="756"/>
                </a:lnTo>
                <a:lnTo>
                  <a:pt x="130" y="753"/>
                </a:lnTo>
                <a:lnTo>
                  <a:pt x="140" y="749"/>
                </a:lnTo>
                <a:lnTo>
                  <a:pt x="140" y="749"/>
                </a:lnTo>
                <a:lnTo>
                  <a:pt x="151" y="746"/>
                </a:lnTo>
                <a:lnTo>
                  <a:pt x="162" y="744"/>
                </a:lnTo>
                <a:lnTo>
                  <a:pt x="172" y="744"/>
                </a:lnTo>
                <a:lnTo>
                  <a:pt x="182" y="744"/>
                </a:lnTo>
                <a:lnTo>
                  <a:pt x="185" y="736"/>
                </a:lnTo>
                <a:lnTo>
                  <a:pt x="171" y="704"/>
                </a:lnTo>
                <a:lnTo>
                  <a:pt x="170" y="700"/>
                </a:lnTo>
                <a:lnTo>
                  <a:pt x="171" y="700"/>
                </a:lnTo>
                <a:lnTo>
                  <a:pt x="240" y="605"/>
                </a:lnTo>
                <a:lnTo>
                  <a:pt x="313" y="534"/>
                </a:lnTo>
                <a:lnTo>
                  <a:pt x="314" y="534"/>
                </a:lnTo>
                <a:lnTo>
                  <a:pt x="337" y="525"/>
                </a:lnTo>
                <a:lnTo>
                  <a:pt x="349" y="512"/>
                </a:lnTo>
                <a:lnTo>
                  <a:pt x="349" y="511"/>
                </a:lnTo>
                <a:lnTo>
                  <a:pt x="349" y="511"/>
                </a:lnTo>
                <a:lnTo>
                  <a:pt x="363" y="502"/>
                </a:lnTo>
                <a:lnTo>
                  <a:pt x="377" y="495"/>
                </a:lnTo>
                <a:lnTo>
                  <a:pt x="370" y="489"/>
                </a:lnTo>
                <a:lnTo>
                  <a:pt x="354" y="473"/>
                </a:lnTo>
                <a:lnTo>
                  <a:pt x="354" y="472"/>
                </a:lnTo>
                <a:lnTo>
                  <a:pt x="353" y="472"/>
                </a:lnTo>
                <a:lnTo>
                  <a:pt x="340" y="457"/>
                </a:lnTo>
                <a:lnTo>
                  <a:pt x="339" y="455"/>
                </a:lnTo>
                <a:lnTo>
                  <a:pt x="339" y="453"/>
                </a:lnTo>
                <a:lnTo>
                  <a:pt x="346" y="446"/>
                </a:lnTo>
                <a:lnTo>
                  <a:pt x="330" y="449"/>
                </a:lnTo>
                <a:lnTo>
                  <a:pt x="296" y="441"/>
                </a:lnTo>
                <a:lnTo>
                  <a:pt x="296" y="441"/>
                </a:lnTo>
                <a:lnTo>
                  <a:pt x="286" y="435"/>
                </a:lnTo>
                <a:lnTo>
                  <a:pt x="280" y="431"/>
                </a:lnTo>
                <a:lnTo>
                  <a:pt x="275" y="425"/>
                </a:lnTo>
                <a:lnTo>
                  <a:pt x="272" y="419"/>
                </a:lnTo>
                <a:lnTo>
                  <a:pt x="272" y="419"/>
                </a:lnTo>
                <a:lnTo>
                  <a:pt x="267" y="403"/>
                </a:lnTo>
                <a:lnTo>
                  <a:pt x="265" y="388"/>
                </a:lnTo>
                <a:lnTo>
                  <a:pt x="264" y="374"/>
                </a:lnTo>
                <a:lnTo>
                  <a:pt x="264" y="361"/>
                </a:lnTo>
                <a:lnTo>
                  <a:pt x="264" y="361"/>
                </a:lnTo>
                <a:lnTo>
                  <a:pt x="260" y="364"/>
                </a:lnTo>
                <a:lnTo>
                  <a:pt x="256" y="367"/>
                </a:lnTo>
                <a:lnTo>
                  <a:pt x="251" y="368"/>
                </a:lnTo>
                <a:lnTo>
                  <a:pt x="246" y="368"/>
                </a:lnTo>
                <a:lnTo>
                  <a:pt x="221" y="362"/>
                </a:lnTo>
                <a:lnTo>
                  <a:pt x="204" y="349"/>
                </a:lnTo>
                <a:lnTo>
                  <a:pt x="183" y="345"/>
                </a:lnTo>
                <a:lnTo>
                  <a:pt x="174" y="345"/>
                </a:lnTo>
                <a:lnTo>
                  <a:pt x="174" y="345"/>
                </a:lnTo>
                <a:lnTo>
                  <a:pt x="170" y="345"/>
                </a:lnTo>
                <a:lnTo>
                  <a:pt x="164" y="344"/>
                </a:lnTo>
                <a:lnTo>
                  <a:pt x="159" y="341"/>
                </a:lnTo>
                <a:lnTo>
                  <a:pt x="156" y="338"/>
                </a:lnTo>
                <a:lnTo>
                  <a:pt x="156" y="338"/>
                </a:lnTo>
                <a:lnTo>
                  <a:pt x="151" y="335"/>
                </a:lnTo>
                <a:lnTo>
                  <a:pt x="148" y="331"/>
                </a:lnTo>
                <a:lnTo>
                  <a:pt x="146" y="327"/>
                </a:lnTo>
                <a:lnTo>
                  <a:pt x="143" y="323"/>
                </a:lnTo>
                <a:lnTo>
                  <a:pt x="143" y="323"/>
                </a:lnTo>
                <a:lnTo>
                  <a:pt x="143" y="316"/>
                </a:lnTo>
                <a:lnTo>
                  <a:pt x="144" y="312"/>
                </a:lnTo>
                <a:lnTo>
                  <a:pt x="147" y="306"/>
                </a:lnTo>
                <a:lnTo>
                  <a:pt x="153" y="301"/>
                </a:lnTo>
                <a:lnTo>
                  <a:pt x="153" y="301"/>
                </a:lnTo>
                <a:lnTo>
                  <a:pt x="159" y="297"/>
                </a:lnTo>
                <a:lnTo>
                  <a:pt x="165" y="290"/>
                </a:lnTo>
                <a:lnTo>
                  <a:pt x="172" y="282"/>
                </a:lnTo>
                <a:lnTo>
                  <a:pt x="179" y="274"/>
                </a:lnTo>
                <a:lnTo>
                  <a:pt x="179" y="274"/>
                </a:lnTo>
                <a:lnTo>
                  <a:pt x="173" y="266"/>
                </a:lnTo>
                <a:lnTo>
                  <a:pt x="170" y="258"/>
                </a:lnTo>
                <a:lnTo>
                  <a:pt x="169" y="250"/>
                </a:lnTo>
                <a:lnTo>
                  <a:pt x="171" y="241"/>
                </a:lnTo>
                <a:lnTo>
                  <a:pt x="172" y="239"/>
                </a:lnTo>
                <a:lnTo>
                  <a:pt x="172" y="239"/>
                </a:lnTo>
                <a:lnTo>
                  <a:pt x="172" y="237"/>
                </a:lnTo>
                <a:lnTo>
                  <a:pt x="174" y="236"/>
                </a:lnTo>
                <a:lnTo>
                  <a:pt x="180" y="231"/>
                </a:lnTo>
                <a:lnTo>
                  <a:pt x="189" y="227"/>
                </a:lnTo>
                <a:lnTo>
                  <a:pt x="201" y="223"/>
                </a:lnTo>
                <a:lnTo>
                  <a:pt x="201" y="223"/>
                </a:lnTo>
                <a:lnTo>
                  <a:pt x="203" y="215"/>
                </a:lnTo>
                <a:lnTo>
                  <a:pt x="205" y="213"/>
                </a:lnTo>
                <a:lnTo>
                  <a:pt x="206" y="212"/>
                </a:lnTo>
                <a:lnTo>
                  <a:pt x="225" y="213"/>
                </a:lnTo>
                <a:lnTo>
                  <a:pt x="222" y="211"/>
                </a:lnTo>
                <a:lnTo>
                  <a:pt x="222" y="211"/>
                </a:lnTo>
                <a:lnTo>
                  <a:pt x="214" y="205"/>
                </a:lnTo>
                <a:lnTo>
                  <a:pt x="212" y="202"/>
                </a:lnTo>
                <a:lnTo>
                  <a:pt x="211" y="199"/>
                </a:lnTo>
                <a:lnTo>
                  <a:pt x="210" y="196"/>
                </a:lnTo>
                <a:lnTo>
                  <a:pt x="210" y="192"/>
                </a:lnTo>
                <a:lnTo>
                  <a:pt x="211" y="189"/>
                </a:lnTo>
                <a:lnTo>
                  <a:pt x="213" y="186"/>
                </a:lnTo>
                <a:lnTo>
                  <a:pt x="222" y="179"/>
                </a:lnTo>
                <a:lnTo>
                  <a:pt x="222" y="179"/>
                </a:lnTo>
                <a:lnTo>
                  <a:pt x="230" y="176"/>
                </a:lnTo>
                <a:lnTo>
                  <a:pt x="241" y="176"/>
                </a:lnTo>
                <a:lnTo>
                  <a:pt x="250" y="179"/>
                </a:lnTo>
                <a:lnTo>
                  <a:pt x="260" y="183"/>
                </a:lnTo>
                <a:lnTo>
                  <a:pt x="288" y="203"/>
                </a:lnTo>
                <a:lnTo>
                  <a:pt x="313" y="203"/>
                </a:lnTo>
                <a:lnTo>
                  <a:pt x="322" y="210"/>
                </a:lnTo>
                <a:lnTo>
                  <a:pt x="324" y="219"/>
                </a:lnTo>
                <a:lnTo>
                  <a:pt x="324" y="219"/>
                </a:lnTo>
                <a:lnTo>
                  <a:pt x="323" y="223"/>
                </a:lnTo>
                <a:lnTo>
                  <a:pt x="322" y="227"/>
                </a:lnTo>
                <a:lnTo>
                  <a:pt x="319" y="228"/>
                </a:lnTo>
                <a:lnTo>
                  <a:pt x="315" y="229"/>
                </a:lnTo>
                <a:lnTo>
                  <a:pt x="315" y="229"/>
                </a:lnTo>
                <a:lnTo>
                  <a:pt x="312" y="230"/>
                </a:lnTo>
                <a:lnTo>
                  <a:pt x="308" y="233"/>
                </a:lnTo>
                <a:lnTo>
                  <a:pt x="307" y="237"/>
                </a:lnTo>
                <a:lnTo>
                  <a:pt x="306" y="242"/>
                </a:lnTo>
                <a:lnTo>
                  <a:pt x="317" y="272"/>
                </a:lnTo>
                <a:lnTo>
                  <a:pt x="317" y="272"/>
                </a:lnTo>
                <a:lnTo>
                  <a:pt x="323" y="263"/>
                </a:lnTo>
                <a:lnTo>
                  <a:pt x="329" y="259"/>
                </a:lnTo>
                <a:lnTo>
                  <a:pt x="335" y="255"/>
                </a:lnTo>
                <a:lnTo>
                  <a:pt x="339" y="253"/>
                </a:lnTo>
                <a:lnTo>
                  <a:pt x="339" y="253"/>
                </a:lnTo>
                <a:lnTo>
                  <a:pt x="343" y="253"/>
                </a:lnTo>
                <a:lnTo>
                  <a:pt x="346" y="255"/>
                </a:lnTo>
                <a:lnTo>
                  <a:pt x="348" y="258"/>
                </a:lnTo>
                <a:lnTo>
                  <a:pt x="352" y="260"/>
                </a:lnTo>
                <a:lnTo>
                  <a:pt x="352" y="260"/>
                </a:lnTo>
                <a:lnTo>
                  <a:pt x="357" y="273"/>
                </a:lnTo>
                <a:lnTo>
                  <a:pt x="361" y="289"/>
                </a:lnTo>
                <a:lnTo>
                  <a:pt x="361" y="289"/>
                </a:lnTo>
                <a:lnTo>
                  <a:pt x="363" y="298"/>
                </a:lnTo>
                <a:lnTo>
                  <a:pt x="364" y="306"/>
                </a:lnTo>
                <a:lnTo>
                  <a:pt x="367" y="313"/>
                </a:lnTo>
                <a:lnTo>
                  <a:pt x="370" y="318"/>
                </a:lnTo>
                <a:lnTo>
                  <a:pt x="379" y="332"/>
                </a:lnTo>
                <a:lnTo>
                  <a:pt x="379" y="332"/>
                </a:lnTo>
                <a:lnTo>
                  <a:pt x="390" y="345"/>
                </a:lnTo>
                <a:lnTo>
                  <a:pt x="396" y="355"/>
                </a:lnTo>
                <a:lnTo>
                  <a:pt x="402" y="365"/>
                </a:lnTo>
                <a:lnTo>
                  <a:pt x="404" y="375"/>
                </a:lnTo>
                <a:lnTo>
                  <a:pt x="453" y="368"/>
                </a:lnTo>
                <a:lnTo>
                  <a:pt x="472" y="357"/>
                </a:lnTo>
                <a:lnTo>
                  <a:pt x="491" y="333"/>
                </a:lnTo>
                <a:lnTo>
                  <a:pt x="501" y="310"/>
                </a:lnTo>
                <a:lnTo>
                  <a:pt x="501" y="309"/>
                </a:lnTo>
                <a:lnTo>
                  <a:pt x="501" y="307"/>
                </a:lnTo>
                <a:lnTo>
                  <a:pt x="506" y="283"/>
                </a:lnTo>
                <a:lnTo>
                  <a:pt x="506" y="282"/>
                </a:lnTo>
                <a:lnTo>
                  <a:pt x="508" y="280"/>
                </a:lnTo>
                <a:lnTo>
                  <a:pt x="509" y="280"/>
                </a:lnTo>
                <a:lnTo>
                  <a:pt x="527" y="268"/>
                </a:lnTo>
                <a:lnTo>
                  <a:pt x="530" y="266"/>
                </a:lnTo>
                <a:lnTo>
                  <a:pt x="529" y="263"/>
                </a:lnTo>
                <a:lnTo>
                  <a:pt x="499" y="254"/>
                </a:lnTo>
                <a:lnTo>
                  <a:pt x="497" y="254"/>
                </a:lnTo>
                <a:lnTo>
                  <a:pt x="497" y="253"/>
                </a:lnTo>
                <a:lnTo>
                  <a:pt x="490" y="235"/>
                </a:lnTo>
                <a:lnTo>
                  <a:pt x="488" y="229"/>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60" name="Freeform 66"/>
          <p:cNvSpPr>
            <a:spLocks/>
          </p:cNvSpPr>
          <p:nvPr/>
        </p:nvSpPr>
        <p:spPr bwMode="auto">
          <a:xfrm>
            <a:off x="4414855" y="3564565"/>
            <a:ext cx="650587" cy="640235"/>
          </a:xfrm>
          <a:custGeom>
            <a:avLst/>
            <a:gdLst>
              <a:gd name="T0" fmla="*/ 3 w 560"/>
              <a:gd name="T1" fmla="*/ 246 h 552"/>
              <a:gd name="T2" fmla="*/ 2 w 560"/>
              <a:gd name="T3" fmla="*/ 285 h 552"/>
              <a:gd name="T4" fmla="*/ 12 w 560"/>
              <a:gd name="T5" fmla="*/ 315 h 552"/>
              <a:gd name="T6" fmla="*/ 45 w 560"/>
              <a:gd name="T7" fmla="*/ 337 h 552"/>
              <a:gd name="T8" fmla="*/ 81 w 560"/>
              <a:gd name="T9" fmla="*/ 417 h 552"/>
              <a:gd name="T10" fmla="*/ 130 w 560"/>
              <a:gd name="T11" fmla="*/ 439 h 552"/>
              <a:gd name="T12" fmla="*/ 139 w 560"/>
              <a:gd name="T13" fmla="*/ 447 h 552"/>
              <a:gd name="T14" fmla="*/ 229 w 560"/>
              <a:gd name="T15" fmla="*/ 458 h 552"/>
              <a:gd name="T16" fmla="*/ 315 w 560"/>
              <a:gd name="T17" fmla="*/ 465 h 552"/>
              <a:gd name="T18" fmla="*/ 323 w 560"/>
              <a:gd name="T19" fmla="*/ 473 h 552"/>
              <a:gd name="T20" fmla="*/ 326 w 560"/>
              <a:gd name="T21" fmla="*/ 503 h 552"/>
              <a:gd name="T22" fmla="*/ 327 w 560"/>
              <a:gd name="T23" fmla="*/ 524 h 552"/>
              <a:gd name="T24" fmla="*/ 377 w 560"/>
              <a:gd name="T25" fmla="*/ 512 h 552"/>
              <a:gd name="T26" fmla="*/ 392 w 560"/>
              <a:gd name="T27" fmla="*/ 516 h 552"/>
              <a:gd name="T28" fmla="*/ 420 w 560"/>
              <a:gd name="T29" fmla="*/ 548 h 552"/>
              <a:gd name="T30" fmla="*/ 433 w 560"/>
              <a:gd name="T31" fmla="*/ 550 h 552"/>
              <a:gd name="T32" fmla="*/ 455 w 560"/>
              <a:gd name="T33" fmla="*/ 527 h 552"/>
              <a:gd name="T34" fmla="*/ 492 w 560"/>
              <a:gd name="T35" fmla="*/ 524 h 552"/>
              <a:gd name="T36" fmla="*/ 502 w 560"/>
              <a:gd name="T37" fmla="*/ 508 h 552"/>
              <a:gd name="T38" fmla="*/ 523 w 560"/>
              <a:gd name="T39" fmla="*/ 501 h 552"/>
              <a:gd name="T40" fmla="*/ 520 w 560"/>
              <a:gd name="T41" fmla="*/ 462 h 552"/>
              <a:gd name="T42" fmla="*/ 508 w 560"/>
              <a:gd name="T43" fmla="*/ 449 h 552"/>
              <a:gd name="T44" fmla="*/ 489 w 560"/>
              <a:gd name="T45" fmla="*/ 444 h 552"/>
              <a:gd name="T46" fmla="*/ 468 w 560"/>
              <a:gd name="T47" fmla="*/ 447 h 552"/>
              <a:gd name="T48" fmla="*/ 456 w 560"/>
              <a:gd name="T49" fmla="*/ 439 h 552"/>
              <a:gd name="T50" fmla="*/ 436 w 560"/>
              <a:gd name="T51" fmla="*/ 403 h 552"/>
              <a:gd name="T52" fmla="*/ 416 w 560"/>
              <a:gd name="T53" fmla="*/ 381 h 552"/>
              <a:gd name="T54" fmla="*/ 413 w 560"/>
              <a:gd name="T55" fmla="*/ 365 h 552"/>
              <a:gd name="T56" fmla="*/ 447 w 560"/>
              <a:gd name="T57" fmla="*/ 342 h 552"/>
              <a:gd name="T58" fmla="*/ 449 w 560"/>
              <a:gd name="T59" fmla="*/ 322 h 552"/>
              <a:gd name="T60" fmla="*/ 460 w 560"/>
              <a:gd name="T61" fmla="*/ 310 h 552"/>
              <a:gd name="T62" fmla="*/ 483 w 560"/>
              <a:gd name="T63" fmla="*/ 297 h 552"/>
              <a:gd name="T64" fmla="*/ 471 w 560"/>
              <a:gd name="T65" fmla="*/ 258 h 552"/>
              <a:gd name="T66" fmla="*/ 480 w 560"/>
              <a:gd name="T67" fmla="*/ 244 h 552"/>
              <a:gd name="T68" fmla="*/ 512 w 560"/>
              <a:gd name="T69" fmla="*/ 251 h 552"/>
              <a:gd name="T70" fmla="*/ 513 w 560"/>
              <a:gd name="T71" fmla="*/ 254 h 552"/>
              <a:gd name="T72" fmla="*/ 560 w 560"/>
              <a:gd name="T73" fmla="*/ 245 h 552"/>
              <a:gd name="T74" fmla="*/ 529 w 560"/>
              <a:gd name="T75" fmla="*/ 202 h 552"/>
              <a:gd name="T76" fmla="*/ 457 w 560"/>
              <a:gd name="T77" fmla="*/ 192 h 552"/>
              <a:gd name="T78" fmla="*/ 442 w 560"/>
              <a:gd name="T79" fmla="*/ 183 h 552"/>
              <a:gd name="T80" fmla="*/ 423 w 560"/>
              <a:gd name="T81" fmla="*/ 164 h 552"/>
              <a:gd name="T82" fmla="*/ 446 w 560"/>
              <a:gd name="T83" fmla="*/ 87 h 552"/>
              <a:gd name="T84" fmla="*/ 434 w 560"/>
              <a:gd name="T85" fmla="*/ 46 h 552"/>
              <a:gd name="T86" fmla="*/ 377 w 560"/>
              <a:gd name="T87" fmla="*/ 36 h 552"/>
              <a:gd name="T88" fmla="*/ 304 w 560"/>
              <a:gd name="T89" fmla="*/ 34 h 552"/>
              <a:gd name="T90" fmla="*/ 284 w 560"/>
              <a:gd name="T91" fmla="*/ 9 h 552"/>
              <a:gd name="T92" fmla="*/ 284 w 560"/>
              <a:gd name="T93" fmla="*/ 8 h 552"/>
              <a:gd name="T94" fmla="*/ 281 w 560"/>
              <a:gd name="T95" fmla="*/ 1 h 552"/>
              <a:gd name="T96" fmla="*/ 274 w 560"/>
              <a:gd name="T97" fmla="*/ 50 h 552"/>
              <a:gd name="T98" fmla="*/ 278 w 560"/>
              <a:gd name="T99" fmla="*/ 62 h 552"/>
              <a:gd name="T100" fmla="*/ 278 w 560"/>
              <a:gd name="T101" fmla="*/ 102 h 552"/>
              <a:gd name="T102" fmla="*/ 260 w 560"/>
              <a:gd name="T103" fmla="*/ 145 h 552"/>
              <a:gd name="T104" fmla="*/ 223 w 560"/>
              <a:gd name="T105" fmla="*/ 160 h 552"/>
              <a:gd name="T106" fmla="*/ 124 w 560"/>
              <a:gd name="T107" fmla="*/ 18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0" h="552">
                <a:moveTo>
                  <a:pt x="123" y="182"/>
                </a:moveTo>
                <a:lnTo>
                  <a:pt x="122" y="182"/>
                </a:lnTo>
                <a:lnTo>
                  <a:pt x="30" y="220"/>
                </a:lnTo>
                <a:lnTo>
                  <a:pt x="3" y="246"/>
                </a:lnTo>
                <a:lnTo>
                  <a:pt x="3" y="246"/>
                </a:lnTo>
                <a:lnTo>
                  <a:pt x="2" y="261"/>
                </a:lnTo>
                <a:lnTo>
                  <a:pt x="0" y="274"/>
                </a:lnTo>
                <a:lnTo>
                  <a:pt x="2" y="285"/>
                </a:lnTo>
                <a:lnTo>
                  <a:pt x="3" y="295"/>
                </a:lnTo>
                <a:lnTo>
                  <a:pt x="5" y="304"/>
                </a:lnTo>
                <a:lnTo>
                  <a:pt x="8" y="310"/>
                </a:lnTo>
                <a:lnTo>
                  <a:pt x="12" y="315"/>
                </a:lnTo>
                <a:lnTo>
                  <a:pt x="16" y="318"/>
                </a:lnTo>
                <a:lnTo>
                  <a:pt x="44" y="336"/>
                </a:lnTo>
                <a:lnTo>
                  <a:pt x="45" y="336"/>
                </a:lnTo>
                <a:lnTo>
                  <a:pt x="45" y="337"/>
                </a:lnTo>
                <a:lnTo>
                  <a:pt x="52" y="381"/>
                </a:lnTo>
                <a:lnTo>
                  <a:pt x="52" y="381"/>
                </a:lnTo>
                <a:lnTo>
                  <a:pt x="68" y="402"/>
                </a:lnTo>
                <a:lnTo>
                  <a:pt x="81" y="417"/>
                </a:lnTo>
                <a:lnTo>
                  <a:pt x="91" y="426"/>
                </a:lnTo>
                <a:lnTo>
                  <a:pt x="99" y="432"/>
                </a:lnTo>
                <a:lnTo>
                  <a:pt x="125" y="438"/>
                </a:lnTo>
                <a:lnTo>
                  <a:pt x="130" y="439"/>
                </a:lnTo>
                <a:lnTo>
                  <a:pt x="130" y="440"/>
                </a:lnTo>
                <a:lnTo>
                  <a:pt x="130" y="440"/>
                </a:lnTo>
                <a:lnTo>
                  <a:pt x="133" y="443"/>
                </a:lnTo>
                <a:lnTo>
                  <a:pt x="139" y="447"/>
                </a:lnTo>
                <a:lnTo>
                  <a:pt x="147" y="450"/>
                </a:lnTo>
                <a:lnTo>
                  <a:pt x="157" y="455"/>
                </a:lnTo>
                <a:lnTo>
                  <a:pt x="229" y="458"/>
                </a:lnTo>
                <a:lnTo>
                  <a:pt x="229" y="458"/>
                </a:lnTo>
                <a:lnTo>
                  <a:pt x="265" y="458"/>
                </a:lnTo>
                <a:lnTo>
                  <a:pt x="292" y="461"/>
                </a:lnTo>
                <a:lnTo>
                  <a:pt x="310" y="464"/>
                </a:lnTo>
                <a:lnTo>
                  <a:pt x="315" y="465"/>
                </a:lnTo>
                <a:lnTo>
                  <a:pt x="319" y="467"/>
                </a:lnTo>
                <a:lnTo>
                  <a:pt x="319" y="467"/>
                </a:lnTo>
                <a:lnTo>
                  <a:pt x="321" y="470"/>
                </a:lnTo>
                <a:lnTo>
                  <a:pt x="323" y="473"/>
                </a:lnTo>
                <a:lnTo>
                  <a:pt x="325" y="480"/>
                </a:lnTo>
                <a:lnTo>
                  <a:pt x="326" y="490"/>
                </a:lnTo>
                <a:lnTo>
                  <a:pt x="326" y="503"/>
                </a:lnTo>
                <a:lnTo>
                  <a:pt x="326" y="503"/>
                </a:lnTo>
                <a:lnTo>
                  <a:pt x="325" y="511"/>
                </a:lnTo>
                <a:lnTo>
                  <a:pt x="325" y="517"/>
                </a:lnTo>
                <a:lnTo>
                  <a:pt x="326" y="521"/>
                </a:lnTo>
                <a:lnTo>
                  <a:pt x="327" y="524"/>
                </a:lnTo>
                <a:lnTo>
                  <a:pt x="353" y="517"/>
                </a:lnTo>
                <a:lnTo>
                  <a:pt x="353" y="517"/>
                </a:lnTo>
                <a:lnTo>
                  <a:pt x="367" y="513"/>
                </a:lnTo>
                <a:lnTo>
                  <a:pt x="377" y="512"/>
                </a:lnTo>
                <a:lnTo>
                  <a:pt x="382" y="512"/>
                </a:lnTo>
                <a:lnTo>
                  <a:pt x="386" y="512"/>
                </a:lnTo>
                <a:lnTo>
                  <a:pt x="389" y="514"/>
                </a:lnTo>
                <a:lnTo>
                  <a:pt x="392" y="516"/>
                </a:lnTo>
                <a:lnTo>
                  <a:pt x="401" y="528"/>
                </a:lnTo>
                <a:lnTo>
                  <a:pt x="401" y="528"/>
                </a:lnTo>
                <a:lnTo>
                  <a:pt x="412" y="540"/>
                </a:lnTo>
                <a:lnTo>
                  <a:pt x="420" y="548"/>
                </a:lnTo>
                <a:lnTo>
                  <a:pt x="425" y="551"/>
                </a:lnTo>
                <a:lnTo>
                  <a:pt x="428" y="552"/>
                </a:lnTo>
                <a:lnTo>
                  <a:pt x="428" y="552"/>
                </a:lnTo>
                <a:lnTo>
                  <a:pt x="433" y="550"/>
                </a:lnTo>
                <a:lnTo>
                  <a:pt x="439" y="545"/>
                </a:lnTo>
                <a:lnTo>
                  <a:pt x="446" y="538"/>
                </a:lnTo>
                <a:lnTo>
                  <a:pt x="452" y="530"/>
                </a:lnTo>
                <a:lnTo>
                  <a:pt x="455" y="527"/>
                </a:lnTo>
                <a:lnTo>
                  <a:pt x="477" y="541"/>
                </a:lnTo>
                <a:lnTo>
                  <a:pt x="489" y="529"/>
                </a:lnTo>
                <a:lnTo>
                  <a:pt x="489" y="529"/>
                </a:lnTo>
                <a:lnTo>
                  <a:pt x="492" y="524"/>
                </a:lnTo>
                <a:lnTo>
                  <a:pt x="493" y="518"/>
                </a:lnTo>
                <a:lnTo>
                  <a:pt x="496" y="513"/>
                </a:lnTo>
                <a:lnTo>
                  <a:pt x="499" y="510"/>
                </a:lnTo>
                <a:lnTo>
                  <a:pt x="502" y="508"/>
                </a:lnTo>
                <a:lnTo>
                  <a:pt x="507" y="505"/>
                </a:lnTo>
                <a:lnTo>
                  <a:pt x="511" y="504"/>
                </a:lnTo>
                <a:lnTo>
                  <a:pt x="516" y="503"/>
                </a:lnTo>
                <a:lnTo>
                  <a:pt x="523" y="501"/>
                </a:lnTo>
                <a:lnTo>
                  <a:pt x="520" y="495"/>
                </a:lnTo>
                <a:lnTo>
                  <a:pt x="517" y="493"/>
                </a:lnTo>
                <a:lnTo>
                  <a:pt x="518" y="491"/>
                </a:lnTo>
                <a:lnTo>
                  <a:pt x="520" y="462"/>
                </a:lnTo>
                <a:lnTo>
                  <a:pt x="520" y="462"/>
                </a:lnTo>
                <a:lnTo>
                  <a:pt x="516" y="457"/>
                </a:lnTo>
                <a:lnTo>
                  <a:pt x="512" y="453"/>
                </a:lnTo>
                <a:lnTo>
                  <a:pt x="508" y="449"/>
                </a:lnTo>
                <a:lnTo>
                  <a:pt x="503" y="447"/>
                </a:lnTo>
                <a:lnTo>
                  <a:pt x="499" y="446"/>
                </a:lnTo>
                <a:lnTo>
                  <a:pt x="494" y="444"/>
                </a:lnTo>
                <a:lnTo>
                  <a:pt x="489" y="444"/>
                </a:lnTo>
                <a:lnTo>
                  <a:pt x="485" y="444"/>
                </a:lnTo>
                <a:lnTo>
                  <a:pt x="485" y="444"/>
                </a:lnTo>
                <a:lnTo>
                  <a:pt x="476" y="447"/>
                </a:lnTo>
                <a:lnTo>
                  <a:pt x="468" y="447"/>
                </a:lnTo>
                <a:lnTo>
                  <a:pt x="462" y="446"/>
                </a:lnTo>
                <a:lnTo>
                  <a:pt x="458" y="443"/>
                </a:lnTo>
                <a:lnTo>
                  <a:pt x="458" y="443"/>
                </a:lnTo>
                <a:lnTo>
                  <a:pt x="456" y="439"/>
                </a:lnTo>
                <a:lnTo>
                  <a:pt x="456" y="433"/>
                </a:lnTo>
                <a:lnTo>
                  <a:pt x="456" y="433"/>
                </a:lnTo>
                <a:lnTo>
                  <a:pt x="442" y="412"/>
                </a:lnTo>
                <a:lnTo>
                  <a:pt x="436" y="403"/>
                </a:lnTo>
                <a:lnTo>
                  <a:pt x="428" y="395"/>
                </a:lnTo>
                <a:lnTo>
                  <a:pt x="428" y="395"/>
                </a:lnTo>
                <a:lnTo>
                  <a:pt x="420" y="386"/>
                </a:lnTo>
                <a:lnTo>
                  <a:pt x="416" y="381"/>
                </a:lnTo>
                <a:lnTo>
                  <a:pt x="414" y="378"/>
                </a:lnTo>
                <a:lnTo>
                  <a:pt x="413" y="373"/>
                </a:lnTo>
                <a:lnTo>
                  <a:pt x="412" y="369"/>
                </a:lnTo>
                <a:lnTo>
                  <a:pt x="413" y="365"/>
                </a:lnTo>
                <a:lnTo>
                  <a:pt x="414" y="361"/>
                </a:lnTo>
                <a:lnTo>
                  <a:pt x="416" y="357"/>
                </a:lnTo>
                <a:lnTo>
                  <a:pt x="449" y="363"/>
                </a:lnTo>
                <a:lnTo>
                  <a:pt x="447" y="342"/>
                </a:lnTo>
                <a:lnTo>
                  <a:pt x="447" y="342"/>
                </a:lnTo>
                <a:lnTo>
                  <a:pt x="447" y="334"/>
                </a:lnTo>
                <a:lnTo>
                  <a:pt x="447" y="328"/>
                </a:lnTo>
                <a:lnTo>
                  <a:pt x="449" y="322"/>
                </a:lnTo>
                <a:lnTo>
                  <a:pt x="453" y="316"/>
                </a:lnTo>
                <a:lnTo>
                  <a:pt x="453" y="316"/>
                </a:lnTo>
                <a:lnTo>
                  <a:pt x="456" y="313"/>
                </a:lnTo>
                <a:lnTo>
                  <a:pt x="460" y="310"/>
                </a:lnTo>
                <a:lnTo>
                  <a:pt x="463" y="309"/>
                </a:lnTo>
                <a:lnTo>
                  <a:pt x="468" y="308"/>
                </a:lnTo>
                <a:lnTo>
                  <a:pt x="483" y="304"/>
                </a:lnTo>
                <a:lnTo>
                  <a:pt x="483" y="297"/>
                </a:lnTo>
                <a:lnTo>
                  <a:pt x="483" y="297"/>
                </a:lnTo>
                <a:lnTo>
                  <a:pt x="476" y="281"/>
                </a:lnTo>
                <a:lnTo>
                  <a:pt x="471" y="268"/>
                </a:lnTo>
                <a:lnTo>
                  <a:pt x="471" y="258"/>
                </a:lnTo>
                <a:lnTo>
                  <a:pt x="471" y="253"/>
                </a:lnTo>
                <a:lnTo>
                  <a:pt x="472" y="250"/>
                </a:lnTo>
                <a:lnTo>
                  <a:pt x="480" y="244"/>
                </a:lnTo>
                <a:lnTo>
                  <a:pt x="480" y="244"/>
                </a:lnTo>
                <a:lnTo>
                  <a:pt x="484" y="244"/>
                </a:lnTo>
                <a:lnTo>
                  <a:pt x="492" y="245"/>
                </a:lnTo>
                <a:lnTo>
                  <a:pt x="501" y="247"/>
                </a:lnTo>
                <a:lnTo>
                  <a:pt x="512" y="251"/>
                </a:lnTo>
                <a:lnTo>
                  <a:pt x="512" y="251"/>
                </a:lnTo>
                <a:lnTo>
                  <a:pt x="513" y="252"/>
                </a:lnTo>
                <a:lnTo>
                  <a:pt x="513" y="254"/>
                </a:lnTo>
                <a:lnTo>
                  <a:pt x="513" y="254"/>
                </a:lnTo>
                <a:lnTo>
                  <a:pt x="529" y="274"/>
                </a:lnTo>
                <a:lnTo>
                  <a:pt x="534" y="279"/>
                </a:lnTo>
                <a:lnTo>
                  <a:pt x="538" y="283"/>
                </a:lnTo>
                <a:lnTo>
                  <a:pt x="560" y="245"/>
                </a:lnTo>
                <a:lnTo>
                  <a:pt x="560" y="245"/>
                </a:lnTo>
                <a:lnTo>
                  <a:pt x="547" y="228"/>
                </a:lnTo>
                <a:lnTo>
                  <a:pt x="538" y="213"/>
                </a:lnTo>
                <a:lnTo>
                  <a:pt x="529" y="202"/>
                </a:lnTo>
                <a:lnTo>
                  <a:pt x="526" y="195"/>
                </a:lnTo>
                <a:lnTo>
                  <a:pt x="508" y="206"/>
                </a:lnTo>
                <a:lnTo>
                  <a:pt x="505" y="204"/>
                </a:lnTo>
                <a:lnTo>
                  <a:pt x="457" y="192"/>
                </a:lnTo>
                <a:lnTo>
                  <a:pt x="456" y="192"/>
                </a:lnTo>
                <a:lnTo>
                  <a:pt x="456" y="191"/>
                </a:lnTo>
                <a:lnTo>
                  <a:pt x="456" y="191"/>
                </a:lnTo>
                <a:lnTo>
                  <a:pt x="442" y="183"/>
                </a:lnTo>
                <a:lnTo>
                  <a:pt x="431" y="175"/>
                </a:lnTo>
                <a:lnTo>
                  <a:pt x="428" y="172"/>
                </a:lnTo>
                <a:lnTo>
                  <a:pt x="425" y="167"/>
                </a:lnTo>
                <a:lnTo>
                  <a:pt x="423" y="164"/>
                </a:lnTo>
                <a:lnTo>
                  <a:pt x="422" y="159"/>
                </a:lnTo>
                <a:lnTo>
                  <a:pt x="393" y="145"/>
                </a:lnTo>
                <a:lnTo>
                  <a:pt x="393" y="118"/>
                </a:lnTo>
                <a:lnTo>
                  <a:pt x="446" y="87"/>
                </a:lnTo>
                <a:lnTo>
                  <a:pt x="446" y="87"/>
                </a:lnTo>
                <a:lnTo>
                  <a:pt x="441" y="65"/>
                </a:lnTo>
                <a:lnTo>
                  <a:pt x="438" y="55"/>
                </a:lnTo>
                <a:lnTo>
                  <a:pt x="434" y="46"/>
                </a:lnTo>
                <a:lnTo>
                  <a:pt x="425" y="28"/>
                </a:lnTo>
                <a:lnTo>
                  <a:pt x="390" y="32"/>
                </a:lnTo>
                <a:lnTo>
                  <a:pt x="390" y="32"/>
                </a:lnTo>
                <a:lnTo>
                  <a:pt x="377" y="36"/>
                </a:lnTo>
                <a:lnTo>
                  <a:pt x="365" y="40"/>
                </a:lnTo>
                <a:lnTo>
                  <a:pt x="353" y="42"/>
                </a:lnTo>
                <a:lnTo>
                  <a:pt x="341" y="43"/>
                </a:lnTo>
                <a:lnTo>
                  <a:pt x="304" y="34"/>
                </a:lnTo>
                <a:lnTo>
                  <a:pt x="304" y="22"/>
                </a:lnTo>
                <a:lnTo>
                  <a:pt x="297" y="20"/>
                </a:lnTo>
                <a:lnTo>
                  <a:pt x="287" y="17"/>
                </a:lnTo>
                <a:lnTo>
                  <a:pt x="284" y="9"/>
                </a:lnTo>
                <a:lnTo>
                  <a:pt x="284" y="9"/>
                </a:lnTo>
                <a:lnTo>
                  <a:pt x="284" y="8"/>
                </a:lnTo>
                <a:lnTo>
                  <a:pt x="284" y="8"/>
                </a:lnTo>
                <a:lnTo>
                  <a:pt x="284" y="8"/>
                </a:lnTo>
                <a:lnTo>
                  <a:pt x="283" y="4"/>
                </a:lnTo>
                <a:lnTo>
                  <a:pt x="283" y="3"/>
                </a:lnTo>
                <a:lnTo>
                  <a:pt x="283" y="0"/>
                </a:lnTo>
                <a:lnTo>
                  <a:pt x="281" y="1"/>
                </a:lnTo>
                <a:lnTo>
                  <a:pt x="278" y="32"/>
                </a:lnTo>
                <a:lnTo>
                  <a:pt x="276" y="43"/>
                </a:lnTo>
                <a:lnTo>
                  <a:pt x="276" y="43"/>
                </a:lnTo>
                <a:lnTo>
                  <a:pt x="274" y="50"/>
                </a:lnTo>
                <a:lnTo>
                  <a:pt x="273" y="54"/>
                </a:lnTo>
                <a:lnTo>
                  <a:pt x="274" y="55"/>
                </a:lnTo>
                <a:lnTo>
                  <a:pt x="274" y="55"/>
                </a:lnTo>
                <a:lnTo>
                  <a:pt x="278" y="62"/>
                </a:lnTo>
                <a:lnTo>
                  <a:pt x="279" y="69"/>
                </a:lnTo>
                <a:lnTo>
                  <a:pt x="276" y="75"/>
                </a:lnTo>
                <a:lnTo>
                  <a:pt x="273" y="82"/>
                </a:lnTo>
                <a:lnTo>
                  <a:pt x="278" y="102"/>
                </a:lnTo>
                <a:lnTo>
                  <a:pt x="276" y="104"/>
                </a:lnTo>
                <a:lnTo>
                  <a:pt x="274" y="105"/>
                </a:lnTo>
                <a:lnTo>
                  <a:pt x="260" y="118"/>
                </a:lnTo>
                <a:lnTo>
                  <a:pt x="260" y="145"/>
                </a:lnTo>
                <a:lnTo>
                  <a:pt x="256" y="148"/>
                </a:lnTo>
                <a:lnTo>
                  <a:pt x="256" y="148"/>
                </a:lnTo>
                <a:lnTo>
                  <a:pt x="237" y="155"/>
                </a:lnTo>
                <a:lnTo>
                  <a:pt x="223" y="160"/>
                </a:lnTo>
                <a:lnTo>
                  <a:pt x="210" y="164"/>
                </a:lnTo>
                <a:lnTo>
                  <a:pt x="201" y="165"/>
                </a:lnTo>
                <a:lnTo>
                  <a:pt x="147" y="161"/>
                </a:lnTo>
                <a:lnTo>
                  <a:pt x="124" y="182"/>
                </a:lnTo>
                <a:lnTo>
                  <a:pt x="123" y="182"/>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61" name="Freeform 67"/>
          <p:cNvSpPr>
            <a:spLocks/>
          </p:cNvSpPr>
          <p:nvPr/>
        </p:nvSpPr>
        <p:spPr bwMode="auto">
          <a:xfrm>
            <a:off x="5636013" y="4935499"/>
            <a:ext cx="184391" cy="448860"/>
          </a:xfrm>
          <a:custGeom>
            <a:avLst/>
            <a:gdLst>
              <a:gd name="T0" fmla="*/ 120 w 159"/>
              <a:gd name="T1" fmla="*/ 0 h 387"/>
              <a:gd name="T2" fmla="*/ 120 w 159"/>
              <a:gd name="T3" fmla="*/ 0 h 387"/>
              <a:gd name="T4" fmla="*/ 106 w 159"/>
              <a:gd name="T5" fmla="*/ 10 h 387"/>
              <a:gd name="T6" fmla="*/ 94 w 159"/>
              <a:gd name="T7" fmla="*/ 21 h 387"/>
              <a:gd name="T8" fmla="*/ 81 w 159"/>
              <a:gd name="T9" fmla="*/ 34 h 387"/>
              <a:gd name="T10" fmla="*/ 71 w 159"/>
              <a:gd name="T11" fmla="*/ 47 h 387"/>
              <a:gd name="T12" fmla="*/ 60 w 159"/>
              <a:gd name="T13" fmla="*/ 60 h 387"/>
              <a:gd name="T14" fmla="*/ 51 w 159"/>
              <a:gd name="T15" fmla="*/ 74 h 387"/>
              <a:gd name="T16" fmla="*/ 43 w 159"/>
              <a:gd name="T17" fmla="*/ 89 h 387"/>
              <a:gd name="T18" fmla="*/ 36 w 159"/>
              <a:gd name="T19" fmla="*/ 105 h 387"/>
              <a:gd name="T20" fmla="*/ 36 w 159"/>
              <a:gd name="T21" fmla="*/ 105 h 387"/>
              <a:gd name="T22" fmla="*/ 25 w 159"/>
              <a:gd name="T23" fmla="*/ 129 h 387"/>
              <a:gd name="T24" fmla="*/ 15 w 159"/>
              <a:gd name="T25" fmla="*/ 146 h 387"/>
              <a:gd name="T26" fmla="*/ 7 w 159"/>
              <a:gd name="T27" fmla="*/ 158 h 387"/>
              <a:gd name="T28" fmla="*/ 3 w 159"/>
              <a:gd name="T29" fmla="*/ 161 h 387"/>
              <a:gd name="T30" fmla="*/ 0 w 159"/>
              <a:gd name="T31" fmla="*/ 163 h 387"/>
              <a:gd name="T32" fmla="*/ 8 w 159"/>
              <a:gd name="T33" fmla="*/ 231 h 387"/>
              <a:gd name="T34" fmla="*/ 8 w 159"/>
              <a:gd name="T35" fmla="*/ 232 h 387"/>
              <a:gd name="T36" fmla="*/ 8 w 159"/>
              <a:gd name="T37" fmla="*/ 232 h 387"/>
              <a:gd name="T38" fmla="*/ 2 w 159"/>
              <a:gd name="T39" fmla="*/ 278 h 387"/>
              <a:gd name="T40" fmla="*/ 2 w 159"/>
              <a:gd name="T41" fmla="*/ 278 h 387"/>
              <a:gd name="T42" fmla="*/ 1 w 159"/>
              <a:gd name="T43" fmla="*/ 287 h 387"/>
              <a:gd name="T44" fmla="*/ 2 w 159"/>
              <a:gd name="T45" fmla="*/ 295 h 387"/>
              <a:gd name="T46" fmla="*/ 3 w 159"/>
              <a:gd name="T47" fmla="*/ 301 h 387"/>
              <a:gd name="T48" fmla="*/ 5 w 159"/>
              <a:gd name="T49" fmla="*/ 304 h 387"/>
              <a:gd name="T50" fmla="*/ 55 w 159"/>
              <a:gd name="T51" fmla="*/ 337 h 387"/>
              <a:gd name="T52" fmla="*/ 55 w 159"/>
              <a:gd name="T53" fmla="*/ 337 h 387"/>
              <a:gd name="T54" fmla="*/ 56 w 159"/>
              <a:gd name="T55" fmla="*/ 337 h 387"/>
              <a:gd name="T56" fmla="*/ 58 w 159"/>
              <a:gd name="T57" fmla="*/ 341 h 387"/>
              <a:gd name="T58" fmla="*/ 58 w 159"/>
              <a:gd name="T59" fmla="*/ 341 h 387"/>
              <a:gd name="T60" fmla="*/ 58 w 159"/>
              <a:gd name="T61" fmla="*/ 341 h 387"/>
              <a:gd name="T62" fmla="*/ 60 w 159"/>
              <a:gd name="T63" fmla="*/ 349 h 387"/>
              <a:gd name="T64" fmla="*/ 65 w 159"/>
              <a:gd name="T65" fmla="*/ 356 h 387"/>
              <a:gd name="T66" fmla="*/ 71 w 159"/>
              <a:gd name="T67" fmla="*/ 365 h 387"/>
              <a:gd name="T68" fmla="*/ 76 w 159"/>
              <a:gd name="T69" fmla="*/ 373 h 387"/>
              <a:gd name="T70" fmla="*/ 76 w 159"/>
              <a:gd name="T71" fmla="*/ 373 h 387"/>
              <a:gd name="T72" fmla="*/ 81 w 159"/>
              <a:gd name="T73" fmla="*/ 378 h 387"/>
              <a:gd name="T74" fmla="*/ 84 w 159"/>
              <a:gd name="T75" fmla="*/ 381 h 387"/>
              <a:gd name="T76" fmla="*/ 92 w 159"/>
              <a:gd name="T77" fmla="*/ 387 h 387"/>
              <a:gd name="T78" fmla="*/ 99 w 159"/>
              <a:gd name="T79" fmla="*/ 307 h 387"/>
              <a:gd name="T80" fmla="*/ 99 w 159"/>
              <a:gd name="T81" fmla="*/ 304 h 387"/>
              <a:gd name="T82" fmla="*/ 135 w 159"/>
              <a:gd name="T83" fmla="*/ 220 h 387"/>
              <a:gd name="T84" fmla="*/ 147 w 159"/>
              <a:gd name="T85" fmla="*/ 119 h 387"/>
              <a:gd name="T86" fmla="*/ 147 w 159"/>
              <a:gd name="T87" fmla="*/ 118 h 387"/>
              <a:gd name="T88" fmla="*/ 149 w 159"/>
              <a:gd name="T89" fmla="*/ 116 h 387"/>
              <a:gd name="T90" fmla="*/ 159 w 159"/>
              <a:gd name="T91" fmla="*/ 90 h 387"/>
              <a:gd name="T92" fmla="*/ 151 w 159"/>
              <a:gd name="T93" fmla="*/ 67 h 387"/>
              <a:gd name="T94" fmla="*/ 151 w 159"/>
              <a:gd name="T95" fmla="*/ 66 h 387"/>
              <a:gd name="T96" fmla="*/ 150 w 159"/>
              <a:gd name="T97" fmla="*/ 66 h 387"/>
              <a:gd name="T98" fmla="*/ 147 w 159"/>
              <a:gd name="T99" fmla="*/ 35 h 387"/>
              <a:gd name="T100" fmla="*/ 149 w 159"/>
              <a:gd name="T101" fmla="*/ 34 h 387"/>
              <a:gd name="T102" fmla="*/ 150 w 159"/>
              <a:gd name="T103" fmla="*/ 32 h 387"/>
              <a:gd name="T104" fmla="*/ 155 w 159"/>
              <a:gd name="T105" fmla="*/ 25 h 387"/>
              <a:gd name="T106" fmla="*/ 159 w 159"/>
              <a:gd name="T107" fmla="*/ 17 h 387"/>
              <a:gd name="T108" fmla="*/ 120 w 159"/>
              <a:gd name="T10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9" h="387">
                <a:moveTo>
                  <a:pt x="120" y="0"/>
                </a:moveTo>
                <a:lnTo>
                  <a:pt x="120" y="0"/>
                </a:lnTo>
                <a:lnTo>
                  <a:pt x="106" y="10"/>
                </a:lnTo>
                <a:lnTo>
                  <a:pt x="94" y="21"/>
                </a:lnTo>
                <a:lnTo>
                  <a:pt x="81" y="34"/>
                </a:lnTo>
                <a:lnTo>
                  <a:pt x="71" y="47"/>
                </a:lnTo>
                <a:lnTo>
                  <a:pt x="60" y="60"/>
                </a:lnTo>
                <a:lnTo>
                  <a:pt x="51" y="74"/>
                </a:lnTo>
                <a:lnTo>
                  <a:pt x="43" y="89"/>
                </a:lnTo>
                <a:lnTo>
                  <a:pt x="36" y="105"/>
                </a:lnTo>
                <a:lnTo>
                  <a:pt x="36" y="105"/>
                </a:lnTo>
                <a:lnTo>
                  <a:pt x="25" y="129"/>
                </a:lnTo>
                <a:lnTo>
                  <a:pt x="15" y="146"/>
                </a:lnTo>
                <a:lnTo>
                  <a:pt x="7" y="158"/>
                </a:lnTo>
                <a:lnTo>
                  <a:pt x="3" y="161"/>
                </a:lnTo>
                <a:lnTo>
                  <a:pt x="0" y="163"/>
                </a:lnTo>
                <a:lnTo>
                  <a:pt x="8" y="231"/>
                </a:lnTo>
                <a:lnTo>
                  <a:pt x="8" y="232"/>
                </a:lnTo>
                <a:lnTo>
                  <a:pt x="8" y="232"/>
                </a:lnTo>
                <a:lnTo>
                  <a:pt x="2" y="278"/>
                </a:lnTo>
                <a:lnTo>
                  <a:pt x="2" y="278"/>
                </a:lnTo>
                <a:lnTo>
                  <a:pt x="1" y="287"/>
                </a:lnTo>
                <a:lnTo>
                  <a:pt x="2" y="295"/>
                </a:lnTo>
                <a:lnTo>
                  <a:pt x="3" y="301"/>
                </a:lnTo>
                <a:lnTo>
                  <a:pt x="5" y="304"/>
                </a:lnTo>
                <a:lnTo>
                  <a:pt x="55" y="337"/>
                </a:lnTo>
                <a:lnTo>
                  <a:pt x="55" y="337"/>
                </a:lnTo>
                <a:lnTo>
                  <a:pt x="56" y="337"/>
                </a:lnTo>
                <a:lnTo>
                  <a:pt x="58" y="341"/>
                </a:lnTo>
                <a:lnTo>
                  <a:pt x="58" y="341"/>
                </a:lnTo>
                <a:lnTo>
                  <a:pt x="58" y="341"/>
                </a:lnTo>
                <a:lnTo>
                  <a:pt x="60" y="349"/>
                </a:lnTo>
                <a:lnTo>
                  <a:pt x="65" y="356"/>
                </a:lnTo>
                <a:lnTo>
                  <a:pt x="71" y="365"/>
                </a:lnTo>
                <a:lnTo>
                  <a:pt x="76" y="373"/>
                </a:lnTo>
                <a:lnTo>
                  <a:pt x="76" y="373"/>
                </a:lnTo>
                <a:lnTo>
                  <a:pt x="81" y="378"/>
                </a:lnTo>
                <a:lnTo>
                  <a:pt x="84" y="381"/>
                </a:lnTo>
                <a:lnTo>
                  <a:pt x="92" y="387"/>
                </a:lnTo>
                <a:lnTo>
                  <a:pt x="99" y="307"/>
                </a:lnTo>
                <a:lnTo>
                  <a:pt x="99" y="304"/>
                </a:lnTo>
                <a:lnTo>
                  <a:pt x="135" y="220"/>
                </a:lnTo>
                <a:lnTo>
                  <a:pt x="147" y="119"/>
                </a:lnTo>
                <a:lnTo>
                  <a:pt x="147" y="118"/>
                </a:lnTo>
                <a:lnTo>
                  <a:pt x="149" y="116"/>
                </a:lnTo>
                <a:lnTo>
                  <a:pt x="159" y="90"/>
                </a:lnTo>
                <a:lnTo>
                  <a:pt x="151" y="67"/>
                </a:lnTo>
                <a:lnTo>
                  <a:pt x="151" y="66"/>
                </a:lnTo>
                <a:lnTo>
                  <a:pt x="150" y="66"/>
                </a:lnTo>
                <a:lnTo>
                  <a:pt x="147" y="35"/>
                </a:lnTo>
                <a:lnTo>
                  <a:pt x="149" y="34"/>
                </a:lnTo>
                <a:lnTo>
                  <a:pt x="150" y="32"/>
                </a:lnTo>
                <a:lnTo>
                  <a:pt x="155" y="25"/>
                </a:lnTo>
                <a:lnTo>
                  <a:pt x="159" y="17"/>
                </a:lnTo>
                <a:lnTo>
                  <a:pt x="120" y="0"/>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62" name="Freeform 68"/>
          <p:cNvSpPr>
            <a:spLocks/>
          </p:cNvSpPr>
          <p:nvPr/>
        </p:nvSpPr>
        <p:spPr bwMode="auto">
          <a:xfrm>
            <a:off x="4268733" y="5732315"/>
            <a:ext cx="281806" cy="243567"/>
          </a:xfrm>
          <a:custGeom>
            <a:avLst/>
            <a:gdLst>
              <a:gd name="T0" fmla="*/ 108 w 242"/>
              <a:gd name="T1" fmla="*/ 21 h 211"/>
              <a:gd name="T2" fmla="*/ 105 w 242"/>
              <a:gd name="T3" fmla="*/ 28 h 211"/>
              <a:gd name="T4" fmla="*/ 105 w 242"/>
              <a:gd name="T5" fmla="*/ 29 h 211"/>
              <a:gd name="T6" fmla="*/ 104 w 242"/>
              <a:gd name="T7" fmla="*/ 31 h 211"/>
              <a:gd name="T8" fmla="*/ 53 w 242"/>
              <a:gd name="T9" fmla="*/ 43 h 211"/>
              <a:gd name="T10" fmla="*/ 55 w 242"/>
              <a:gd name="T11" fmla="*/ 49 h 211"/>
              <a:gd name="T12" fmla="*/ 71 w 242"/>
              <a:gd name="T13" fmla="*/ 67 h 211"/>
              <a:gd name="T14" fmla="*/ 71 w 242"/>
              <a:gd name="T15" fmla="*/ 67 h 211"/>
              <a:gd name="T16" fmla="*/ 67 w 242"/>
              <a:gd name="T17" fmla="*/ 69 h 211"/>
              <a:gd name="T18" fmla="*/ 44 w 242"/>
              <a:gd name="T19" fmla="*/ 80 h 211"/>
              <a:gd name="T20" fmla="*/ 7 w 242"/>
              <a:gd name="T21" fmla="*/ 108 h 211"/>
              <a:gd name="T22" fmla="*/ 7 w 242"/>
              <a:gd name="T23" fmla="*/ 108 h 211"/>
              <a:gd name="T24" fmla="*/ 4 w 242"/>
              <a:gd name="T25" fmla="*/ 115 h 211"/>
              <a:gd name="T26" fmla="*/ 2 w 242"/>
              <a:gd name="T27" fmla="*/ 122 h 211"/>
              <a:gd name="T28" fmla="*/ 0 w 242"/>
              <a:gd name="T29" fmla="*/ 130 h 211"/>
              <a:gd name="T30" fmla="*/ 0 w 242"/>
              <a:gd name="T31" fmla="*/ 139 h 211"/>
              <a:gd name="T32" fmla="*/ 3 w 242"/>
              <a:gd name="T33" fmla="*/ 150 h 211"/>
              <a:gd name="T34" fmla="*/ 5 w 242"/>
              <a:gd name="T35" fmla="*/ 162 h 211"/>
              <a:gd name="T36" fmla="*/ 10 w 242"/>
              <a:gd name="T37" fmla="*/ 175 h 211"/>
              <a:gd name="T38" fmla="*/ 17 w 242"/>
              <a:gd name="T39" fmla="*/ 189 h 211"/>
              <a:gd name="T40" fmla="*/ 52 w 242"/>
              <a:gd name="T41" fmla="*/ 193 h 211"/>
              <a:gd name="T42" fmla="*/ 53 w 242"/>
              <a:gd name="T43" fmla="*/ 193 h 211"/>
              <a:gd name="T44" fmla="*/ 53 w 242"/>
              <a:gd name="T45" fmla="*/ 194 h 211"/>
              <a:gd name="T46" fmla="*/ 90 w 242"/>
              <a:gd name="T47" fmla="*/ 211 h 211"/>
              <a:gd name="T48" fmla="*/ 129 w 242"/>
              <a:gd name="T49" fmla="*/ 205 h 211"/>
              <a:gd name="T50" fmla="*/ 129 w 242"/>
              <a:gd name="T51" fmla="*/ 205 h 211"/>
              <a:gd name="T52" fmla="*/ 134 w 242"/>
              <a:gd name="T53" fmla="*/ 203 h 211"/>
              <a:gd name="T54" fmla="*/ 141 w 242"/>
              <a:gd name="T55" fmla="*/ 201 h 211"/>
              <a:gd name="T56" fmla="*/ 147 w 242"/>
              <a:gd name="T57" fmla="*/ 196 h 211"/>
              <a:gd name="T58" fmla="*/ 154 w 242"/>
              <a:gd name="T59" fmla="*/ 192 h 211"/>
              <a:gd name="T60" fmla="*/ 169 w 242"/>
              <a:gd name="T61" fmla="*/ 178 h 211"/>
              <a:gd name="T62" fmla="*/ 185 w 242"/>
              <a:gd name="T63" fmla="*/ 159 h 211"/>
              <a:gd name="T64" fmla="*/ 186 w 242"/>
              <a:gd name="T65" fmla="*/ 159 h 211"/>
              <a:gd name="T66" fmla="*/ 189 w 242"/>
              <a:gd name="T67" fmla="*/ 157 h 211"/>
              <a:gd name="T68" fmla="*/ 205 w 242"/>
              <a:gd name="T69" fmla="*/ 151 h 211"/>
              <a:gd name="T70" fmla="*/ 201 w 242"/>
              <a:gd name="T71" fmla="*/ 101 h 211"/>
              <a:gd name="T72" fmla="*/ 201 w 242"/>
              <a:gd name="T73" fmla="*/ 99 h 211"/>
              <a:gd name="T74" fmla="*/ 223 w 242"/>
              <a:gd name="T75" fmla="*/ 67 h 211"/>
              <a:gd name="T76" fmla="*/ 223 w 242"/>
              <a:gd name="T77" fmla="*/ 65 h 211"/>
              <a:gd name="T78" fmla="*/ 224 w 242"/>
              <a:gd name="T79" fmla="*/ 65 h 211"/>
              <a:gd name="T80" fmla="*/ 241 w 242"/>
              <a:gd name="T81" fmla="*/ 53 h 211"/>
              <a:gd name="T82" fmla="*/ 241 w 242"/>
              <a:gd name="T83" fmla="*/ 53 h 211"/>
              <a:gd name="T84" fmla="*/ 242 w 242"/>
              <a:gd name="T85" fmla="*/ 43 h 211"/>
              <a:gd name="T86" fmla="*/ 242 w 242"/>
              <a:gd name="T87" fmla="*/ 32 h 211"/>
              <a:gd name="T88" fmla="*/ 240 w 242"/>
              <a:gd name="T89" fmla="*/ 23 h 211"/>
              <a:gd name="T90" fmla="*/ 236 w 242"/>
              <a:gd name="T91" fmla="*/ 14 h 211"/>
              <a:gd name="T92" fmla="*/ 236 w 242"/>
              <a:gd name="T93" fmla="*/ 14 h 211"/>
              <a:gd name="T94" fmla="*/ 232 w 242"/>
              <a:gd name="T95" fmla="*/ 8 h 211"/>
              <a:gd name="T96" fmla="*/ 228 w 242"/>
              <a:gd name="T97" fmla="*/ 4 h 211"/>
              <a:gd name="T98" fmla="*/ 224 w 242"/>
              <a:gd name="T99" fmla="*/ 1 h 211"/>
              <a:gd name="T100" fmla="*/ 219 w 242"/>
              <a:gd name="T101" fmla="*/ 0 h 211"/>
              <a:gd name="T102" fmla="*/ 221 w 242"/>
              <a:gd name="T103" fmla="*/ 18 h 211"/>
              <a:gd name="T104" fmla="*/ 189 w 242"/>
              <a:gd name="T105" fmla="*/ 13 h 211"/>
              <a:gd name="T106" fmla="*/ 175 w 242"/>
              <a:gd name="T107" fmla="*/ 21 h 211"/>
              <a:gd name="T108" fmla="*/ 173 w 242"/>
              <a:gd name="T109" fmla="*/ 21 h 211"/>
              <a:gd name="T110" fmla="*/ 173 w 242"/>
              <a:gd name="T111" fmla="*/ 21 h 211"/>
              <a:gd name="T112" fmla="*/ 108 w 242"/>
              <a:gd name="T113" fmla="*/ 2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11">
                <a:moveTo>
                  <a:pt x="108" y="21"/>
                </a:moveTo>
                <a:lnTo>
                  <a:pt x="105" y="28"/>
                </a:lnTo>
                <a:lnTo>
                  <a:pt x="105" y="29"/>
                </a:lnTo>
                <a:lnTo>
                  <a:pt x="104" y="31"/>
                </a:lnTo>
                <a:lnTo>
                  <a:pt x="53" y="43"/>
                </a:lnTo>
                <a:lnTo>
                  <a:pt x="55" y="49"/>
                </a:lnTo>
                <a:lnTo>
                  <a:pt x="71" y="67"/>
                </a:lnTo>
                <a:lnTo>
                  <a:pt x="71" y="67"/>
                </a:lnTo>
                <a:lnTo>
                  <a:pt x="67" y="69"/>
                </a:lnTo>
                <a:lnTo>
                  <a:pt x="44" y="80"/>
                </a:lnTo>
                <a:lnTo>
                  <a:pt x="7" y="108"/>
                </a:lnTo>
                <a:lnTo>
                  <a:pt x="7" y="108"/>
                </a:lnTo>
                <a:lnTo>
                  <a:pt x="4" y="115"/>
                </a:lnTo>
                <a:lnTo>
                  <a:pt x="2" y="122"/>
                </a:lnTo>
                <a:lnTo>
                  <a:pt x="0" y="130"/>
                </a:lnTo>
                <a:lnTo>
                  <a:pt x="0" y="139"/>
                </a:lnTo>
                <a:lnTo>
                  <a:pt x="3" y="150"/>
                </a:lnTo>
                <a:lnTo>
                  <a:pt x="5" y="162"/>
                </a:lnTo>
                <a:lnTo>
                  <a:pt x="10" y="175"/>
                </a:lnTo>
                <a:lnTo>
                  <a:pt x="17" y="189"/>
                </a:lnTo>
                <a:lnTo>
                  <a:pt x="52" y="193"/>
                </a:lnTo>
                <a:lnTo>
                  <a:pt x="53" y="193"/>
                </a:lnTo>
                <a:lnTo>
                  <a:pt x="53" y="194"/>
                </a:lnTo>
                <a:lnTo>
                  <a:pt x="90" y="211"/>
                </a:lnTo>
                <a:lnTo>
                  <a:pt x="129" y="205"/>
                </a:lnTo>
                <a:lnTo>
                  <a:pt x="129" y="205"/>
                </a:lnTo>
                <a:lnTo>
                  <a:pt x="134" y="203"/>
                </a:lnTo>
                <a:lnTo>
                  <a:pt x="141" y="201"/>
                </a:lnTo>
                <a:lnTo>
                  <a:pt x="147" y="196"/>
                </a:lnTo>
                <a:lnTo>
                  <a:pt x="154" y="192"/>
                </a:lnTo>
                <a:lnTo>
                  <a:pt x="169" y="178"/>
                </a:lnTo>
                <a:lnTo>
                  <a:pt x="185" y="159"/>
                </a:lnTo>
                <a:lnTo>
                  <a:pt x="186" y="159"/>
                </a:lnTo>
                <a:lnTo>
                  <a:pt x="189" y="157"/>
                </a:lnTo>
                <a:lnTo>
                  <a:pt x="205" y="151"/>
                </a:lnTo>
                <a:lnTo>
                  <a:pt x="201" y="101"/>
                </a:lnTo>
                <a:lnTo>
                  <a:pt x="201" y="99"/>
                </a:lnTo>
                <a:lnTo>
                  <a:pt x="223" y="67"/>
                </a:lnTo>
                <a:lnTo>
                  <a:pt x="223" y="65"/>
                </a:lnTo>
                <a:lnTo>
                  <a:pt x="224" y="65"/>
                </a:lnTo>
                <a:lnTo>
                  <a:pt x="241" y="53"/>
                </a:lnTo>
                <a:lnTo>
                  <a:pt x="241" y="53"/>
                </a:lnTo>
                <a:lnTo>
                  <a:pt x="242" y="43"/>
                </a:lnTo>
                <a:lnTo>
                  <a:pt x="242" y="32"/>
                </a:lnTo>
                <a:lnTo>
                  <a:pt x="240" y="23"/>
                </a:lnTo>
                <a:lnTo>
                  <a:pt x="236" y="14"/>
                </a:lnTo>
                <a:lnTo>
                  <a:pt x="236" y="14"/>
                </a:lnTo>
                <a:lnTo>
                  <a:pt x="232" y="8"/>
                </a:lnTo>
                <a:lnTo>
                  <a:pt x="228" y="4"/>
                </a:lnTo>
                <a:lnTo>
                  <a:pt x="224" y="1"/>
                </a:lnTo>
                <a:lnTo>
                  <a:pt x="219" y="0"/>
                </a:lnTo>
                <a:lnTo>
                  <a:pt x="221" y="18"/>
                </a:lnTo>
                <a:lnTo>
                  <a:pt x="189" y="13"/>
                </a:lnTo>
                <a:lnTo>
                  <a:pt x="175" y="21"/>
                </a:lnTo>
                <a:lnTo>
                  <a:pt x="173" y="21"/>
                </a:lnTo>
                <a:lnTo>
                  <a:pt x="173" y="21"/>
                </a:lnTo>
                <a:lnTo>
                  <a:pt x="108" y="21"/>
                </a:lnTo>
                <a:close/>
              </a:path>
            </a:pathLst>
          </a:custGeom>
          <a:solidFill>
            <a:schemeClr val="bg1">
              <a:lumMod val="85000"/>
            </a:schemeClr>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85000"/>
                </a:schemeClr>
              </a:solidFill>
            </a:endParaRPr>
          </a:p>
        </p:txBody>
      </p:sp>
      <p:sp>
        <p:nvSpPr>
          <p:cNvPr id="63" name="矩形 62"/>
          <p:cNvSpPr/>
          <p:nvPr/>
        </p:nvSpPr>
        <p:spPr>
          <a:xfrm>
            <a:off x="6831635" y="1327893"/>
            <a:ext cx="4679295" cy="158606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6923063" y="4943252"/>
            <a:ext cx="714803" cy="714893"/>
            <a:chOff x="4757351" y="3555971"/>
            <a:chExt cx="871402" cy="871402"/>
          </a:xfrm>
        </p:grpSpPr>
        <p:sp>
          <p:nvSpPr>
            <p:cNvPr id="65" name="椭圆 64"/>
            <p:cNvSpPr/>
            <p:nvPr/>
          </p:nvSpPr>
          <p:spPr>
            <a:xfrm>
              <a:off x="4757351" y="3555971"/>
              <a:ext cx="871402" cy="871402"/>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42366" y="3767997"/>
              <a:ext cx="501372" cy="493070"/>
              <a:chOff x="5032375" y="3027363"/>
              <a:chExt cx="1727200" cy="1698625"/>
            </a:xfrm>
          </p:grpSpPr>
          <p:sp>
            <p:nvSpPr>
              <p:cNvPr id="67"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2" name="组合 71"/>
          <p:cNvGrpSpPr/>
          <p:nvPr/>
        </p:nvGrpSpPr>
        <p:grpSpPr>
          <a:xfrm>
            <a:off x="6923063" y="3032461"/>
            <a:ext cx="714803" cy="714893"/>
            <a:chOff x="4757351" y="1456245"/>
            <a:chExt cx="871402" cy="871402"/>
          </a:xfrm>
        </p:grpSpPr>
        <p:sp>
          <p:nvSpPr>
            <p:cNvPr id="73" name="椭圆 72"/>
            <p:cNvSpPr/>
            <p:nvPr/>
          </p:nvSpPr>
          <p:spPr>
            <a:xfrm>
              <a:off x="4757351" y="1456245"/>
              <a:ext cx="871402" cy="871402"/>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4917482" y="1590318"/>
              <a:ext cx="551140" cy="493072"/>
              <a:chOff x="4987913" y="414337"/>
              <a:chExt cx="1898646" cy="1698622"/>
            </a:xfrm>
          </p:grpSpPr>
          <p:sp>
            <p:nvSpPr>
              <p:cNvPr id="75" name="Freeform 22"/>
              <p:cNvSpPr>
                <a:spLocks/>
              </p:cNvSpPr>
              <p:nvPr/>
            </p:nvSpPr>
            <p:spPr bwMode="auto">
              <a:xfrm>
                <a:off x="4987913" y="414337"/>
                <a:ext cx="1898646" cy="1698622"/>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23"/>
              <p:cNvSpPr>
                <a:spLocks noChangeShapeType="1"/>
              </p:cNvSpPr>
              <p:nvPr/>
            </p:nvSpPr>
            <p:spPr bwMode="auto">
              <a:xfrm>
                <a:off x="5937236" y="893761"/>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4"/>
              <p:cNvSpPr>
                <a:spLocks/>
              </p:cNvSpPr>
              <p:nvPr/>
            </p:nvSpPr>
            <p:spPr bwMode="auto">
              <a:xfrm>
                <a:off x="5829299" y="1614488"/>
                <a:ext cx="215898" cy="219073"/>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a:off x="6923063" y="3987857"/>
            <a:ext cx="714803" cy="714893"/>
            <a:chOff x="4757351" y="2486166"/>
            <a:chExt cx="871402" cy="871402"/>
          </a:xfrm>
        </p:grpSpPr>
        <p:sp>
          <p:nvSpPr>
            <p:cNvPr id="79" name="椭圆 78"/>
            <p:cNvSpPr/>
            <p:nvPr/>
          </p:nvSpPr>
          <p:spPr>
            <a:xfrm>
              <a:off x="4757351" y="2486166"/>
              <a:ext cx="871402" cy="871402"/>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4946514" y="2675332"/>
              <a:ext cx="493076" cy="493070"/>
              <a:chOff x="152400" y="414338"/>
              <a:chExt cx="1698625" cy="1698625"/>
            </a:xfrm>
          </p:grpSpPr>
          <p:sp>
            <p:nvSpPr>
              <p:cNvPr id="81"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3" name="矩形 82"/>
          <p:cNvSpPr/>
          <p:nvPr/>
        </p:nvSpPr>
        <p:spPr>
          <a:xfrm>
            <a:off x="7733188" y="3013650"/>
            <a:ext cx="3777742" cy="823290"/>
          </a:xfrm>
          <a:prstGeom prst="rect">
            <a:avLst/>
          </a:prstGeom>
        </p:spPr>
        <p:txBody>
          <a:bodyPr wrap="square" lIns="121908" tIns="60954" rIns="121908" bIns="60954">
            <a:spAutoFit/>
          </a:bodyPr>
          <a:lstStyle/>
          <a:p>
            <a:pPr algn="just">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7733188" y="3960194"/>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7733188" y="4906735"/>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38561672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anim calcmode="lin" valueType="num">
                                      <p:cBhvr>
                                        <p:cTn id="8" dur="100" fill="hold"/>
                                        <p:tgtEl>
                                          <p:spTgt spid="31"/>
                                        </p:tgtEl>
                                        <p:attrNameLst>
                                          <p:attrName>ppt_x</p:attrName>
                                        </p:attrNameLst>
                                      </p:cBhvr>
                                      <p:tavLst>
                                        <p:tav tm="0">
                                          <p:val>
                                            <p:strVal val="#ppt_x"/>
                                          </p:val>
                                        </p:tav>
                                        <p:tav tm="100000">
                                          <p:val>
                                            <p:strVal val="#ppt_x"/>
                                          </p:val>
                                        </p:tav>
                                      </p:tavLst>
                                    </p:anim>
                                    <p:anim calcmode="lin" valueType="num">
                                      <p:cBhvr>
                                        <p:cTn id="9" dur="1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
                            </p:stCondLst>
                            <p:childTnLst>
                              <p:par>
                                <p:cTn id="11" presetID="4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
                                        <p:tgtEl>
                                          <p:spTgt spid="32"/>
                                        </p:tgtEl>
                                      </p:cBhvr>
                                    </p:animEffect>
                                    <p:anim calcmode="lin" valueType="num">
                                      <p:cBhvr>
                                        <p:cTn id="14" dur="100" fill="hold"/>
                                        <p:tgtEl>
                                          <p:spTgt spid="32"/>
                                        </p:tgtEl>
                                        <p:attrNameLst>
                                          <p:attrName>ppt_x</p:attrName>
                                        </p:attrNameLst>
                                      </p:cBhvr>
                                      <p:tavLst>
                                        <p:tav tm="0">
                                          <p:val>
                                            <p:strVal val="#ppt_x"/>
                                          </p:val>
                                        </p:tav>
                                        <p:tav tm="100000">
                                          <p:val>
                                            <p:strVal val="#ppt_x"/>
                                          </p:val>
                                        </p:tav>
                                      </p:tavLst>
                                    </p:anim>
                                    <p:anim calcmode="lin" valueType="num">
                                      <p:cBhvr>
                                        <p:cTn id="15" dur="1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20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anim calcmode="lin" valueType="num">
                                      <p:cBhvr>
                                        <p:cTn id="20" dur="100" fill="hold"/>
                                        <p:tgtEl>
                                          <p:spTgt spid="33"/>
                                        </p:tgtEl>
                                        <p:attrNameLst>
                                          <p:attrName>ppt_x</p:attrName>
                                        </p:attrNameLst>
                                      </p:cBhvr>
                                      <p:tavLst>
                                        <p:tav tm="0">
                                          <p:val>
                                            <p:strVal val="#ppt_x"/>
                                          </p:val>
                                        </p:tav>
                                        <p:tav tm="100000">
                                          <p:val>
                                            <p:strVal val="#ppt_x"/>
                                          </p:val>
                                        </p:tav>
                                      </p:tavLst>
                                    </p:anim>
                                    <p:anim calcmode="lin" valueType="num">
                                      <p:cBhvr>
                                        <p:cTn id="21" dur="1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300"/>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
                                        <p:tgtEl>
                                          <p:spTgt spid="34"/>
                                        </p:tgtEl>
                                      </p:cBhvr>
                                    </p:animEffect>
                                    <p:anim calcmode="lin" valueType="num">
                                      <p:cBhvr>
                                        <p:cTn id="26" dur="100" fill="hold"/>
                                        <p:tgtEl>
                                          <p:spTgt spid="34"/>
                                        </p:tgtEl>
                                        <p:attrNameLst>
                                          <p:attrName>ppt_x</p:attrName>
                                        </p:attrNameLst>
                                      </p:cBhvr>
                                      <p:tavLst>
                                        <p:tav tm="0">
                                          <p:val>
                                            <p:strVal val="#ppt_x"/>
                                          </p:val>
                                        </p:tav>
                                        <p:tav tm="100000">
                                          <p:val>
                                            <p:strVal val="#ppt_x"/>
                                          </p:val>
                                        </p:tav>
                                      </p:tavLst>
                                    </p:anim>
                                    <p:anim calcmode="lin" valueType="num">
                                      <p:cBhvr>
                                        <p:cTn id="27" dur="1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4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
                                        <p:tgtEl>
                                          <p:spTgt spid="35"/>
                                        </p:tgtEl>
                                      </p:cBhvr>
                                    </p:animEffect>
                                    <p:anim calcmode="lin" valueType="num">
                                      <p:cBhvr>
                                        <p:cTn id="32" dur="100" fill="hold"/>
                                        <p:tgtEl>
                                          <p:spTgt spid="35"/>
                                        </p:tgtEl>
                                        <p:attrNameLst>
                                          <p:attrName>ppt_x</p:attrName>
                                        </p:attrNameLst>
                                      </p:cBhvr>
                                      <p:tavLst>
                                        <p:tav tm="0">
                                          <p:val>
                                            <p:strVal val="#ppt_x"/>
                                          </p:val>
                                        </p:tav>
                                        <p:tav tm="100000">
                                          <p:val>
                                            <p:strVal val="#ppt_x"/>
                                          </p:val>
                                        </p:tav>
                                      </p:tavLst>
                                    </p:anim>
                                    <p:anim calcmode="lin" valueType="num">
                                      <p:cBhvr>
                                        <p:cTn id="33" dur="1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500"/>
                            </p:stCondLst>
                            <p:childTnLst>
                              <p:par>
                                <p:cTn id="35" presetID="42"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
                                        <p:tgtEl>
                                          <p:spTgt spid="36"/>
                                        </p:tgtEl>
                                      </p:cBhvr>
                                    </p:animEffect>
                                    <p:anim calcmode="lin" valueType="num">
                                      <p:cBhvr>
                                        <p:cTn id="38" dur="100" fill="hold"/>
                                        <p:tgtEl>
                                          <p:spTgt spid="36"/>
                                        </p:tgtEl>
                                        <p:attrNameLst>
                                          <p:attrName>ppt_x</p:attrName>
                                        </p:attrNameLst>
                                      </p:cBhvr>
                                      <p:tavLst>
                                        <p:tav tm="0">
                                          <p:val>
                                            <p:strVal val="#ppt_x"/>
                                          </p:val>
                                        </p:tav>
                                        <p:tav tm="100000">
                                          <p:val>
                                            <p:strVal val="#ppt_x"/>
                                          </p:val>
                                        </p:tav>
                                      </p:tavLst>
                                    </p:anim>
                                    <p:anim calcmode="lin" valueType="num">
                                      <p:cBhvr>
                                        <p:cTn id="39" dur="100" fill="hold"/>
                                        <p:tgtEl>
                                          <p:spTgt spid="36"/>
                                        </p:tgtEl>
                                        <p:attrNameLst>
                                          <p:attrName>ppt_y</p:attrName>
                                        </p:attrNameLst>
                                      </p:cBhvr>
                                      <p:tavLst>
                                        <p:tav tm="0">
                                          <p:val>
                                            <p:strVal val="#ppt_y+.1"/>
                                          </p:val>
                                        </p:tav>
                                        <p:tav tm="100000">
                                          <p:val>
                                            <p:strVal val="#ppt_y"/>
                                          </p:val>
                                        </p:tav>
                                      </p:tavLst>
                                    </p:anim>
                                  </p:childTnLst>
                                </p:cTn>
                              </p:par>
                            </p:childTnLst>
                          </p:cTn>
                        </p:par>
                        <p:par>
                          <p:cTn id="40" fill="hold">
                            <p:stCondLst>
                              <p:cond delay="600"/>
                            </p:stCondLst>
                            <p:childTnLst>
                              <p:par>
                                <p:cTn id="41" presetID="4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
                                        <p:tgtEl>
                                          <p:spTgt spid="37"/>
                                        </p:tgtEl>
                                      </p:cBhvr>
                                    </p:animEffect>
                                    <p:anim calcmode="lin" valueType="num">
                                      <p:cBhvr>
                                        <p:cTn id="44" dur="100" fill="hold"/>
                                        <p:tgtEl>
                                          <p:spTgt spid="37"/>
                                        </p:tgtEl>
                                        <p:attrNameLst>
                                          <p:attrName>ppt_x</p:attrName>
                                        </p:attrNameLst>
                                      </p:cBhvr>
                                      <p:tavLst>
                                        <p:tav tm="0">
                                          <p:val>
                                            <p:strVal val="#ppt_x"/>
                                          </p:val>
                                        </p:tav>
                                        <p:tav tm="100000">
                                          <p:val>
                                            <p:strVal val="#ppt_x"/>
                                          </p:val>
                                        </p:tav>
                                      </p:tavLst>
                                    </p:anim>
                                    <p:anim calcmode="lin" valueType="num">
                                      <p:cBhvr>
                                        <p:cTn id="45" dur="100" fill="hold"/>
                                        <p:tgtEl>
                                          <p:spTgt spid="37"/>
                                        </p:tgtEl>
                                        <p:attrNameLst>
                                          <p:attrName>ppt_y</p:attrName>
                                        </p:attrNameLst>
                                      </p:cBhvr>
                                      <p:tavLst>
                                        <p:tav tm="0">
                                          <p:val>
                                            <p:strVal val="#ppt_y+.1"/>
                                          </p:val>
                                        </p:tav>
                                        <p:tav tm="100000">
                                          <p:val>
                                            <p:strVal val="#ppt_y"/>
                                          </p:val>
                                        </p:tav>
                                      </p:tavLst>
                                    </p:anim>
                                  </p:childTnLst>
                                </p:cTn>
                              </p:par>
                            </p:childTnLst>
                          </p:cTn>
                        </p:par>
                        <p:par>
                          <p:cTn id="46" fill="hold">
                            <p:stCondLst>
                              <p:cond delay="700"/>
                            </p:stCondLst>
                            <p:childTnLst>
                              <p:par>
                                <p:cTn id="47" presetID="42"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
                                        <p:tgtEl>
                                          <p:spTgt spid="38"/>
                                        </p:tgtEl>
                                      </p:cBhvr>
                                    </p:animEffect>
                                    <p:anim calcmode="lin" valueType="num">
                                      <p:cBhvr>
                                        <p:cTn id="50" dur="100" fill="hold"/>
                                        <p:tgtEl>
                                          <p:spTgt spid="38"/>
                                        </p:tgtEl>
                                        <p:attrNameLst>
                                          <p:attrName>ppt_x</p:attrName>
                                        </p:attrNameLst>
                                      </p:cBhvr>
                                      <p:tavLst>
                                        <p:tav tm="0">
                                          <p:val>
                                            <p:strVal val="#ppt_x"/>
                                          </p:val>
                                        </p:tav>
                                        <p:tav tm="100000">
                                          <p:val>
                                            <p:strVal val="#ppt_x"/>
                                          </p:val>
                                        </p:tav>
                                      </p:tavLst>
                                    </p:anim>
                                    <p:anim calcmode="lin" valueType="num">
                                      <p:cBhvr>
                                        <p:cTn id="51" dur="100" fill="hold"/>
                                        <p:tgtEl>
                                          <p:spTgt spid="38"/>
                                        </p:tgtEl>
                                        <p:attrNameLst>
                                          <p:attrName>ppt_y</p:attrName>
                                        </p:attrNameLst>
                                      </p:cBhvr>
                                      <p:tavLst>
                                        <p:tav tm="0">
                                          <p:val>
                                            <p:strVal val="#ppt_y+.1"/>
                                          </p:val>
                                        </p:tav>
                                        <p:tav tm="100000">
                                          <p:val>
                                            <p:strVal val="#ppt_y"/>
                                          </p:val>
                                        </p:tav>
                                      </p:tavLst>
                                    </p:anim>
                                  </p:childTnLst>
                                </p:cTn>
                              </p:par>
                            </p:childTnLst>
                          </p:cTn>
                        </p:par>
                        <p:par>
                          <p:cTn id="52" fill="hold">
                            <p:stCondLst>
                              <p:cond delay="800"/>
                            </p:stCondLst>
                            <p:childTnLst>
                              <p:par>
                                <p:cTn id="53" presetID="42" presetClass="entr" presetSubtype="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
                                        <p:tgtEl>
                                          <p:spTgt spid="39"/>
                                        </p:tgtEl>
                                      </p:cBhvr>
                                    </p:animEffect>
                                    <p:anim calcmode="lin" valueType="num">
                                      <p:cBhvr>
                                        <p:cTn id="56" dur="100" fill="hold"/>
                                        <p:tgtEl>
                                          <p:spTgt spid="39"/>
                                        </p:tgtEl>
                                        <p:attrNameLst>
                                          <p:attrName>ppt_x</p:attrName>
                                        </p:attrNameLst>
                                      </p:cBhvr>
                                      <p:tavLst>
                                        <p:tav tm="0">
                                          <p:val>
                                            <p:strVal val="#ppt_x"/>
                                          </p:val>
                                        </p:tav>
                                        <p:tav tm="100000">
                                          <p:val>
                                            <p:strVal val="#ppt_x"/>
                                          </p:val>
                                        </p:tav>
                                      </p:tavLst>
                                    </p:anim>
                                    <p:anim calcmode="lin" valueType="num">
                                      <p:cBhvr>
                                        <p:cTn id="57" dur="100" fill="hold"/>
                                        <p:tgtEl>
                                          <p:spTgt spid="39"/>
                                        </p:tgtEl>
                                        <p:attrNameLst>
                                          <p:attrName>ppt_y</p:attrName>
                                        </p:attrNameLst>
                                      </p:cBhvr>
                                      <p:tavLst>
                                        <p:tav tm="0">
                                          <p:val>
                                            <p:strVal val="#ppt_y+.1"/>
                                          </p:val>
                                        </p:tav>
                                        <p:tav tm="100000">
                                          <p:val>
                                            <p:strVal val="#ppt_y"/>
                                          </p:val>
                                        </p:tav>
                                      </p:tavLst>
                                    </p:anim>
                                  </p:childTnLst>
                                </p:cTn>
                              </p:par>
                            </p:childTnLst>
                          </p:cTn>
                        </p:par>
                        <p:par>
                          <p:cTn id="58" fill="hold">
                            <p:stCondLst>
                              <p:cond delay="900"/>
                            </p:stCondLst>
                            <p:childTnLst>
                              <p:par>
                                <p:cTn id="59" presetID="42"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
                                        <p:tgtEl>
                                          <p:spTgt spid="40"/>
                                        </p:tgtEl>
                                      </p:cBhvr>
                                    </p:animEffect>
                                    <p:anim calcmode="lin" valueType="num">
                                      <p:cBhvr>
                                        <p:cTn id="62" dur="100" fill="hold"/>
                                        <p:tgtEl>
                                          <p:spTgt spid="40"/>
                                        </p:tgtEl>
                                        <p:attrNameLst>
                                          <p:attrName>ppt_x</p:attrName>
                                        </p:attrNameLst>
                                      </p:cBhvr>
                                      <p:tavLst>
                                        <p:tav tm="0">
                                          <p:val>
                                            <p:strVal val="#ppt_x"/>
                                          </p:val>
                                        </p:tav>
                                        <p:tav tm="100000">
                                          <p:val>
                                            <p:strVal val="#ppt_x"/>
                                          </p:val>
                                        </p:tav>
                                      </p:tavLst>
                                    </p:anim>
                                    <p:anim calcmode="lin" valueType="num">
                                      <p:cBhvr>
                                        <p:cTn id="63" dur="100" fill="hold"/>
                                        <p:tgtEl>
                                          <p:spTgt spid="40"/>
                                        </p:tgtEl>
                                        <p:attrNameLst>
                                          <p:attrName>ppt_y</p:attrName>
                                        </p:attrNameLst>
                                      </p:cBhvr>
                                      <p:tavLst>
                                        <p:tav tm="0">
                                          <p:val>
                                            <p:strVal val="#ppt_y+.1"/>
                                          </p:val>
                                        </p:tav>
                                        <p:tav tm="100000">
                                          <p:val>
                                            <p:strVal val="#ppt_y"/>
                                          </p:val>
                                        </p:tav>
                                      </p:tavLst>
                                    </p:anim>
                                  </p:childTnLst>
                                </p:cTn>
                              </p:par>
                            </p:childTnLst>
                          </p:cTn>
                        </p:par>
                        <p:par>
                          <p:cTn id="64" fill="hold">
                            <p:stCondLst>
                              <p:cond delay="10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
                                        <p:tgtEl>
                                          <p:spTgt spid="41"/>
                                        </p:tgtEl>
                                      </p:cBhvr>
                                    </p:animEffect>
                                    <p:anim calcmode="lin" valueType="num">
                                      <p:cBhvr>
                                        <p:cTn id="68" dur="100" fill="hold"/>
                                        <p:tgtEl>
                                          <p:spTgt spid="41"/>
                                        </p:tgtEl>
                                        <p:attrNameLst>
                                          <p:attrName>ppt_x</p:attrName>
                                        </p:attrNameLst>
                                      </p:cBhvr>
                                      <p:tavLst>
                                        <p:tav tm="0">
                                          <p:val>
                                            <p:strVal val="#ppt_x"/>
                                          </p:val>
                                        </p:tav>
                                        <p:tav tm="100000">
                                          <p:val>
                                            <p:strVal val="#ppt_x"/>
                                          </p:val>
                                        </p:tav>
                                      </p:tavLst>
                                    </p:anim>
                                    <p:anim calcmode="lin" valueType="num">
                                      <p:cBhvr>
                                        <p:cTn id="69" dur="1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1100"/>
                            </p:stCondLst>
                            <p:childTnLst>
                              <p:par>
                                <p:cTn id="71" presetID="42"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
                                        <p:tgtEl>
                                          <p:spTgt spid="42"/>
                                        </p:tgtEl>
                                      </p:cBhvr>
                                    </p:animEffect>
                                    <p:anim calcmode="lin" valueType="num">
                                      <p:cBhvr>
                                        <p:cTn id="74" dur="100" fill="hold"/>
                                        <p:tgtEl>
                                          <p:spTgt spid="42"/>
                                        </p:tgtEl>
                                        <p:attrNameLst>
                                          <p:attrName>ppt_x</p:attrName>
                                        </p:attrNameLst>
                                      </p:cBhvr>
                                      <p:tavLst>
                                        <p:tav tm="0">
                                          <p:val>
                                            <p:strVal val="#ppt_x"/>
                                          </p:val>
                                        </p:tav>
                                        <p:tav tm="100000">
                                          <p:val>
                                            <p:strVal val="#ppt_x"/>
                                          </p:val>
                                        </p:tav>
                                      </p:tavLst>
                                    </p:anim>
                                    <p:anim calcmode="lin" valueType="num">
                                      <p:cBhvr>
                                        <p:cTn id="75" dur="1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1200"/>
                            </p:stCondLst>
                            <p:childTnLst>
                              <p:par>
                                <p:cTn id="77" presetID="42"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100"/>
                                        <p:tgtEl>
                                          <p:spTgt spid="43"/>
                                        </p:tgtEl>
                                      </p:cBhvr>
                                    </p:animEffect>
                                    <p:anim calcmode="lin" valueType="num">
                                      <p:cBhvr>
                                        <p:cTn id="80" dur="100" fill="hold"/>
                                        <p:tgtEl>
                                          <p:spTgt spid="43"/>
                                        </p:tgtEl>
                                        <p:attrNameLst>
                                          <p:attrName>ppt_x</p:attrName>
                                        </p:attrNameLst>
                                      </p:cBhvr>
                                      <p:tavLst>
                                        <p:tav tm="0">
                                          <p:val>
                                            <p:strVal val="#ppt_x"/>
                                          </p:val>
                                        </p:tav>
                                        <p:tav tm="100000">
                                          <p:val>
                                            <p:strVal val="#ppt_x"/>
                                          </p:val>
                                        </p:tav>
                                      </p:tavLst>
                                    </p:anim>
                                    <p:anim calcmode="lin" valueType="num">
                                      <p:cBhvr>
                                        <p:cTn id="81" dur="1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1300"/>
                            </p:stCondLst>
                            <p:childTnLst>
                              <p:par>
                                <p:cTn id="83" presetID="42" presetClass="entr" presetSubtype="0" fill="hold" grpId="0" nodeType="after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00"/>
                                        <p:tgtEl>
                                          <p:spTgt spid="44"/>
                                        </p:tgtEl>
                                      </p:cBhvr>
                                    </p:animEffect>
                                    <p:anim calcmode="lin" valueType="num">
                                      <p:cBhvr>
                                        <p:cTn id="86" dur="100" fill="hold"/>
                                        <p:tgtEl>
                                          <p:spTgt spid="44"/>
                                        </p:tgtEl>
                                        <p:attrNameLst>
                                          <p:attrName>ppt_x</p:attrName>
                                        </p:attrNameLst>
                                      </p:cBhvr>
                                      <p:tavLst>
                                        <p:tav tm="0">
                                          <p:val>
                                            <p:strVal val="#ppt_x"/>
                                          </p:val>
                                        </p:tav>
                                        <p:tav tm="100000">
                                          <p:val>
                                            <p:strVal val="#ppt_x"/>
                                          </p:val>
                                        </p:tav>
                                      </p:tavLst>
                                    </p:anim>
                                    <p:anim calcmode="lin" valueType="num">
                                      <p:cBhvr>
                                        <p:cTn id="87" dur="100" fill="hold"/>
                                        <p:tgtEl>
                                          <p:spTgt spid="44"/>
                                        </p:tgtEl>
                                        <p:attrNameLst>
                                          <p:attrName>ppt_y</p:attrName>
                                        </p:attrNameLst>
                                      </p:cBhvr>
                                      <p:tavLst>
                                        <p:tav tm="0">
                                          <p:val>
                                            <p:strVal val="#ppt_y+.1"/>
                                          </p:val>
                                        </p:tav>
                                        <p:tav tm="100000">
                                          <p:val>
                                            <p:strVal val="#ppt_y"/>
                                          </p:val>
                                        </p:tav>
                                      </p:tavLst>
                                    </p:anim>
                                  </p:childTnLst>
                                </p:cTn>
                              </p:par>
                            </p:childTnLst>
                          </p:cTn>
                        </p:par>
                        <p:par>
                          <p:cTn id="88" fill="hold">
                            <p:stCondLst>
                              <p:cond delay="1400"/>
                            </p:stCondLst>
                            <p:childTnLst>
                              <p:par>
                                <p:cTn id="89" presetID="42"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
                                        <p:tgtEl>
                                          <p:spTgt spid="45"/>
                                        </p:tgtEl>
                                      </p:cBhvr>
                                    </p:animEffect>
                                    <p:anim calcmode="lin" valueType="num">
                                      <p:cBhvr>
                                        <p:cTn id="92" dur="100" fill="hold"/>
                                        <p:tgtEl>
                                          <p:spTgt spid="45"/>
                                        </p:tgtEl>
                                        <p:attrNameLst>
                                          <p:attrName>ppt_x</p:attrName>
                                        </p:attrNameLst>
                                      </p:cBhvr>
                                      <p:tavLst>
                                        <p:tav tm="0">
                                          <p:val>
                                            <p:strVal val="#ppt_x"/>
                                          </p:val>
                                        </p:tav>
                                        <p:tav tm="100000">
                                          <p:val>
                                            <p:strVal val="#ppt_x"/>
                                          </p:val>
                                        </p:tav>
                                      </p:tavLst>
                                    </p:anim>
                                    <p:anim calcmode="lin" valueType="num">
                                      <p:cBhvr>
                                        <p:cTn id="93" dur="1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1500"/>
                            </p:stCondLst>
                            <p:childTnLst>
                              <p:par>
                                <p:cTn id="95" presetID="42" presetClass="entr" presetSubtype="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100"/>
                                        <p:tgtEl>
                                          <p:spTgt spid="46"/>
                                        </p:tgtEl>
                                      </p:cBhvr>
                                    </p:animEffect>
                                    <p:anim calcmode="lin" valueType="num">
                                      <p:cBhvr>
                                        <p:cTn id="98" dur="100" fill="hold"/>
                                        <p:tgtEl>
                                          <p:spTgt spid="46"/>
                                        </p:tgtEl>
                                        <p:attrNameLst>
                                          <p:attrName>ppt_x</p:attrName>
                                        </p:attrNameLst>
                                      </p:cBhvr>
                                      <p:tavLst>
                                        <p:tav tm="0">
                                          <p:val>
                                            <p:strVal val="#ppt_x"/>
                                          </p:val>
                                        </p:tav>
                                        <p:tav tm="100000">
                                          <p:val>
                                            <p:strVal val="#ppt_x"/>
                                          </p:val>
                                        </p:tav>
                                      </p:tavLst>
                                    </p:anim>
                                    <p:anim calcmode="lin" valueType="num">
                                      <p:cBhvr>
                                        <p:cTn id="99" dur="100" fill="hold"/>
                                        <p:tgtEl>
                                          <p:spTgt spid="46"/>
                                        </p:tgtEl>
                                        <p:attrNameLst>
                                          <p:attrName>ppt_y</p:attrName>
                                        </p:attrNameLst>
                                      </p:cBhvr>
                                      <p:tavLst>
                                        <p:tav tm="0">
                                          <p:val>
                                            <p:strVal val="#ppt_y+.1"/>
                                          </p:val>
                                        </p:tav>
                                        <p:tav tm="100000">
                                          <p:val>
                                            <p:strVal val="#ppt_y"/>
                                          </p:val>
                                        </p:tav>
                                      </p:tavLst>
                                    </p:anim>
                                  </p:childTnLst>
                                </p:cTn>
                              </p:par>
                            </p:childTnLst>
                          </p:cTn>
                        </p:par>
                        <p:par>
                          <p:cTn id="100" fill="hold">
                            <p:stCondLst>
                              <p:cond delay="1600"/>
                            </p:stCondLst>
                            <p:childTnLst>
                              <p:par>
                                <p:cTn id="101" presetID="42" presetClass="entr" presetSubtype="0"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100"/>
                                        <p:tgtEl>
                                          <p:spTgt spid="47"/>
                                        </p:tgtEl>
                                      </p:cBhvr>
                                    </p:animEffect>
                                    <p:anim calcmode="lin" valueType="num">
                                      <p:cBhvr>
                                        <p:cTn id="104" dur="100" fill="hold"/>
                                        <p:tgtEl>
                                          <p:spTgt spid="47"/>
                                        </p:tgtEl>
                                        <p:attrNameLst>
                                          <p:attrName>ppt_x</p:attrName>
                                        </p:attrNameLst>
                                      </p:cBhvr>
                                      <p:tavLst>
                                        <p:tav tm="0">
                                          <p:val>
                                            <p:strVal val="#ppt_x"/>
                                          </p:val>
                                        </p:tav>
                                        <p:tav tm="100000">
                                          <p:val>
                                            <p:strVal val="#ppt_x"/>
                                          </p:val>
                                        </p:tav>
                                      </p:tavLst>
                                    </p:anim>
                                    <p:anim calcmode="lin" valueType="num">
                                      <p:cBhvr>
                                        <p:cTn id="105" dur="100" fill="hold"/>
                                        <p:tgtEl>
                                          <p:spTgt spid="47"/>
                                        </p:tgtEl>
                                        <p:attrNameLst>
                                          <p:attrName>ppt_y</p:attrName>
                                        </p:attrNameLst>
                                      </p:cBhvr>
                                      <p:tavLst>
                                        <p:tav tm="0">
                                          <p:val>
                                            <p:strVal val="#ppt_y+.1"/>
                                          </p:val>
                                        </p:tav>
                                        <p:tav tm="100000">
                                          <p:val>
                                            <p:strVal val="#ppt_y"/>
                                          </p:val>
                                        </p:tav>
                                      </p:tavLst>
                                    </p:anim>
                                  </p:childTnLst>
                                </p:cTn>
                              </p:par>
                            </p:childTnLst>
                          </p:cTn>
                        </p:par>
                        <p:par>
                          <p:cTn id="106" fill="hold">
                            <p:stCondLst>
                              <p:cond delay="1700"/>
                            </p:stCondLst>
                            <p:childTnLst>
                              <p:par>
                                <p:cTn id="107" presetID="42" presetClass="entr" presetSubtype="0"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100"/>
                                        <p:tgtEl>
                                          <p:spTgt spid="48"/>
                                        </p:tgtEl>
                                      </p:cBhvr>
                                    </p:animEffect>
                                    <p:anim calcmode="lin" valueType="num">
                                      <p:cBhvr>
                                        <p:cTn id="110" dur="100" fill="hold"/>
                                        <p:tgtEl>
                                          <p:spTgt spid="48"/>
                                        </p:tgtEl>
                                        <p:attrNameLst>
                                          <p:attrName>ppt_x</p:attrName>
                                        </p:attrNameLst>
                                      </p:cBhvr>
                                      <p:tavLst>
                                        <p:tav tm="0">
                                          <p:val>
                                            <p:strVal val="#ppt_x"/>
                                          </p:val>
                                        </p:tav>
                                        <p:tav tm="100000">
                                          <p:val>
                                            <p:strVal val="#ppt_x"/>
                                          </p:val>
                                        </p:tav>
                                      </p:tavLst>
                                    </p:anim>
                                    <p:anim calcmode="lin" valueType="num">
                                      <p:cBhvr>
                                        <p:cTn id="111" dur="100" fill="hold"/>
                                        <p:tgtEl>
                                          <p:spTgt spid="48"/>
                                        </p:tgtEl>
                                        <p:attrNameLst>
                                          <p:attrName>ppt_y</p:attrName>
                                        </p:attrNameLst>
                                      </p:cBhvr>
                                      <p:tavLst>
                                        <p:tav tm="0">
                                          <p:val>
                                            <p:strVal val="#ppt_y+.1"/>
                                          </p:val>
                                        </p:tav>
                                        <p:tav tm="100000">
                                          <p:val>
                                            <p:strVal val="#ppt_y"/>
                                          </p:val>
                                        </p:tav>
                                      </p:tavLst>
                                    </p:anim>
                                  </p:childTnLst>
                                </p:cTn>
                              </p:par>
                            </p:childTnLst>
                          </p:cTn>
                        </p:par>
                        <p:par>
                          <p:cTn id="112" fill="hold">
                            <p:stCondLst>
                              <p:cond delay="1800"/>
                            </p:stCondLst>
                            <p:childTnLst>
                              <p:par>
                                <p:cTn id="113" presetID="42"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100"/>
                                        <p:tgtEl>
                                          <p:spTgt spid="49"/>
                                        </p:tgtEl>
                                      </p:cBhvr>
                                    </p:animEffect>
                                    <p:anim calcmode="lin" valueType="num">
                                      <p:cBhvr>
                                        <p:cTn id="116" dur="100" fill="hold"/>
                                        <p:tgtEl>
                                          <p:spTgt spid="49"/>
                                        </p:tgtEl>
                                        <p:attrNameLst>
                                          <p:attrName>ppt_x</p:attrName>
                                        </p:attrNameLst>
                                      </p:cBhvr>
                                      <p:tavLst>
                                        <p:tav tm="0">
                                          <p:val>
                                            <p:strVal val="#ppt_x"/>
                                          </p:val>
                                        </p:tav>
                                        <p:tav tm="100000">
                                          <p:val>
                                            <p:strVal val="#ppt_x"/>
                                          </p:val>
                                        </p:tav>
                                      </p:tavLst>
                                    </p:anim>
                                    <p:anim calcmode="lin" valueType="num">
                                      <p:cBhvr>
                                        <p:cTn id="117" dur="100" fill="hold"/>
                                        <p:tgtEl>
                                          <p:spTgt spid="49"/>
                                        </p:tgtEl>
                                        <p:attrNameLst>
                                          <p:attrName>ppt_y</p:attrName>
                                        </p:attrNameLst>
                                      </p:cBhvr>
                                      <p:tavLst>
                                        <p:tav tm="0">
                                          <p:val>
                                            <p:strVal val="#ppt_y+.1"/>
                                          </p:val>
                                        </p:tav>
                                        <p:tav tm="100000">
                                          <p:val>
                                            <p:strVal val="#ppt_y"/>
                                          </p:val>
                                        </p:tav>
                                      </p:tavLst>
                                    </p:anim>
                                  </p:childTnLst>
                                </p:cTn>
                              </p:par>
                            </p:childTnLst>
                          </p:cTn>
                        </p:par>
                        <p:par>
                          <p:cTn id="118" fill="hold">
                            <p:stCondLst>
                              <p:cond delay="1900"/>
                            </p:stCondLst>
                            <p:childTnLst>
                              <p:par>
                                <p:cTn id="119" presetID="42" presetClass="entr" presetSubtype="0" fill="hold" grpId="0" nodeType="afterEffect">
                                  <p:stCondLst>
                                    <p:cond delay="0"/>
                                  </p:stCondLst>
                                  <p:childTnLst>
                                    <p:set>
                                      <p:cBhvr>
                                        <p:cTn id="120" dur="1" fill="hold">
                                          <p:stCondLst>
                                            <p:cond delay="0"/>
                                          </p:stCondLst>
                                        </p:cTn>
                                        <p:tgtEl>
                                          <p:spTgt spid="50"/>
                                        </p:tgtEl>
                                        <p:attrNameLst>
                                          <p:attrName>style.visibility</p:attrName>
                                        </p:attrNameLst>
                                      </p:cBhvr>
                                      <p:to>
                                        <p:strVal val="visible"/>
                                      </p:to>
                                    </p:set>
                                    <p:animEffect transition="in" filter="fade">
                                      <p:cBhvr>
                                        <p:cTn id="121" dur="100"/>
                                        <p:tgtEl>
                                          <p:spTgt spid="50"/>
                                        </p:tgtEl>
                                      </p:cBhvr>
                                    </p:animEffect>
                                    <p:anim calcmode="lin" valueType="num">
                                      <p:cBhvr>
                                        <p:cTn id="122" dur="100" fill="hold"/>
                                        <p:tgtEl>
                                          <p:spTgt spid="50"/>
                                        </p:tgtEl>
                                        <p:attrNameLst>
                                          <p:attrName>ppt_x</p:attrName>
                                        </p:attrNameLst>
                                      </p:cBhvr>
                                      <p:tavLst>
                                        <p:tav tm="0">
                                          <p:val>
                                            <p:strVal val="#ppt_x"/>
                                          </p:val>
                                        </p:tav>
                                        <p:tav tm="100000">
                                          <p:val>
                                            <p:strVal val="#ppt_x"/>
                                          </p:val>
                                        </p:tav>
                                      </p:tavLst>
                                    </p:anim>
                                    <p:anim calcmode="lin" valueType="num">
                                      <p:cBhvr>
                                        <p:cTn id="123" dur="100" fill="hold"/>
                                        <p:tgtEl>
                                          <p:spTgt spid="50"/>
                                        </p:tgtEl>
                                        <p:attrNameLst>
                                          <p:attrName>ppt_y</p:attrName>
                                        </p:attrNameLst>
                                      </p:cBhvr>
                                      <p:tavLst>
                                        <p:tav tm="0">
                                          <p:val>
                                            <p:strVal val="#ppt_y+.1"/>
                                          </p:val>
                                        </p:tav>
                                        <p:tav tm="100000">
                                          <p:val>
                                            <p:strVal val="#ppt_y"/>
                                          </p:val>
                                        </p:tav>
                                      </p:tavLst>
                                    </p:anim>
                                  </p:childTnLst>
                                </p:cTn>
                              </p:par>
                            </p:childTnLst>
                          </p:cTn>
                        </p:par>
                        <p:par>
                          <p:cTn id="124" fill="hold">
                            <p:stCondLst>
                              <p:cond delay="2000"/>
                            </p:stCondLst>
                            <p:childTnLst>
                              <p:par>
                                <p:cTn id="125" presetID="42" presetClass="entr" presetSubtype="0"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Effect transition="in" filter="fade">
                                      <p:cBhvr>
                                        <p:cTn id="127" dur="100"/>
                                        <p:tgtEl>
                                          <p:spTgt spid="51"/>
                                        </p:tgtEl>
                                      </p:cBhvr>
                                    </p:animEffect>
                                    <p:anim calcmode="lin" valueType="num">
                                      <p:cBhvr>
                                        <p:cTn id="128" dur="100" fill="hold"/>
                                        <p:tgtEl>
                                          <p:spTgt spid="51"/>
                                        </p:tgtEl>
                                        <p:attrNameLst>
                                          <p:attrName>ppt_x</p:attrName>
                                        </p:attrNameLst>
                                      </p:cBhvr>
                                      <p:tavLst>
                                        <p:tav tm="0">
                                          <p:val>
                                            <p:strVal val="#ppt_x"/>
                                          </p:val>
                                        </p:tav>
                                        <p:tav tm="100000">
                                          <p:val>
                                            <p:strVal val="#ppt_x"/>
                                          </p:val>
                                        </p:tav>
                                      </p:tavLst>
                                    </p:anim>
                                    <p:anim calcmode="lin" valueType="num">
                                      <p:cBhvr>
                                        <p:cTn id="129" dur="100" fill="hold"/>
                                        <p:tgtEl>
                                          <p:spTgt spid="51"/>
                                        </p:tgtEl>
                                        <p:attrNameLst>
                                          <p:attrName>ppt_y</p:attrName>
                                        </p:attrNameLst>
                                      </p:cBhvr>
                                      <p:tavLst>
                                        <p:tav tm="0">
                                          <p:val>
                                            <p:strVal val="#ppt_y+.1"/>
                                          </p:val>
                                        </p:tav>
                                        <p:tav tm="100000">
                                          <p:val>
                                            <p:strVal val="#ppt_y"/>
                                          </p:val>
                                        </p:tav>
                                      </p:tavLst>
                                    </p:anim>
                                  </p:childTnLst>
                                </p:cTn>
                              </p:par>
                            </p:childTnLst>
                          </p:cTn>
                        </p:par>
                        <p:par>
                          <p:cTn id="130" fill="hold">
                            <p:stCondLst>
                              <p:cond delay="2100"/>
                            </p:stCondLst>
                            <p:childTnLst>
                              <p:par>
                                <p:cTn id="131" presetID="42" presetClass="entr" presetSubtype="0" fill="hold" grpId="0"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fade">
                                      <p:cBhvr>
                                        <p:cTn id="133" dur="100"/>
                                        <p:tgtEl>
                                          <p:spTgt spid="52"/>
                                        </p:tgtEl>
                                      </p:cBhvr>
                                    </p:animEffect>
                                    <p:anim calcmode="lin" valueType="num">
                                      <p:cBhvr>
                                        <p:cTn id="134" dur="100" fill="hold"/>
                                        <p:tgtEl>
                                          <p:spTgt spid="52"/>
                                        </p:tgtEl>
                                        <p:attrNameLst>
                                          <p:attrName>ppt_x</p:attrName>
                                        </p:attrNameLst>
                                      </p:cBhvr>
                                      <p:tavLst>
                                        <p:tav tm="0">
                                          <p:val>
                                            <p:strVal val="#ppt_x"/>
                                          </p:val>
                                        </p:tav>
                                        <p:tav tm="100000">
                                          <p:val>
                                            <p:strVal val="#ppt_x"/>
                                          </p:val>
                                        </p:tav>
                                      </p:tavLst>
                                    </p:anim>
                                    <p:anim calcmode="lin" valueType="num">
                                      <p:cBhvr>
                                        <p:cTn id="135" dur="100" fill="hold"/>
                                        <p:tgtEl>
                                          <p:spTgt spid="52"/>
                                        </p:tgtEl>
                                        <p:attrNameLst>
                                          <p:attrName>ppt_y</p:attrName>
                                        </p:attrNameLst>
                                      </p:cBhvr>
                                      <p:tavLst>
                                        <p:tav tm="0">
                                          <p:val>
                                            <p:strVal val="#ppt_y+.1"/>
                                          </p:val>
                                        </p:tav>
                                        <p:tav tm="100000">
                                          <p:val>
                                            <p:strVal val="#ppt_y"/>
                                          </p:val>
                                        </p:tav>
                                      </p:tavLst>
                                    </p:anim>
                                  </p:childTnLst>
                                </p:cTn>
                              </p:par>
                            </p:childTnLst>
                          </p:cTn>
                        </p:par>
                        <p:par>
                          <p:cTn id="136" fill="hold">
                            <p:stCondLst>
                              <p:cond delay="2200"/>
                            </p:stCondLst>
                            <p:childTnLst>
                              <p:par>
                                <p:cTn id="137" presetID="42" presetClass="entr" presetSubtype="0" fill="hold" grpId="0" nodeType="after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100"/>
                                        <p:tgtEl>
                                          <p:spTgt spid="53"/>
                                        </p:tgtEl>
                                      </p:cBhvr>
                                    </p:animEffect>
                                    <p:anim calcmode="lin" valueType="num">
                                      <p:cBhvr>
                                        <p:cTn id="140" dur="100" fill="hold"/>
                                        <p:tgtEl>
                                          <p:spTgt spid="53"/>
                                        </p:tgtEl>
                                        <p:attrNameLst>
                                          <p:attrName>ppt_x</p:attrName>
                                        </p:attrNameLst>
                                      </p:cBhvr>
                                      <p:tavLst>
                                        <p:tav tm="0">
                                          <p:val>
                                            <p:strVal val="#ppt_x"/>
                                          </p:val>
                                        </p:tav>
                                        <p:tav tm="100000">
                                          <p:val>
                                            <p:strVal val="#ppt_x"/>
                                          </p:val>
                                        </p:tav>
                                      </p:tavLst>
                                    </p:anim>
                                    <p:anim calcmode="lin" valueType="num">
                                      <p:cBhvr>
                                        <p:cTn id="141" dur="100" fill="hold"/>
                                        <p:tgtEl>
                                          <p:spTgt spid="53"/>
                                        </p:tgtEl>
                                        <p:attrNameLst>
                                          <p:attrName>ppt_y</p:attrName>
                                        </p:attrNameLst>
                                      </p:cBhvr>
                                      <p:tavLst>
                                        <p:tav tm="0">
                                          <p:val>
                                            <p:strVal val="#ppt_y+.1"/>
                                          </p:val>
                                        </p:tav>
                                        <p:tav tm="100000">
                                          <p:val>
                                            <p:strVal val="#ppt_y"/>
                                          </p:val>
                                        </p:tav>
                                      </p:tavLst>
                                    </p:anim>
                                  </p:childTnLst>
                                </p:cTn>
                              </p:par>
                            </p:childTnLst>
                          </p:cTn>
                        </p:par>
                        <p:par>
                          <p:cTn id="142" fill="hold">
                            <p:stCondLst>
                              <p:cond delay="2300"/>
                            </p:stCondLst>
                            <p:childTnLst>
                              <p:par>
                                <p:cTn id="143" presetID="42" presetClass="entr" presetSubtype="0" fill="hold" grpId="0" nodeType="afterEffect">
                                  <p:stCondLst>
                                    <p:cond delay="0"/>
                                  </p:stCondLst>
                                  <p:childTnLst>
                                    <p:set>
                                      <p:cBhvr>
                                        <p:cTn id="144" dur="1" fill="hold">
                                          <p:stCondLst>
                                            <p:cond delay="0"/>
                                          </p:stCondLst>
                                        </p:cTn>
                                        <p:tgtEl>
                                          <p:spTgt spid="54"/>
                                        </p:tgtEl>
                                        <p:attrNameLst>
                                          <p:attrName>style.visibility</p:attrName>
                                        </p:attrNameLst>
                                      </p:cBhvr>
                                      <p:to>
                                        <p:strVal val="visible"/>
                                      </p:to>
                                    </p:set>
                                    <p:animEffect transition="in" filter="fade">
                                      <p:cBhvr>
                                        <p:cTn id="145" dur="100"/>
                                        <p:tgtEl>
                                          <p:spTgt spid="54"/>
                                        </p:tgtEl>
                                      </p:cBhvr>
                                    </p:animEffect>
                                    <p:anim calcmode="lin" valueType="num">
                                      <p:cBhvr>
                                        <p:cTn id="146" dur="100" fill="hold"/>
                                        <p:tgtEl>
                                          <p:spTgt spid="54"/>
                                        </p:tgtEl>
                                        <p:attrNameLst>
                                          <p:attrName>ppt_x</p:attrName>
                                        </p:attrNameLst>
                                      </p:cBhvr>
                                      <p:tavLst>
                                        <p:tav tm="0">
                                          <p:val>
                                            <p:strVal val="#ppt_x"/>
                                          </p:val>
                                        </p:tav>
                                        <p:tav tm="100000">
                                          <p:val>
                                            <p:strVal val="#ppt_x"/>
                                          </p:val>
                                        </p:tav>
                                      </p:tavLst>
                                    </p:anim>
                                    <p:anim calcmode="lin" valueType="num">
                                      <p:cBhvr>
                                        <p:cTn id="147" dur="100" fill="hold"/>
                                        <p:tgtEl>
                                          <p:spTgt spid="54"/>
                                        </p:tgtEl>
                                        <p:attrNameLst>
                                          <p:attrName>ppt_y</p:attrName>
                                        </p:attrNameLst>
                                      </p:cBhvr>
                                      <p:tavLst>
                                        <p:tav tm="0">
                                          <p:val>
                                            <p:strVal val="#ppt_y+.1"/>
                                          </p:val>
                                        </p:tav>
                                        <p:tav tm="100000">
                                          <p:val>
                                            <p:strVal val="#ppt_y"/>
                                          </p:val>
                                        </p:tav>
                                      </p:tavLst>
                                    </p:anim>
                                  </p:childTnLst>
                                </p:cTn>
                              </p:par>
                            </p:childTnLst>
                          </p:cTn>
                        </p:par>
                        <p:par>
                          <p:cTn id="148" fill="hold">
                            <p:stCondLst>
                              <p:cond delay="2400"/>
                            </p:stCondLst>
                            <p:childTnLst>
                              <p:par>
                                <p:cTn id="149" presetID="42" presetClass="entr" presetSubtype="0" fill="hold" grpId="0" nodeType="after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fade">
                                      <p:cBhvr>
                                        <p:cTn id="151" dur="100"/>
                                        <p:tgtEl>
                                          <p:spTgt spid="55"/>
                                        </p:tgtEl>
                                      </p:cBhvr>
                                    </p:animEffect>
                                    <p:anim calcmode="lin" valueType="num">
                                      <p:cBhvr>
                                        <p:cTn id="152" dur="100" fill="hold"/>
                                        <p:tgtEl>
                                          <p:spTgt spid="55"/>
                                        </p:tgtEl>
                                        <p:attrNameLst>
                                          <p:attrName>ppt_x</p:attrName>
                                        </p:attrNameLst>
                                      </p:cBhvr>
                                      <p:tavLst>
                                        <p:tav tm="0">
                                          <p:val>
                                            <p:strVal val="#ppt_x"/>
                                          </p:val>
                                        </p:tav>
                                        <p:tav tm="100000">
                                          <p:val>
                                            <p:strVal val="#ppt_x"/>
                                          </p:val>
                                        </p:tav>
                                      </p:tavLst>
                                    </p:anim>
                                    <p:anim calcmode="lin" valueType="num">
                                      <p:cBhvr>
                                        <p:cTn id="153" dur="100" fill="hold"/>
                                        <p:tgtEl>
                                          <p:spTgt spid="55"/>
                                        </p:tgtEl>
                                        <p:attrNameLst>
                                          <p:attrName>ppt_y</p:attrName>
                                        </p:attrNameLst>
                                      </p:cBhvr>
                                      <p:tavLst>
                                        <p:tav tm="0">
                                          <p:val>
                                            <p:strVal val="#ppt_y+.1"/>
                                          </p:val>
                                        </p:tav>
                                        <p:tav tm="100000">
                                          <p:val>
                                            <p:strVal val="#ppt_y"/>
                                          </p:val>
                                        </p:tav>
                                      </p:tavLst>
                                    </p:anim>
                                  </p:childTnLst>
                                </p:cTn>
                              </p:par>
                            </p:childTnLst>
                          </p:cTn>
                        </p:par>
                        <p:par>
                          <p:cTn id="154" fill="hold">
                            <p:stCondLst>
                              <p:cond delay="2500"/>
                            </p:stCondLst>
                            <p:childTnLst>
                              <p:par>
                                <p:cTn id="155" presetID="42" presetClass="entr" presetSubtype="0" fill="hold" grpId="0" nodeType="afterEffect">
                                  <p:stCondLst>
                                    <p:cond delay="0"/>
                                  </p:stCondLst>
                                  <p:childTnLst>
                                    <p:set>
                                      <p:cBhvr>
                                        <p:cTn id="156" dur="1" fill="hold">
                                          <p:stCondLst>
                                            <p:cond delay="0"/>
                                          </p:stCondLst>
                                        </p:cTn>
                                        <p:tgtEl>
                                          <p:spTgt spid="56"/>
                                        </p:tgtEl>
                                        <p:attrNameLst>
                                          <p:attrName>style.visibility</p:attrName>
                                        </p:attrNameLst>
                                      </p:cBhvr>
                                      <p:to>
                                        <p:strVal val="visible"/>
                                      </p:to>
                                    </p:set>
                                    <p:animEffect transition="in" filter="fade">
                                      <p:cBhvr>
                                        <p:cTn id="157" dur="100"/>
                                        <p:tgtEl>
                                          <p:spTgt spid="56"/>
                                        </p:tgtEl>
                                      </p:cBhvr>
                                    </p:animEffect>
                                    <p:anim calcmode="lin" valueType="num">
                                      <p:cBhvr>
                                        <p:cTn id="158" dur="100" fill="hold"/>
                                        <p:tgtEl>
                                          <p:spTgt spid="56"/>
                                        </p:tgtEl>
                                        <p:attrNameLst>
                                          <p:attrName>ppt_x</p:attrName>
                                        </p:attrNameLst>
                                      </p:cBhvr>
                                      <p:tavLst>
                                        <p:tav tm="0">
                                          <p:val>
                                            <p:strVal val="#ppt_x"/>
                                          </p:val>
                                        </p:tav>
                                        <p:tav tm="100000">
                                          <p:val>
                                            <p:strVal val="#ppt_x"/>
                                          </p:val>
                                        </p:tav>
                                      </p:tavLst>
                                    </p:anim>
                                    <p:anim calcmode="lin" valueType="num">
                                      <p:cBhvr>
                                        <p:cTn id="159" dur="100" fill="hold"/>
                                        <p:tgtEl>
                                          <p:spTgt spid="56"/>
                                        </p:tgtEl>
                                        <p:attrNameLst>
                                          <p:attrName>ppt_y</p:attrName>
                                        </p:attrNameLst>
                                      </p:cBhvr>
                                      <p:tavLst>
                                        <p:tav tm="0">
                                          <p:val>
                                            <p:strVal val="#ppt_y+.1"/>
                                          </p:val>
                                        </p:tav>
                                        <p:tav tm="100000">
                                          <p:val>
                                            <p:strVal val="#ppt_y"/>
                                          </p:val>
                                        </p:tav>
                                      </p:tavLst>
                                    </p:anim>
                                  </p:childTnLst>
                                </p:cTn>
                              </p:par>
                            </p:childTnLst>
                          </p:cTn>
                        </p:par>
                        <p:par>
                          <p:cTn id="160" fill="hold">
                            <p:stCondLst>
                              <p:cond delay="2600"/>
                            </p:stCondLst>
                            <p:childTnLst>
                              <p:par>
                                <p:cTn id="161" presetID="42" presetClass="entr" presetSubtype="0" fill="hold" grpId="0" nodeType="after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fade">
                                      <p:cBhvr>
                                        <p:cTn id="163" dur="100"/>
                                        <p:tgtEl>
                                          <p:spTgt spid="57"/>
                                        </p:tgtEl>
                                      </p:cBhvr>
                                    </p:animEffect>
                                    <p:anim calcmode="lin" valueType="num">
                                      <p:cBhvr>
                                        <p:cTn id="164" dur="100" fill="hold"/>
                                        <p:tgtEl>
                                          <p:spTgt spid="57"/>
                                        </p:tgtEl>
                                        <p:attrNameLst>
                                          <p:attrName>ppt_x</p:attrName>
                                        </p:attrNameLst>
                                      </p:cBhvr>
                                      <p:tavLst>
                                        <p:tav tm="0">
                                          <p:val>
                                            <p:strVal val="#ppt_x"/>
                                          </p:val>
                                        </p:tav>
                                        <p:tav tm="100000">
                                          <p:val>
                                            <p:strVal val="#ppt_x"/>
                                          </p:val>
                                        </p:tav>
                                      </p:tavLst>
                                    </p:anim>
                                    <p:anim calcmode="lin" valueType="num">
                                      <p:cBhvr>
                                        <p:cTn id="165" dur="100" fill="hold"/>
                                        <p:tgtEl>
                                          <p:spTgt spid="57"/>
                                        </p:tgtEl>
                                        <p:attrNameLst>
                                          <p:attrName>ppt_y</p:attrName>
                                        </p:attrNameLst>
                                      </p:cBhvr>
                                      <p:tavLst>
                                        <p:tav tm="0">
                                          <p:val>
                                            <p:strVal val="#ppt_y+.1"/>
                                          </p:val>
                                        </p:tav>
                                        <p:tav tm="100000">
                                          <p:val>
                                            <p:strVal val="#ppt_y"/>
                                          </p:val>
                                        </p:tav>
                                      </p:tavLst>
                                    </p:anim>
                                  </p:childTnLst>
                                </p:cTn>
                              </p:par>
                            </p:childTnLst>
                          </p:cTn>
                        </p:par>
                        <p:par>
                          <p:cTn id="166" fill="hold">
                            <p:stCondLst>
                              <p:cond delay="2700"/>
                            </p:stCondLst>
                            <p:childTnLst>
                              <p:par>
                                <p:cTn id="167" presetID="42" presetClass="entr" presetSubtype="0" fill="hold" grpId="0" nodeType="afterEffect">
                                  <p:stCondLst>
                                    <p:cond delay="0"/>
                                  </p:stCondLst>
                                  <p:childTnLst>
                                    <p:set>
                                      <p:cBhvr>
                                        <p:cTn id="168" dur="1" fill="hold">
                                          <p:stCondLst>
                                            <p:cond delay="0"/>
                                          </p:stCondLst>
                                        </p:cTn>
                                        <p:tgtEl>
                                          <p:spTgt spid="58"/>
                                        </p:tgtEl>
                                        <p:attrNameLst>
                                          <p:attrName>style.visibility</p:attrName>
                                        </p:attrNameLst>
                                      </p:cBhvr>
                                      <p:to>
                                        <p:strVal val="visible"/>
                                      </p:to>
                                    </p:set>
                                    <p:animEffect transition="in" filter="fade">
                                      <p:cBhvr>
                                        <p:cTn id="169" dur="100"/>
                                        <p:tgtEl>
                                          <p:spTgt spid="58"/>
                                        </p:tgtEl>
                                      </p:cBhvr>
                                    </p:animEffect>
                                    <p:anim calcmode="lin" valueType="num">
                                      <p:cBhvr>
                                        <p:cTn id="170" dur="100" fill="hold"/>
                                        <p:tgtEl>
                                          <p:spTgt spid="58"/>
                                        </p:tgtEl>
                                        <p:attrNameLst>
                                          <p:attrName>ppt_x</p:attrName>
                                        </p:attrNameLst>
                                      </p:cBhvr>
                                      <p:tavLst>
                                        <p:tav tm="0">
                                          <p:val>
                                            <p:strVal val="#ppt_x"/>
                                          </p:val>
                                        </p:tav>
                                        <p:tav tm="100000">
                                          <p:val>
                                            <p:strVal val="#ppt_x"/>
                                          </p:val>
                                        </p:tav>
                                      </p:tavLst>
                                    </p:anim>
                                    <p:anim calcmode="lin" valueType="num">
                                      <p:cBhvr>
                                        <p:cTn id="171" dur="100" fill="hold"/>
                                        <p:tgtEl>
                                          <p:spTgt spid="58"/>
                                        </p:tgtEl>
                                        <p:attrNameLst>
                                          <p:attrName>ppt_y</p:attrName>
                                        </p:attrNameLst>
                                      </p:cBhvr>
                                      <p:tavLst>
                                        <p:tav tm="0">
                                          <p:val>
                                            <p:strVal val="#ppt_y+.1"/>
                                          </p:val>
                                        </p:tav>
                                        <p:tav tm="100000">
                                          <p:val>
                                            <p:strVal val="#ppt_y"/>
                                          </p:val>
                                        </p:tav>
                                      </p:tavLst>
                                    </p:anim>
                                  </p:childTnLst>
                                </p:cTn>
                              </p:par>
                            </p:childTnLst>
                          </p:cTn>
                        </p:par>
                        <p:par>
                          <p:cTn id="172" fill="hold">
                            <p:stCondLst>
                              <p:cond delay="2800"/>
                            </p:stCondLst>
                            <p:childTnLst>
                              <p:par>
                                <p:cTn id="173" presetID="42" presetClass="entr" presetSubtype="0" fill="hold" grpId="0" nodeType="afterEffect">
                                  <p:stCondLst>
                                    <p:cond delay="0"/>
                                  </p:stCondLst>
                                  <p:childTnLst>
                                    <p:set>
                                      <p:cBhvr>
                                        <p:cTn id="174" dur="1" fill="hold">
                                          <p:stCondLst>
                                            <p:cond delay="0"/>
                                          </p:stCondLst>
                                        </p:cTn>
                                        <p:tgtEl>
                                          <p:spTgt spid="59"/>
                                        </p:tgtEl>
                                        <p:attrNameLst>
                                          <p:attrName>style.visibility</p:attrName>
                                        </p:attrNameLst>
                                      </p:cBhvr>
                                      <p:to>
                                        <p:strVal val="visible"/>
                                      </p:to>
                                    </p:set>
                                    <p:animEffect transition="in" filter="fade">
                                      <p:cBhvr>
                                        <p:cTn id="175" dur="100"/>
                                        <p:tgtEl>
                                          <p:spTgt spid="59"/>
                                        </p:tgtEl>
                                      </p:cBhvr>
                                    </p:animEffect>
                                    <p:anim calcmode="lin" valueType="num">
                                      <p:cBhvr>
                                        <p:cTn id="176" dur="100" fill="hold"/>
                                        <p:tgtEl>
                                          <p:spTgt spid="59"/>
                                        </p:tgtEl>
                                        <p:attrNameLst>
                                          <p:attrName>ppt_x</p:attrName>
                                        </p:attrNameLst>
                                      </p:cBhvr>
                                      <p:tavLst>
                                        <p:tav tm="0">
                                          <p:val>
                                            <p:strVal val="#ppt_x"/>
                                          </p:val>
                                        </p:tav>
                                        <p:tav tm="100000">
                                          <p:val>
                                            <p:strVal val="#ppt_x"/>
                                          </p:val>
                                        </p:tav>
                                      </p:tavLst>
                                    </p:anim>
                                    <p:anim calcmode="lin" valueType="num">
                                      <p:cBhvr>
                                        <p:cTn id="177" dur="100" fill="hold"/>
                                        <p:tgtEl>
                                          <p:spTgt spid="59"/>
                                        </p:tgtEl>
                                        <p:attrNameLst>
                                          <p:attrName>ppt_y</p:attrName>
                                        </p:attrNameLst>
                                      </p:cBhvr>
                                      <p:tavLst>
                                        <p:tav tm="0">
                                          <p:val>
                                            <p:strVal val="#ppt_y+.1"/>
                                          </p:val>
                                        </p:tav>
                                        <p:tav tm="100000">
                                          <p:val>
                                            <p:strVal val="#ppt_y"/>
                                          </p:val>
                                        </p:tav>
                                      </p:tavLst>
                                    </p:anim>
                                  </p:childTnLst>
                                </p:cTn>
                              </p:par>
                            </p:childTnLst>
                          </p:cTn>
                        </p:par>
                        <p:par>
                          <p:cTn id="178" fill="hold">
                            <p:stCondLst>
                              <p:cond delay="2900"/>
                            </p:stCondLst>
                            <p:childTnLst>
                              <p:par>
                                <p:cTn id="179" presetID="42" presetClass="entr" presetSubtype="0" fill="hold" grpId="0" nodeType="afterEffect">
                                  <p:stCondLst>
                                    <p:cond delay="0"/>
                                  </p:stCondLst>
                                  <p:childTnLst>
                                    <p:set>
                                      <p:cBhvr>
                                        <p:cTn id="180" dur="1" fill="hold">
                                          <p:stCondLst>
                                            <p:cond delay="0"/>
                                          </p:stCondLst>
                                        </p:cTn>
                                        <p:tgtEl>
                                          <p:spTgt spid="60"/>
                                        </p:tgtEl>
                                        <p:attrNameLst>
                                          <p:attrName>style.visibility</p:attrName>
                                        </p:attrNameLst>
                                      </p:cBhvr>
                                      <p:to>
                                        <p:strVal val="visible"/>
                                      </p:to>
                                    </p:set>
                                    <p:animEffect transition="in" filter="fade">
                                      <p:cBhvr>
                                        <p:cTn id="181" dur="100"/>
                                        <p:tgtEl>
                                          <p:spTgt spid="60"/>
                                        </p:tgtEl>
                                      </p:cBhvr>
                                    </p:animEffect>
                                    <p:anim calcmode="lin" valueType="num">
                                      <p:cBhvr>
                                        <p:cTn id="182" dur="100" fill="hold"/>
                                        <p:tgtEl>
                                          <p:spTgt spid="60"/>
                                        </p:tgtEl>
                                        <p:attrNameLst>
                                          <p:attrName>ppt_x</p:attrName>
                                        </p:attrNameLst>
                                      </p:cBhvr>
                                      <p:tavLst>
                                        <p:tav tm="0">
                                          <p:val>
                                            <p:strVal val="#ppt_x"/>
                                          </p:val>
                                        </p:tav>
                                        <p:tav tm="100000">
                                          <p:val>
                                            <p:strVal val="#ppt_x"/>
                                          </p:val>
                                        </p:tav>
                                      </p:tavLst>
                                    </p:anim>
                                    <p:anim calcmode="lin" valueType="num">
                                      <p:cBhvr>
                                        <p:cTn id="183" dur="100" fill="hold"/>
                                        <p:tgtEl>
                                          <p:spTgt spid="60"/>
                                        </p:tgtEl>
                                        <p:attrNameLst>
                                          <p:attrName>ppt_y</p:attrName>
                                        </p:attrNameLst>
                                      </p:cBhvr>
                                      <p:tavLst>
                                        <p:tav tm="0">
                                          <p:val>
                                            <p:strVal val="#ppt_y+.1"/>
                                          </p:val>
                                        </p:tav>
                                        <p:tav tm="100000">
                                          <p:val>
                                            <p:strVal val="#ppt_y"/>
                                          </p:val>
                                        </p:tav>
                                      </p:tavLst>
                                    </p:anim>
                                  </p:childTnLst>
                                </p:cTn>
                              </p:par>
                            </p:childTnLst>
                          </p:cTn>
                        </p:par>
                        <p:par>
                          <p:cTn id="184" fill="hold">
                            <p:stCondLst>
                              <p:cond delay="3000"/>
                            </p:stCondLst>
                            <p:childTnLst>
                              <p:par>
                                <p:cTn id="185" presetID="42"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100"/>
                                        <p:tgtEl>
                                          <p:spTgt spid="61"/>
                                        </p:tgtEl>
                                      </p:cBhvr>
                                    </p:animEffect>
                                    <p:anim calcmode="lin" valueType="num">
                                      <p:cBhvr>
                                        <p:cTn id="188" dur="100" fill="hold"/>
                                        <p:tgtEl>
                                          <p:spTgt spid="61"/>
                                        </p:tgtEl>
                                        <p:attrNameLst>
                                          <p:attrName>ppt_x</p:attrName>
                                        </p:attrNameLst>
                                      </p:cBhvr>
                                      <p:tavLst>
                                        <p:tav tm="0">
                                          <p:val>
                                            <p:strVal val="#ppt_x"/>
                                          </p:val>
                                        </p:tav>
                                        <p:tav tm="100000">
                                          <p:val>
                                            <p:strVal val="#ppt_x"/>
                                          </p:val>
                                        </p:tav>
                                      </p:tavLst>
                                    </p:anim>
                                    <p:anim calcmode="lin" valueType="num">
                                      <p:cBhvr>
                                        <p:cTn id="189" dur="100" fill="hold"/>
                                        <p:tgtEl>
                                          <p:spTgt spid="61"/>
                                        </p:tgtEl>
                                        <p:attrNameLst>
                                          <p:attrName>ppt_y</p:attrName>
                                        </p:attrNameLst>
                                      </p:cBhvr>
                                      <p:tavLst>
                                        <p:tav tm="0">
                                          <p:val>
                                            <p:strVal val="#ppt_y+.1"/>
                                          </p:val>
                                        </p:tav>
                                        <p:tav tm="100000">
                                          <p:val>
                                            <p:strVal val="#ppt_y"/>
                                          </p:val>
                                        </p:tav>
                                      </p:tavLst>
                                    </p:anim>
                                  </p:childTnLst>
                                </p:cTn>
                              </p:par>
                            </p:childTnLst>
                          </p:cTn>
                        </p:par>
                        <p:par>
                          <p:cTn id="190" fill="hold">
                            <p:stCondLst>
                              <p:cond delay="3100"/>
                            </p:stCondLst>
                            <p:childTnLst>
                              <p:par>
                                <p:cTn id="191" presetID="42" presetClass="entr" presetSubtype="0" fill="hold" grpId="0" nodeType="afterEffect">
                                  <p:stCondLst>
                                    <p:cond delay="0"/>
                                  </p:stCondLst>
                                  <p:childTnLst>
                                    <p:set>
                                      <p:cBhvr>
                                        <p:cTn id="192" dur="1" fill="hold">
                                          <p:stCondLst>
                                            <p:cond delay="0"/>
                                          </p:stCondLst>
                                        </p:cTn>
                                        <p:tgtEl>
                                          <p:spTgt spid="62"/>
                                        </p:tgtEl>
                                        <p:attrNameLst>
                                          <p:attrName>style.visibility</p:attrName>
                                        </p:attrNameLst>
                                      </p:cBhvr>
                                      <p:to>
                                        <p:strVal val="visible"/>
                                      </p:to>
                                    </p:set>
                                    <p:animEffect transition="in" filter="fade">
                                      <p:cBhvr>
                                        <p:cTn id="193" dur="100"/>
                                        <p:tgtEl>
                                          <p:spTgt spid="62"/>
                                        </p:tgtEl>
                                      </p:cBhvr>
                                    </p:animEffect>
                                    <p:anim calcmode="lin" valueType="num">
                                      <p:cBhvr>
                                        <p:cTn id="194" dur="100" fill="hold"/>
                                        <p:tgtEl>
                                          <p:spTgt spid="62"/>
                                        </p:tgtEl>
                                        <p:attrNameLst>
                                          <p:attrName>ppt_x</p:attrName>
                                        </p:attrNameLst>
                                      </p:cBhvr>
                                      <p:tavLst>
                                        <p:tav tm="0">
                                          <p:val>
                                            <p:strVal val="#ppt_x"/>
                                          </p:val>
                                        </p:tav>
                                        <p:tav tm="100000">
                                          <p:val>
                                            <p:strVal val="#ppt_x"/>
                                          </p:val>
                                        </p:tav>
                                      </p:tavLst>
                                    </p:anim>
                                    <p:anim calcmode="lin" valueType="num">
                                      <p:cBhvr>
                                        <p:cTn id="195" dur="100" fill="hold"/>
                                        <p:tgtEl>
                                          <p:spTgt spid="62"/>
                                        </p:tgtEl>
                                        <p:attrNameLst>
                                          <p:attrName>ppt_y</p:attrName>
                                        </p:attrNameLst>
                                      </p:cBhvr>
                                      <p:tavLst>
                                        <p:tav tm="0">
                                          <p:val>
                                            <p:strVal val="#ppt_y+.1"/>
                                          </p:val>
                                        </p:tav>
                                        <p:tav tm="100000">
                                          <p:val>
                                            <p:strVal val="#ppt_y"/>
                                          </p:val>
                                        </p:tav>
                                      </p:tavLst>
                                    </p:anim>
                                  </p:childTnLst>
                                </p:cTn>
                              </p:par>
                            </p:childTnLst>
                          </p:cTn>
                        </p:par>
                        <p:par>
                          <p:cTn id="196" fill="hold">
                            <p:stCondLst>
                              <p:cond delay="3200"/>
                            </p:stCondLst>
                            <p:childTnLst>
                              <p:par>
                                <p:cTn id="197" presetID="1" presetClass="emph" presetSubtype="2" fill="hold" nodeType="afterEffect">
                                  <p:stCondLst>
                                    <p:cond delay="0"/>
                                  </p:stCondLst>
                                  <p:childTnLst>
                                    <p:animClr clrSpc="rgb" dir="cw">
                                      <p:cBhvr>
                                        <p:cTn id="198" dur="500" fill="hold"/>
                                        <p:tgtEl>
                                          <p:spTgt spid="32"/>
                                        </p:tgtEl>
                                        <p:attrNameLst>
                                          <p:attrName>fillcolor</p:attrName>
                                        </p:attrNameLst>
                                      </p:cBhvr>
                                      <p:to>
                                        <a:srgbClr val="1E8CFF"/>
                                      </p:to>
                                    </p:animClr>
                                    <p:set>
                                      <p:cBhvr>
                                        <p:cTn id="199" dur="500" fill="hold"/>
                                        <p:tgtEl>
                                          <p:spTgt spid="32"/>
                                        </p:tgtEl>
                                        <p:attrNameLst>
                                          <p:attrName>fill.type</p:attrName>
                                        </p:attrNameLst>
                                      </p:cBhvr>
                                      <p:to>
                                        <p:strVal val="solid"/>
                                      </p:to>
                                    </p:set>
                                    <p:set>
                                      <p:cBhvr>
                                        <p:cTn id="200" dur="500" fill="hold"/>
                                        <p:tgtEl>
                                          <p:spTgt spid="32"/>
                                        </p:tgtEl>
                                        <p:attrNameLst>
                                          <p:attrName>fill.on</p:attrName>
                                        </p:attrNameLst>
                                      </p:cBhvr>
                                      <p:to>
                                        <p:strVal val="true"/>
                                      </p:to>
                                    </p:set>
                                  </p:childTnLst>
                                </p:cTn>
                              </p:par>
                            </p:childTnLst>
                          </p:cTn>
                        </p:par>
                        <p:par>
                          <p:cTn id="201" fill="hold">
                            <p:stCondLst>
                              <p:cond delay="3700"/>
                            </p:stCondLst>
                            <p:childTnLst>
                              <p:par>
                                <p:cTn id="202" presetID="1" presetClass="emph" presetSubtype="2" fill="hold" nodeType="afterEffect">
                                  <p:stCondLst>
                                    <p:cond delay="0"/>
                                  </p:stCondLst>
                                  <p:childTnLst>
                                    <p:animClr clrSpc="rgb" dir="cw">
                                      <p:cBhvr>
                                        <p:cTn id="203" dur="500" fill="hold"/>
                                        <p:tgtEl>
                                          <p:spTgt spid="38"/>
                                        </p:tgtEl>
                                        <p:attrNameLst>
                                          <p:attrName>fillcolor</p:attrName>
                                        </p:attrNameLst>
                                      </p:cBhvr>
                                      <p:to>
                                        <a:srgbClr val="1CCAC2"/>
                                      </p:to>
                                    </p:animClr>
                                    <p:set>
                                      <p:cBhvr>
                                        <p:cTn id="204" dur="500" fill="hold"/>
                                        <p:tgtEl>
                                          <p:spTgt spid="38"/>
                                        </p:tgtEl>
                                        <p:attrNameLst>
                                          <p:attrName>fill.type</p:attrName>
                                        </p:attrNameLst>
                                      </p:cBhvr>
                                      <p:to>
                                        <p:strVal val="solid"/>
                                      </p:to>
                                    </p:set>
                                    <p:set>
                                      <p:cBhvr>
                                        <p:cTn id="205" dur="500" fill="hold"/>
                                        <p:tgtEl>
                                          <p:spTgt spid="38"/>
                                        </p:tgtEl>
                                        <p:attrNameLst>
                                          <p:attrName>fill.on</p:attrName>
                                        </p:attrNameLst>
                                      </p:cBhvr>
                                      <p:to>
                                        <p:strVal val="true"/>
                                      </p:to>
                                    </p:set>
                                  </p:childTnLst>
                                </p:cTn>
                              </p:par>
                            </p:childTnLst>
                          </p:cTn>
                        </p:par>
                        <p:par>
                          <p:cTn id="206" fill="hold">
                            <p:stCondLst>
                              <p:cond delay="4200"/>
                            </p:stCondLst>
                            <p:childTnLst>
                              <p:par>
                                <p:cTn id="207" presetID="1" presetClass="emph" presetSubtype="2" fill="hold" nodeType="afterEffect">
                                  <p:stCondLst>
                                    <p:cond delay="0"/>
                                  </p:stCondLst>
                                  <p:childTnLst>
                                    <p:animClr clrSpc="rgb" dir="cw">
                                      <p:cBhvr>
                                        <p:cTn id="208" dur="500" fill="hold"/>
                                        <p:tgtEl>
                                          <p:spTgt spid="47"/>
                                        </p:tgtEl>
                                        <p:attrNameLst>
                                          <p:attrName>fillcolor</p:attrName>
                                        </p:attrNameLst>
                                      </p:cBhvr>
                                      <p:to>
                                        <a:srgbClr val="7ABC32"/>
                                      </p:to>
                                    </p:animClr>
                                    <p:set>
                                      <p:cBhvr>
                                        <p:cTn id="209" dur="500" fill="hold"/>
                                        <p:tgtEl>
                                          <p:spTgt spid="47"/>
                                        </p:tgtEl>
                                        <p:attrNameLst>
                                          <p:attrName>fill.type</p:attrName>
                                        </p:attrNameLst>
                                      </p:cBhvr>
                                      <p:to>
                                        <p:strVal val="solid"/>
                                      </p:to>
                                    </p:set>
                                    <p:set>
                                      <p:cBhvr>
                                        <p:cTn id="210" dur="500" fill="hold"/>
                                        <p:tgtEl>
                                          <p:spTgt spid="47"/>
                                        </p:tgtEl>
                                        <p:attrNameLst>
                                          <p:attrName>fill.on</p:attrName>
                                        </p:attrNameLst>
                                      </p:cBhvr>
                                      <p:to>
                                        <p:strVal val="true"/>
                                      </p:to>
                                    </p:set>
                                  </p:childTnLst>
                                </p:cTn>
                              </p:par>
                            </p:childTnLst>
                          </p:cTn>
                        </p:par>
                        <p:par>
                          <p:cTn id="211" fill="hold">
                            <p:stCondLst>
                              <p:cond delay="4700"/>
                            </p:stCondLst>
                            <p:childTnLst>
                              <p:par>
                                <p:cTn id="212" presetID="2" presetClass="entr" presetSubtype="2" fill="hold" grpId="0" nodeType="afterEffect">
                                  <p:stCondLst>
                                    <p:cond delay="0"/>
                                  </p:stCondLst>
                                  <p:childTnLst>
                                    <p:set>
                                      <p:cBhvr>
                                        <p:cTn id="213" dur="1" fill="hold">
                                          <p:stCondLst>
                                            <p:cond delay="0"/>
                                          </p:stCondLst>
                                        </p:cTn>
                                        <p:tgtEl>
                                          <p:spTgt spid="63"/>
                                        </p:tgtEl>
                                        <p:attrNameLst>
                                          <p:attrName>style.visibility</p:attrName>
                                        </p:attrNameLst>
                                      </p:cBhvr>
                                      <p:to>
                                        <p:strVal val="visible"/>
                                      </p:to>
                                    </p:set>
                                    <p:anim calcmode="lin" valueType="num">
                                      <p:cBhvr additive="base">
                                        <p:cTn id="214" dur="300" fill="hold"/>
                                        <p:tgtEl>
                                          <p:spTgt spid="63"/>
                                        </p:tgtEl>
                                        <p:attrNameLst>
                                          <p:attrName>ppt_x</p:attrName>
                                        </p:attrNameLst>
                                      </p:cBhvr>
                                      <p:tavLst>
                                        <p:tav tm="0">
                                          <p:val>
                                            <p:strVal val="1+#ppt_w/2"/>
                                          </p:val>
                                        </p:tav>
                                        <p:tav tm="100000">
                                          <p:val>
                                            <p:strVal val="#ppt_x"/>
                                          </p:val>
                                        </p:tav>
                                      </p:tavLst>
                                    </p:anim>
                                    <p:anim calcmode="lin" valueType="num">
                                      <p:cBhvr additive="base">
                                        <p:cTn id="215" dur="300" fill="hold"/>
                                        <p:tgtEl>
                                          <p:spTgt spid="63"/>
                                        </p:tgtEl>
                                        <p:attrNameLst>
                                          <p:attrName>ppt_y</p:attrName>
                                        </p:attrNameLst>
                                      </p:cBhvr>
                                      <p:tavLst>
                                        <p:tav tm="0">
                                          <p:val>
                                            <p:strVal val="#ppt_y"/>
                                          </p:val>
                                        </p:tav>
                                        <p:tav tm="100000">
                                          <p:val>
                                            <p:strVal val="#ppt_y"/>
                                          </p:val>
                                        </p:tav>
                                      </p:tavLst>
                                    </p:anim>
                                  </p:childTnLst>
                                </p:cTn>
                              </p:par>
                            </p:childTnLst>
                          </p:cTn>
                        </p:par>
                        <p:par>
                          <p:cTn id="216" fill="hold">
                            <p:stCondLst>
                              <p:cond delay="5000"/>
                            </p:stCondLst>
                            <p:childTnLst>
                              <p:par>
                                <p:cTn id="217" presetID="53" presetClass="entr" presetSubtype="16" fill="hold" nodeType="afterEffect">
                                  <p:stCondLst>
                                    <p:cond delay="0"/>
                                  </p:stCondLst>
                                  <p:childTnLst>
                                    <p:set>
                                      <p:cBhvr>
                                        <p:cTn id="218" dur="1" fill="hold">
                                          <p:stCondLst>
                                            <p:cond delay="0"/>
                                          </p:stCondLst>
                                        </p:cTn>
                                        <p:tgtEl>
                                          <p:spTgt spid="72"/>
                                        </p:tgtEl>
                                        <p:attrNameLst>
                                          <p:attrName>style.visibility</p:attrName>
                                        </p:attrNameLst>
                                      </p:cBhvr>
                                      <p:to>
                                        <p:strVal val="visible"/>
                                      </p:to>
                                    </p:set>
                                    <p:anim calcmode="lin" valueType="num">
                                      <p:cBhvr>
                                        <p:cTn id="219" dur="300" fill="hold"/>
                                        <p:tgtEl>
                                          <p:spTgt spid="72"/>
                                        </p:tgtEl>
                                        <p:attrNameLst>
                                          <p:attrName>ppt_w</p:attrName>
                                        </p:attrNameLst>
                                      </p:cBhvr>
                                      <p:tavLst>
                                        <p:tav tm="0">
                                          <p:val>
                                            <p:fltVal val="0"/>
                                          </p:val>
                                        </p:tav>
                                        <p:tav tm="100000">
                                          <p:val>
                                            <p:strVal val="#ppt_w"/>
                                          </p:val>
                                        </p:tav>
                                      </p:tavLst>
                                    </p:anim>
                                    <p:anim calcmode="lin" valueType="num">
                                      <p:cBhvr>
                                        <p:cTn id="220" dur="300" fill="hold"/>
                                        <p:tgtEl>
                                          <p:spTgt spid="72"/>
                                        </p:tgtEl>
                                        <p:attrNameLst>
                                          <p:attrName>ppt_h</p:attrName>
                                        </p:attrNameLst>
                                      </p:cBhvr>
                                      <p:tavLst>
                                        <p:tav tm="0">
                                          <p:val>
                                            <p:fltVal val="0"/>
                                          </p:val>
                                        </p:tav>
                                        <p:tav tm="100000">
                                          <p:val>
                                            <p:strVal val="#ppt_h"/>
                                          </p:val>
                                        </p:tav>
                                      </p:tavLst>
                                    </p:anim>
                                    <p:animEffect transition="in" filter="fade">
                                      <p:cBhvr>
                                        <p:cTn id="221" dur="300"/>
                                        <p:tgtEl>
                                          <p:spTgt spid="72"/>
                                        </p:tgtEl>
                                      </p:cBhvr>
                                    </p:animEffect>
                                  </p:childTnLst>
                                </p:cTn>
                              </p:par>
                            </p:childTnLst>
                          </p:cTn>
                        </p:par>
                        <p:par>
                          <p:cTn id="222" fill="hold">
                            <p:stCondLst>
                              <p:cond delay="5300"/>
                            </p:stCondLst>
                            <p:childTnLst>
                              <p:par>
                                <p:cTn id="223" presetID="10" presetClass="entr" presetSubtype="0" fill="hold" grpId="0" nodeType="afterEffect">
                                  <p:stCondLst>
                                    <p:cond delay="0"/>
                                  </p:stCondLst>
                                  <p:childTnLst>
                                    <p:set>
                                      <p:cBhvr>
                                        <p:cTn id="224" dur="1" fill="hold">
                                          <p:stCondLst>
                                            <p:cond delay="0"/>
                                          </p:stCondLst>
                                        </p:cTn>
                                        <p:tgtEl>
                                          <p:spTgt spid="83"/>
                                        </p:tgtEl>
                                        <p:attrNameLst>
                                          <p:attrName>style.visibility</p:attrName>
                                        </p:attrNameLst>
                                      </p:cBhvr>
                                      <p:to>
                                        <p:strVal val="visible"/>
                                      </p:to>
                                    </p:set>
                                    <p:animEffect transition="in" filter="fade">
                                      <p:cBhvr>
                                        <p:cTn id="225" dur="300"/>
                                        <p:tgtEl>
                                          <p:spTgt spid="83"/>
                                        </p:tgtEl>
                                      </p:cBhvr>
                                    </p:animEffect>
                                  </p:childTnLst>
                                </p:cTn>
                              </p:par>
                            </p:childTnLst>
                          </p:cTn>
                        </p:par>
                        <p:par>
                          <p:cTn id="226" fill="hold">
                            <p:stCondLst>
                              <p:cond delay="5600"/>
                            </p:stCondLst>
                            <p:childTnLst>
                              <p:par>
                                <p:cTn id="227" presetID="53" presetClass="entr" presetSubtype="16" fill="hold" nodeType="afterEffect">
                                  <p:stCondLst>
                                    <p:cond delay="0"/>
                                  </p:stCondLst>
                                  <p:childTnLst>
                                    <p:set>
                                      <p:cBhvr>
                                        <p:cTn id="228" dur="1" fill="hold">
                                          <p:stCondLst>
                                            <p:cond delay="0"/>
                                          </p:stCondLst>
                                        </p:cTn>
                                        <p:tgtEl>
                                          <p:spTgt spid="78"/>
                                        </p:tgtEl>
                                        <p:attrNameLst>
                                          <p:attrName>style.visibility</p:attrName>
                                        </p:attrNameLst>
                                      </p:cBhvr>
                                      <p:to>
                                        <p:strVal val="visible"/>
                                      </p:to>
                                    </p:set>
                                    <p:anim calcmode="lin" valueType="num">
                                      <p:cBhvr>
                                        <p:cTn id="229" dur="300" fill="hold"/>
                                        <p:tgtEl>
                                          <p:spTgt spid="78"/>
                                        </p:tgtEl>
                                        <p:attrNameLst>
                                          <p:attrName>ppt_w</p:attrName>
                                        </p:attrNameLst>
                                      </p:cBhvr>
                                      <p:tavLst>
                                        <p:tav tm="0">
                                          <p:val>
                                            <p:fltVal val="0"/>
                                          </p:val>
                                        </p:tav>
                                        <p:tav tm="100000">
                                          <p:val>
                                            <p:strVal val="#ppt_w"/>
                                          </p:val>
                                        </p:tav>
                                      </p:tavLst>
                                    </p:anim>
                                    <p:anim calcmode="lin" valueType="num">
                                      <p:cBhvr>
                                        <p:cTn id="230" dur="300" fill="hold"/>
                                        <p:tgtEl>
                                          <p:spTgt spid="78"/>
                                        </p:tgtEl>
                                        <p:attrNameLst>
                                          <p:attrName>ppt_h</p:attrName>
                                        </p:attrNameLst>
                                      </p:cBhvr>
                                      <p:tavLst>
                                        <p:tav tm="0">
                                          <p:val>
                                            <p:fltVal val="0"/>
                                          </p:val>
                                        </p:tav>
                                        <p:tav tm="100000">
                                          <p:val>
                                            <p:strVal val="#ppt_h"/>
                                          </p:val>
                                        </p:tav>
                                      </p:tavLst>
                                    </p:anim>
                                    <p:animEffect transition="in" filter="fade">
                                      <p:cBhvr>
                                        <p:cTn id="231" dur="300"/>
                                        <p:tgtEl>
                                          <p:spTgt spid="78"/>
                                        </p:tgtEl>
                                      </p:cBhvr>
                                    </p:animEffect>
                                  </p:childTnLst>
                                </p:cTn>
                              </p:par>
                            </p:childTnLst>
                          </p:cTn>
                        </p:par>
                        <p:par>
                          <p:cTn id="232" fill="hold">
                            <p:stCondLst>
                              <p:cond delay="5900"/>
                            </p:stCondLst>
                            <p:childTnLst>
                              <p:par>
                                <p:cTn id="233" presetID="10" presetClass="entr" presetSubtype="0" fill="hold" grpId="0" nodeType="afterEffect">
                                  <p:stCondLst>
                                    <p:cond delay="0"/>
                                  </p:stCondLst>
                                  <p:childTnLst>
                                    <p:set>
                                      <p:cBhvr>
                                        <p:cTn id="234" dur="1" fill="hold">
                                          <p:stCondLst>
                                            <p:cond delay="0"/>
                                          </p:stCondLst>
                                        </p:cTn>
                                        <p:tgtEl>
                                          <p:spTgt spid="84"/>
                                        </p:tgtEl>
                                        <p:attrNameLst>
                                          <p:attrName>style.visibility</p:attrName>
                                        </p:attrNameLst>
                                      </p:cBhvr>
                                      <p:to>
                                        <p:strVal val="visible"/>
                                      </p:to>
                                    </p:set>
                                    <p:animEffect transition="in" filter="fade">
                                      <p:cBhvr>
                                        <p:cTn id="235" dur="300"/>
                                        <p:tgtEl>
                                          <p:spTgt spid="84"/>
                                        </p:tgtEl>
                                      </p:cBhvr>
                                    </p:animEffect>
                                  </p:childTnLst>
                                </p:cTn>
                              </p:par>
                            </p:childTnLst>
                          </p:cTn>
                        </p:par>
                        <p:par>
                          <p:cTn id="236" fill="hold">
                            <p:stCondLst>
                              <p:cond delay="6200"/>
                            </p:stCondLst>
                            <p:childTnLst>
                              <p:par>
                                <p:cTn id="237" presetID="53" presetClass="entr" presetSubtype="16" fill="hold" nodeType="afterEffect">
                                  <p:stCondLst>
                                    <p:cond delay="0"/>
                                  </p:stCondLst>
                                  <p:childTnLst>
                                    <p:set>
                                      <p:cBhvr>
                                        <p:cTn id="238" dur="1" fill="hold">
                                          <p:stCondLst>
                                            <p:cond delay="0"/>
                                          </p:stCondLst>
                                        </p:cTn>
                                        <p:tgtEl>
                                          <p:spTgt spid="64"/>
                                        </p:tgtEl>
                                        <p:attrNameLst>
                                          <p:attrName>style.visibility</p:attrName>
                                        </p:attrNameLst>
                                      </p:cBhvr>
                                      <p:to>
                                        <p:strVal val="visible"/>
                                      </p:to>
                                    </p:set>
                                    <p:anim calcmode="lin" valueType="num">
                                      <p:cBhvr>
                                        <p:cTn id="239" dur="300" fill="hold"/>
                                        <p:tgtEl>
                                          <p:spTgt spid="64"/>
                                        </p:tgtEl>
                                        <p:attrNameLst>
                                          <p:attrName>ppt_w</p:attrName>
                                        </p:attrNameLst>
                                      </p:cBhvr>
                                      <p:tavLst>
                                        <p:tav tm="0">
                                          <p:val>
                                            <p:fltVal val="0"/>
                                          </p:val>
                                        </p:tav>
                                        <p:tav tm="100000">
                                          <p:val>
                                            <p:strVal val="#ppt_w"/>
                                          </p:val>
                                        </p:tav>
                                      </p:tavLst>
                                    </p:anim>
                                    <p:anim calcmode="lin" valueType="num">
                                      <p:cBhvr>
                                        <p:cTn id="240" dur="300" fill="hold"/>
                                        <p:tgtEl>
                                          <p:spTgt spid="64"/>
                                        </p:tgtEl>
                                        <p:attrNameLst>
                                          <p:attrName>ppt_h</p:attrName>
                                        </p:attrNameLst>
                                      </p:cBhvr>
                                      <p:tavLst>
                                        <p:tav tm="0">
                                          <p:val>
                                            <p:fltVal val="0"/>
                                          </p:val>
                                        </p:tav>
                                        <p:tav tm="100000">
                                          <p:val>
                                            <p:strVal val="#ppt_h"/>
                                          </p:val>
                                        </p:tav>
                                      </p:tavLst>
                                    </p:anim>
                                    <p:animEffect transition="in" filter="fade">
                                      <p:cBhvr>
                                        <p:cTn id="241" dur="300"/>
                                        <p:tgtEl>
                                          <p:spTgt spid="64"/>
                                        </p:tgtEl>
                                      </p:cBhvr>
                                    </p:animEffect>
                                  </p:childTnLst>
                                </p:cTn>
                              </p:par>
                            </p:childTnLst>
                          </p:cTn>
                        </p:par>
                        <p:par>
                          <p:cTn id="242" fill="hold">
                            <p:stCondLst>
                              <p:cond delay="6500"/>
                            </p:stCondLst>
                            <p:childTnLst>
                              <p:par>
                                <p:cTn id="243" presetID="10" presetClass="entr" presetSubtype="0" fill="hold" grpId="0" nodeType="afterEffect">
                                  <p:stCondLst>
                                    <p:cond delay="0"/>
                                  </p:stCondLst>
                                  <p:childTnLst>
                                    <p:set>
                                      <p:cBhvr>
                                        <p:cTn id="244" dur="1" fill="hold">
                                          <p:stCondLst>
                                            <p:cond delay="0"/>
                                          </p:stCondLst>
                                        </p:cTn>
                                        <p:tgtEl>
                                          <p:spTgt spid="85"/>
                                        </p:tgtEl>
                                        <p:attrNameLst>
                                          <p:attrName>style.visibility</p:attrName>
                                        </p:attrNameLst>
                                      </p:cBhvr>
                                      <p:to>
                                        <p:strVal val="visible"/>
                                      </p:to>
                                    </p:set>
                                    <p:animEffect transition="in" filter="fade">
                                      <p:cBhvr>
                                        <p:cTn id="245" dur="3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83" grpId="0"/>
      <p:bldP spid="84" grpId="0"/>
      <p:bldP spid="8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71184" y="2981190"/>
            <a:ext cx="2441996" cy="1309987"/>
            <a:chOff x="502328" y="2091788"/>
            <a:chExt cx="1831974" cy="982746"/>
          </a:xfrm>
        </p:grpSpPr>
        <p:sp>
          <p:nvSpPr>
            <p:cNvPr id="9" name="平行四边形 8"/>
            <p:cNvSpPr/>
            <p:nvPr/>
          </p:nvSpPr>
          <p:spPr>
            <a:xfrm>
              <a:off x="502328" y="2091788"/>
              <a:ext cx="1831974" cy="493702"/>
            </a:xfrm>
            <a:prstGeom prst="parallelogram">
              <a:avLst>
                <a:gd name="adj" fmla="val 8171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6" dirty="0">
                  <a:solidFill>
                    <a:srgbClr val="FFFFFF"/>
                  </a:solidFill>
                  <a:latin typeface="黑体" panose="02010609060101010101" pitchFamily="49" charset="-122"/>
                  <a:ea typeface="黑体" panose="02010609060101010101" pitchFamily="49" charset="-122"/>
                </a:rPr>
                <a:t>2013</a:t>
              </a:r>
              <a:endParaRPr lang="zh-CN" altLang="en-US" sz="2666" dirty="0">
                <a:solidFill>
                  <a:srgbClr val="FFFFFF"/>
                </a:solidFill>
                <a:latin typeface="黑体" panose="02010609060101010101" pitchFamily="49" charset="-122"/>
                <a:ea typeface="黑体" panose="02010609060101010101" pitchFamily="49" charset="-122"/>
              </a:endParaRPr>
            </a:p>
          </p:txBody>
        </p:sp>
        <p:sp>
          <p:nvSpPr>
            <p:cNvPr id="10" name="平行四边形 9"/>
            <p:cNvSpPr/>
            <p:nvPr/>
          </p:nvSpPr>
          <p:spPr>
            <a:xfrm flipH="1">
              <a:off x="502328" y="2580832"/>
              <a:ext cx="1831974"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199">
                  <a:solidFill>
                    <a:srgbClr val="FFFFFF"/>
                  </a:solidFill>
                  <a:latin typeface="黑体" panose="02010609060101010101" pitchFamily="49" charset="-122"/>
                  <a:ea typeface="黑体" panose="02010609060101010101" pitchFamily="49" charset="-122"/>
                </a:rPr>
                <a:t>标题</a:t>
              </a:r>
            </a:p>
          </p:txBody>
        </p:sp>
      </p:grpSp>
      <p:grpSp>
        <p:nvGrpSpPr>
          <p:cNvPr id="11" name="组合 10"/>
          <p:cNvGrpSpPr/>
          <p:nvPr/>
        </p:nvGrpSpPr>
        <p:grpSpPr>
          <a:xfrm>
            <a:off x="2773787" y="2981190"/>
            <a:ext cx="2439235" cy="1309987"/>
            <a:chOff x="2079688" y="2091788"/>
            <a:chExt cx="1829903" cy="982746"/>
          </a:xfrm>
        </p:grpSpPr>
        <p:sp>
          <p:nvSpPr>
            <p:cNvPr id="12" name="平行四边形 11"/>
            <p:cNvSpPr/>
            <p:nvPr/>
          </p:nvSpPr>
          <p:spPr>
            <a:xfrm>
              <a:off x="2079688" y="2091788"/>
              <a:ext cx="1829903" cy="493702"/>
            </a:xfrm>
            <a:prstGeom prst="parallelogram">
              <a:avLst>
                <a:gd name="adj" fmla="val 817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6" dirty="0">
                  <a:solidFill>
                    <a:srgbClr val="FFFFFF"/>
                  </a:solidFill>
                  <a:latin typeface="黑体" panose="02010609060101010101" pitchFamily="49" charset="-122"/>
                  <a:ea typeface="黑体" panose="02010609060101010101" pitchFamily="49" charset="-122"/>
                </a:rPr>
                <a:t>2014</a:t>
              </a:r>
              <a:endParaRPr lang="zh-CN" altLang="en-US" sz="2666" dirty="0">
                <a:solidFill>
                  <a:srgbClr val="FFFFFF"/>
                </a:solidFill>
                <a:latin typeface="黑体" panose="02010609060101010101" pitchFamily="49" charset="-122"/>
                <a:ea typeface="黑体" panose="02010609060101010101" pitchFamily="49" charset="-122"/>
              </a:endParaRPr>
            </a:p>
          </p:txBody>
        </p:sp>
        <p:sp>
          <p:nvSpPr>
            <p:cNvPr id="13" name="平行四边形 12"/>
            <p:cNvSpPr/>
            <p:nvPr/>
          </p:nvSpPr>
          <p:spPr>
            <a:xfrm flipH="1">
              <a:off x="2079688" y="2580832"/>
              <a:ext cx="1829903" cy="493702"/>
            </a:xfrm>
            <a:prstGeom prst="parallelogram">
              <a:avLst>
                <a:gd name="adj" fmla="val 81718"/>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199">
                  <a:solidFill>
                    <a:srgbClr val="FFFFFF"/>
                  </a:solidFill>
                  <a:latin typeface="黑体" panose="02010609060101010101" pitchFamily="49" charset="-122"/>
                  <a:ea typeface="黑体" panose="02010609060101010101" pitchFamily="49" charset="-122"/>
                </a:rPr>
                <a:t>标题</a:t>
              </a:r>
            </a:p>
          </p:txBody>
        </p:sp>
      </p:grpSp>
      <p:grpSp>
        <p:nvGrpSpPr>
          <p:cNvPr id="14" name="组合 13"/>
          <p:cNvGrpSpPr/>
          <p:nvPr/>
        </p:nvGrpSpPr>
        <p:grpSpPr>
          <a:xfrm>
            <a:off x="4876386" y="2981190"/>
            <a:ext cx="2439235" cy="1309987"/>
            <a:chOff x="3657048" y="2091788"/>
            <a:chExt cx="1829903" cy="982746"/>
          </a:xfrm>
        </p:grpSpPr>
        <p:sp>
          <p:nvSpPr>
            <p:cNvPr id="15" name="平行四边形 14"/>
            <p:cNvSpPr/>
            <p:nvPr/>
          </p:nvSpPr>
          <p:spPr>
            <a:xfrm>
              <a:off x="3657048" y="2091788"/>
              <a:ext cx="1829903" cy="493702"/>
            </a:xfrm>
            <a:prstGeom prst="parallelogram">
              <a:avLst>
                <a:gd name="adj" fmla="val 817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6" dirty="0">
                  <a:solidFill>
                    <a:srgbClr val="FFFFFF"/>
                  </a:solidFill>
                  <a:latin typeface="黑体" panose="02010609060101010101" pitchFamily="49" charset="-122"/>
                  <a:ea typeface="黑体" panose="02010609060101010101" pitchFamily="49" charset="-122"/>
                </a:rPr>
                <a:t>2015</a:t>
              </a:r>
              <a:endParaRPr lang="zh-CN" altLang="en-US" sz="2666" dirty="0">
                <a:solidFill>
                  <a:srgbClr val="FFFFFF"/>
                </a:solidFill>
                <a:latin typeface="黑体" panose="02010609060101010101" pitchFamily="49" charset="-122"/>
                <a:ea typeface="黑体" panose="02010609060101010101" pitchFamily="49" charset="-122"/>
              </a:endParaRPr>
            </a:p>
          </p:txBody>
        </p:sp>
        <p:sp>
          <p:nvSpPr>
            <p:cNvPr id="16" name="平行四边形 15"/>
            <p:cNvSpPr/>
            <p:nvPr/>
          </p:nvSpPr>
          <p:spPr>
            <a:xfrm flipH="1">
              <a:off x="3657048" y="2580832"/>
              <a:ext cx="1829903" cy="493702"/>
            </a:xfrm>
            <a:prstGeom prst="parallelogram">
              <a:avLst>
                <a:gd name="adj" fmla="val 8171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199">
                  <a:solidFill>
                    <a:srgbClr val="FFFFFF"/>
                  </a:solidFill>
                  <a:latin typeface="黑体" panose="02010609060101010101" pitchFamily="49" charset="-122"/>
                  <a:ea typeface="黑体" panose="02010609060101010101" pitchFamily="49" charset="-122"/>
                </a:rPr>
                <a:t>标题</a:t>
              </a:r>
            </a:p>
          </p:txBody>
        </p:sp>
      </p:grpSp>
      <p:grpSp>
        <p:nvGrpSpPr>
          <p:cNvPr id="17" name="组合 16"/>
          <p:cNvGrpSpPr/>
          <p:nvPr/>
        </p:nvGrpSpPr>
        <p:grpSpPr>
          <a:xfrm>
            <a:off x="6978985" y="2981190"/>
            <a:ext cx="2439235" cy="1309987"/>
            <a:chOff x="5234408" y="2091788"/>
            <a:chExt cx="1829903" cy="982746"/>
          </a:xfrm>
        </p:grpSpPr>
        <p:sp>
          <p:nvSpPr>
            <p:cNvPr id="18" name="平行四边形 17"/>
            <p:cNvSpPr/>
            <p:nvPr/>
          </p:nvSpPr>
          <p:spPr>
            <a:xfrm>
              <a:off x="5234408" y="2091788"/>
              <a:ext cx="1829903"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6" dirty="0">
                  <a:solidFill>
                    <a:srgbClr val="FFFFFF"/>
                  </a:solidFill>
                  <a:latin typeface="黑体" panose="02010609060101010101" pitchFamily="49" charset="-122"/>
                  <a:ea typeface="黑体" panose="02010609060101010101" pitchFamily="49" charset="-122"/>
                </a:rPr>
                <a:t>2016</a:t>
              </a:r>
              <a:endParaRPr lang="zh-CN" altLang="en-US" sz="2666" dirty="0">
                <a:solidFill>
                  <a:srgbClr val="FFFFFF"/>
                </a:solidFill>
                <a:latin typeface="黑体" panose="02010609060101010101" pitchFamily="49" charset="-122"/>
                <a:ea typeface="黑体" panose="02010609060101010101" pitchFamily="49" charset="-122"/>
              </a:endParaRPr>
            </a:p>
          </p:txBody>
        </p:sp>
        <p:sp>
          <p:nvSpPr>
            <p:cNvPr id="19" name="平行四边形 18"/>
            <p:cNvSpPr/>
            <p:nvPr/>
          </p:nvSpPr>
          <p:spPr>
            <a:xfrm flipH="1">
              <a:off x="5234408" y="2580832"/>
              <a:ext cx="1829903" cy="493702"/>
            </a:xfrm>
            <a:prstGeom prst="parallelogram">
              <a:avLst>
                <a:gd name="adj" fmla="val 8171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199">
                  <a:solidFill>
                    <a:srgbClr val="FFFFFF"/>
                  </a:solidFill>
                  <a:latin typeface="黑体" panose="02010609060101010101" pitchFamily="49" charset="-122"/>
                  <a:ea typeface="黑体" panose="02010609060101010101" pitchFamily="49" charset="-122"/>
                </a:rPr>
                <a:t>标题</a:t>
              </a:r>
            </a:p>
          </p:txBody>
        </p:sp>
      </p:grpSp>
      <p:grpSp>
        <p:nvGrpSpPr>
          <p:cNvPr id="20" name="组合 19"/>
          <p:cNvGrpSpPr/>
          <p:nvPr/>
        </p:nvGrpSpPr>
        <p:grpSpPr>
          <a:xfrm>
            <a:off x="9078824" y="2981190"/>
            <a:ext cx="2441993" cy="1309987"/>
            <a:chOff x="6809700" y="2091788"/>
            <a:chExt cx="1831972" cy="982746"/>
          </a:xfrm>
        </p:grpSpPr>
        <p:sp>
          <p:nvSpPr>
            <p:cNvPr id="21" name="平行四边形 20"/>
            <p:cNvSpPr/>
            <p:nvPr/>
          </p:nvSpPr>
          <p:spPr>
            <a:xfrm>
              <a:off x="6809700" y="2091788"/>
              <a:ext cx="1831972" cy="493702"/>
            </a:xfrm>
            <a:prstGeom prst="parallelogram">
              <a:avLst>
                <a:gd name="adj" fmla="val 8171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6" dirty="0">
                  <a:solidFill>
                    <a:srgbClr val="FFFFFF"/>
                  </a:solidFill>
                  <a:latin typeface="黑体" panose="02010609060101010101" pitchFamily="49" charset="-122"/>
                  <a:ea typeface="黑体" panose="02010609060101010101" pitchFamily="49" charset="-122"/>
                </a:rPr>
                <a:t>2017</a:t>
              </a:r>
              <a:endParaRPr lang="zh-CN" altLang="en-US" sz="2666" dirty="0">
                <a:solidFill>
                  <a:srgbClr val="FFFFFF"/>
                </a:solidFill>
                <a:latin typeface="黑体" panose="02010609060101010101" pitchFamily="49" charset="-122"/>
                <a:ea typeface="黑体" panose="02010609060101010101" pitchFamily="49" charset="-122"/>
              </a:endParaRPr>
            </a:p>
          </p:txBody>
        </p:sp>
        <p:sp>
          <p:nvSpPr>
            <p:cNvPr id="22" name="平行四边形 21"/>
            <p:cNvSpPr/>
            <p:nvPr/>
          </p:nvSpPr>
          <p:spPr>
            <a:xfrm flipH="1">
              <a:off x="6809700" y="2580832"/>
              <a:ext cx="1831972" cy="493702"/>
            </a:xfrm>
            <a:prstGeom prst="parallelogram">
              <a:avLst>
                <a:gd name="adj" fmla="val 81718"/>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199">
                  <a:solidFill>
                    <a:srgbClr val="FFFFFF"/>
                  </a:solidFill>
                  <a:latin typeface="黑体" panose="02010609060101010101" pitchFamily="49" charset="-122"/>
                  <a:ea typeface="黑体" panose="02010609060101010101" pitchFamily="49" charset="-122"/>
                </a:rPr>
                <a:t>标题</a:t>
              </a:r>
            </a:p>
          </p:txBody>
        </p:sp>
      </p:grpSp>
      <p:sp>
        <p:nvSpPr>
          <p:cNvPr id="23" name="矩形 22"/>
          <p:cNvSpPr/>
          <p:nvPr/>
        </p:nvSpPr>
        <p:spPr>
          <a:xfrm>
            <a:off x="1237400" y="4291178"/>
            <a:ext cx="1823525"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20000"/>
              </a:lnSpc>
              <a:defRPr/>
            </a:pPr>
            <a:r>
              <a:rPr lang="zh-CN" altLang="en-US" sz="1600" dirty="0">
                <a:solidFill>
                  <a:schemeClr val="tx1">
                    <a:lumMod val="50000"/>
                    <a:lumOff val="50000"/>
                  </a:schemeClr>
                </a:solidFill>
                <a:latin typeface="微软雅黑" pitchFamily="34" charset="-122"/>
                <a:ea typeface="微软雅黑" pitchFamily="34" charset="-122"/>
              </a:rPr>
              <a:t>单击此处添加说明文字单击此处添加说明文字</a:t>
            </a:r>
          </a:p>
        </p:txBody>
      </p:sp>
      <p:sp>
        <p:nvSpPr>
          <p:cNvPr id="24" name="矩形 23"/>
          <p:cNvSpPr/>
          <p:nvPr/>
        </p:nvSpPr>
        <p:spPr>
          <a:xfrm>
            <a:off x="5381914" y="4291178"/>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itchFamily="34" charset="-122"/>
                <a:ea typeface="微软雅黑" pitchFamily="34" charset="-122"/>
              </a:rPr>
              <a:t>单击此处添加说明文字单击此处添加说明文字</a:t>
            </a:r>
          </a:p>
        </p:txBody>
      </p:sp>
      <p:sp>
        <p:nvSpPr>
          <p:cNvPr id="25" name="矩形 24"/>
          <p:cNvSpPr/>
          <p:nvPr/>
        </p:nvSpPr>
        <p:spPr>
          <a:xfrm>
            <a:off x="9601316" y="4291178"/>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itchFamily="34" charset="-122"/>
                <a:ea typeface="微软雅黑" pitchFamily="34" charset="-122"/>
              </a:rPr>
              <a:t>单击此处添加说明文字单击此处添加说明文字</a:t>
            </a:r>
          </a:p>
        </p:txBody>
      </p:sp>
      <p:sp>
        <p:nvSpPr>
          <p:cNvPr id="26" name="矩形 25"/>
          <p:cNvSpPr/>
          <p:nvPr/>
        </p:nvSpPr>
        <p:spPr>
          <a:xfrm>
            <a:off x="3279314" y="1731682"/>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itchFamily="34" charset="-122"/>
                <a:ea typeface="微软雅黑" pitchFamily="34" charset="-122"/>
              </a:rPr>
              <a:t>单击此处添加说明文字单击此处添加说明文字</a:t>
            </a:r>
          </a:p>
        </p:txBody>
      </p:sp>
      <p:sp>
        <p:nvSpPr>
          <p:cNvPr id="27" name="矩形 26"/>
          <p:cNvSpPr/>
          <p:nvPr/>
        </p:nvSpPr>
        <p:spPr>
          <a:xfrm>
            <a:off x="7498716" y="1731682"/>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itchFamily="34" charset="-122"/>
                <a:ea typeface="微软雅黑" pitchFamily="34" charset="-122"/>
              </a:rPr>
              <a:t>单击此处添加说明文字单击此处添加说明文字</a:t>
            </a:r>
          </a:p>
        </p:txBody>
      </p:sp>
      <p:sp>
        <p:nvSpPr>
          <p:cNvPr id="28" name="标题 2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1987893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p:nvPr/>
        </p:nvSpPr>
        <p:spPr>
          <a:xfrm>
            <a:off x="2006471" y="2251268"/>
            <a:ext cx="8888813"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2380271" tIns="68763" rIns="105790" bIns="68763" anchor="ctr"/>
          <a:lstStyle/>
          <a:p>
            <a:pPr>
              <a:lnSpc>
                <a:spcPct val="150000"/>
              </a:lnSpc>
              <a:spcBef>
                <a:spcPts val="881"/>
              </a:spcBef>
              <a:spcAft>
                <a:spcPts val="881"/>
              </a:spcAft>
              <a:defRPr/>
            </a:pPr>
            <a:r>
              <a:rPr lang="zh-CN" altLang="en-US" sz="1600" dirty="0">
                <a:solidFill>
                  <a:schemeClr val="tx1">
                    <a:lumMod val="50000"/>
                    <a:lumOff val="50000"/>
                  </a:schemeClr>
                </a:solidFill>
                <a:latin typeface="微软雅黑" pitchFamily="34" charset="-122"/>
                <a:ea typeface="微软雅黑"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字根据自己的需要添加适当的文字，据研究，在幻灯片中，一页的文字最好不要超过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p>
        </p:txBody>
      </p:sp>
      <p:sp>
        <p:nvSpPr>
          <p:cNvPr id="9" name="直角三角形 2"/>
          <p:cNvSpPr/>
          <p:nvPr/>
        </p:nvSpPr>
        <p:spPr>
          <a:xfrm rot="17117050" flipH="1">
            <a:off x="2276349" y="2618647"/>
            <a:ext cx="1121424"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latin typeface="Calibri"/>
              <a:ea typeface="宋体"/>
            </a:endParaRPr>
          </a:p>
        </p:txBody>
      </p:sp>
      <p:sp>
        <p:nvSpPr>
          <p:cNvPr id="10" name="任意多边形 9"/>
          <p:cNvSpPr/>
          <p:nvPr/>
        </p:nvSpPr>
        <p:spPr>
          <a:xfrm>
            <a:off x="1104750" y="1649678"/>
            <a:ext cx="2694092" cy="1433763"/>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tx2"/>
          </a:solidFill>
          <a:ln w="25400" cap="flat" cmpd="sng" algn="ctr">
            <a:noFill/>
            <a:prstDash val="solid"/>
          </a:ln>
          <a:effectLst/>
        </p:spPr>
        <p:txBody>
          <a:bodyPr lIns="0" tIns="0" rIns="0" bIns="0" anchor="ctr"/>
          <a:lstStyle/>
          <a:p>
            <a:pPr algn="ctr">
              <a:defRPr/>
            </a:pPr>
            <a:r>
              <a:rPr lang="zh-CN" altLang="en-US" sz="2933" kern="0">
                <a:solidFill>
                  <a:schemeClr val="bg1"/>
                </a:solidFill>
                <a:latin typeface="Arial Black" pitchFamily="34" charset="0"/>
                <a:ea typeface="微软雅黑" pitchFamily="34" charset="-122"/>
              </a:rPr>
              <a:t>添加文本</a:t>
            </a:r>
            <a:endParaRPr lang="zh-CN" altLang="en-US" sz="2933" kern="0" dirty="0">
              <a:solidFill>
                <a:schemeClr val="bg1"/>
              </a:solidFill>
              <a:latin typeface="Arial Black" pitchFamily="34" charset="0"/>
              <a:ea typeface="微软雅黑" pitchFamily="34" charset="-122"/>
            </a:endParaRPr>
          </a:p>
        </p:txBody>
      </p:sp>
      <p:sp>
        <p:nvSpPr>
          <p:cNvPr id="11" name="矩形 3"/>
          <p:cNvSpPr/>
          <p:nvPr/>
        </p:nvSpPr>
        <p:spPr>
          <a:xfrm>
            <a:off x="2006471" y="4575436"/>
            <a:ext cx="8888813"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2380271" tIns="68763" rIns="105790" bIns="68763" anchor="ctr"/>
          <a:lstStyle/>
          <a:p>
            <a:pPr>
              <a:lnSpc>
                <a:spcPct val="150000"/>
              </a:lnSpc>
              <a:spcBef>
                <a:spcPts val="881"/>
              </a:spcBef>
              <a:spcAft>
                <a:spcPts val="881"/>
              </a:spcAft>
              <a:defRPr/>
            </a:pPr>
            <a:r>
              <a:rPr lang="zh-CN" altLang="en-US" sz="1600">
                <a:solidFill>
                  <a:schemeClr val="tx1">
                    <a:lumMod val="50000"/>
                    <a:lumOff val="50000"/>
                  </a:schemeClr>
                </a:solidFill>
                <a:latin typeface="微软雅黑" pitchFamily="34" charset="-122"/>
                <a:ea typeface="微软雅黑"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itchFamily="34" charset="-122"/>
                <a:ea typeface="微软雅黑" pitchFamily="34" charset="-122"/>
              </a:rPr>
              <a:t>200</a:t>
            </a:r>
            <a:r>
              <a:rPr lang="zh-CN" altLang="en-US" sz="1600">
                <a:solidFill>
                  <a:schemeClr val="tx1">
                    <a:lumMod val="50000"/>
                    <a:lumOff val="50000"/>
                  </a:schemeClr>
                </a:solidFill>
                <a:latin typeface="微软雅黑" pitchFamily="34" charset="-122"/>
                <a:ea typeface="微软雅黑" pitchFamily="34" charset="-122"/>
              </a:rPr>
              <a:t>字根据自己的需要添加适当的文字，据研究，在幻灯片中，一页的文字最好不要超过</a:t>
            </a:r>
            <a:r>
              <a:rPr lang="en-US" altLang="zh-CN" sz="1600">
                <a:solidFill>
                  <a:schemeClr val="tx1">
                    <a:lumMod val="50000"/>
                    <a:lumOff val="50000"/>
                  </a:schemeClr>
                </a:solidFill>
                <a:latin typeface="微软雅黑" pitchFamily="34" charset="-122"/>
                <a:ea typeface="微软雅黑" pitchFamily="34" charset="-122"/>
              </a:rPr>
              <a:t>200</a:t>
            </a:r>
            <a:r>
              <a:rPr lang="zh-CN" altLang="en-US" sz="1600">
                <a:solidFill>
                  <a:schemeClr val="tx1">
                    <a:lumMod val="50000"/>
                    <a:lumOff val="50000"/>
                  </a:schemeClr>
                </a:solidFill>
                <a:latin typeface="微软雅黑" pitchFamily="34" charset="-122"/>
                <a:ea typeface="微软雅黑" pitchFamily="34" charset="-122"/>
              </a:rPr>
              <a:t>字</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2" name="直角三角形 2"/>
          <p:cNvSpPr/>
          <p:nvPr/>
        </p:nvSpPr>
        <p:spPr>
          <a:xfrm rot="17117050" flipH="1">
            <a:off x="2276349" y="4942815"/>
            <a:ext cx="1121424"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latin typeface="Calibri"/>
              <a:ea typeface="宋体"/>
            </a:endParaRPr>
          </a:p>
        </p:txBody>
      </p:sp>
      <p:sp>
        <p:nvSpPr>
          <p:cNvPr id="13" name="任意多边形 12"/>
          <p:cNvSpPr/>
          <p:nvPr/>
        </p:nvSpPr>
        <p:spPr>
          <a:xfrm>
            <a:off x="1104750" y="3973846"/>
            <a:ext cx="2694092" cy="1433763"/>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solidFill>
          <a:ln w="25400" cap="flat" cmpd="sng" algn="ctr">
            <a:noFill/>
            <a:prstDash val="solid"/>
          </a:ln>
          <a:effectLst/>
        </p:spPr>
        <p:txBody>
          <a:bodyPr lIns="0" tIns="0" rIns="0" bIns="0" anchor="ctr"/>
          <a:lstStyle/>
          <a:p>
            <a:pPr algn="ctr">
              <a:defRPr/>
            </a:pPr>
            <a:r>
              <a:rPr lang="zh-CN" altLang="en-US" sz="2933" kern="0">
                <a:solidFill>
                  <a:schemeClr val="bg1"/>
                </a:solidFill>
                <a:latin typeface="Arial Black" pitchFamily="34" charset="0"/>
                <a:ea typeface="微软雅黑" pitchFamily="34" charset="-122"/>
              </a:rPr>
              <a:t>添加文本</a:t>
            </a:r>
            <a:endParaRPr lang="zh-CN" altLang="en-US" sz="2933" kern="0" dirty="0">
              <a:solidFill>
                <a:schemeClr val="bg1"/>
              </a:solidFill>
              <a:latin typeface="Arial Black" pitchFamily="34" charset="0"/>
              <a:ea typeface="微软雅黑" pitchFamily="34" charset="-122"/>
            </a:endParaRPr>
          </a:p>
        </p:txBody>
      </p:sp>
      <p:sp>
        <p:nvSpPr>
          <p:cNvPr id="14" name="标题 1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3679075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61587" y="1509288"/>
            <a:ext cx="9868829" cy="14396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9" name="矩形 8"/>
          <p:cNvSpPr/>
          <p:nvPr/>
        </p:nvSpPr>
        <p:spPr>
          <a:xfrm>
            <a:off x="1161587" y="3064171"/>
            <a:ext cx="9868829" cy="1439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10" name="矩形 9"/>
          <p:cNvSpPr/>
          <p:nvPr/>
        </p:nvSpPr>
        <p:spPr>
          <a:xfrm>
            <a:off x="1161587" y="4619054"/>
            <a:ext cx="9868829" cy="1439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11" name="矩形 10"/>
          <p:cNvSpPr>
            <a:spLocks/>
          </p:cNvSpPr>
          <p:nvPr/>
        </p:nvSpPr>
        <p:spPr>
          <a:xfrm>
            <a:off x="1372518" y="1595292"/>
            <a:ext cx="1765940" cy="126687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2" name="矩形 11"/>
          <p:cNvSpPr>
            <a:spLocks/>
          </p:cNvSpPr>
          <p:nvPr/>
        </p:nvSpPr>
        <p:spPr>
          <a:xfrm>
            <a:off x="1372518" y="3156555"/>
            <a:ext cx="1765940" cy="126687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3" name="矩形 12"/>
          <p:cNvSpPr>
            <a:spLocks/>
          </p:cNvSpPr>
          <p:nvPr/>
        </p:nvSpPr>
        <p:spPr>
          <a:xfrm>
            <a:off x="1372518" y="4711438"/>
            <a:ext cx="1765940" cy="126687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4" name="矩形 13"/>
          <p:cNvSpPr/>
          <p:nvPr/>
        </p:nvSpPr>
        <p:spPr>
          <a:xfrm>
            <a:off x="3271507" y="2059657"/>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5" name="矩形 14"/>
          <p:cNvSpPr/>
          <p:nvPr/>
        </p:nvSpPr>
        <p:spPr>
          <a:xfrm>
            <a:off x="3271506" y="1531348"/>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6" name="矩形 15"/>
          <p:cNvSpPr/>
          <p:nvPr/>
        </p:nvSpPr>
        <p:spPr>
          <a:xfrm>
            <a:off x="3271507" y="3595427"/>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7" name="矩形 16"/>
          <p:cNvSpPr/>
          <p:nvPr/>
        </p:nvSpPr>
        <p:spPr>
          <a:xfrm>
            <a:off x="3271506" y="3067118"/>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8" name="矩形 17"/>
          <p:cNvSpPr/>
          <p:nvPr/>
        </p:nvSpPr>
        <p:spPr>
          <a:xfrm>
            <a:off x="3271507" y="5131198"/>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9" name="矩形 18"/>
          <p:cNvSpPr/>
          <p:nvPr/>
        </p:nvSpPr>
        <p:spPr>
          <a:xfrm>
            <a:off x="3271506" y="4602889"/>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20" name="标题 1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1449190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500"/>
                                        <p:tgtEl>
                                          <p:spTgt spid="16"/>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5500"/>
                            </p:stCondLst>
                            <p:childTnLst>
                              <p:par>
                                <p:cTn id="47" presetID="31"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childTnLst>
                          </p:cTn>
                        </p:par>
                        <p:par>
                          <p:cTn id="53" fill="hold">
                            <p:stCondLst>
                              <p:cond delay="65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700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094" y="1769725"/>
            <a:ext cx="1757998" cy="17655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p>
        </p:txBody>
      </p:sp>
      <p:sp>
        <p:nvSpPr>
          <p:cNvPr id="3" name="矩形 2"/>
          <p:cNvSpPr/>
          <p:nvPr/>
        </p:nvSpPr>
        <p:spPr>
          <a:xfrm>
            <a:off x="1200094" y="3535309"/>
            <a:ext cx="1757998" cy="10593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p:txBody>
      </p:sp>
      <p:sp>
        <p:nvSpPr>
          <p:cNvPr id="4" name="矩形 3"/>
          <p:cNvSpPr/>
          <p:nvPr/>
        </p:nvSpPr>
        <p:spPr>
          <a:xfrm>
            <a:off x="3186631" y="1769725"/>
            <a:ext cx="1757998" cy="17655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p>
        </p:txBody>
      </p:sp>
      <p:sp>
        <p:nvSpPr>
          <p:cNvPr id="5" name="矩形 4"/>
          <p:cNvSpPr/>
          <p:nvPr/>
        </p:nvSpPr>
        <p:spPr>
          <a:xfrm>
            <a:off x="3186631" y="3535309"/>
            <a:ext cx="1757998" cy="10593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p:txBody>
      </p:sp>
      <p:sp>
        <p:nvSpPr>
          <p:cNvPr id="6" name="矩形 5"/>
          <p:cNvSpPr/>
          <p:nvPr/>
        </p:nvSpPr>
        <p:spPr>
          <a:xfrm>
            <a:off x="5173170" y="1769725"/>
            <a:ext cx="1757998" cy="17655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p>
        </p:txBody>
      </p:sp>
      <p:sp>
        <p:nvSpPr>
          <p:cNvPr id="7" name="矩形 6"/>
          <p:cNvSpPr/>
          <p:nvPr/>
        </p:nvSpPr>
        <p:spPr>
          <a:xfrm>
            <a:off x="5173170" y="3535309"/>
            <a:ext cx="1757998" cy="10593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p:txBody>
      </p:sp>
      <p:sp>
        <p:nvSpPr>
          <p:cNvPr id="8" name="矩形 7"/>
          <p:cNvSpPr/>
          <p:nvPr/>
        </p:nvSpPr>
        <p:spPr>
          <a:xfrm>
            <a:off x="7159710" y="1769725"/>
            <a:ext cx="1757998" cy="1765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p>
        </p:txBody>
      </p:sp>
      <p:sp>
        <p:nvSpPr>
          <p:cNvPr id="9" name="矩形 8"/>
          <p:cNvSpPr/>
          <p:nvPr/>
        </p:nvSpPr>
        <p:spPr>
          <a:xfrm>
            <a:off x="7159710" y="3535309"/>
            <a:ext cx="1757998" cy="10593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p:txBody>
      </p:sp>
      <p:sp>
        <p:nvSpPr>
          <p:cNvPr id="10" name="矩形 9"/>
          <p:cNvSpPr/>
          <p:nvPr/>
        </p:nvSpPr>
        <p:spPr>
          <a:xfrm>
            <a:off x="9146247" y="1769725"/>
            <a:ext cx="1757998" cy="17655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p>
        </p:txBody>
      </p:sp>
      <p:sp>
        <p:nvSpPr>
          <p:cNvPr id="11" name="矩形 10"/>
          <p:cNvSpPr/>
          <p:nvPr/>
        </p:nvSpPr>
        <p:spPr>
          <a:xfrm>
            <a:off x="9146247" y="3535309"/>
            <a:ext cx="1757998" cy="10593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p:txBody>
      </p:sp>
      <p:grpSp>
        <p:nvGrpSpPr>
          <p:cNvPr id="12" name="组合 11"/>
          <p:cNvGrpSpPr/>
          <p:nvPr/>
        </p:nvGrpSpPr>
        <p:grpSpPr>
          <a:xfrm>
            <a:off x="1762914" y="1981593"/>
            <a:ext cx="632363" cy="816374"/>
            <a:chOff x="3095876" y="2479873"/>
            <a:chExt cx="366231" cy="470769"/>
          </a:xfrm>
        </p:grpSpPr>
        <p:sp>
          <p:nvSpPr>
            <p:cNvPr id="13"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14"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15"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16"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grpSp>
      <p:sp>
        <p:nvSpPr>
          <p:cNvPr id="17" name="Freeform 64"/>
          <p:cNvSpPr>
            <a:spLocks noEditPoints="1"/>
          </p:cNvSpPr>
          <p:nvPr/>
        </p:nvSpPr>
        <p:spPr bwMode="auto">
          <a:xfrm flipH="1">
            <a:off x="3630367" y="2027377"/>
            <a:ext cx="870531" cy="724809"/>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42" tIns="44720" rIns="89442" bIns="44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grpSp>
        <p:nvGrpSpPr>
          <p:cNvPr id="18" name="组合 17"/>
          <p:cNvGrpSpPr/>
          <p:nvPr/>
        </p:nvGrpSpPr>
        <p:grpSpPr>
          <a:xfrm>
            <a:off x="5780451" y="1992614"/>
            <a:ext cx="543437" cy="794334"/>
            <a:chOff x="5690315" y="3674507"/>
            <a:chExt cx="314729" cy="458061"/>
          </a:xfrm>
        </p:grpSpPr>
        <p:sp>
          <p:nvSpPr>
            <p:cNvPr id="1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2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grpSp>
      <p:sp>
        <p:nvSpPr>
          <p:cNvPr id="21" name="Freeform 9"/>
          <p:cNvSpPr>
            <a:spLocks/>
          </p:cNvSpPr>
          <p:nvPr/>
        </p:nvSpPr>
        <p:spPr bwMode="auto">
          <a:xfrm flipH="1">
            <a:off x="7587004" y="2105593"/>
            <a:ext cx="903413" cy="56837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42" tIns="44720" rIns="89442" bIns="44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grpSp>
        <p:nvGrpSpPr>
          <p:cNvPr id="22" name="组合 21"/>
          <p:cNvGrpSpPr/>
          <p:nvPr/>
        </p:nvGrpSpPr>
        <p:grpSpPr>
          <a:xfrm>
            <a:off x="9640174" y="2026508"/>
            <a:ext cx="770153" cy="726549"/>
            <a:chOff x="1784487" y="2486066"/>
            <a:chExt cx="446032" cy="418971"/>
          </a:xfrm>
          <a:solidFill>
            <a:schemeClr val="bg1"/>
          </a:solidFill>
        </p:grpSpPr>
        <p:sp>
          <p:nvSpPr>
            <p:cNvPr id="23"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24"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25"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26"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27"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sp>
          <p:nvSpPr>
            <p:cNvPr id="28"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552">
                <a:defRPr/>
              </a:pPr>
              <a:endParaRPr lang="zh-CN" altLang="en-US" sz="1600">
                <a:solidFill>
                  <a:sysClr val="windowText" lastClr="000000"/>
                </a:solidFill>
                <a:latin typeface="Calibri"/>
                <a:ea typeface="宋体"/>
              </a:endParaRPr>
            </a:p>
          </p:txBody>
        </p:sp>
      </p:grpSp>
      <p:grpSp>
        <p:nvGrpSpPr>
          <p:cNvPr id="29" name="组合 28"/>
          <p:cNvGrpSpPr/>
          <p:nvPr/>
        </p:nvGrpSpPr>
        <p:grpSpPr>
          <a:xfrm>
            <a:off x="1973616" y="3040942"/>
            <a:ext cx="8157113" cy="211870"/>
            <a:chOff x="1918742" y="3212976"/>
            <a:chExt cx="8352927" cy="216024"/>
          </a:xfrm>
        </p:grpSpPr>
        <p:sp>
          <p:nvSpPr>
            <p:cNvPr id="30" name="椭圆 29"/>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endParaRPr>
            </a:p>
          </p:txBody>
        </p:sp>
        <p:sp>
          <p:nvSpPr>
            <p:cNvPr id="31" name="椭圆 30"/>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endParaRPr>
            </a:p>
          </p:txBody>
        </p:sp>
        <p:sp>
          <p:nvSpPr>
            <p:cNvPr id="32" name="椭圆 31"/>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endParaRPr>
            </a:p>
          </p:txBody>
        </p:sp>
        <p:sp>
          <p:nvSpPr>
            <p:cNvPr id="33" name="椭圆 32"/>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endParaRPr>
            </a:p>
          </p:txBody>
        </p:sp>
        <p:sp>
          <p:nvSpPr>
            <p:cNvPr id="34" name="椭圆 33"/>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endParaRPr>
            </a:p>
          </p:txBody>
        </p:sp>
        <p:sp>
          <p:nvSpPr>
            <p:cNvPr id="35" name="矩形 34"/>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endParaRPr>
            </a:p>
          </p:txBody>
        </p:sp>
      </p:grpSp>
      <p:sp>
        <p:nvSpPr>
          <p:cNvPr id="36" name="等腰三角形 35"/>
          <p:cNvSpPr/>
          <p:nvPr/>
        </p:nvSpPr>
        <p:spPr>
          <a:xfrm flipV="1">
            <a:off x="1956737" y="4594654"/>
            <a:ext cx="244714" cy="21187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solidFill>
                <a:schemeClr val="bg1"/>
              </a:solidFill>
            </a:endParaRPr>
          </a:p>
        </p:txBody>
      </p:sp>
      <p:sp>
        <p:nvSpPr>
          <p:cNvPr id="37" name="等腰三角形 36"/>
          <p:cNvSpPr/>
          <p:nvPr/>
        </p:nvSpPr>
        <p:spPr>
          <a:xfrm flipV="1">
            <a:off x="3943276" y="4594654"/>
            <a:ext cx="244714" cy="21187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solidFill>
                <a:schemeClr val="bg1"/>
              </a:solidFill>
            </a:endParaRPr>
          </a:p>
        </p:txBody>
      </p:sp>
      <p:sp>
        <p:nvSpPr>
          <p:cNvPr id="38" name="等腰三角形 37"/>
          <p:cNvSpPr/>
          <p:nvPr/>
        </p:nvSpPr>
        <p:spPr>
          <a:xfrm flipV="1">
            <a:off x="5929814" y="4594654"/>
            <a:ext cx="244714" cy="21187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solidFill>
                <a:schemeClr val="bg1"/>
              </a:solidFill>
            </a:endParaRPr>
          </a:p>
        </p:txBody>
      </p:sp>
      <p:sp>
        <p:nvSpPr>
          <p:cNvPr id="39" name="等腰三角形 38"/>
          <p:cNvSpPr/>
          <p:nvPr/>
        </p:nvSpPr>
        <p:spPr>
          <a:xfrm flipV="1">
            <a:off x="7916352" y="4594654"/>
            <a:ext cx="244714" cy="21187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solidFill>
                <a:schemeClr val="bg1"/>
              </a:solidFill>
            </a:endParaRPr>
          </a:p>
        </p:txBody>
      </p:sp>
      <p:sp>
        <p:nvSpPr>
          <p:cNvPr id="40" name="等腰三角形 39"/>
          <p:cNvSpPr/>
          <p:nvPr/>
        </p:nvSpPr>
        <p:spPr>
          <a:xfrm flipV="1">
            <a:off x="9902893" y="4594654"/>
            <a:ext cx="244714" cy="21187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2133">
              <a:solidFill>
                <a:schemeClr val="bg1"/>
              </a:solidFill>
            </a:endParaRPr>
          </a:p>
        </p:txBody>
      </p:sp>
      <p:sp>
        <p:nvSpPr>
          <p:cNvPr id="41" name="TextBox 40"/>
          <p:cNvSpPr txBox="1"/>
          <p:nvPr/>
        </p:nvSpPr>
        <p:spPr>
          <a:xfrm>
            <a:off x="1440553" y="4938659"/>
            <a:ext cx="1277085" cy="418545"/>
          </a:xfrm>
          <a:prstGeom prst="rect">
            <a:avLst/>
          </a:prstGeom>
          <a:noFill/>
        </p:spPr>
        <p:txBody>
          <a:bodyPr wrap="none" lIns="89442" tIns="44720" rIns="89442" bIns="44720" rtlCol="0">
            <a:spAutoFit/>
          </a:bodyPr>
          <a:lstStyle/>
          <a:p>
            <a:pPr algn="ctr"/>
            <a:r>
              <a:rPr lang="zh-CN" altLang="en-US" sz="2133">
                <a:solidFill>
                  <a:schemeClr val="tx1">
                    <a:lumMod val="50000"/>
                    <a:lumOff val="50000"/>
                  </a:schemeClr>
                </a:solidFill>
                <a:latin typeface="微软雅黑" pitchFamily="34" charset="-122"/>
                <a:ea typeface="微软雅黑" pitchFamily="34" charset="-122"/>
              </a:rPr>
              <a:t>添加文字</a:t>
            </a:r>
          </a:p>
        </p:txBody>
      </p:sp>
      <p:sp>
        <p:nvSpPr>
          <p:cNvPr id="42" name="TextBox 41"/>
          <p:cNvSpPr txBox="1"/>
          <p:nvPr/>
        </p:nvSpPr>
        <p:spPr>
          <a:xfrm>
            <a:off x="3427091" y="4938659"/>
            <a:ext cx="1277085" cy="418545"/>
          </a:xfrm>
          <a:prstGeom prst="rect">
            <a:avLst/>
          </a:prstGeom>
          <a:noFill/>
        </p:spPr>
        <p:txBody>
          <a:bodyPr wrap="none" lIns="89442" tIns="44720" rIns="89442" bIns="44720" rtlCol="0">
            <a:spAutoFit/>
          </a:bodyPr>
          <a:lstStyle/>
          <a:p>
            <a:pPr algn="ctr"/>
            <a:r>
              <a:rPr lang="zh-CN" altLang="en-US" sz="2133">
                <a:solidFill>
                  <a:schemeClr val="tx1">
                    <a:lumMod val="50000"/>
                    <a:lumOff val="50000"/>
                  </a:schemeClr>
                </a:solidFill>
                <a:latin typeface="微软雅黑" pitchFamily="34" charset="-122"/>
                <a:ea typeface="微软雅黑" pitchFamily="34" charset="-122"/>
              </a:rPr>
              <a:t>添加文字</a:t>
            </a:r>
          </a:p>
        </p:txBody>
      </p:sp>
      <p:sp>
        <p:nvSpPr>
          <p:cNvPr id="43" name="TextBox 42"/>
          <p:cNvSpPr txBox="1"/>
          <p:nvPr/>
        </p:nvSpPr>
        <p:spPr>
          <a:xfrm>
            <a:off x="5413631" y="4938659"/>
            <a:ext cx="1277085" cy="418545"/>
          </a:xfrm>
          <a:prstGeom prst="rect">
            <a:avLst/>
          </a:prstGeom>
          <a:noFill/>
        </p:spPr>
        <p:txBody>
          <a:bodyPr wrap="none" lIns="89442" tIns="44720" rIns="89442" bIns="44720" rtlCol="0">
            <a:spAutoFit/>
          </a:bodyPr>
          <a:lstStyle/>
          <a:p>
            <a:pPr algn="ctr"/>
            <a:r>
              <a:rPr lang="zh-CN" altLang="en-US" sz="2133">
                <a:solidFill>
                  <a:schemeClr val="tx1">
                    <a:lumMod val="50000"/>
                    <a:lumOff val="50000"/>
                  </a:schemeClr>
                </a:solidFill>
                <a:latin typeface="微软雅黑" pitchFamily="34" charset="-122"/>
                <a:ea typeface="微软雅黑" pitchFamily="34" charset="-122"/>
              </a:rPr>
              <a:t>添加文字</a:t>
            </a:r>
          </a:p>
        </p:txBody>
      </p:sp>
      <p:sp>
        <p:nvSpPr>
          <p:cNvPr id="44" name="TextBox 43"/>
          <p:cNvSpPr txBox="1"/>
          <p:nvPr/>
        </p:nvSpPr>
        <p:spPr>
          <a:xfrm>
            <a:off x="7400170" y="4938659"/>
            <a:ext cx="1277085" cy="418545"/>
          </a:xfrm>
          <a:prstGeom prst="rect">
            <a:avLst/>
          </a:prstGeom>
          <a:noFill/>
        </p:spPr>
        <p:txBody>
          <a:bodyPr wrap="none" lIns="89442" tIns="44720" rIns="89442" bIns="44720" rtlCol="0">
            <a:spAutoFit/>
          </a:bodyPr>
          <a:lstStyle/>
          <a:p>
            <a:pPr algn="ctr"/>
            <a:r>
              <a:rPr lang="zh-CN" altLang="en-US" sz="2133">
                <a:solidFill>
                  <a:schemeClr val="tx1">
                    <a:lumMod val="50000"/>
                    <a:lumOff val="50000"/>
                  </a:schemeClr>
                </a:solidFill>
                <a:latin typeface="微软雅黑" pitchFamily="34" charset="-122"/>
                <a:ea typeface="微软雅黑" pitchFamily="34" charset="-122"/>
              </a:rPr>
              <a:t>添加文字</a:t>
            </a:r>
          </a:p>
        </p:txBody>
      </p:sp>
      <p:sp>
        <p:nvSpPr>
          <p:cNvPr id="45" name="TextBox 44"/>
          <p:cNvSpPr txBox="1"/>
          <p:nvPr/>
        </p:nvSpPr>
        <p:spPr>
          <a:xfrm>
            <a:off x="9386707" y="4938659"/>
            <a:ext cx="1277085" cy="418545"/>
          </a:xfrm>
          <a:prstGeom prst="rect">
            <a:avLst/>
          </a:prstGeom>
          <a:noFill/>
        </p:spPr>
        <p:txBody>
          <a:bodyPr wrap="none" lIns="89442" tIns="44720" rIns="89442" bIns="44720" rtlCol="0">
            <a:spAutoFit/>
          </a:bodyPr>
          <a:lstStyle/>
          <a:p>
            <a:pPr algn="ctr"/>
            <a:r>
              <a:rPr lang="zh-CN" altLang="en-US" sz="2133">
                <a:solidFill>
                  <a:schemeClr val="tx1">
                    <a:lumMod val="50000"/>
                    <a:lumOff val="50000"/>
                  </a:schemeClr>
                </a:solidFill>
                <a:latin typeface="微软雅黑" pitchFamily="34" charset="-122"/>
                <a:ea typeface="微软雅黑" pitchFamily="34" charset="-122"/>
              </a:rPr>
              <a:t>添加文字</a:t>
            </a:r>
          </a:p>
        </p:txBody>
      </p:sp>
      <p:sp>
        <p:nvSpPr>
          <p:cNvPr id="46" name="矩形 45"/>
          <p:cNvSpPr/>
          <p:nvPr/>
        </p:nvSpPr>
        <p:spPr>
          <a:xfrm>
            <a:off x="1200095" y="5442138"/>
            <a:ext cx="9704152" cy="5778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3199" dirty="0">
                <a:latin typeface="微软雅黑" pitchFamily="34" charset="-122"/>
                <a:ea typeface="微软雅黑" pitchFamily="34" charset="-122"/>
              </a:rPr>
              <a:t>点击添加标题</a:t>
            </a:r>
          </a:p>
        </p:txBody>
      </p:sp>
      <p:sp>
        <p:nvSpPr>
          <p:cNvPr id="54" name="标题 5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46944613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29"/>
                                        </p:tgtEl>
                                        <p:attrNameLst>
                                          <p:attrName>style.visibility</p:attrName>
                                        </p:attrNameLst>
                                      </p:cBhvr>
                                      <p:to>
                                        <p:strVal val="visible"/>
                                      </p:to>
                                    </p:set>
                                    <p:animEffect transition="in" filter="wipe(left)">
                                      <p:cBhvr>
                                        <p:cTn id="72" dur="500"/>
                                        <p:tgtEl>
                                          <p:spTgt spid="29"/>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anim calcmode="lin" valueType="num">
                                      <p:cBhvr>
                                        <p:cTn id="79" dur="500" fill="hold"/>
                                        <p:tgtEl>
                                          <p:spTgt spid="41"/>
                                        </p:tgtEl>
                                        <p:attrNameLst>
                                          <p:attrName>ppt_x</p:attrName>
                                        </p:attrNameLst>
                                      </p:cBhvr>
                                      <p:tavLst>
                                        <p:tav tm="0">
                                          <p:val>
                                            <p:strVal val="#ppt_x"/>
                                          </p:val>
                                        </p:tav>
                                        <p:tav tm="100000">
                                          <p:val>
                                            <p:strVal val="#ppt_x"/>
                                          </p:val>
                                        </p:tav>
                                      </p:tavLst>
                                    </p:anim>
                                    <p:anim calcmode="lin" valueType="num">
                                      <p:cBhvr>
                                        <p:cTn id="80" dur="500" fill="hold"/>
                                        <p:tgtEl>
                                          <p:spTgt spid="4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anim calcmode="lin" valueType="num">
                                      <p:cBhvr>
                                        <p:cTn id="96" dur="500" fill="hold"/>
                                        <p:tgtEl>
                                          <p:spTgt spid="42"/>
                                        </p:tgtEl>
                                        <p:attrNameLst>
                                          <p:attrName>ppt_x</p:attrName>
                                        </p:attrNameLst>
                                      </p:cBhvr>
                                      <p:tavLst>
                                        <p:tav tm="0">
                                          <p:val>
                                            <p:strVal val="#ppt_x"/>
                                          </p:val>
                                        </p:tav>
                                        <p:tav tm="100000">
                                          <p:val>
                                            <p:strVal val="#ppt_x"/>
                                          </p:val>
                                        </p:tav>
                                      </p:tavLst>
                                    </p:anim>
                                    <p:anim calcmode="lin" valueType="num">
                                      <p:cBhvr>
                                        <p:cTn id="97" dur="500" fill="hold"/>
                                        <p:tgtEl>
                                          <p:spTgt spid="4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fade">
                                      <p:cBhvr>
                                        <p:cTn id="116" dur="1000"/>
                                        <p:tgtEl>
                                          <p:spTgt spid="46"/>
                                        </p:tgtEl>
                                      </p:cBhvr>
                                    </p:animEffect>
                                    <p:anim calcmode="lin" valueType="num">
                                      <p:cBhvr>
                                        <p:cTn id="117" dur="1000" fill="hold"/>
                                        <p:tgtEl>
                                          <p:spTgt spid="46"/>
                                        </p:tgtEl>
                                        <p:attrNameLst>
                                          <p:attrName>ppt_x</p:attrName>
                                        </p:attrNameLst>
                                      </p:cBhvr>
                                      <p:tavLst>
                                        <p:tav tm="0">
                                          <p:val>
                                            <p:strVal val="#ppt_x"/>
                                          </p:val>
                                        </p:tav>
                                        <p:tav tm="100000">
                                          <p:val>
                                            <p:strVal val="#ppt_x"/>
                                          </p:val>
                                        </p:tav>
                                      </p:tavLst>
                                    </p:anim>
                                    <p:anim calcmode="lin" valueType="num">
                                      <p:cBhvr>
                                        <p:cTn id="11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7" grpId="0" animBg="1"/>
      <p:bldP spid="21" grpId="0" animBg="1"/>
      <p:bldP spid="36" grpId="0" animBg="1"/>
      <p:bldP spid="37" grpId="0" animBg="1"/>
      <p:bldP spid="38" grpId="0" animBg="1"/>
      <p:bldP spid="39" grpId="0" animBg="1"/>
      <p:bldP spid="40" grpId="0" animBg="1"/>
      <p:bldP spid="41" grpId="0"/>
      <p:bldP spid="42" grpId="0"/>
      <p:bldP spid="43" grpId="0"/>
      <p:bldP spid="44" grpId="0"/>
      <p:bldP spid="45" grpId="0"/>
      <p:bldP spid="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5455107" y="2167348"/>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sz="5400" b="1" dirty="0" smtClean="0">
                <a:solidFill>
                  <a:schemeClr val="accent1"/>
                </a:solidFill>
                <a:latin typeface="微软雅黑" pitchFamily="34" charset="-122"/>
              </a:rPr>
              <a:t>成功项目展示</a:t>
            </a:r>
            <a:endParaRPr lang="zh-CN" altLang="en-US" sz="5400" b="1" dirty="0">
              <a:solidFill>
                <a:schemeClr val="accent1"/>
              </a:solidFill>
              <a:latin typeface="微软雅黑" pitchFamily="34" charset="-122"/>
            </a:endParaRPr>
          </a:p>
        </p:txBody>
      </p:sp>
      <p:grpSp>
        <p:nvGrpSpPr>
          <p:cNvPr id="3" name="组合 2"/>
          <p:cNvGrpSpPr>
            <a:grpSpLocks/>
          </p:cNvGrpSpPr>
          <p:nvPr/>
        </p:nvGrpSpPr>
        <p:grpSpPr bwMode="auto">
          <a:xfrm>
            <a:off x="8539219" y="3118259"/>
            <a:ext cx="1963481" cy="368300"/>
            <a:chOff x="7777461" y="3514044"/>
            <a:chExt cx="1963372" cy="369332"/>
          </a:xfrm>
        </p:grpSpPr>
        <p:sp>
          <p:nvSpPr>
            <p:cNvPr id="4" name="Oval 14@|1FFC:3382090|FBC:16777215|LFC:16777215|LBC:16777215"/>
            <p:cNvSpPr/>
            <p:nvPr/>
          </p:nvSpPr>
          <p:spPr>
            <a:xfrm>
              <a:off x="7777461" y="3625480"/>
              <a:ext cx="163482" cy="16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5" name="TextBox 15@|17FFC:16777215|FBC:16777215|LFC:16777215|LBC:16777215"/>
            <p:cNvSpPr txBox="1">
              <a:spLocks noChangeArrowheads="1"/>
            </p:cNvSpPr>
            <p:nvPr/>
          </p:nvSpPr>
          <p:spPr bwMode="auto">
            <a:xfrm>
              <a:off x="7940340" y="3514044"/>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grpSp>
        <p:nvGrpSpPr>
          <p:cNvPr id="6" name="组合 5"/>
          <p:cNvGrpSpPr>
            <a:grpSpLocks/>
          </p:cNvGrpSpPr>
          <p:nvPr/>
        </p:nvGrpSpPr>
        <p:grpSpPr bwMode="auto">
          <a:xfrm>
            <a:off x="5591614" y="3148424"/>
            <a:ext cx="1963482" cy="369887"/>
            <a:chOff x="4829865" y="3545540"/>
            <a:chExt cx="1963372" cy="369332"/>
          </a:xfrm>
        </p:grpSpPr>
        <p:sp>
          <p:nvSpPr>
            <p:cNvPr id="7" name="TextBox 11@|17FFC:16777215|FBC:16777215|LFC:16777215|LBC:16777215"/>
            <p:cNvSpPr txBox="1">
              <a:spLocks noChangeArrowheads="1"/>
            </p:cNvSpPr>
            <p:nvPr/>
          </p:nvSpPr>
          <p:spPr bwMode="auto">
            <a:xfrm>
              <a:off x="4992744" y="3545540"/>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dirty="0">
                  <a:solidFill>
                    <a:schemeClr val="tx1">
                      <a:lumMod val="50000"/>
                      <a:lumOff val="50000"/>
                    </a:schemeClr>
                  </a:solidFill>
                  <a:latin typeface="微软雅黑" pitchFamily="34" charset="-122"/>
                </a:rPr>
                <a:t>请输入小节标题</a:t>
              </a:r>
            </a:p>
          </p:txBody>
        </p:sp>
        <p:sp>
          <p:nvSpPr>
            <p:cNvPr id="8" name="Oval 16@|1FFC:3382090|FBC:16777215|LFC:16777215|LBC:16777215"/>
            <p:cNvSpPr/>
            <p:nvPr/>
          </p:nvSpPr>
          <p:spPr>
            <a:xfrm>
              <a:off x="4829865" y="3626381"/>
              <a:ext cx="163483"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9" name="组合 8"/>
          <p:cNvGrpSpPr>
            <a:grpSpLocks/>
          </p:cNvGrpSpPr>
          <p:nvPr/>
        </p:nvGrpSpPr>
        <p:grpSpPr bwMode="auto">
          <a:xfrm>
            <a:off x="5591614" y="3577047"/>
            <a:ext cx="1963482" cy="368300"/>
            <a:chOff x="4829865" y="3972976"/>
            <a:chExt cx="1963372" cy="369332"/>
          </a:xfrm>
        </p:grpSpPr>
        <p:sp>
          <p:nvSpPr>
            <p:cNvPr id="10" name="TextBox 13@|17FFC:16777215|FBC:16777215|LFC:16777215|LBC:16777215"/>
            <p:cNvSpPr txBox="1">
              <a:spLocks noChangeArrowheads="1"/>
            </p:cNvSpPr>
            <p:nvPr/>
          </p:nvSpPr>
          <p:spPr bwMode="auto">
            <a:xfrm>
              <a:off x="4992744" y="3972976"/>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sp>
          <p:nvSpPr>
            <p:cNvPr id="11" name="Oval 17@|1FFC:3382090|FBC:16777215|LFC:16777215|LBC:16777215"/>
            <p:cNvSpPr/>
            <p:nvPr/>
          </p:nvSpPr>
          <p:spPr>
            <a:xfrm>
              <a:off x="4829865" y="4084412"/>
              <a:ext cx="163483" cy="16237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12" name="组合 11"/>
          <p:cNvGrpSpPr>
            <a:grpSpLocks/>
          </p:cNvGrpSpPr>
          <p:nvPr/>
        </p:nvGrpSpPr>
        <p:grpSpPr bwMode="auto">
          <a:xfrm>
            <a:off x="8539219" y="3570699"/>
            <a:ext cx="1963481" cy="369887"/>
            <a:chOff x="7777461" y="3967041"/>
            <a:chExt cx="1963372" cy="369332"/>
          </a:xfrm>
        </p:grpSpPr>
        <p:sp>
          <p:nvSpPr>
            <p:cNvPr id="13" name="Oval 20@|1FFC:3382090|FBC:16777215|LFC:16777215|LBC:16777215"/>
            <p:cNvSpPr/>
            <p:nvPr/>
          </p:nvSpPr>
          <p:spPr>
            <a:xfrm>
              <a:off x="7777461" y="4079584"/>
              <a:ext cx="163482"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14" name="TextBox 21@|17FFC:16777215|FBC:16777215|LFC:16777215|LBC:16777215"/>
            <p:cNvSpPr txBox="1">
              <a:spLocks noChangeArrowheads="1"/>
            </p:cNvSpPr>
            <p:nvPr/>
          </p:nvSpPr>
          <p:spPr bwMode="auto">
            <a:xfrm>
              <a:off x="7940340" y="3967041"/>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sp>
        <p:nvSpPr>
          <p:cNvPr id="15" name="椭圆 14"/>
          <p:cNvSpPr/>
          <p:nvPr/>
        </p:nvSpPr>
        <p:spPr>
          <a:xfrm>
            <a:off x="3401889" y="2198400"/>
            <a:ext cx="1797968" cy="17979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4@|17FFC:16777215|FBC:16777215|LFC:16777215|LBC:16777215"/>
          <p:cNvSpPr txBox="1">
            <a:spLocks noChangeArrowheads="1"/>
          </p:cNvSpPr>
          <p:nvPr/>
        </p:nvSpPr>
        <p:spPr bwMode="auto">
          <a:xfrm>
            <a:off x="3739662" y="2024423"/>
            <a:ext cx="1122423"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algn="ctr" eaLnBrk="1" hangingPunct="1"/>
            <a:r>
              <a:rPr lang="en-US" altLang="zh-CN" sz="13800" dirty="0" smtClean="0">
                <a:solidFill>
                  <a:srgbClr val="FFFFFF"/>
                </a:solidFill>
                <a:latin typeface="Impact" pitchFamily="34" charset="0"/>
              </a:rPr>
              <a:t>3</a:t>
            </a:r>
            <a:endParaRPr lang="zh-CN" altLang="en-US" sz="13800" dirty="0">
              <a:solidFill>
                <a:srgbClr val="FFFFFF"/>
              </a:solidFill>
              <a:latin typeface="Impact" pitchFamily="34" charset="0"/>
            </a:endParaRPr>
          </a:p>
        </p:txBody>
      </p:sp>
    </p:spTree>
    <p:extLst>
      <p:ext uri="{BB962C8B-B14F-4D97-AF65-F5344CB8AC3E}">
        <p14:creationId xmlns:p14="http://schemas.microsoft.com/office/powerpoint/2010/main" val="25300828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a:grpSpLocks/>
          </p:cNvGrpSpPr>
          <p:nvPr/>
        </p:nvGrpSpPr>
        <p:grpSpPr bwMode="auto">
          <a:xfrm>
            <a:off x="1222587" y="1962665"/>
            <a:ext cx="1802930" cy="1805046"/>
            <a:chOff x="1003844" y="1472285"/>
            <a:chExt cx="1352926" cy="1352926"/>
          </a:xfrm>
        </p:grpSpPr>
        <p:sp>
          <p:nvSpPr>
            <p:cNvPr id="65"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accent1"/>
            </a:solidFill>
            <a:ln>
              <a:noFill/>
            </a:ln>
          </p:spPr>
          <p:txBody>
            <a:bodyPr anchor="ctr"/>
            <a:lstStyle/>
            <a:p>
              <a:pPr>
                <a:defRPr/>
              </a:pPr>
              <a:endParaRPr lang="zh-CN" altLang="en-US" sz="3199" kern="0">
                <a:solidFill>
                  <a:schemeClr val="tx1">
                    <a:lumMod val="50000"/>
                    <a:lumOff val="50000"/>
                  </a:schemeClr>
                </a:solidFill>
              </a:endParaRPr>
            </a:p>
          </p:txBody>
        </p:sp>
        <p:sp>
          <p:nvSpPr>
            <p:cNvPr id="66" name="TextBox 65"/>
            <p:cNvSpPr txBox="1"/>
            <p:nvPr/>
          </p:nvSpPr>
          <p:spPr>
            <a:xfrm>
              <a:off x="1202335" y="1840226"/>
              <a:ext cx="667850" cy="376691"/>
            </a:xfrm>
            <a:prstGeom prst="rect">
              <a:avLst/>
            </a:prstGeom>
            <a:noFill/>
          </p:spPr>
          <p:txBody>
            <a:bodyPr wrap="none">
              <a:spAutoFit/>
            </a:bodyPr>
            <a:lstStyle/>
            <a:p>
              <a:pPr>
                <a:defRPr/>
              </a:pPr>
              <a:r>
                <a:rPr lang="en-US" altLang="zh-CN" sz="2666" kern="0" dirty="0">
                  <a:solidFill>
                    <a:schemeClr val="tx1">
                      <a:lumMod val="50000"/>
                      <a:lumOff val="50000"/>
                    </a:schemeClr>
                  </a:solidFill>
                  <a:latin typeface="微软雅黑" pitchFamily="34" charset="-122"/>
                  <a:ea typeface="微软雅黑" pitchFamily="34" charset="-122"/>
                </a:rPr>
                <a:t>35%</a:t>
              </a:r>
              <a:endParaRPr lang="zh-CN" altLang="en-US" sz="2666" kern="0" dirty="0">
                <a:solidFill>
                  <a:schemeClr val="tx1">
                    <a:lumMod val="50000"/>
                    <a:lumOff val="50000"/>
                  </a:schemeClr>
                </a:solidFill>
                <a:latin typeface="微软雅黑" pitchFamily="34" charset="-122"/>
                <a:ea typeface="微软雅黑" pitchFamily="34" charset="-122"/>
              </a:endParaRPr>
            </a:p>
          </p:txBody>
        </p:sp>
      </p:grpSp>
      <p:grpSp>
        <p:nvGrpSpPr>
          <p:cNvPr id="71" name="组合 70"/>
          <p:cNvGrpSpPr>
            <a:grpSpLocks/>
          </p:cNvGrpSpPr>
          <p:nvPr/>
        </p:nvGrpSpPr>
        <p:grpSpPr bwMode="auto">
          <a:xfrm>
            <a:off x="1008859" y="3814266"/>
            <a:ext cx="2016659" cy="2018774"/>
            <a:chOff x="827584" y="2860726"/>
            <a:chExt cx="1512620" cy="1513898"/>
          </a:xfrm>
        </p:grpSpPr>
        <p:sp>
          <p:nvSpPr>
            <p:cNvPr id="73"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a:noFill/>
            </a:ln>
          </p:spPr>
          <p:txBody>
            <a:bodyPr anchor="ctr"/>
            <a:lstStyle/>
            <a:p>
              <a:pPr>
                <a:defRPr/>
              </a:pPr>
              <a:endParaRPr lang="zh-CN" altLang="en-US" sz="3199" kern="0">
                <a:solidFill>
                  <a:schemeClr val="tx1">
                    <a:lumMod val="50000"/>
                    <a:lumOff val="50000"/>
                  </a:schemeClr>
                </a:solidFill>
              </a:endParaRPr>
            </a:p>
          </p:txBody>
        </p:sp>
        <p:sp>
          <p:nvSpPr>
            <p:cNvPr id="78" name="TextBox 77"/>
            <p:cNvSpPr txBox="1"/>
            <p:nvPr/>
          </p:nvSpPr>
          <p:spPr>
            <a:xfrm>
              <a:off x="1114871" y="3544678"/>
              <a:ext cx="667546" cy="376884"/>
            </a:xfrm>
            <a:prstGeom prst="rect">
              <a:avLst/>
            </a:prstGeom>
            <a:noFill/>
          </p:spPr>
          <p:txBody>
            <a:bodyPr wrap="none">
              <a:spAutoFit/>
            </a:bodyPr>
            <a:lstStyle/>
            <a:p>
              <a:pPr>
                <a:defRPr/>
              </a:pPr>
              <a:r>
                <a:rPr lang="en-US" altLang="zh-CN" sz="2666" kern="0" dirty="0">
                  <a:solidFill>
                    <a:schemeClr val="tx1">
                      <a:lumMod val="50000"/>
                      <a:lumOff val="50000"/>
                    </a:schemeClr>
                  </a:solidFill>
                  <a:latin typeface="微软雅黑" pitchFamily="34" charset="-122"/>
                  <a:ea typeface="微软雅黑" pitchFamily="34" charset="-122"/>
                </a:rPr>
                <a:t>50%</a:t>
              </a:r>
              <a:endParaRPr lang="zh-CN" altLang="en-US" sz="2666" kern="0" dirty="0">
                <a:solidFill>
                  <a:schemeClr val="tx1">
                    <a:lumMod val="50000"/>
                    <a:lumOff val="50000"/>
                  </a:schemeClr>
                </a:solidFill>
                <a:latin typeface="微软雅黑" pitchFamily="34" charset="-122"/>
                <a:ea typeface="微软雅黑" pitchFamily="34" charset="-122"/>
              </a:endParaRPr>
            </a:p>
          </p:txBody>
        </p:sp>
      </p:grpSp>
      <p:grpSp>
        <p:nvGrpSpPr>
          <p:cNvPr id="79" name="组合 78"/>
          <p:cNvGrpSpPr>
            <a:grpSpLocks/>
          </p:cNvGrpSpPr>
          <p:nvPr/>
        </p:nvGrpSpPr>
        <p:grpSpPr bwMode="auto">
          <a:xfrm>
            <a:off x="3072073" y="1679106"/>
            <a:ext cx="2088605" cy="2088605"/>
            <a:chOff x="2375123" y="1258934"/>
            <a:chExt cx="1567555" cy="1566277"/>
          </a:xfrm>
          <a:solidFill>
            <a:schemeClr val="accent3"/>
          </a:solidFill>
        </p:grpSpPr>
        <p:sp>
          <p:nvSpPr>
            <p:cNvPr id="8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4"/>
            </a:solidFill>
            <a:ln>
              <a:noFill/>
            </a:ln>
          </p:spPr>
          <p:txBody>
            <a:bodyPr anchor="ctr"/>
            <a:lstStyle/>
            <a:p>
              <a:pPr>
                <a:defRPr/>
              </a:pPr>
              <a:endParaRPr lang="zh-CN" altLang="en-US" sz="3199" kern="0">
                <a:solidFill>
                  <a:schemeClr val="tx1">
                    <a:lumMod val="50000"/>
                    <a:lumOff val="50000"/>
                  </a:schemeClr>
                </a:solidFill>
              </a:endParaRPr>
            </a:p>
          </p:txBody>
        </p:sp>
        <p:sp>
          <p:nvSpPr>
            <p:cNvPr id="81" name="TextBox 80"/>
            <p:cNvSpPr txBox="1"/>
            <p:nvPr/>
          </p:nvSpPr>
          <p:spPr>
            <a:xfrm>
              <a:off x="2931391" y="1735799"/>
              <a:ext cx="667960" cy="376887"/>
            </a:xfrm>
            <a:prstGeom prst="rect">
              <a:avLst/>
            </a:prstGeom>
            <a:noFill/>
          </p:spPr>
          <p:txBody>
            <a:bodyPr wrap="none">
              <a:spAutoFit/>
            </a:bodyPr>
            <a:lstStyle/>
            <a:p>
              <a:pPr>
                <a:defRPr/>
              </a:pPr>
              <a:r>
                <a:rPr lang="en-US" altLang="zh-CN" sz="2666" kern="0" dirty="0">
                  <a:solidFill>
                    <a:schemeClr val="tx1">
                      <a:lumMod val="50000"/>
                      <a:lumOff val="50000"/>
                    </a:schemeClr>
                  </a:solidFill>
                  <a:latin typeface="微软雅黑" pitchFamily="34" charset="-122"/>
                  <a:ea typeface="微软雅黑" pitchFamily="34" charset="-122"/>
                </a:rPr>
                <a:t>50%</a:t>
              </a:r>
              <a:endParaRPr lang="zh-CN" altLang="en-US" sz="2666" kern="0" dirty="0">
                <a:solidFill>
                  <a:schemeClr val="tx1">
                    <a:lumMod val="50000"/>
                    <a:lumOff val="50000"/>
                  </a:schemeClr>
                </a:solidFill>
                <a:latin typeface="微软雅黑" pitchFamily="34" charset="-122"/>
                <a:ea typeface="微软雅黑" pitchFamily="34" charset="-122"/>
              </a:endParaRPr>
            </a:p>
          </p:txBody>
        </p:sp>
      </p:grpSp>
      <p:grpSp>
        <p:nvGrpSpPr>
          <p:cNvPr id="82" name="组合 81"/>
          <p:cNvGrpSpPr>
            <a:grpSpLocks/>
          </p:cNvGrpSpPr>
          <p:nvPr/>
        </p:nvGrpSpPr>
        <p:grpSpPr bwMode="auto">
          <a:xfrm>
            <a:off x="3072071" y="3814265"/>
            <a:ext cx="2302334" cy="2302334"/>
            <a:chOff x="2376067" y="2860726"/>
            <a:chExt cx="1727248" cy="1727248"/>
          </a:xfrm>
        </p:grpSpPr>
        <p:sp>
          <p:nvSpPr>
            <p:cNvPr id="8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1"/>
            </a:solidFill>
            <a:ln>
              <a:noFill/>
            </a:ln>
          </p:spPr>
          <p:txBody>
            <a:bodyPr anchor="ctr"/>
            <a:lstStyle/>
            <a:p>
              <a:pPr>
                <a:defRPr/>
              </a:pPr>
              <a:endParaRPr lang="zh-CN" altLang="en-US" sz="3199" kern="0">
                <a:solidFill>
                  <a:schemeClr val="tx1">
                    <a:lumMod val="50000"/>
                    <a:lumOff val="50000"/>
                  </a:schemeClr>
                </a:solidFill>
              </a:endParaRPr>
            </a:p>
          </p:txBody>
        </p:sp>
        <p:sp>
          <p:nvSpPr>
            <p:cNvPr id="84" name="TextBox 83"/>
            <p:cNvSpPr txBox="1"/>
            <p:nvPr/>
          </p:nvSpPr>
          <p:spPr>
            <a:xfrm>
              <a:off x="3038072" y="3683044"/>
              <a:ext cx="667683" cy="377038"/>
            </a:xfrm>
            <a:prstGeom prst="rect">
              <a:avLst/>
            </a:prstGeom>
            <a:noFill/>
          </p:spPr>
          <p:txBody>
            <a:bodyPr wrap="none">
              <a:spAutoFit/>
            </a:bodyPr>
            <a:lstStyle/>
            <a:p>
              <a:pPr>
                <a:defRPr/>
              </a:pPr>
              <a:r>
                <a:rPr lang="en-US" altLang="zh-CN" sz="2666" kern="0" dirty="0">
                  <a:solidFill>
                    <a:schemeClr val="tx1">
                      <a:lumMod val="50000"/>
                      <a:lumOff val="50000"/>
                    </a:schemeClr>
                  </a:solidFill>
                  <a:latin typeface="微软雅黑" pitchFamily="34" charset="-122"/>
                  <a:ea typeface="微软雅黑" pitchFamily="34" charset="-122"/>
                </a:rPr>
                <a:t>80%</a:t>
              </a:r>
              <a:endParaRPr lang="zh-CN" altLang="en-US" sz="2666" kern="0" dirty="0">
                <a:solidFill>
                  <a:schemeClr val="tx1">
                    <a:lumMod val="50000"/>
                    <a:lumOff val="50000"/>
                  </a:schemeClr>
                </a:solidFill>
                <a:latin typeface="微软雅黑" pitchFamily="34" charset="-122"/>
                <a:ea typeface="微软雅黑" pitchFamily="34" charset="-122"/>
              </a:endParaRPr>
            </a:p>
          </p:txBody>
        </p:sp>
      </p:grpSp>
      <p:grpSp>
        <p:nvGrpSpPr>
          <p:cNvPr id="85" name="组合 84"/>
          <p:cNvGrpSpPr>
            <a:grpSpLocks/>
          </p:cNvGrpSpPr>
          <p:nvPr/>
        </p:nvGrpSpPr>
        <p:grpSpPr bwMode="auto">
          <a:xfrm>
            <a:off x="6102348" y="2082061"/>
            <a:ext cx="668692" cy="675041"/>
            <a:chOff x="4929188" y="1303338"/>
            <a:chExt cx="501650" cy="506412"/>
          </a:xfrm>
        </p:grpSpPr>
        <p:sp>
          <p:nvSpPr>
            <p:cNvPr id="86"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accent1"/>
            </a:solidFill>
            <a:ln>
              <a:noFill/>
            </a:ln>
            <a:extLst/>
          </p:spPr>
          <p:txBody>
            <a:bodyPr/>
            <a:lstStyle/>
            <a:p>
              <a:pPr>
                <a:defRPr/>
              </a:pPr>
              <a:endParaRPr lang="zh-CN" altLang="en-US" sz="3199" kern="0">
                <a:solidFill>
                  <a:sysClr val="windowText" lastClr="000000"/>
                </a:solidFill>
              </a:endParaRPr>
            </a:p>
          </p:txBody>
        </p:sp>
        <p:sp>
          <p:nvSpPr>
            <p:cNvPr id="87" name="Freeform 7"/>
            <p:cNvSpPr>
              <a:spLocks/>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p:spPr>
          <p:txBody>
            <a:bodyPr/>
            <a:lstStyle/>
            <a:p>
              <a:pPr>
                <a:defRPr/>
              </a:pPr>
              <a:endParaRPr lang="zh-CN" altLang="en-US" sz="3199" kern="0">
                <a:solidFill>
                  <a:sysClr val="windowText" lastClr="000000"/>
                </a:solidFill>
              </a:endParaRPr>
            </a:p>
          </p:txBody>
        </p:sp>
        <p:sp>
          <p:nvSpPr>
            <p:cNvPr id="88"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p:spPr>
          <p:txBody>
            <a:bodyPr/>
            <a:lstStyle/>
            <a:p>
              <a:pPr>
                <a:defRPr/>
              </a:pPr>
              <a:endParaRPr lang="zh-CN" altLang="en-US" sz="3199" kern="0">
                <a:solidFill>
                  <a:sysClr val="windowText" lastClr="000000"/>
                </a:solidFill>
              </a:endParaRPr>
            </a:p>
          </p:txBody>
        </p:sp>
      </p:grpSp>
      <p:grpSp>
        <p:nvGrpSpPr>
          <p:cNvPr id="89" name="组合 88"/>
          <p:cNvGrpSpPr>
            <a:grpSpLocks/>
          </p:cNvGrpSpPr>
          <p:nvPr/>
        </p:nvGrpSpPr>
        <p:grpSpPr bwMode="auto">
          <a:xfrm>
            <a:off x="6096000" y="3048101"/>
            <a:ext cx="675040" cy="675041"/>
            <a:chOff x="1339850" y="2163763"/>
            <a:chExt cx="506413" cy="506412"/>
          </a:xfrm>
        </p:grpSpPr>
        <p:sp>
          <p:nvSpPr>
            <p:cNvPr id="90"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solidFill>
            <a:ln>
              <a:noFill/>
            </a:ln>
            <a:extLst/>
          </p:spPr>
          <p:txBody>
            <a:bodyPr/>
            <a:lstStyle/>
            <a:p>
              <a:pPr>
                <a:defRPr/>
              </a:pPr>
              <a:endParaRPr lang="zh-CN" altLang="en-US" sz="3199" kern="0">
                <a:solidFill>
                  <a:sysClr val="windowText" lastClr="000000"/>
                </a:solidFill>
              </a:endParaRPr>
            </a:p>
          </p:txBody>
        </p:sp>
        <p:sp>
          <p:nvSpPr>
            <p:cNvPr id="91" name="Freeform 14"/>
            <p:cNvSpPr>
              <a:spLocks/>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p:spPr>
          <p:txBody>
            <a:bodyPr/>
            <a:lstStyle/>
            <a:p>
              <a:pPr>
                <a:defRPr/>
              </a:pPr>
              <a:endParaRPr lang="zh-CN" altLang="en-US" sz="3199" kern="0">
                <a:solidFill>
                  <a:sysClr val="windowText" lastClr="000000"/>
                </a:solidFill>
              </a:endParaRPr>
            </a:p>
          </p:txBody>
        </p:sp>
        <p:sp>
          <p:nvSpPr>
            <p:cNvPr id="92"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p:spPr>
          <p:txBody>
            <a:bodyPr/>
            <a:lstStyle/>
            <a:p>
              <a:pPr>
                <a:defRPr/>
              </a:pPr>
              <a:endParaRPr lang="zh-CN" altLang="en-US" sz="3199" kern="0">
                <a:solidFill>
                  <a:sysClr val="windowText" lastClr="000000"/>
                </a:solidFill>
              </a:endParaRPr>
            </a:p>
          </p:txBody>
        </p:sp>
        <p:sp>
          <p:nvSpPr>
            <p:cNvPr id="93" name="Oval 16"/>
            <p:cNvSpPr>
              <a:spLocks noChangeArrowheads="1"/>
            </p:cNvSpPr>
            <p:nvPr/>
          </p:nvSpPr>
          <p:spPr bwMode="auto">
            <a:xfrm>
              <a:off x="1549400" y="2419350"/>
              <a:ext cx="82550" cy="82550"/>
            </a:xfrm>
            <a:prstGeom prst="ellipse">
              <a:avLst/>
            </a:prstGeom>
            <a:solidFill>
              <a:srgbClr val="ECECEB"/>
            </a:solidFill>
            <a:ln>
              <a:noFill/>
            </a:ln>
            <a:extLst/>
          </p:spPr>
          <p:txBody>
            <a:bodyPr/>
            <a:lstStyle/>
            <a:p>
              <a:pPr>
                <a:defRPr/>
              </a:pPr>
              <a:endParaRPr lang="zh-CN" altLang="en-US" sz="3199" kern="0">
                <a:solidFill>
                  <a:sysClr val="windowText" lastClr="000000"/>
                </a:solidFill>
              </a:endParaRPr>
            </a:p>
          </p:txBody>
        </p:sp>
      </p:grpSp>
      <p:grpSp>
        <p:nvGrpSpPr>
          <p:cNvPr id="94" name="组合 93"/>
          <p:cNvGrpSpPr>
            <a:grpSpLocks/>
          </p:cNvGrpSpPr>
          <p:nvPr/>
        </p:nvGrpSpPr>
        <p:grpSpPr bwMode="auto">
          <a:xfrm>
            <a:off x="6102348" y="4017613"/>
            <a:ext cx="668692" cy="675041"/>
            <a:chOff x="5093055" y="2766720"/>
            <a:chExt cx="501650" cy="506413"/>
          </a:xfrm>
        </p:grpSpPr>
        <p:sp>
          <p:nvSpPr>
            <p:cNvPr id="95"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p:spPr>
          <p:txBody>
            <a:bodyPr/>
            <a:lstStyle/>
            <a:p>
              <a:pPr>
                <a:defRPr/>
              </a:pPr>
              <a:endParaRPr lang="zh-CN" altLang="en-US" sz="3199" kern="0">
                <a:solidFill>
                  <a:sysClr val="windowText" lastClr="000000"/>
                </a:solidFill>
              </a:endParaRPr>
            </a:p>
          </p:txBody>
        </p:sp>
        <p:sp>
          <p:nvSpPr>
            <p:cNvPr id="96" name="Oval 22"/>
            <p:cNvSpPr>
              <a:spLocks noChangeArrowheads="1"/>
            </p:cNvSpPr>
            <p:nvPr/>
          </p:nvSpPr>
          <p:spPr bwMode="auto">
            <a:xfrm>
              <a:off x="5201005" y="3069933"/>
              <a:ext cx="98425" cy="98425"/>
            </a:xfrm>
            <a:prstGeom prst="ellipse">
              <a:avLst/>
            </a:prstGeom>
            <a:solidFill>
              <a:srgbClr val="ECECEB"/>
            </a:solidFill>
            <a:ln>
              <a:noFill/>
            </a:ln>
            <a:extLst/>
          </p:spPr>
          <p:txBody>
            <a:bodyPr/>
            <a:lstStyle/>
            <a:p>
              <a:pPr>
                <a:defRPr/>
              </a:pPr>
              <a:endParaRPr lang="zh-CN" altLang="en-US" sz="3199" kern="0">
                <a:solidFill>
                  <a:sysClr val="windowText" lastClr="000000"/>
                </a:solidFill>
              </a:endParaRPr>
            </a:p>
          </p:txBody>
        </p:sp>
        <p:sp>
          <p:nvSpPr>
            <p:cNvPr id="97"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p:spPr>
          <p:txBody>
            <a:bodyPr/>
            <a:lstStyle/>
            <a:p>
              <a:pPr>
                <a:defRPr/>
              </a:pPr>
              <a:endParaRPr lang="zh-CN" altLang="en-US" sz="3199" kern="0">
                <a:solidFill>
                  <a:sysClr val="windowText" lastClr="000000"/>
                </a:solidFill>
              </a:endParaRPr>
            </a:p>
          </p:txBody>
        </p:sp>
        <p:sp>
          <p:nvSpPr>
            <p:cNvPr id="98" name="Freeform 24"/>
            <p:cNvSpPr>
              <a:spLocks/>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p:spPr>
          <p:txBody>
            <a:bodyPr/>
            <a:lstStyle/>
            <a:p>
              <a:pPr>
                <a:defRPr/>
              </a:pPr>
              <a:endParaRPr lang="zh-CN" altLang="en-US" sz="3199" kern="0">
                <a:solidFill>
                  <a:sysClr val="windowText" lastClr="000000"/>
                </a:solidFill>
              </a:endParaRPr>
            </a:p>
          </p:txBody>
        </p:sp>
      </p:grpSp>
      <p:grpSp>
        <p:nvGrpSpPr>
          <p:cNvPr id="99" name="组合 98"/>
          <p:cNvGrpSpPr>
            <a:grpSpLocks/>
          </p:cNvGrpSpPr>
          <p:nvPr/>
        </p:nvGrpSpPr>
        <p:grpSpPr bwMode="auto">
          <a:xfrm>
            <a:off x="6096000" y="4964773"/>
            <a:ext cx="675040" cy="675041"/>
            <a:chOff x="6137274" y="1900165"/>
            <a:chExt cx="506413" cy="506412"/>
          </a:xfrm>
        </p:grpSpPr>
        <p:sp>
          <p:nvSpPr>
            <p:cNvPr id="100"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p:spPr>
          <p:txBody>
            <a:bodyPr/>
            <a:lstStyle/>
            <a:p>
              <a:pPr>
                <a:defRPr/>
              </a:pPr>
              <a:endParaRPr lang="zh-CN" altLang="en-US" sz="3199" kern="0">
                <a:solidFill>
                  <a:sysClr val="windowText" lastClr="000000"/>
                </a:solidFill>
              </a:endParaRPr>
            </a:p>
          </p:txBody>
        </p:sp>
        <p:sp>
          <p:nvSpPr>
            <p:cNvPr id="101"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p:spPr>
          <p:txBody>
            <a:bodyPr/>
            <a:lstStyle/>
            <a:p>
              <a:pPr>
                <a:defRPr/>
              </a:pPr>
              <a:endParaRPr lang="zh-CN" altLang="en-US" sz="3199" kern="0">
                <a:solidFill>
                  <a:sysClr val="windowText" lastClr="000000"/>
                </a:solidFill>
              </a:endParaRPr>
            </a:p>
          </p:txBody>
        </p:sp>
      </p:grpSp>
      <p:sp>
        <p:nvSpPr>
          <p:cNvPr id="102" name="Text Box 11"/>
          <p:cNvSpPr txBox="1">
            <a:spLocks noChangeArrowheads="1"/>
          </p:cNvSpPr>
          <p:nvPr/>
        </p:nvSpPr>
        <p:spPr bwMode="auto">
          <a:xfrm>
            <a:off x="6963607" y="1982602"/>
            <a:ext cx="4196256" cy="707694"/>
          </a:xfrm>
          <a:prstGeom prst="rect">
            <a:avLst/>
          </a:prstGeom>
          <a:noFill/>
          <a:ln w="9525">
            <a:noFill/>
            <a:miter lim="800000"/>
            <a:headEnd/>
            <a:tailEnd/>
          </a:ln>
        </p:spPr>
        <p:txBody>
          <a:bodyPr>
            <a:spAutoFit/>
          </a:bodyPr>
          <a:lstStyle/>
          <a:p>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33" dirty="0">
              <a:solidFill>
                <a:schemeClr val="tx1">
                  <a:lumMod val="50000"/>
                  <a:lumOff val="50000"/>
                </a:schemeClr>
              </a:solidFill>
              <a:latin typeface="微软雅黑" pitchFamily="34" charset="-122"/>
              <a:ea typeface="微软雅黑" pitchFamily="34" charset="-122"/>
            </a:endParaRPr>
          </a:p>
        </p:txBody>
      </p:sp>
      <p:sp>
        <p:nvSpPr>
          <p:cNvPr id="103" name="Text Box 11"/>
          <p:cNvSpPr txBox="1">
            <a:spLocks noChangeArrowheads="1"/>
          </p:cNvSpPr>
          <p:nvPr/>
        </p:nvSpPr>
        <p:spPr bwMode="auto">
          <a:xfrm>
            <a:off x="6963607" y="2993080"/>
            <a:ext cx="4196256" cy="707694"/>
          </a:xfrm>
          <a:prstGeom prst="rect">
            <a:avLst/>
          </a:prstGeom>
          <a:noFill/>
          <a:ln w="9525">
            <a:noFill/>
            <a:miter lim="800000"/>
            <a:headEnd/>
            <a:tailEnd/>
          </a:ln>
        </p:spPr>
        <p:txBody>
          <a:bodyPr>
            <a:spAutoFit/>
          </a:bodyPr>
          <a:lstStyle/>
          <a:p>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33" dirty="0">
              <a:solidFill>
                <a:schemeClr val="tx1">
                  <a:lumMod val="50000"/>
                  <a:lumOff val="50000"/>
                </a:schemeClr>
              </a:solidFill>
              <a:latin typeface="微软雅黑" pitchFamily="34" charset="-122"/>
              <a:ea typeface="微软雅黑" pitchFamily="34" charset="-122"/>
            </a:endParaRPr>
          </a:p>
        </p:txBody>
      </p:sp>
      <p:sp>
        <p:nvSpPr>
          <p:cNvPr id="104" name="Text Box 11"/>
          <p:cNvSpPr txBox="1">
            <a:spLocks noChangeArrowheads="1"/>
          </p:cNvSpPr>
          <p:nvPr/>
        </p:nvSpPr>
        <p:spPr bwMode="auto">
          <a:xfrm>
            <a:off x="6963607" y="4004914"/>
            <a:ext cx="4196256" cy="707694"/>
          </a:xfrm>
          <a:prstGeom prst="rect">
            <a:avLst/>
          </a:prstGeom>
          <a:noFill/>
          <a:ln w="9525">
            <a:noFill/>
            <a:miter lim="800000"/>
            <a:headEnd/>
            <a:tailEnd/>
          </a:ln>
        </p:spPr>
        <p:txBody>
          <a:bodyPr>
            <a:spAutoFit/>
          </a:bodyPr>
          <a:lstStyle/>
          <a:p>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33" dirty="0">
              <a:solidFill>
                <a:schemeClr val="tx1">
                  <a:lumMod val="50000"/>
                  <a:lumOff val="50000"/>
                </a:schemeClr>
              </a:solidFill>
              <a:latin typeface="微软雅黑" pitchFamily="34" charset="-122"/>
              <a:ea typeface="微软雅黑" pitchFamily="34" charset="-122"/>
            </a:endParaRPr>
          </a:p>
        </p:txBody>
      </p:sp>
      <p:sp>
        <p:nvSpPr>
          <p:cNvPr id="105" name="Text Box 11"/>
          <p:cNvSpPr txBox="1">
            <a:spLocks noChangeArrowheads="1"/>
          </p:cNvSpPr>
          <p:nvPr/>
        </p:nvSpPr>
        <p:spPr bwMode="auto">
          <a:xfrm>
            <a:off x="6963607" y="4996513"/>
            <a:ext cx="4196256" cy="707694"/>
          </a:xfrm>
          <a:prstGeom prst="rect">
            <a:avLst/>
          </a:prstGeom>
          <a:noFill/>
          <a:ln w="9525">
            <a:noFill/>
            <a:miter lim="800000"/>
            <a:headEnd/>
            <a:tailEnd/>
          </a:ln>
        </p:spPr>
        <p:txBody>
          <a:bodyPr>
            <a:spAutoFit/>
          </a:bodyPr>
          <a:lstStyle/>
          <a:p>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33" dirty="0">
              <a:solidFill>
                <a:schemeClr val="tx1">
                  <a:lumMod val="50000"/>
                  <a:lumOff val="50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2885888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67"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300" fill="hold"/>
                                        <p:tgtEl>
                                          <p:spTgt spid="64"/>
                                        </p:tgtEl>
                                        <p:attrNameLst>
                                          <p:attrName>ppt_x</p:attrName>
                                        </p:attrNameLst>
                                      </p:cBhvr>
                                      <p:tavLst>
                                        <p:tav tm="0">
                                          <p:val>
                                            <p:strVal val="0-#ppt_w/2"/>
                                          </p:val>
                                        </p:tav>
                                        <p:tav tm="100000">
                                          <p:val>
                                            <p:strVal val="#ppt_x"/>
                                          </p:val>
                                        </p:tav>
                                      </p:tavLst>
                                    </p:anim>
                                    <p:anim calcmode="lin" valueType="num">
                                      <p:cBhvr additive="base">
                                        <p:cTn id="8" dur="300" fill="hold"/>
                                        <p:tgtEl>
                                          <p:spTgt spid="64"/>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2" decel="66667"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300" fill="hold"/>
                                        <p:tgtEl>
                                          <p:spTgt spid="71"/>
                                        </p:tgtEl>
                                        <p:attrNameLst>
                                          <p:attrName>ppt_x</p:attrName>
                                        </p:attrNameLst>
                                      </p:cBhvr>
                                      <p:tavLst>
                                        <p:tav tm="0">
                                          <p:val>
                                            <p:strVal val="0-#ppt_w/2"/>
                                          </p:val>
                                        </p:tav>
                                        <p:tav tm="100000">
                                          <p:val>
                                            <p:strVal val="#ppt_x"/>
                                          </p:val>
                                        </p:tav>
                                      </p:tavLst>
                                    </p:anim>
                                    <p:anim calcmode="lin" valueType="num">
                                      <p:cBhvr additive="base">
                                        <p:cTn id="13" dur="300" fill="hold"/>
                                        <p:tgtEl>
                                          <p:spTgt spid="71"/>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3" decel="66667"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300" fill="hold"/>
                                        <p:tgtEl>
                                          <p:spTgt spid="79"/>
                                        </p:tgtEl>
                                        <p:attrNameLst>
                                          <p:attrName>ppt_x</p:attrName>
                                        </p:attrNameLst>
                                      </p:cBhvr>
                                      <p:tavLst>
                                        <p:tav tm="0">
                                          <p:val>
                                            <p:strVal val="1+#ppt_w/2"/>
                                          </p:val>
                                        </p:tav>
                                        <p:tav tm="100000">
                                          <p:val>
                                            <p:strVal val="#ppt_x"/>
                                          </p:val>
                                        </p:tav>
                                      </p:tavLst>
                                    </p:anim>
                                    <p:anim calcmode="lin" valueType="num">
                                      <p:cBhvr additive="base">
                                        <p:cTn id="18" dur="300" fill="hold"/>
                                        <p:tgtEl>
                                          <p:spTgt spid="79"/>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6" decel="66667"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300" fill="hold"/>
                                        <p:tgtEl>
                                          <p:spTgt spid="82"/>
                                        </p:tgtEl>
                                        <p:attrNameLst>
                                          <p:attrName>ppt_x</p:attrName>
                                        </p:attrNameLst>
                                      </p:cBhvr>
                                      <p:tavLst>
                                        <p:tav tm="0">
                                          <p:val>
                                            <p:strVal val="1+#ppt_w/2"/>
                                          </p:val>
                                        </p:tav>
                                        <p:tav tm="100000">
                                          <p:val>
                                            <p:strVal val="#ppt_x"/>
                                          </p:val>
                                        </p:tav>
                                      </p:tavLst>
                                    </p:anim>
                                    <p:anim calcmode="lin" valueType="num">
                                      <p:cBhvr additive="base">
                                        <p:cTn id="23" dur="300" fill="hold"/>
                                        <p:tgtEl>
                                          <p:spTgt spid="82"/>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par>
                                <p:cTn id="30" presetID="53" presetClass="entr" presetSubtype="16" fill="hold"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p:cTn id="32" dur="500" fill="hold"/>
                                        <p:tgtEl>
                                          <p:spTgt spid="89"/>
                                        </p:tgtEl>
                                        <p:attrNameLst>
                                          <p:attrName>ppt_w</p:attrName>
                                        </p:attrNameLst>
                                      </p:cBhvr>
                                      <p:tavLst>
                                        <p:tav tm="0">
                                          <p:val>
                                            <p:fltVal val="0"/>
                                          </p:val>
                                        </p:tav>
                                        <p:tav tm="100000">
                                          <p:val>
                                            <p:strVal val="#ppt_w"/>
                                          </p:val>
                                        </p:tav>
                                      </p:tavLst>
                                    </p:anim>
                                    <p:anim calcmode="lin" valueType="num">
                                      <p:cBhvr>
                                        <p:cTn id="33" dur="500" fill="hold"/>
                                        <p:tgtEl>
                                          <p:spTgt spid="89"/>
                                        </p:tgtEl>
                                        <p:attrNameLst>
                                          <p:attrName>ppt_h</p:attrName>
                                        </p:attrNameLst>
                                      </p:cBhvr>
                                      <p:tavLst>
                                        <p:tav tm="0">
                                          <p:val>
                                            <p:fltVal val="0"/>
                                          </p:val>
                                        </p:tav>
                                        <p:tav tm="100000">
                                          <p:val>
                                            <p:strVal val="#ppt_h"/>
                                          </p:val>
                                        </p:tav>
                                      </p:tavLst>
                                    </p:anim>
                                    <p:animEffect transition="in" filter="fade">
                                      <p:cBhvr>
                                        <p:cTn id="34" dur="500"/>
                                        <p:tgtEl>
                                          <p:spTgt spid="89"/>
                                        </p:tgtEl>
                                      </p:cBhvr>
                                    </p:animEffect>
                                  </p:childTnLst>
                                </p:cTn>
                              </p:par>
                              <p:par>
                                <p:cTn id="35" presetID="53" presetClass="entr" presetSubtype="16" fill="hold"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p:cTn id="37" dur="500" fill="hold"/>
                                        <p:tgtEl>
                                          <p:spTgt spid="94"/>
                                        </p:tgtEl>
                                        <p:attrNameLst>
                                          <p:attrName>ppt_w</p:attrName>
                                        </p:attrNameLst>
                                      </p:cBhvr>
                                      <p:tavLst>
                                        <p:tav tm="0">
                                          <p:val>
                                            <p:fltVal val="0"/>
                                          </p:val>
                                        </p:tav>
                                        <p:tav tm="100000">
                                          <p:val>
                                            <p:strVal val="#ppt_w"/>
                                          </p:val>
                                        </p:tav>
                                      </p:tavLst>
                                    </p:anim>
                                    <p:anim calcmode="lin" valueType="num">
                                      <p:cBhvr>
                                        <p:cTn id="38" dur="500" fill="hold"/>
                                        <p:tgtEl>
                                          <p:spTgt spid="94"/>
                                        </p:tgtEl>
                                        <p:attrNameLst>
                                          <p:attrName>ppt_h</p:attrName>
                                        </p:attrNameLst>
                                      </p:cBhvr>
                                      <p:tavLst>
                                        <p:tav tm="0">
                                          <p:val>
                                            <p:fltVal val="0"/>
                                          </p:val>
                                        </p:tav>
                                        <p:tav tm="100000">
                                          <p:val>
                                            <p:strVal val="#ppt_h"/>
                                          </p:val>
                                        </p:tav>
                                      </p:tavLst>
                                    </p:anim>
                                    <p:animEffect transition="in" filter="fade">
                                      <p:cBhvr>
                                        <p:cTn id="39" dur="500"/>
                                        <p:tgtEl>
                                          <p:spTgt spid="94"/>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1700"/>
                            </p:stCondLst>
                            <p:childTnLst>
                              <p:par>
                                <p:cTn id="46" presetID="2" presetClass="entr" presetSubtype="2" fill="hold" grpId="0" nodeType="afterEffect">
                                  <p:stCondLst>
                                    <p:cond delay="0"/>
                                  </p:stCondLst>
                                  <p:childTnLst>
                                    <p:set>
                                      <p:cBhvr>
                                        <p:cTn id="47" dur="1" fill="hold">
                                          <p:stCondLst>
                                            <p:cond delay="0"/>
                                          </p:stCondLst>
                                        </p:cTn>
                                        <p:tgtEl>
                                          <p:spTgt spid="102"/>
                                        </p:tgtEl>
                                        <p:attrNameLst>
                                          <p:attrName>style.visibility</p:attrName>
                                        </p:attrNameLst>
                                      </p:cBhvr>
                                      <p:to>
                                        <p:strVal val="visible"/>
                                      </p:to>
                                    </p:set>
                                    <p:anim calcmode="lin" valueType="num">
                                      <p:cBhvr additive="base">
                                        <p:cTn id="48" dur="300" fill="hold"/>
                                        <p:tgtEl>
                                          <p:spTgt spid="102"/>
                                        </p:tgtEl>
                                        <p:attrNameLst>
                                          <p:attrName>ppt_x</p:attrName>
                                        </p:attrNameLst>
                                      </p:cBhvr>
                                      <p:tavLst>
                                        <p:tav tm="0">
                                          <p:val>
                                            <p:strVal val="1+#ppt_w/2"/>
                                          </p:val>
                                        </p:tav>
                                        <p:tav tm="100000">
                                          <p:val>
                                            <p:strVal val="#ppt_x"/>
                                          </p:val>
                                        </p:tav>
                                      </p:tavLst>
                                    </p:anim>
                                    <p:anim calcmode="lin" valueType="num">
                                      <p:cBhvr additive="base">
                                        <p:cTn id="49" dur="300" fill="hold"/>
                                        <p:tgtEl>
                                          <p:spTgt spid="102"/>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2"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additive="base">
                                        <p:cTn id="53" dur="300" fill="hold"/>
                                        <p:tgtEl>
                                          <p:spTgt spid="103"/>
                                        </p:tgtEl>
                                        <p:attrNameLst>
                                          <p:attrName>ppt_x</p:attrName>
                                        </p:attrNameLst>
                                      </p:cBhvr>
                                      <p:tavLst>
                                        <p:tav tm="0">
                                          <p:val>
                                            <p:strVal val="1+#ppt_w/2"/>
                                          </p:val>
                                        </p:tav>
                                        <p:tav tm="100000">
                                          <p:val>
                                            <p:strVal val="#ppt_x"/>
                                          </p:val>
                                        </p:tav>
                                      </p:tavLst>
                                    </p:anim>
                                    <p:anim calcmode="lin" valueType="num">
                                      <p:cBhvr additive="base">
                                        <p:cTn id="54" dur="300" fill="hold"/>
                                        <p:tgtEl>
                                          <p:spTgt spid="103"/>
                                        </p:tgtEl>
                                        <p:attrNameLst>
                                          <p:attrName>ppt_y</p:attrName>
                                        </p:attrNameLst>
                                      </p:cBhvr>
                                      <p:tavLst>
                                        <p:tav tm="0">
                                          <p:val>
                                            <p:strVal val="#ppt_y"/>
                                          </p:val>
                                        </p:tav>
                                        <p:tav tm="100000">
                                          <p:val>
                                            <p:strVal val="#ppt_y"/>
                                          </p:val>
                                        </p:tav>
                                      </p:tavLst>
                                    </p:anim>
                                  </p:childTnLst>
                                </p:cTn>
                              </p:par>
                            </p:childTnLst>
                          </p:cTn>
                        </p:par>
                        <p:par>
                          <p:cTn id="55" fill="hold">
                            <p:stCondLst>
                              <p:cond delay="2300"/>
                            </p:stCondLst>
                            <p:childTnLst>
                              <p:par>
                                <p:cTn id="56" presetID="2" presetClass="entr" presetSubtype="2"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300" fill="hold"/>
                                        <p:tgtEl>
                                          <p:spTgt spid="104"/>
                                        </p:tgtEl>
                                        <p:attrNameLst>
                                          <p:attrName>ppt_x</p:attrName>
                                        </p:attrNameLst>
                                      </p:cBhvr>
                                      <p:tavLst>
                                        <p:tav tm="0">
                                          <p:val>
                                            <p:strVal val="1+#ppt_w/2"/>
                                          </p:val>
                                        </p:tav>
                                        <p:tav tm="100000">
                                          <p:val>
                                            <p:strVal val="#ppt_x"/>
                                          </p:val>
                                        </p:tav>
                                      </p:tavLst>
                                    </p:anim>
                                    <p:anim calcmode="lin" valueType="num">
                                      <p:cBhvr additive="base">
                                        <p:cTn id="59" dur="300" fill="hold"/>
                                        <p:tgtEl>
                                          <p:spTgt spid="104"/>
                                        </p:tgtEl>
                                        <p:attrNameLst>
                                          <p:attrName>ppt_y</p:attrName>
                                        </p:attrNameLst>
                                      </p:cBhvr>
                                      <p:tavLst>
                                        <p:tav tm="0">
                                          <p:val>
                                            <p:strVal val="#ppt_y"/>
                                          </p:val>
                                        </p:tav>
                                        <p:tav tm="100000">
                                          <p:val>
                                            <p:strVal val="#ppt_y"/>
                                          </p:val>
                                        </p:tav>
                                      </p:tavLst>
                                    </p:anim>
                                  </p:childTnLst>
                                </p:cTn>
                              </p:par>
                            </p:childTnLst>
                          </p:cTn>
                        </p:par>
                        <p:par>
                          <p:cTn id="60" fill="hold">
                            <p:stCondLst>
                              <p:cond delay="2600"/>
                            </p:stCondLst>
                            <p:childTnLst>
                              <p:par>
                                <p:cTn id="61" presetID="2" presetClass="entr" presetSubtype="2"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additive="base">
                                        <p:cTn id="63" dur="300" fill="hold"/>
                                        <p:tgtEl>
                                          <p:spTgt spid="105"/>
                                        </p:tgtEl>
                                        <p:attrNameLst>
                                          <p:attrName>ppt_x</p:attrName>
                                        </p:attrNameLst>
                                      </p:cBhvr>
                                      <p:tavLst>
                                        <p:tav tm="0">
                                          <p:val>
                                            <p:strVal val="1+#ppt_w/2"/>
                                          </p:val>
                                        </p:tav>
                                        <p:tav tm="100000">
                                          <p:val>
                                            <p:strVal val="#ppt_x"/>
                                          </p:val>
                                        </p:tav>
                                      </p:tavLst>
                                    </p:anim>
                                    <p:anim calcmode="lin" valueType="num">
                                      <p:cBhvr additive="base">
                                        <p:cTn id="64"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04"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2479" y="1892701"/>
            <a:ext cx="7704776" cy="1627293"/>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9"/>
          </a:p>
        </p:txBody>
      </p:sp>
      <p:grpSp>
        <p:nvGrpSpPr>
          <p:cNvPr id="3" name="组合 2"/>
          <p:cNvGrpSpPr>
            <a:grpSpLocks/>
          </p:cNvGrpSpPr>
          <p:nvPr/>
        </p:nvGrpSpPr>
        <p:grpSpPr bwMode="auto">
          <a:xfrm>
            <a:off x="2212267" y="2387871"/>
            <a:ext cx="1936246" cy="636951"/>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5" name="矩形 35"/>
            <p:cNvSpPr>
              <a:spLocks noChangeArrowheads="1"/>
            </p:cNvSpPr>
            <p:nvPr/>
          </p:nvSpPr>
          <p:spPr bwMode="auto">
            <a:xfrm>
              <a:off x="2164746" y="1921128"/>
              <a:ext cx="890580" cy="299856"/>
            </a:xfrm>
            <a:prstGeom prst="rect">
              <a:avLst/>
            </a:prstGeom>
            <a:noFill/>
            <a:ln w="9525">
              <a:noFill/>
              <a:miter lim="800000"/>
              <a:headEnd/>
              <a:tailEnd/>
            </a:ln>
          </p:spPr>
          <p:txBody>
            <a:bodyPr>
              <a:spAutoFit/>
            </a:bodyPr>
            <a:lstStyle/>
            <a:p>
              <a:r>
                <a:rPr lang="en-US" altLang="zh-CN" sz="2000" b="1" dirty="0">
                  <a:solidFill>
                    <a:schemeClr val="bg1"/>
                  </a:solidFill>
                  <a:latin typeface="微软雅黑" pitchFamily="34" charset="-122"/>
                  <a:ea typeface="微软雅黑" pitchFamily="34" charset="-122"/>
                </a:rPr>
                <a:t>32500</a:t>
              </a:r>
              <a:endParaRPr lang="zh-CN" altLang="en-US" sz="20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a:off x="8186061" y="2263023"/>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1699" y="2263021"/>
            <a:ext cx="2513945" cy="892360"/>
          </a:xfrm>
          <a:prstGeom prst="rect">
            <a:avLst/>
          </a:prstGeom>
        </p:spPr>
        <p:txBody>
          <a:bodyPr>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endParaRPr lang="zh-CN" altLang="en-US" sz="1333" b="1" dirty="0">
              <a:solidFill>
                <a:schemeClr val="tx1">
                  <a:lumMod val="50000"/>
                  <a:lumOff val="50000"/>
                </a:schemeClr>
              </a:solidFill>
              <a:latin typeface="微软雅黑" pitchFamily="34" charset="-122"/>
              <a:ea typeface="微软雅黑" pitchFamily="34" charset="-122"/>
            </a:endParaRPr>
          </a:p>
        </p:txBody>
      </p:sp>
      <p:sp>
        <p:nvSpPr>
          <p:cNvPr id="17" name="圆角矩形 16"/>
          <p:cNvSpPr/>
          <p:nvPr/>
        </p:nvSpPr>
        <p:spPr>
          <a:xfrm>
            <a:off x="3376131" y="4000352"/>
            <a:ext cx="7704777" cy="16251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9"/>
          </a:p>
        </p:txBody>
      </p:sp>
      <p:cxnSp>
        <p:nvCxnSpPr>
          <p:cNvPr id="19" name="直接连接符 18"/>
          <p:cNvCxnSpPr/>
          <p:nvPr/>
        </p:nvCxnSpPr>
        <p:spPr>
          <a:xfrm>
            <a:off x="8179712" y="4368557"/>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351" y="4368556"/>
            <a:ext cx="2513945" cy="892360"/>
          </a:xfrm>
          <a:prstGeom prst="rect">
            <a:avLst/>
          </a:prstGeom>
        </p:spPr>
        <p:txBody>
          <a:bodyPr>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endParaRPr lang="zh-CN" altLang="en-US" sz="1333" b="1" dirty="0">
              <a:solidFill>
                <a:schemeClr val="tx1">
                  <a:lumMod val="50000"/>
                  <a:lumOff val="50000"/>
                </a:schemeClr>
              </a:solidFill>
              <a:latin typeface="微软雅黑" pitchFamily="34" charset="-122"/>
              <a:ea typeface="微软雅黑" pitchFamily="34" charset="-122"/>
            </a:endParaRPr>
          </a:p>
        </p:txBody>
      </p:sp>
      <p:grpSp>
        <p:nvGrpSpPr>
          <p:cNvPr id="21" name="组合 20"/>
          <p:cNvGrpSpPr>
            <a:grpSpLocks/>
          </p:cNvGrpSpPr>
          <p:nvPr/>
        </p:nvGrpSpPr>
        <p:grpSpPr bwMode="auto">
          <a:xfrm>
            <a:off x="2205919" y="4493414"/>
            <a:ext cx="1938362" cy="636951"/>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3" name="矩形 78"/>
            <p:cNvSpPr>
              <a:spLocks noChangeArrowheads="1"/>
            </p:cNvSpPr>
            <p:nvPr/>
          </p:nvSpPr>
          <p:spPr bwMode="auto">
            <a:xfrm>
              <a:off x="2106095" y="3501111"/>
              <a:ext cx="890580" cy="299856"/>
            </a:xfrm>
            <a:prstGeom prst="rect">
              <a:avLst/>
            </a:prstGeom>
            <a:noFill/>
            <a:ln w="9525">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12340</a:t>
              </a:r>
              <a:endParaRPr lang="zh-CN" altLang="en-US" sz="2000" b="1">
                <a:solidFill>
                  <a:schemeClr val="bg1"/>
                </a:solidFill>
                <a:latin typeface="微软雅黑" pitchFamily="34" charset="-122"/>
                <a:ea typeface="微软雅黑" pitchFamily="34" charset="-122"/>
              </a:endParaRPr>
            </a:p>
          </p:txBody>
        </p:sp>
      </p:grpSp>
      <p:grpSp>
        <p:nvGrpSpPr>
          <p:cNvPr id="33" name="Group 71"/>
          <p:cNvGrpSpPr>
            <a:grpSpLocks noChangeAspect="1"/>
          </p:cNvGrpSpPr>
          <p:nvPr/>
        </p:nvGrpSpPr>
        <p:grpSpPr>
          <a:xfrm>
            <a:off x="4470097" y="2313624"/>
            <a:ext cx="303628" cy="791794"/>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4" name="Group 72"/>
          <p:cNvGrpSpPr>
            <a:grpSpLocks noChangeAspect="1"/>
          </p:cNvGrpSpPr>
          <p:nvPr/>
        </p:nvGrpSpPr>
        <p:grpSpPr>
          <a:xfrm>
            <a:off x="4933944" y="2313624"/>
            <a:ext cx="303628" cy="791794"/>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5" name="Group 73"/>
          <p:cNvGrpSpPr>
            <a:grpSpLocks noChangeAspect="1"/>
          </p:cNvGrpSpPr>
          <p:nvPr/>
        </p:nvGrpSpPr>
        <p:grpSpPr>
          <a:xfrm>
            <a:off x="5397791" y="2313624"/>
            <a:ext cx="303628" cy="791794"/>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6" name="Group 74"/>
          <p:cNvGrpSpPr>
            <a:grpSpLocks noChangeAspect="1"/>
          </p:cNvGrpSpPr>
          <p:nvPr/>
        </p:nvGrpSpPr>
        <p:grpSpPr>
          <a:xfrm>
            <a:off x="6325483" y="2313624"/>
            <a:ext cx="303628" cy="791794"/>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grpSp>
      <p:grpSp>
        <p:nvGrpSpPr>
          <p:cNvPr id="46" name="Group 169"/>
          <p:cNvGrpSpPr>
            <a:grpSpLocks noChangeAspect="1"/>
          </p:cNvGrpSpPr>
          <p:nvPr/>
        </p:nvGrpSpPr>
        <p:grpSpPr>
          <a:xfrm>
            <a:off x="4435524" y="4447780"/>
            <a:ext cx="357148" cy="813777"/>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7" name="Group 170"/>
          <p:cNvGrpSpPr>
            <a:grpSpLocks noChangeAspect="1"/>
          </p:cNvGrpSpPr>
          <p:nvPr/>
        </p:nvGrpSpPr>
        <p:grpSpPr>
          <a:xfrm>
            <a:off x="4899558" y="4444097"/>
            <a:ext cx="357148" cy="813777"/>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8" name="Group 171"/>
          <p:cNvGrpSpPr>
            <a:grpSpLocks noChangeAspect="1"/>
          </p:cNvGrpSpPr>
          <p:nvPr/>
        </p:nvGrpSpPr>
        <p:grpSpPr>
          <a:xfrm>
            <a:off x="5363592" y="4444097"/>
            <a:ext cx="357148" cy="813777"/>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9" name="Group 172"/>
          <p:cNvGrpSpPr>
            <a:grpSpLocks noChangeAspect="1"/>
          </p:cNvGrpSpPr>
          <p:nvPr/>
        </p:nvGrpSpPr>
        <p:grpSpPr>
          <a:xfrm>
            <a:off x="5827625" y="4444097"/>
            <a:ext cx="357148" cy="813777"/>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50" name="Group 173"/>
          <p:cNvGrpSpPr>
            <a:grpSpLocks noChangeAspect="1"/>
          </p:cNvGrpSpPr>
          <p:nvPr/>
        </p:nvGrpSpPr>
        <p:grpSpPr>
          <a:xfrm>
            <a:off x="6291658" y="4449519"/>
            <a:ext cx="357148" cy="813777"/>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grpSp>
      <p:grpSp>
        <p:nvGrpSpPr>
          <p:cNvPr id="61" name="Group 74"/>
          <p:cNvGrpSpPr>
            <a:grpSpLocks noChangeAspect="1"/>
          </p:cNvGrpSpPr>
          <p:nvPr/>
        </p:nvGrpSpPr>
        <p:grpSpPr>
          <a:xfrm>
            <a:off x="5861638" y="2313624"/>
            <a:ext cx="303628" cy="791794"/>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70" name="组合 69"/>
          <p:cNvGrpSpPr/>
          <p:nvPr/>
        </p:nvGrpSpPr>
        <p:grpSpPr>
          <a:xfrm>
            <a:off x="1077930" y="1893230"/>
            <a:ext cx="1626168" cy="1626168"/>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199"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grpSp>
        <p:nvGrpSpPr>
          <p:cNvPr id="77" name="组合 76"/>
          <p:cNvGrpSpPr/>
          <p:nvPr/>
        </p:nvGrpSpPr>
        <p:grpSpPr>
          <a:xfrm>
            <a:off x="1078029" y="3999292"/>
            <a:ext cx="1625177" cy="16251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199"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sp>
        <p:nvSpPr>
          <p:cNvPr id="133" name="TextBox 132"/>
          <p:cNvSpPr txBox="1"/>
          <p:nvPr/>
        </p:nvSpPr>
        <p:spPr>
          <a:xfrm>
            <a:off x="6839335" y="2407974"/>
            <a:ext cx="1172116" cy="666657"/>
          </a:xfrm>
          <a:prstGeom prst="rect">
            <a:avLst/>
          </a:prstGeom>
          <a:noFill/>
        </p:spPr>
        <p:txBody>
          <a:bodyPr wrap="none" rtlCol="0">
            <a:spAutoFit/>
          </a:bodyPr>
          <a:lstStyle/>
          <a:p>
            <a:r>
              <a:rPr lang="en-US" altLang="zh-CN" sz="3732" dirty="0">
                <a:solidFill>
                  <a:schemeClr val="tx1">
                    <a:lumMod val="50000"/>
                    <a:lumOff val="50000"/>
                  </a:schemeClr>
                </a:solidFill>
                <a:latin typeface="微软雅黑" pitchFamily="34" charset="-122"/>
                <a:ea typeface="微软雅黑" pitchFamily="34" charset="-122"/>
              </a:rPr>
              <a:t>80%</a:t>
            </a:r>
            <a:endParaRPr lang="zh-CN" altLang="en-US" sz="3732" dirty="0">
              <a:solidFill>
                <a:schemeClr val="tx1">
                  <a:lumMod val="50000"/>
                  <a:lumOff val="50000"/>
                </a:schemeClr>
              </a:solidFill>
              <a:latin typeface="微软雅黑" pitchFamily="34" charset="-122"/>
              <a:ea typeface="微软雅黑" pitchFamily="34" charset="-122"/>
            </a:endParaRPr>
          </a:p>
        </p:txBody>
      </p:sp>
      <p:sp>
        <p:nvSpPr>
          <p:cNvPr id="134" name="TextBox 133"/>
          <p:cNvSpPr txBox="1"/>
          <p:nvPr/>
        </p:nvSpPr>
        <p:spPr>
          <a:xfrm>
            <a:off x="6839335" y="4555284"/>
            <a:ext cx="1172116" cy="666657"/>
          </a:xfrm>
          <a:prstGeom prst="rect">
            <a:avLst/>
          </a:prstGeom>
          <a:noFill/>
        </p:spPr>
        <p:txBody>
          <a:bodyPr wrap="none" rtlCol="0">
            <a:spAutoFit/>
          </a:bodyPr>
          <a:lstStyle/>
          <a:p>
            <a:r>
              <a:rPr lang="en-US" altLang="zh-CN" sz="3732" dirty="0">
                <a:solidFill>
                  <a:schemeClr val="tx1">
                    <a:lumMod val="50000"/>
                    <a:lumOff val="50000"/>
                  </a:schemeClr>
                </a:solidFill>
                <a:latin typeface="微软雅黑" pitchFamily="34" charset="-122"/>
                <a:ea typeface="微软雅黑" pitchFamily="34" charset="-122"/>
              </a:rPr>
              <a:t>70%</a:t>
            </a:r>
            <a:endParaRPr lang="zh-CN" altLang="en-US" sz="3732" dirty="0">
              <a:solidFill>
                <a:schemeClr val="tx1">
                  <a:lumMod val="50000"/>
                  <a:lumOff val="50000"/>
                </a:schemeClr>
              </a:solidFill>
              <a:latin typeface="微软雅黑" pitchFamily="34" charset="-122"/>
              <a:ea typeface="微软雅黑" pitchFamily="34" charset="-122"/>
            </a:endParaRPr>
          </a:p>
        </p:txBody>
      </p:sp>
      <p:sp>
        <p:nvSpPr>
          <p:cNvPr id="6" name="标题 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0167306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1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2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3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4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7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13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16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19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22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28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31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34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35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36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37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38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39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41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44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47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5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53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56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59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62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6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5860731" y="628718"/>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133" b="1" dirty="0">
                <a:solidFill>
                  <a:schemeClr val="tx2"/>
                </a:solidFill>
                <a:latin typeface="微软雅黑" panose="020B0503020204020204" pitchFamily="34" charset="-122"/>
                <a:ea typeface="微软雅黑" panose="020B0503020204020204" pitchFamily="34" charset="-122"/>
              </a:rPr>
              <a:t>年度工作概述</a:t>
            </a:r>
          </a:p>
          <a:p>
            <a:pPr>
              <a:buFont typeface="Arial"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3" name="TextBox 31"/>
          <p:cNvSpPr txBox="1"/>
          <p:nvPr/>
        </p:nvSpPr>
        <p:spPr>
          <a:xfrm>
            <a:off x="4739648" y="587681"/>
            <a:ext cx="686406" cy="748988"/>
          </a:xfrm>
          <a:prstGeom prst="rect">
            <a:avLst/>
          </a:prstGeom>
          <a:noFill/>
        </p:spPr>
        <p:txBody>
          <a:bodyPr wrap="none" rtlCol="0">
            <a:spAutoFit/>
          </a:bodyPr>
          <a:lstStyle/>
          <a:p>
            <a:pPr algn="ctr"/>
            <a:r>
              <a:rPr lang="en-US" altLang="zh-CN" sz="4267" dirty="0">
                <a:solidFill>
                  <a:schemeClr val="tx2"/>
                </a:solidFill>
                <a:latin typeface="Impact" panose="020B0806030902050204" pitchFamily="34" charset="0"/>
              </a:rPr>
              <a:t>01</a:t>
            </a:r>
            <a:endParaRPr lang="zh-CN" altLang="en-US" sz="4267" dirty="0">
              <a:solidFill>
                <a:schemeClr val="tx2"/>
              </a:solidFill>
              <a:latin typeface="Impact" panose="020B0806030902050204" pitchFamily="34" charset="0"/>
            </a:endParaRPr>
          </a:p>
        </p:txBody>
      </p:sp>
      <p:cxnSp>
        <p:nvCxnSpPr>
          <p:cNvPr id="4" name="直接连接符 3"/>
          <p:cNvCxnSpPr/>
          <p:nvPr/>
        </p:nvCxnSpPr>
        <p:spPr>
          <a:xfrm>
            <a:off x="5604449" y="663464"/>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39"/>
          <p:cNvSpPr>
            <a:spLocks noChangeArrowheads="1"/>
          </p:cNvSpPr>
          <p:nvPr/>
        </p:nvSpPr>
        <p:spPr bwMode="auto">
          <a:xfrm>
            <a:off x="5860731" y="1824317"/>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133" b="1" dirty="0">
                <a:solidFill>
                  <a:schemeClr val="accent1"/>
                </a:solidFill>
                <a:latin typeface="微软雅黑" panose="020B0503020204020204" pitchFamily="34" charset="-122"/>
                <a:ea typeface="微软雅黑" panose="020B0503020204020204" pitchFamily="34" charset="-122"/>
              </a:rPr>
              <a:t>工作完成情况</a:t>
            </a:r>
          </a:p>
          <a:p>
            <a:pPr>
              <a:buFont typeface="Arial"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6" name="TextBox 36"/>
          <p:cNvSpPr txBox="1"/>
          <p:nvPr/>
        </p:nvSpPr>
        <p:spPr>
          <a:xfrm>
            <a:off x="4706788" y="1783280"/>
            <a:ext cx="752129" cy="748988"/>
          </a:xfrm>
          <a:prstGeom prst="rect">
            <a:avLst/>
          </a:prstGeom>
          <a:noFill/>
        </p:spPr>
        <p:txBody>
          <a:bodyPr wrap="none" rtlCol="0">
            <a:spAutoFit/>
          </a:bodyPr>
          <a:lstStyle/>
          <a:p>
            <a:pPr algn="ctr"/>
            <a:r>
              <a:rPr lang="en-US" altLang="zh-CN" sz="4267" dirty="0">
                <a:solidFill>
                  <a:schemeClr val="accent1"/>
                </a:solidFill>
                <a:latin typeface="Impact" panose="020B0806030902050204" pitchFamily="34" charset="0"/>
              </a:rPr>
              <a:t>02</a:t>
            </a:r>
            <a:endParaRPr lang="zh-CN" altLang="en-US" sz="4267" dirty="0">
              <a:solidFill>
                <a:schemeClr val="accent1"/>
              </a:solidFill>
              <a:latin typeface="Impact" panose="020B0806030902050204" pitchFamily="34" charset="0"/>
            </a:endParaRPr>
          </a:p>
        </p:txBody>
      </p:sp>
      <p:cxnSp>
        <p:nvCxnSpPr>
          <p:cNvPr id="7" name="直接连接符 6"/>
          <p:cNvCxnSpPr/>
          <p:nvPr/>
        </p:nvCxnSpPr>
        <p:spPr>
          <a:xfrm>
            <a:off x="5604449" y="1859062"/>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39"/>
          <p:cNvSpPr>
            <a:spLocks noChangeArrowheads="1"/>
          </p:cNvSpPr>
          <p:nvPr/>
        </p:nvSpPr>
        <p:spPr bwMode="auto">
          <a:xfrm>
            <a:off x="5860731" y="3072456"/>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2133" b="1" dirty="0">
                <a:solidFill>
                  <a:srgbClr val="D33534"/>
                </a:solidFill>
                <a:latin typeface="微软雅黑" panose="020B0503020204020204" pitchFamily="34" charset="-122"/>
                <a:ea typeface="微软雅黑" panose="020B0503020204020204" pitchFamily="34" charset="-122"/>
              </a:rPr>
              <a:t>成功项目展示</a:t>
            </a:r>
          </a:p>
          <a:p>
            <a:pPr>
              <a:buFont typeface="Arial"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9" name="TextBox 39"/>
          <p:cNvSpPr txBox="1"/>
          <p:nvPr/>
        </p:nvSpPr>
        <p:spPr>
          <a:xfrm>
            <a:off x="4698773" y="3031419"/>
            <a:ext cx="768159" cy="748988"/>
          </a:xfrm>
          <a:prstGeom prst="rect">
            <a:avLst/>
          </a:prstGeom>
          <a:noFill/>
        </p:spPr>
        <p:txBody>
          <a:bodyPr wrap="none" rtlCol="0">
            <a:spAutoFit/>
          </a:bodyPr>
          <a:lstStyle>
            <a:defPPr>
              <a:defRPr lang="zh-CN"/>
            </a:defPPr>
            <a:lvl1pPr algn="ctr">
              <a:defRPr sz="3200">
                <a:solidFill>
                  <a:schemeClr val="tx2"/>
                </a:solidFill>
                <a:latin typeface="Impact" panose="020B0806030902050204" pitchFamily="34" charset="0"/>
              </a:defRPr>
            </a:lvl1pPr>
          </a:lstStyle>
          <a:p>
            <a:r>
              <a:rPr lang="en-US" altLang="zh-CN" sz="4267" dirty="0"/>
              <a:t>03</a:t>
            </a:r>
            <a:endParaRPr lang="zh-CN" altLang="en-US" sz="4267" dirty="0"/>
          </a:p>
        </p:txBody>
      </p:sp>
      <p:cxnSp>
        <p:nvCxnSpPr>
          <p:cNvPr id="10" name="直接连接符 9"/>
          <p:cNvCxnSpPr/>
          <p:nvPr/>
        </p:nvCxnSpPr>
        <p:spPr>
          <a:xfrm>
            <a:off x="5604449" y="3107201"/>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39"/>
          <p:cNvSpPr>
            <a:spLocks noChangeArrowheads="1"/>
          </p:cNvSpPr>
          <p:nvPr/>
        </p:nvSpPr>
        <p:spPr bwMode="auto">
          <a:xfrm>
            <a:off x="5860731" y="4224584"/>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133" b="1" dirty="0">
                <a:solidFill>
                  <a:schemeClr val="accent1"/>
                </a:solidFill>
                <a:latin typeface="微软雅黑" panose="020B0503020204020204" pitchFamily="34" charset="-122"/>
                <a:ea typeface="微软雅黑" panose="020B0503020204020204" pitchFamily="34" charset="-122"/>
              </a:rPr>
              <a:t>工作存在不足</a:t>
            </a:r>
          </a:p>
          <a:p>
            <a:pPr>
              <a:buFont typeface="Arial"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12" name="TextBox 42"/>
          <p:cNvSpPr txBox="1"/>
          <p:nvPr/>
        </p:nvSpPr>
        <p:spPr>
          <a:xfrm>
            <a:off x="4706786" y="4183547"/>
            <a:ext cx="752129" cy="748988"/>
          </a:xfrm>
          <a:prstGeom prst="rect">
            <a:avLst/>
          </a:prstGeom>
          <a:noFill/>
        </p:spPr>
        <p:txBody>
          <a:bodyPr wrap="none" rtlCol="0">
            <a:spAutoFit/>
          </a:bodyPr>
          <a:lstStyle/>
          <a:p>
            <a:pPr algn="ctr"/>
            <a:r>
              <a:rPr lang="en-US" altLang="zh-CN" sz="4267" dirty="0">
                <a:solidFill>
                  <a:schemeClr val="accent1"/>
                </a:solidFill>
                <a:latin typeface="Impact" panose="020B0806030902050204" pitchFamily="34" charset="0"/>
              </a:rPr>
              <a:t>04</a:t>
            </a:r>
            <a:endParaRPr lang="zh-CN" altLang="en-US" sz="4267" dirty="0">
              <a:solidFill>
                <a:schemeClr val="accent1"/>
              </a:solidFill>
              <a:latin typeface="Impact" panose="020B0806030902050204" pitchFamily="34" charset="0"/>
            </a:endParaRPr>
          </a:p>
        </p:txBody>
      </p:sp>
      <p:cxnSp>
        <p:nvCxnSpPr>
          <p:cNvPr id="13" name="直接连接符 12"/>
          <p:cNvCxnSpPr/>
          <p:nvPr/>
        </p:nvCxnSpPr>
        <p:spPr>
          <a:xfrm>
            <a:off x="5604449" y="4259329"/>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39"/>
          <p:cNvSpPr>
            <a:spLocks noChangeArrowheads="1"/>
          </p:cNvSpPr>
          <p:nvPr/>
        </p:nvSpPr>
        <p:spPr bwMode="auto">
          <a:xfrm>
            <a:off x="5860731" y="5387942"/>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133" b="1" dirty="0">
                <a:solidFill>
                  <a:srgbClr val="D33534"/>
                </a:solidFill>
                <a:latin typeface="微软雅黑" panose="020B0503020204020204" pitchFamily="34" charset="-122"/>
                <a:ea typeface="微软雅黑" panose="020B0503020204020204" pitchFamily="34" charset="-122"/>
              </a:rPr>
              <a:t>明年工作计划</a:t>
            </a:r>
          </a:p>
          <a:p>
            <a:pPr>
              <a:buFont typeface="Arial"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18" name="TextBox 47"/>
          <p:cNvSpPr txBox="1"/>
          <p:nvPr/>
        </p:nvSpPr>
        <p:spPr>
          <a:xfrm>
            <a:off x="4697170" y="5346905"/>
            <a:ext cx="771365" cy="748988"/>
          </a:xfrm>
          <a:prstGeom prst="rect">
            <a:avLst/>
          </a:prstGeom>
          <a:noFill/>
        </p:spPr>
        <p:txBody>
          <a:bodyPr wrap="none" rtlCol="0">
            <a:spAutoFit/>
          </a:bodyPr>
          <a:lstStyle/>
          <a:p>
            <a:pPr algn="ctr"/>
            <a:r>
              <a:rPr lang="en-US" altLang="zh-CN" sz="4267" dirty="0">
                <a:solidFill>
                  <a:schemeClr val="tx2"/>
                </a:solidFill>
                <a:latin typeface="Impact" panose="020B0806030902050204" pitchFamily="34" charset="0"/>
              </a:rPr>
              <a:t>05</a:t>
            </a:r>
            <a:endParaRPr lang="zh-CN" altLang="en-US" sz="4267" dirty="0">
              <a:solidFill>
                <a:schemeClr val="tx2"/>
              </a:solidFill>
              <a:latin typeface="Impact" panose="020B0806030902050204" pitchFamily="34" charset="0"/>
            </a:endParaRPr>
          </a:p>
        </p:txBody>
      </p:sp>
      <p:cxnSp>
        <p:nvCxnSpPr>
          <p:cNvPr id="19" name="直接连接符 18"/>
          <p:cNvCxnSpPr/>
          <p:nvPr/>
        </p:nvCxnSpPr>
        <p:spPr>
          <a:xfrm>
            <a:off x="5604449" y="5422688"/>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1"/>
          <p:cNvSpPr txBox="1">
            <a:spLocks noChangeArrowheads="1"/>
          </p:cNvSpPr>
          <p:nvPr/>
        </p:nvSpPr>
        <p:spPr bwMode="auto">
          <a:xfrm>
            <a:off x="2992675" y="292947"/>
            <a:ext cx="365548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anose="02000000000000000000" pitchFamily="50" charset="0"/>
                <a:ea typeface="微软雅黑" panose="020B0503020204020204" pitchFamily="34" charset="-122"/>
              </a:defRPr>
            </a:lvl1pPr>
            <a:lvl2pPr marL="742950" indent="-285750">
              <a:defRPr sz="1300">
                <a:solidFill>
                  <a:schemeClr val="tx1"/>
                </a:solidFill>
                <a:latin typeface="Nexa Light" panose="02000000000000000000" pitchFamily="50" charset="0"/>
                <a:ea typeface="微软雅黑" panose="020B0503020204020204" pitchFamily="34" charset="-122"/>
              </a:defRPr>
            </a:lvl2pPr>
            <a:lvl3pPr marL="1143000" indent="-228600">
              <a:defRPr sz="1300">
                <a:solidFill>
                  <a:schemeClr val="tx1"/>
                </a:solidFill>
                <a:latin typeface="Nexa Light" panose="02000000000000000000" pitchFamily="50" charset="0"/>
                <a:ea typeface="微软雅黑" panose="020B0503020204020204" pitchFamily="34" charset="-122"/>
              </a:defRPr>
            </a:lvl3pPr>
            <a:lvl4pPr marL="1600200" indent="-228600">
              <a:defRPr sz="1300">
                <a:solidFill>
                  <a:schemeClr val="tx1"/>
                </a:solidFill>
                <a:latin typeface="Nexa Light" panose="02000000000000000000" pitchFamily="50" charset="0"/>
                <a:ea typeface="微软雅黑" panose="020B0503020204020204" pitchFamily="34" charset="-122"/>
              </a:defRPr>
            </a:lvl4pPr>
            <a:lvl5pPr marL="2057400" indent="-228600">
              <a:defRPr sz="1300">
                <a:solidFill>
                  <a:schemeClr val="tx1"/>
                </a:solidFill>
                <a:latin typeface="Nexa Light" panose="02000000000000000000" pitchFamily="50"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9pPr>
          </a:lstStyle>
          <a:p>
            <a:pPr eaLnBrk="1" hangingPunct="1">
              <a:defRPr/>
            </a:pPr>
            <a:r>
              <a:rPr lang="zh-CN" altLang="en-US" sz="4000" b="1" dirty="0">
                <a:solidFill>
                  <a:schemeClr val="accent1"/>
                </a:solidFill>
                <a:latin typeface="方正悠黑简体" panose="00000500000000000000" pitchFamily="2" charset="-122"/>
                <a:ea typeface="方正悠黑简体" panose="00000500000000000000" pitchFamily="2" charset="-122"/>
              </a:rPr>
              <a:t>目录</a:t>
            </a:r>
            <a:endParaRPr lang="zh-CN" altLang="en-US" sz="1800" b="1" dirty="0">
              <a:solidFill>
                <a:schemeClr val="accent1"/>
              </a:solidFill>
              <a:latin typeface="方正悠黑简体" panose="00000500000000000000" pitchFamily="2" charset="-122"/>
              <a:ea typeface="方正悠黑简体" panose="00000500000000000000" pitchFamily="2" charset="-122"/>
            </a:endParaRPr>
          </a:p>
        </p:txBody>
      </p:sp>
      <p:sp>
        <p:nvSpPr>
          <p:cNvPr id="23" name="Freeform 10"/>
          <p:cNvSpPr>
            <a:spLocks noEditPoints="1"/>
          </p:cNvSpPr>
          <p:nvPr/>
        </p:nvSpPr>
        <p:spPr bwMode="auto">
          <a:xfrm>
            <a:off x="2240605" y="264529"/>
            <a:ext cx="687916" cy="690033"/>
          </a:xfrm>
          <a:custGeom>
            <a:avLst/>
            <a:gdLst>
              <a:gd name="T0" fmla="*/ 257542 w 442"/>
              <a:gd name="T1" fmla="*/ 0 h 442"/>
              <a:gd name="T2" fmla="*/ 515084 w 442"/>
              <a:gd name="T3" fmla="*/ 258829 h 442"/>
              <a:gd name="T4" fmla="*/ 257542 w 442"/>
              <a:gd name="T5" fmla="*/ 517658 h 442"/>
              <a:gd name="T6" fmla="*/ 0 w 442"/>
              <a:gd name="T7" fmla="*/ 258829 h 442"/>
              <a:gd name="T8" fmla="*/ 257542 w 442"/>
              <a:gd name="T9" fmla="*/ 0 h 442"/>
              <a:gd name="T10" fmla="*/ 257542 w 442"/>
              <a:gd name="T11" fmla="*/ 52703 h 442"/>
              <a:gd name="T12" fmla="*/ 463809 w 442"/>
              <a:gd name="T13" fmla="*/ 258829 h 442"/>
              <a:gd name="T14" fmla="*/ 257542 w 442"/>
              <a:gd name="T15" fmla="*/ 466126 h 442"/>
              <a:gd name="T16" fmla="*/ 51275 w 442"/>
              <a:gd name="T17" fmla="*/ 258829 h 442"/>
              <a:gd name="T18" fmla="*/ 257542 w 442"/>
              <a:gd name="T19" fmla="*/ 52703 h 442"/>
              <a:gd name="T20" fmla="*/ 426518 w 442"/>
              <a:gd name="T21" fmla="*/ 269370 h 442"/>
              <a:gd name="T22" fmla="*/ 299495 w 442"/>
              <a:gd name="T23" fmla="*/ 343153 h 442"/>
              <a:gd name="T24" fmla="*/ 171306 w 442"/>
              <a:gd name="T25" fmla="*/ 416937 h 442"/>
              <a:gd name="T26" fmla="*/ 171306 w 442"/>
              <a:gd name="T27" fmla="*/ 269370 h 442"/>
              <a:gd name="T28" fmla="*/ 171306 w 442"/>
              <a:gd name="T29" fmla="*/ 121802 h 442"/>
              <a:gd name="T30" fmla="*/ 299495 w 442"/>
              <a:gd name="T31" fmla="*/ 195586 h 442"/>
              <a:gd name="T32" fmla="*/ 426518 w 442"/>
              <a:gd name="T33" fmla="*/ 269370 h 4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42" h="442">
                <a:moveTo>
                  <a:pt x="221" y="0"/>
                </a:moveTo>
                <a:cubicBezTo>
                  <a:pt x="343" y="0"/>
                  <a:pt x="442" y="99"/>
                  <a:pt x="442" y="221"/>
                </a:cubicBezTo>
                <a:cubicBezTo>
                  <a:pt x="442" y="343"/>
                  <a:pt x="343" y="442"/>
                  <a:pt x="221" y="442"/>
                </a:cubicBezTo>
                <a:cubicBezTo>
                  <a:pt x="99" y="442"/>
                  <a:pt x="0" y="343"/>
                  <a:pt x="0" y="221"/>
                </a:cubicBezTo>
                <a:cubicBezTo>
                  <a:pt x="0" y="99"/>
                  <a:pt x="99" y="0"/>
                  <a:pt x="221" y="0"/>
                </a:cubicBezTo>
                <a:close/>
                <a:moveTo>
                  <a:pt x="221" y="45"/>
                </a:moveTo>
                <a:cubicBezTo>
                  <a:pt x="319" y="45"/>
                  <a:pt x="398" y="124"/>
                  <a:pt x="398" y="221"/>
                </a:cubicBezTo>
                <a:cubicBezTo>
                  <a:pt x="398" y="319"/>
                  <a:pt x="319" y="398"/>
                  <a:pt x="221" y="398"/>
                </a:cubicBezTo>
                <a:cubicBezTo>
                  <a:pt x="124" y="398"/>
                  <a:pt x="44" y="319"/>
                  <a:pt x="44" y="221"/>
                </a:cubicBezTo>
                <a:cubicBezTo>
                  <a:pt x="44" y="124"/>
                  <a:pt x="124" y="45"/>
                  <a:pt x="221" y="45"/>
                </a:cubicBezTo>
                <a:close/>
                <a:moveTo>
                  <a:pt x="366" y="230"/>
                </a:moveTo>
                <a:lnTo>
                  <a:pt x="257" y="293"/>
                </a:lnTo>
                <a:lnTo>
                  <a:pt x="147" y="356"/>
                </a:lnTo>
                <a:lnTo>
                  <a:pt x="147" y="230"/>
                </a:lnTo>
                <a:lnTo>
                  <a:pt x="147" y="104"/>
                </a:lnTo>
                <a:lnTo>
                  <a:pt x="257" y="167"/>
                </a:lnTo>
                <a:lnTo>
                  <a:pt x="366" y="230"/>
                </a:lnTo>
                <a:close/>
              </a:path>
            </a:pathLst>
          </a:custGeom>
          <a:solidFill>
            <a:srgbClr val="EB625C"/>
          </a:solidFill>
          <a:ln>
            <a:noFill/>
          </a:ln>
        </p:spPr>
        <p:txBody>
          <a:bodyPr/>
          <a:lstStyle/>
          <a:p>
            <a:endParaRPr lang="zh-CN" altLang="en-US" sz="2400">
              <a:solidFill>
                <a:schemeClr val="accent1"/>
              </a:solidFill>
            </a:endParaRPr>
          </a:p>
        </p:txBody>
      </p:sp>
    </p:spTree>
    <p:extLst>
      <p:ext uri="{BB962C8B-B14F-4D97-AF65-F5344CB8AC3E}">
        <p14:creationId xmlns:p14="http://schemas.microsoft.com/office/powerpoint/2010/main" val="377049125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400" fill="hold"/>
                                            <p:tgtEl>
                                              <p:spTgt spid="23"/>
                                            </p:tgtEl>
                                            <p:attrNameLst>
                                              <p:attrName>ppt_x</p:attrName>
                                            </p:attrNameLst>
                                          </p:cBhvr>
                                          <p:tavLst>
                                            <p:tav tm="0">
                                              <p:val>
                                                <p:strVal val="0-#ppt_w/2"/>
                                              </p:val>
                                            </p:tav>
                                            <p:tav tm="100000">
                                              <p:val>
                                                <p:strVal val="#ppt_x"/>
                                              </p:val>
                                            </p:tav>
                                          </p:tavLst>
                                        </p:anim>
                                        <p:anim calcmode="lin" valueType="num">
                                          <p:cBhvr additive="base">
                                            <p:cTn id="8" dur="4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childTnLst>
                                    </p:cTn>
                                  </p:par>
                                  <p:par>
                                    <p:cTn id="13" presetID="53" presetClass="entr" presetSubtype="16" fill="hold" grpId="0" nodeType="withEffect">
                                      <p:stCondLst>
                                        <p:cond delay="900"/>
                                      </p:stCondLst>
                                      <p:childTnLst>
                                        <p:set>
                                          <p:cBhvr>
                                            <p:cTn id="14" dur="1" fill="hold">
                                              <p:stCondLst>
                                                <p:cond delay="0"/>
                                              </p:stCondLst>
                                            </p:cTn>
                                            <p:tgtEl>
                                              <p:spTgt spid="3"/>
                                            </p:tgtEl>
                                            <p:attrNameLst>
                                              <p:attrName>style.visibility</p:attrName>
                                            </p:attrNameLst>
                                          </p:cBhvr>
                                          <p:to>
                                            <p:strVal val="visible"/>
                                          </p:to>
                                        </p:set>
                                        <p:anim calcmode="lin" valueType="num">
                                          <p:cBhvr>
                                            <p:cTn id="15" dur="300" fill="hold"/>
                                            <p:tgtEl>
                                              <p:spTgt spid="3"/>
                                            </p:tgtEl>
                                            <p:attrNameLst>
                                              <p:attrName>ppt_w</p:attrName>
                                            </p:attrNameLst>
                                          </p:cBhvr>
                                          <p:tavLst>
                                            <p:tav tm="0">
                                              <p:val>
                                                <p:fltVal val="0"/>
                                              </p:val>
                                            </p:tav>
                                            <p:tav tm="100000">
                                              <p:val>
                                                <p:strVal val="#ppt_w"/>
                                              </p:val>
                                            </p:tav>
                                          </p:tavLst>
                                        </p:anim>
                                        <p:anim calcmode="lin" valueType="num">
                                          <p:cBhvr>
                                            <p:cTn id="16" dur="300" fill="hold"/>
                                            <p:tgtEl>
                                              <p:spTgt spid="3"/>
                                            </p:tgtEl>
                                            <p:attrNameLst>
                                              <p:attrName>ppt_h</p:attrName>
                                            </p:attrNameLst>
                                          </p:cBhvr>
                                          <p:tavLst>
                                            <p:tav tm="0">
                                              <p:val>
                                                <p:fltVal val="0"/>
                                              </p:val>
                                            </p:tav>
                                            <p:tav tm="100000">
                                              <p:val>
                                                <p:strVal val="#ppt_h"/>
                                              </p:val>
                                            </p:tav>
                                          </p:tavLst>
                                        </p:anim>
                                        <p:animEffect transition="in" filter="fade">
                                          <p:cBhvr>
                                            <p:cTn id="17" dur="300"/>
                                            <p:tgtEl>
                                              <p:spTgt spid="3"/>
                                            </p:tgtEl>
                                          </p:cBhvr>
                                        </p:animEffect>
                                      </p:childTnLst>
                                    </p:cTn>
                                  </p:par>
                                  <p:par>
                                    <p:cTn id="18" presetID="6" presetClass="emph" presetSubtype="0" autoRev="1" fill="hold" grpId="1" nodeType="withEffect">
                                      <p:stCondLst>
                                        <p:cond delay="1200"/>
                                      </p:stCondLst>
                                      <p:childTnLst>
                                        <p:animScale>
                                          <p:cBhvr>
                                            <p:cTn id="19" dur="150" fill="hold"/>
                                            <p:tgtEl>
                                              <p:spTgt spid="3"/>
                                            </p:tgtEl>
                                          </p:cBhvr>
                                          <p:by x="110000" y="110000"/>
                                        </p:animScale>
                                      </p:childTnLst>
                                    </p:cTn>
                                  </p:par>
                                  <p:par>
                                    <p:cTn id="20" presetID="2" presetClass="entr" presetSubtype="2" fill="hold" nodeType="withEffect" p14:presetBounceEnd="50000">
                                      <p:stCondLst>
                                        <p:cond delay="1200"/>
                                      </p:stCondLst>
                                      <p:childTnLst>
                                        <p:set>
                                          <p:cBhvr>
                                            <p:cTn id="21" dur="1" fill="hold">
                                              <p:stCondLst>
                                                <p:cond delay="0"/>
                                              </p:stCondLst>
                                            </p:cTn>
                                            <p:tgtEl>
                                              <p:spTgt spid="4"/>
                                            </p:tgtEl>
                                            <p:attrNameLst>
                                              <p:attrName>style.visibility</p:attrName>
                                            </p:attrNameLst>
                                          </p:cBhvr>
                                          <p:to>
                                            <p:strVal val="visible"/>
                                          </p:to>
                                        </p:set>
                                        <p:anim calcmode="lin" valueType="num" p14:bounceEnd="50000">
                                          <p:cBhvr additive="base">
                                            <p:cTn id="22"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14:presetBounceEnd="50000">
                                      <p:stCondLst>
                                        <p:cond delay="1400"/>
                                      </p:stCondLst>
                                      <p:childTnLst>
                                        <p:set>
                                          <p:cBhvr>
                                            <p:cTn id="25" dur="1" fill="hold">
                                              <p:stCondLst>
                                                <p:cond delay="0"/>
                                              </p:stCondLst>
                                            </p:cTn>
                                            <p:tgtEl>
                                              <p:spTgt spid="2"/>
                                            </p:tgtEl>
                                            <p:attrNameLst>
                                              <p:attrName>style.visibility</p:attrName>
                                            </p:attrNameLst>
                                          </p:cBhvr>
                                          <p:to>
                                            <p:strVal val="visible"/>
                                          </p:to>
                                        </p:set>
                                        <p:anim calcmode="lin" valueType="num" p14:bounceEnd="50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2"/>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1900"/>
                                      </p:stCondLst>
                                      <p:childTnLst>
                                        <p:set>
                                          <p:cBhvr>
                                            <p:cTn id="29" dur="1" fill="hold">
                                              <p:stCondLst>
                                                <p:cond delay="0"/>
                                              </p:stCondLst>
                                            </p:cTn>
                                            <p:tgtEl>
                                              <p:spTgt spid="6"/>
                                            </p:tgtEl>
                                            <p:attrNameLst>
                                              <p:attrName>style.visibility</p:attrName>
                                            </p:attrNameLst>
                                          </p:cBhvr>
                                          <p:to>
                                            <p:strVal val="visible"/>
                                          </p:to>
                                        </p:set>
                                        <p:anim calcmode="lin" valueType="num">
                                          <p:cBhvr>
                                            <p:cTn id="30" dur="300" fill="hold"/>
                                            <p:tgtEl>
                                              <p:spTgt spid="6"/>
                                            </p:tgtEl>
                                            <p:attrNameLst>
                                              <p:attrName>ppt_w</p:attrName>
                                            </p:attrNameLst>
                                          </p:cBhvr>
                                          <p:tavLst>
                                            <p:tav tm="0">
                                              <p:val>
                                                <p:fltVal val="0"/>
                                              </p:val>
                                            </p:tav>
                                            <p:tav tm="100000">
                                              <p:val>
                                                <p:strVal val="#ppt_w"/>
                                              </p:val>
                                            </p:tav>
                                          </p:tavLst>
                                        </p:anim>
                                        <p:anim calcmode="lin" valueType="num">
                                          <p:cBhvr>
                                            <p:cTn id="31" dur="300" fill="hold"/>
                                            <p:tgtEl>
                                              <p:spTgt spid="6"/>
                                            </p:tgtEl>
                                            <p:attrNameLst>
                                              <p:attrName>ppt_h</p:attrName>
                                            </p:attrNameLst>
                                          </p:cBhvr>
                                          <p:tavLst>
                                            <p:tav tm="0">
                                              <p:val>
                                                <p:fltVal val="0"/>
                                              </p:val>
                                            </p:tav>
                                            <p:tav tm="100000">
                                              <p:val>
                                                <p:strVal val="#ppt_h"/>
                                              </p:val>
                                            </p:tav>
                                          </p:tavLst>
                                        </p:anim>
                                        <p:animEffect transition="in" filter="fade">
                                          <p:cBhvr>
                                            <p:cTn id="32" dur="300"/>
                                            <p:tgtEl>
                                              <p:spTgt spid="6"/>
                                            </p:tgtEl>
                                          </p:cBhvr>
                                        </p:animEffect>
                                      </p:childTnLst>
                                    </p:cTn>
                                  </p:par>
                                  <p:par>
                                    <p:cTn id="33" presetID="6" presetClass="emph" presetSubtype="0" autoRev="1" fill="hold" grpId="1" nodeType="withEffect">
                                      <p:stCondLst>
                                        <p:cond delay="2200"/>
                                      </p:stCondLst>
                                      <p:childTnLst>
                                        <p:animScale>
                                          <p:cBhvr>
                                            <p:cTn id="34" dur="150" fill="hold"/>
                                            <p:tgtEl>
                                              <p:spTgt spid="6"/>
                                            </p:tgtEl>
                                          </p:cBhvr>
                                          <p:by x="110000" y="110000"/>
                                        </p:animScale>
                                      </p:childTnLst>
                                    </p:cTn>
                                  </p:par>
                                  <p:par>
                                    <p:cTn id="35" presetID="2" presetClass="entr" presetSubtype="2" fill="hold" nodeType="withEffect" p14:presetBounceEnd="50000">
                                      <p:stCondLst>
                                        <p:cond delay="2200"/>
                                      </p:stCondLst>
                                      <p:childTnLst>
                                        <p:set>
                                          <p:cBhvr>
                                            <p:cTn id="36" dur="1" fill="hold">
                                              <p:stCondLst>
                                                <p:cond delay="0"/>
                                              </p:stCondLst>
                                            </p:cTn>
                                            <p:tgtEl>
                                              <p:spTgt spid="7"/>
                                            </p:tgtEl>
                                            <p:attrNameLst>
                                              <p:attrName>style.visibility</p:attrName>
                                            </p:attrNameLst>
                                          </p:cBhvr>
                                          <p:to>
                                            <p:strVal val="visible"/>
                                          </p:to>
                                        </p:set>
                                        <p:anim calcmode="lin" valueType="num" p14:bounceEnd="50000">
                                          <p:cBhvr additive="base">
                                            <p:cTn id="37"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14:presetBounceEnd="50000">
                                      <p:stCondLst>
                                        <p:cond delay="2400"/>
                                      </p:stCondLst>
                                      <p:childTnLst>
                                        <p:set>
                                          <p:cBhvr>
                                            <p:cTn id="40" dur="1" fill="hold">
                                              <p:stCondLst>
                                                <p:cond delay="0"/>
                                              </p:stCondLst>
                                            </p:cTn>
                                            <p:tgtEl>
                                              <p:spTgt spid="5"/>
                                            </p:tgtEl>
                                            <p:attrNameLst>
                                              <p:attrName>style.visibility</p:attrName>
                                            </p:attrNameLst>
                                          </p:cBhvr>
                                          <p:to>
                                            <p:strVal val="visible"/>
                                          </p:to>
                                        </p:set>
                                        <p:anim calcmode="lin" valueType="num" p14:bounceEnd="50000">
                                          <p:cBhvr additive="base">
                                            <p:cTn id="41"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42" dur="500" fill="hold"/>
                                            <p:tgtEl>
                                              <p:spTgt spid="5"/>
                                            </p:tgtEl>
                                            <p:attrNameLst>
                                              <p:attrName>ppt_y</p:attrName>
                                            </p:attrNameLst>
                                          </p:cBhvr>
                                          <p:tavLst>
                                            <p:tav tm="0">
                                              <p:val>
                                                <p:strVal val="#ppt_y"/>
                                              </p:val>
                                            </p:tav>
                                            <p:tav tm="100000">
                                              <p:val>
                                                <p:strVal val="#ppt_y"/>
                                              </p:val>
                                            </p:tav>
                                          </p:tavLst>
                                        </p:anim>
                                      </p:childTnLst>
                                    </p:cTn>
                                  </p:par>
                                  <p:par>
                                    <p:cTn id="43" presetID="53" presetClass="entr" presetSubtype="16" fill="hold" grpId="0" nodeType="withEffect">
                                      <p:stCondLst>
                                        <p:cond delay="2900"/>
                                      </p:stCondLst>
                                      <p:childTnLst>
                                        <p:set>
                                          <p:cBhvr>
                                            <p:cTn id="44" dur="1" fill="hold">
                                              <p:stCondLst>
                                                <p:cond delay="0"/>
                                              </p:stCondLst>
                                            </p:cTn>
                                            <p:tgtEl>
                                              <p:spTgt spid="9"/>
                                            </p:tgtEl>
                                            <p:attrNameLst>
                                              <p:attrName>style.visibility</p:attrName>
                                            </p:attrNameLst>
                                          </p:cBhvr>
                                          <p:to>
                                            <p:strVal val="visible"/>
                                          </p:to>
                                        </p:set>
                                        <p:anim calcmode="lin" valueType="num">
                                          <p:cBhvr>
                                            <p:cTn id="45" dur="300" fill="hold"/>
                                            <p:tgtEl>
                                              <p:spTgt spid="9"/>
                                            </p:tgtEl>
                                            <p:attrNameLst>
                                              <p:attrName>ppt_w</p:attrName>
                                            </p:attrNameLst>
                                          </p:cBhvr>
                                          <p:tavLst>
                                            <p:tav tm="0">
                                              <p:val>
                                                <p:fltVal val="0"/>
                                              </p:val>
                                            </p:tav>
                                            <p:tav tm="100000">
                                              <p:val>
                                                <p:strVal val="#ppt_w"/>
                                              </p:val>
                                            </p:tav>
                                          </p:tavLst>
                                        </p:anim>
                                        <p:anim calcmode="lin" valueType="num">
                                          <p:cBhvr>
                                            <p:cTn id="46" dur="300" fill="hold"/>
                                            <p:tgtEl>
                                              <p:spTgt spid="9"/>
                                            </p:tgtEl>
                                            <p:attrNameLst>
                                              <p:attrName>ppt_h</p:attrName>
                                            </p:attrNameLst>
                                          </p:cBhvr>
                                          <p:tavLst>
                                            <p:tav tm="0">
                                              <p:val>
                                                <p:fltVal val="0"/>
                                              </p:val>
                                            </p:tav>
                                            <p:tav tm="100000">
                                              <p:val>
                                                <p:strVal val="#ppt_h"/>
                                              </p:val>
                                            </p:tav>
                                          </p:tavLst>
                                        </p:anim>
                                        <p:animEffect transition="in" filter="fade">
                                          <p:cBhvr>
                                            <p:cTn id="47" dur="300"/>
                                            <p:tgtEl>
                                              <p:spTgt spid="9"/>
                                            </p:tgtEl>
                                          </p:cBhvr>
                                        </p:animEffect>
                                      </p:childTnLst>
                                    </p:cTn>
                                  </p:par>
                                  <p:par>
                                    <p:cTn id="48" presetID="6" presetClass="emph" presetSubtype="0" autoRev="1" fill="hold" grpId="1" nodeType="withEffect">
                                      <p:stCondLst>
                                        <p:cond delay="3200"/>
                                      </p:stCondLst>
                                      <p:childTnLst>
                                        <p:animScale>
                                          <p:cBhvr>
                                            <p:cTn id="49" dur="150" fill="hold"/>
                                            <p:tgtEl>
                                              <p:spTgt spid="9"/>
                                            </p:tgtEl>
                                          </p:cBhvr>
                                          <p:by x="110000" y="110000"/>
                                        </p:animScale>
                                      </p:childTnLst>
                                    </p:cTn>
                                  </p:par>
                                  <p:par>
                                    <p:cTn id="50" presetID="2" presetClass="entr" presetSubtype="2" fill="hold" nodeType="withEffect" p14:presetBounceEnd="50000">
                                      <p:stCondLst>
                                        <p:cond delay="3200"/>
                                      </p:stCondLst>
                                      <p:childTnLst>
                                        <p:set>
                                          <p:cBhvr>
                                            <p:cTn id="51" dur="1" fill="hold">
                                              <p:stCondLst>
                                                <p:cond delay="0"/>
                                              </p:stCondLst>
                                            </p:cTn>
                                            <p:tgtEl>
                                              <p:spTgt spid="10"/>
                                            </p:tgtEl>
                                            <p:attrNameLst>
                                              <p:attrName>style.visibility</p:attrName>
                                            </p:attrNameLst>
                                          </p:cBhvr>
                                          <p:to>
                                            <p:strVal val="visible"/>
                                          </p:to>
                                        </p:set>
                                        <p:anim calcmode="lin" valueType="num" p14:bounceEnd="50000">
                                          <p:cBhvr additive="base">
                                            <p:cTn id="52"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53" dur="500" fill="hold"/>
                                            <p:tgtEl>
                                              <p:spTgt spid="10"/>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14:presetBounceEnd="50000">
                                      <p:stCondLst>
                                        <p:cond delay="3400"/>
                                      </p:stCondLst>
                                      <p:childTnLst>
                                        <p:set>
                                          <p:cBhvr>
                                            <p:cTn id="55" dur="1" fill="hold">
                                              <p:stCondLst>
                                                <p:cond delay="0"/>
                                              </p:stCondLst>
                                            </p:cTn>
                                            <p:tgtEl>
                                              <p:spTgt spid="8"/>
                                            </p:tgtEl>
                                            <p:attrNameLst>
                                              <p:attrName>style.visibility</p:attrName>
                                            </p:attrNameLst>
                                          </p:cBhvr>
                                          <p:to>
                                            <p:strVal val="visible"/>
                                          </p:to>
                                        </p:set>
                                        <p:anim calcmode="lin" valueType="num" p14:bounceEnd="50000">
                                          <p:cBhvr additive="base">
                                            <p:cTn id="56"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57" dur="500" fill="hold"/>
                                            <p:tgtEl>
                                              <p:spTgt spid="8"/>
                                            </p:tgtEl>
                                            <p:attrNameLst>
                                              <p:attrName>ppt_y</p:attrName>
                                            </p:attrNameLst>
                                          </p:cBhvr>
                                          <p:tavLst>
                                            <p:tav tm="0">
                                              <p:val>
                                                <p:strVal val="#ppt_y"/>
                                              </p:val>
                                            </p:tav>
                                            <p:tav tm="100000">
                                              <p:val>
                                                <p:strVal val="#ppt_y"/>
                                              </p:val>
                                            </p:tav>
                                          </p:tavLst>
                                        </p:anim>
                                      </p:childTnLst>
                                    </p:cTn>
                                  </p:par>
                                  <p:par>
                                    <p:cTn id="58" presetID="53" presetClass="entr" presetSubtype="16" fill="hold" grpId="0" nodeType="withEffect">
                                      <p:stCondLst>
                                        <p:cond delay="3900"/>
                                      </p:stCondLst>
                                      <p:childTnLst>
                                        <p:set>
                                          <p:cBhvr>
                                            <p:cTn id="59" dur="1" fill="hold">
                                              <p:stCondLst>
                                                <p:cond delay="0"/>
                                              </p:stCondLst>
                                            </p:cTn>
                                            <p:tgtEl>
                                              <p:spTgt spid="12"/>
                                            </p:tgtEl>
                                            <p:attrNameLst>
                                              <p:attrName>style.visibility</p:attrName>
                                            </p:attrNameLst>
                                          </p:cBhvr>
                                          <p:to>
                                            <p:strVal val="visible"/>
                                          </p:to>
                                        </p:set>
                                        <p:anim calcmode="lin" valueType="num">
                                          <p:cBhvr>
                                            <p:cTn id="60" dur="300" fill="hold"/>
                                            <p:tgtEl>
                                              <p:spTgt spid="12"/>
                                            </p:tgtEl>
                                            <p:attrNameLst>
                                              <p:attrName>ppt_w</p:attrName>
                                            </p:attrNameLst>
                                          </p:cBhvr>
                                          <p:tavLst>
                                            <p:tav tm="0">
                                              <p:val>
                                                <p:fltVal val="0"/>
                                              </p:val>
                                            </p:tav>
                                            <p:tav tm="100000">
                                              <p:val>
                                                <p:strVal val="#ppt_w"/>
                                              </p:val>
                                            </p:tav>
                                          </p:tavLst>
                                        </p:anim>
                                        <p:anim calcmode="lin" valueType="num">
                                          <p:cBhvr>
                                            <p:cTn id="61" dur="300" fill="hold"/>
                                            <p:tgtEl>
                                              <p:spTgt spid="12"/>
                                            </p:tgtEl>
                                            <p:attrNameLst>
                                              <p:attrName>ppt_h</p:attrName>
                                            </p:attrNameLst>
                                          </p:cBhvr>
                                          <p:tavLst>
                                            <p:tav tm="0">
                                              <p:val>
                                                <p:fltVal val="0"/>
                                              </p:val>
                                            </p:tav>
                                            <p:tav tm="100000">
                                              <p:val>
                                                <p:strVal val="#ppt_h"/>
                                              </p:val>
                                            </p:tav>
                                          </p:tavLst>
                                        </p:anim>
                                        <p:animEffect transition="in" filter="fade">
                                          <p:cBhvr>
                                            <p:cTn id="62" dur="300"/>
                                            <p:tgtEl>
                                              <p:spTgt spid="12"/>
                                            </p:tgtEl>
                                          </p:cBhvr>
                                        </p:animEffect>
                                      </p:childTnLst>
                                    </p:cTn>
                                  </p:par>
                                  <p:par>
                                    <p:cTn id="63" presetID="6" presetClass="emph" presetSubtype="0" autoRev="1" fill="hold" grpId="1" nodeType="withEffect">
                                      <p:stCondLst>
                                        <p:cond delay="4200"/>
                                      </p:stCondLst>
                                      <p:childTnLst>
                                        <p:animScale>
                                          <p:cBhvr>
                                            <p:cTn id="64" dur="150" fill="hold"/>
                                            <p:tgtEl>
                                              <p:spTgt spid="12"/>
                                            </p:tgtEl>
                                          </p:cBhvr>
                                          <p:by x="110000" y="110000"/>
                                        </p:animScale>
                                      </p:childTnLst>
                                    </p:cTn>
                                  </p:par>
                                  <p:par>
                                    <p:cTn id="65" presetID="2" presetClass="entr" presetSubtype="2" fill="hold" nodeType="withEffect" p14:presetBounceEnd="50000">
                                      <p:stCondLst>
                                        <p:cond delay="4200"/>
                                      </p:stCondLst>
                                      <p:childTnLst>
                                        <p:set>
                                          <p:cBhvr>
                                            <p:cTn id="66" dur="1" fill="hold">
                                              <p:stCondLst>
                                                <p:cond delay="0"/>
                                              </p:stCondLst>
                                            </p:cTn>
                                            <p:tgtEl>
                                              <p:spTgt spid="13"/>
                                            </p:tgtEl>
                                            <p:attrNameLst>
                                              <p:attrName>style.visibility</p:attrName>
                                            </p:attrNameLst>
                                          </p:cBhvr>
                                          <p:to>
                                            <p:strVal val="visible"/>
                                          </p:to>
                                        </p:set>
                                        <p:anim calcmode="lin" valueType="num" p14:bounceEnd="50000">
                                          <p:cBhvr additive="base">
                                            <p:cTn id="6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68" dur="500" fill="hold"/>
                                            <p:tgtEl>
                                              <p:spTgt spid="1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14:presetBounceEnd="50000">
                                      <p:stCondLst>
                                        <p:cond delay="4400"/>
                                      </p:stCondLst>
                                      <p:childTnLst>
                                        <p:set>
                                          <p:cBhvr>
                                            <p:cTn id="70" dur="1" fill="hold">
                                              <p:stCondLst>
                                                <p:cond delay="0"/>
                                              </p:stCondLst>
                                            </p:cTn>
                                            <p:tgtEl>
                                              <p:spTgt spid="11"/>
                                            </p:tgtEl>
                                            <p:attrNameLst>
                                              <p:attrName>style.visibility</p:attrName>
                                            </p:attrNameLst>
                                          </p:cBhvr>
                                          <p:to>
                                            <p:strVal val="visible"/>
                                          </p:to>
                                        </p:set>
                                        <p:anim calcmode="lin" valueType="num" p14:bounceEnd="50000">
                                          <p:cBhvr additive="base">
                                            <p:cTn id="7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72" dur="500" fill="hold"/>
                                            <p:tgtEl>
                                              <p:spTgt spid="11"/>
                                            </p:tgtEl>
                                            <p:attrNameLst>
                                              <p:attrName>ppt_y</p:attrName>
                                            </p:attrNameLst>
                                          </p:cBhvr>
                                          <p:tavLst>
                                            <p:tav tm="0">
                                              <p:val>
                                                <p:strVal val="#ppt_y"/>
                                              </p:val>
                                            </p:tav>
                                            <p:tav tm="100000">
                                              <p:val>
                                                <p:strVal val="#ppt_y"/>
                                              </p:val>
                                            </p:tav>
                                          </p:tavLst>
                                        </p:anim>
                                      </p:childTnLst>
                                    </p:cTn>
                                  </p:par>
                                  <p:par>
                                    <p:cTn id="73" presetID="53" presetClass="entr" presetSubtype="16" fill="hold" grpId="0" nodeType="withEffect">
                                      <p:stCondLst>
                                        <p:cond delay="4900"/>
                                      </p:stCondLst>
                                      <p:childTnLst>
                                        <p:set>
                                          <p:cBhvr>
                                            <p:cTn id="74" dur="1" fill="hold">
                                              <p:stCondLst>
                                                <p:cond delay="0"/>
                                              </p:stCondLst>
                                            </p:cTn>
                                            <p:tgtEl>
                                              <p:spTgt spid="18"/>
                                            </p:tgtEl>
                                            <p:attrNameLst>
                                              <p:attrName>style.visibility</p:attrName>
                                            </p:attrNameLst>
                                          </p:cBhvr>
                                          <p:to>
                                            <p:strVal val="visible"/>
                                          </p:to>
                                        </p:set>
                                        <p:anim calcmode="lin" valueType="num">
                                          <p:cBhvr>
                                            <p:cTn id="75" dur="300" fill="hold"/>
                                            <p:tgtEl>
                                              <p:spTgt spid="18"/>
                                            </p:tgtEl>
                                            <p:attrNameLst>
                                              <p:attrName>ppt_w</p:attrName>
                                            </p:attrNameLst>
                                          </p:cBhvr>
                                          <p:tavLst>
                                            <p:tav tm="0">
                                              <p:val>
                                                <p:fltVal val="0"/>
                                              </p:val>
                                            </p:tav>
                                            <p:tav tm="100000">
                                              <p:val>
                                                <p:strVal val="#ppt_w"/>
                                              </p:val>
                                            </p:tav>
                                          </p:tavLst>
                                        </p:anim>
                                        <p:anim calcmode="lin" valueType="num">
                                          <p:cBhvr>
                                            <p:cTn id="76" dur="300" fill="hold"/>
                                            <p:tgtEl>
                                              <p:spTgt spid="18"/>
                                            </p:tgtEl>
                                            <p:attrNameLst>
                                              <p:attrName>ppt_h</p:attrName>
                                            </p:attrNameLst>
                                          </p:cBhvr>
                                          <p:tavLst>
                                            <p:tav tm="0">
                                              <p:val>
                                                <p:fltVal val="0"/>
                                              </p:val>
                                            </p:tav>
                                            <p:tav tm="100000">
                                              <p:val>
                                                <p:strVal val="#ppt_h"/>
                                              </p:val>
                                            </p:tav>
                                          </p:tavLst>
                                        </p:anim>
                                        <p:animEffect transition="in" filter="fade">
                                          <p:cBhvr>
                                            <p:cTn id="77" dur="300"/>
                                            <p:tgtEl>
                                              <p:spTgt spid="18"/>
                                            </p:tgtEl>
                                          </p:cBhvr>
                                        </p:animEffect>
                                      </p:childTnLst>
                                    </p:cTn>
                                  </p:par>
                                  <p:par>
                                    <p:cTn id="78" presetID="6" presetClass="emph" presetSubtype="0" autoRev="1" fill="hold" grpId="1" nodeType="withEffect">
                                      <p:stCondLst>
                                        <p:cond delay="5200"/>
                                      </p:stCondLst>
                                      <p:childTnLst>
                                        <p:animScale>
                                          <p:cBhvr>
                                            <p:cTn id="79" dur="150" fill="hold"/>
                                            <p:tgtEl>
                                              <p:spTgt spid="18"/>
                                            </p:tgtEl>
                                          </p:cBhvr>
                                          <p:by x="110000" y="110000"/>
                                        </p:animScale>
                                      </p:childTnLst>
                                    </p:cTn>
                                  </p:par>
                                  <p:par>
                                    <p:cTn id="80" presetID="2" presetClass="entr" presetSubtype="2" fill="hold" nodeType="withEffect" p14:presetBounceEnd="50000">
                                      <p:stCondLst>
                                        <p:cond delay="5200"/>
                                      </p:stCondLst>
                                      <p:childTnLst>
                                        <p:set>
                                          <p:cBhvr>
                                            <p:cTn id="81" dur="1" fill="hold">
                                              <p:stCondLst>
                                                <p:cond delay="0"/>
                                              </p:stCondLst>
                                            </p:cTn>
                                            <p:tgtEl>
                                              <p:spTgt spid="19"/>
                                            </p:tgtEl>
                                            <p:attrNameLst>
                                              <p:attrName>style.visibility</p:attrName>
                                            </p:attrNameLst>
                                          </p:cBhvr>
                                          <p:to>
                                            <p:strVal val="visible"/>
                                          </p:to>
                                        </p:set>
                                        <p:anim calcmode="lin" valueType="num" p14:bounceEnd="50000">
                                          <p:cBhvr additive="base">
                                            <p:cTn id="82"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83" dur="500" fill="hold"/>
                                            <p:tgtEl>
                                              <p:spTgt spid="19"/>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14:presetBounceEnd="50000">
                                      <p:stCondLst>
                                        <p:cond delay="5400"/>
                                      </p:stCondLst>
                                      <p:childTnLst>
                                        <p:set>
                                          <p:cBhvr>
                                            <p:cTn id="85" dur="1" fill="hold">
                                              <p:stCondLst>
                                                <p:cond delay="0"/>
                                              </p:stCondLst>
                                            </p:cTn>
                                            <p:tgtEl>
                                              <p:spTgt spid="17"/>
                                            </p:tgtEl>
                                            <p:attrNameLst>
                                              <p:attrName>style.visibility</p:attrName>
                                            </p:attrNameLst>
                                          </p:cBhvr>
                                          <p:to>
                                            <p:strVal val="visible"/>
                                          </p:to>
                                        </p:set>
                                        <p:anim calcmode="lin" valueType="num" p14:bounceEnd="50000">
                                          <p:cBhvr additive="base">
                                            <p:cTn id="86"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8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5" grpId="0"/>
          <p:bldP spid="6" grpId="0"/>
          <p:bldP spid="6" grpId="1"/>
          <p:bldP spid="8" grpId="0"/>
          <p:bldP spid="9" grpId="0"/>
          <p:bldP spid="9" grpId="1"/>
          <p:bldP spid="11" grpId="0"/>
          <p:bldP spid="12" grpId="0"/>
          <p:bldP spid="12" grpId="1"/>
          <p:bldP spid="17" grpId="0"/>
          <p:bldP spid="18" grpId="0"/>
          <p:bldP spid="18" grpId="1"/>
          <p:bldP spid="22"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400" fill="hold"/>
                                            <p:tgtEl>
                                              <p:spTgt spid="23"/>
                                            </p:tgtEl>
                                            <p:attrNameLst>
                                              <p:attrName>ppt_x</p:attrName>
                                            </p:attrNameLst>
                                          </p:cBhvr>
                                          <p:tavLst>
                                            <p:tav tm="0">
                                              <p:val>
                                                <p:strVal val="0-#ppt_w/2"/>
                                              </p:val>
                                            </p:tav>
                                            <p:tav tm="100000">
                                              <p:val>
                                                <p:strVal val="#ppt_x"/>
                                              </p:val>
                                            </p:tav>
                                          </p:tavLst>
                                        </p:anim>
                                        <p:anim calcmode="lin" valueType="num">
                                          <p:cBhvr additive="base">
                                            <p:cTn id="8" dur="4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childTnLst>
                                    </p:cTn>
                                  </p:par>
                                  <p:par>
                                    <p:cTn id="13" presetID="53" presetClass="entr" presetSubtype="16" fill="hold" grpId="0" nodeType="withEffect">
                                      <p:stCondLst>
                                        <p:cond delay="900"/>
                                      </p:stCondLst>
                                      <p:childTnLst>
                                        <p:set>
                                          <p:cBhvr>
                                            <p:cTn id="14" dur="1" fill="hold">
                                              <p:stCondLst>
                                                <p:cond delay="0"/>
                                              </p:stCondLst>
                                            </p:cTn>
                                            <p:tgtEl>
                                              <p:spTgt spid="3"/>
                                            </p:tgtEl>
                                            <p:attrNameLst>
                                              <p:attrName>style.visibility</p:attrName>
                                            </p:attrNameLst>
                                          </p:cBhvr>
                                          <p:to>
                                            <p:strVal val="visible"/>
                                          </p:to>
                                        </p:set>
                                        <p:anim calcmode="lin" valueType="num">
                                          <p:cBhvr>
                                            <p:cTn id="15" dur="300" fill="hold"/>
                                            <p:tgtEl>
                                              <p:spTgt spid="3"/>
                                            </p:tgtEl>
                                            <p:attrNameLst>
                                              <p:attrName>ppt_w</p:attrName>
                                            </p:attrNameLst>
                                          </p:cBhvr>
                                          <p:tavLst>
                                            <p:tav tm="0">
                                              <p:val>
                                                <p:fltVal val="0"/>
                                              </p:val>
                                            </p:tav>
                                            <p:tav tm="100000">
                                              <p:val>
                                                <p:strVal val="#ppt_w"/>
                                              </p:val>
                                            </p:tav>
                                          </p:tavLst>
                                        </p:anim>
                                        <p:anim calcmode="lin" valueType="num">
                                          <p:cBhvr>
                                            <p:cTn id="16" dur="300" fill="hold"/>
                                            <p:tgtEl>
                                              <p:spTgt spid="3"/>
                                            </p:tgtEl>
                                            <p:attrNameLst>
                                              <p:attrName>ppt_h</p:attrName>
                                            </p:attrNameLst>
                                          </p:cBhvr>
                                          <p:tavLst>
                                            <p:tav tm="0">
                                              <p:val>
                                                <p:fltVal val="0"/>
                                              </p:val>
                                            </p:tav>
                                            <p:tav tm="100000">
                                              <p:val>
                                                <p:strVal val="#ppt_h"/>
                                              </p:val>
                                            </p:tav>
                                          </p:tavLst>
                                        </p:anim>
                                        <p:animEffect transition="in" filter="fade">
                                          <p:cBhvr>
                                            <p:cTn id="17" dur="300"/>
                                            <p:tgtEl>
                                              <p:spTgt spid="3"/>
                                            </p:tgtEl>
                                          </p:cBhvr>
                                        </p:animEffect>
                                      </p:childTnLst>
                                    </p:cTn>
                                  </p:par>
                                  <p:par>
                                    <p:cTn id="18" presetID="6" presetClass="emph" presetSubtype="0" autoRev="1" fill="hold" grpId="1" nodeType="withEffect">
                                      <p:stCondLst>
                                        <p:cond delay="1200"/>
                                      </p:stCondLst>
                                      <p:childTnLst>
                                        <p:animScale>
                                          <p:cBhvr>
                                            <p:cTn id="19" dur="150" fill="hold"/>
                                            <p:tgtEl>
                                              <p:spTgt spid="3"/>
                                            </p:tgtEl>
                                          </p:cBhvr>
                                          <p:by x="110000" y="110000"/>
                                        </p:animScale>
                                      </p:childTnLst>
                                    </p:cTn>
                                  </p:par>
                                  <p:par>
                                    <p:cTn id="20" presetID="2" presetClass="entr" presetSubtype="2" fill="hold" nodeType="withEffect">
                                      <p:stCondLst>
                                        <p:cond delay="12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14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par>
                                    <p:cTn id="28" presetID="53" presetClass="entr" presetSubtype="16" fill="hold" grpId="0" nodeType="withEffect">
                                      <p:stCondLst>
                                        <p:cond delay="1900"/>
                                      </p:stCondLst>
                                      <p:childTnLst>
                                        <p:set>
                                          <p:cBhvr>
                                            <p:cTn id="29" dur="1" fill="hold">
                                              <p:stCondLst>
                                                <p:cond delay="0"/>
                                              </p:stCondLst>
                                            </p:cTn>
                                            <p:tgtEl>
                                              <p:spTgt spid="6"/>
                                            </p:tgtEl>
                                            <p:attrNameLst>
                                              <p:attrName>style.visibility</p:attrName>
                                            </p:attrNameLst>
                                          </p:cBhvr>
                                          <p:to>
                                            <p:strVal val="visible"/>
                                          </p:to>
                                        </p:set>
                                        <p:anim calcmode="lin" valueType="num">
                                          <p:cBhvr>
                                            <p:cTn id="30" dur="300" fill="hold"/>
                                            <p:tgtEl>
                                              <p:spTgt spid="6"/>
                                            </p:tgtEl>
                                            <p:attrNameLst>
                                              <p:attrName>ppt_w</p:attrName>
                                            </p:attrNameLst>
                                          </p:cBhvr>
                                          <p:tavLst>
                                            <p:tav tm="0">
                                              <p:val>
                                                <p:fltVal val="0"/>
                                              </p:val>
                                            </p:tav>
                                            <p:tav tm="100000">
                                              <p:val>
                                                <p:strVal val="#ppt_w"/>
                                              </p:val>
                                            </p:tav>
                                          </p:tavLst>
                                        </p:anim>
                                        <p:anim calcmode="lin" valueType="num">
                                          <p:cBhvr>
                                            <p:cTn id="31" dur="300" fill="hold"/>
                                            <p:tgtEl>
                                              <p:spTgt spid="6"/>
                                            </p:tgtEl>
                                            <p:attrNameLst>
                                              <p:attrName>ppt_h</p:attrName>
                                            </p:attrNameLst>
                                          </p:cBhvr>
                                          <p:tavLst>
                                            <p:tav tm="0">
                                              <p:val>
                                                <p:fltVal val="0"/>
                                              </p:val>
                                            </p:tav>
                                            <p:tav tm="100000">
                                              <p:val>
                                                <p:strVal val="#ppt_h"/>
                                              </p:val>
                                            </p:tav>
                                          </p:tavLst>
                                        </p:anim>
                                        <p:animEffect transition="in" filter="fade">
                                          <p:cBhvr>
                                            <p:cTn id="32" dur="300"/>
                                            <p:tgtEl>
                                              <p:spTgt spid="6"/>
                                            </p:tgtEl>
                                          </p:cBhvr>
                                        </p:animEffect>
                                      </p:childTnLst>
                                    </p:cTn>
                                  </p:par>
                                  <p:par>
                                    <p:cTn id="33" presetID="6" presetClass="emph" presetSubtype="0" autoRev="1" fill="hold" grpId="1" nodeType="withEffect">
                                      <p:stCondLst>
                                        <p:cond delay="2200"/>
                                      </p:stCondLst>
                                      <p:childTnLst>
                                        <p:animScale>
                                          <p:cBhvr>
                                            <p:cTn id="34" dur="150" fill="hold"/>
                                            <p:tgtEl>
                                              <p:spTgt spid="6"/>
                                            </p:tgtEl>
                                          </p:cBhvr>
                                          <p:by x="110000" y="110000"/>
                                        </p:animScale>
                                      </p:childTnLst>
                                    </p:cTn>
                                  </p:par>
                                  <p:par>
                                    <p:cTn id="35" presetID="2" presetClass="entr" presetSubtype="2" fill="hold" nodeType="withEffect">
                                      <p:stCondLst>
                                        <p:cond delay="2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24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1+#ppt_w/2"/>
                                              </p:val>
                                            </p:tav>
                                            <p:tav tm="100000">
                                              <p:val>
                                                <p:strVal val="#ppt_x"/>
                                              </p:val>
                                            </p:tav>
                                          </p:tavLst>
                                        </p:anim>
                                        <p:anim calcmode="lin" valueType="num">
                                          <p:cBhvr additive="base">
                                            <p:cTn id="42" dur="500" fill="hold"/>
                                            <p:tgtEl>
                                              <p:spTgt spid="5"/>
                                            </p:tgtEl>
                                            <p:attrNameLst>
                                              <p:attrName>ppt_y</p:attrName>
                                            </p:attrNameLst>
                                          </p:cBhvr>
                                          <p:tavLst>
                                            <p:tav tm="0">
                                              <p:val>
                                                <p:strVal val="#ppt_y"/>
                                              </p:val>
                                            </p:tav>
                                            <p:tav tm="100000">
                                              <p:val>
                                                <p:strVal val="#ppt_y"/>
                                              </p:val>
                                            </p:tav>
                                          </p:tavLst>
                                        </p:anim>
                                      </p:childTnLst>
                                    </p:cTn>
                                  </p:par>
                                  <p:par>
                                    <p:cTn id="43" presetID="53" presetClass="entr" presetSubtype="16" fill="hold" grpId="0" nodeType="withEffect">
                                      <p:stCondLst>
                                        <p:cond delay="2900"/>
                                      </p:stCondLst>
                                      <p:childTnLst>
                                        <p:set>
                                          <p:cBhvr>
                                            <p:cTn id="44" dur="1" fill="hold">
                                              <p:stCondLst>
                                                <p:cond delay="0"/>
                                              </p:stCondLst>
                                            </p:cTn>
                                            <p:tgtEl>
                                              <p:spTgt spid="9"/>
                                            </p:tgtEl>
                                            <p:attrNameLst>
                                              <p:attrName>style.visibility</p:attrName>
                                            </p:attrNameLst>
                                          </p:cBhvr>
                                          <p:to>
                                            <p:strVal val="visible"/>
                                          </p:to>
                                        </p:set>
                                        <p:anim calcmode="lin" valueType="num">
                                          <p:cBhvr>
                                            <p:cTn id="45" dur="300" fill="hold"/>
                                            <p:tgtEl>
                                              <p:spTgt spid="9"/>
                                            </p:tgtEl>
                                            <p:attrNameLst>
                                              <p:attrName>ppt_w</p:attrName>
                                            </p:attrNameLst>
                                          </p:cBhvr>
                                          <p:tavLst>
                                            <p:tav tm="0">
                                              <p:val>
                                                <p:fltVal val="0"/>
                                              </p:val>
                                            </p:tav>
                                            <p:tav tm="100000">
                                              <p:val>
                                                <p:strVal val="#ppt_w"/>
                                              </p:val>
                                            </p:tav>
                                          </p:tavLst>
                                        </p:anim>
                                        <p:anim calcmode="lin" valueType="num">
                                          <p:cBhvr>
                                            <p:cTn id="46" dur="300" fill="hold"/>
                                            <p:tgtEl>
                                              <p:spTgt spid="9"/>
                                            </p:tgtEl>
                                            <p:attrNameLst>
                                              <p:attrName>ppt_h</p:attrName>
                                            </p:attrNameLst>
                                          </p:cBhvr>
                                          <p:tavLst>
                                            <p:tav tm="0">
                                              <p:val>
                                                <p:fltVal val="0"/>
                                              </p:val>
                                            </p:tav>
                                            <p:tav tm="100000">
                                              <p:val>
                                                <p:strVal val="#ppt_h"/>
                                              </p:val>
                                            </p:tav>
                                          </p:tavLst>
                                        </p:anim>
                                        <p:animEffect transition="in" filter="fade">
                                          <p:cBhvr>
                                            <p:cTn id="47" dur="300"/>
                                            <p:tgtEl>
                                              <p:spTgt spid="9"/>
                                            </p:tgtEl>
                                          </p:cBhvr>
                                        </p:animEffect>
                                      </p:childTnLst>
                                    </p:cTn>
                                  </p:par>
                                  <p:par>
                                    <p:cTn id="48" presetID="6" presetClass="emph" presetSubtype="0" autoRev="1" fill="hold" grpId="1" nodeType="withEffect">
                                      <p:stCondLst>
                                        <p:cond delay="3200"/>
                                      </p:stCondLst>
                                      <p:childTnLst>
                                        <p:animScale>
                                          <p:cBhvr>
                                            <p:cTn id="49" dur="150" fill="hold"/>
                                            <p:tgtEl>
                                              <p:spTgt spid="9"/>
                                            </p:tgtEl>
                                          </p:cBhvr>
                                          <p:by x="110000" y="110000"/>
                                        </p:animScale>
                                      </p:childTnLst>
                                    </p:cTn>
                                  </p:par>
                                  <p:par>
                                    <p:cTn id="50" presetID="2" presetClass="entr" presetSubtype="2" fill="hold" nodeType="withEffect">
                                      <p:stCondLst>
                                        <p:cond delay="32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340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1+#ppt_w/2"/>
                                              </p:val>
                                            </p:tav>
                                            <p:tav tm="100000">
                                              <p:val>
                                                <p:strVal val="#ppt_x"/>
                                              </p:val>
                                            </p:tav>
                                          </p:tavLst>
                                        </p:anim>
                                        <p:anim calcmode="lin" valueType="num">
                                          <p:cBhvr additive="base">
                                            <p:cTn id="57" dur="500" fill="hold"/>
                                            <p:tgtEl>
                                              <p:spTgt spid="8"/>
                                            </p:tgtEl>
                                            <p:attrNameLst>
                                              <p:attrName>ppt_y</p:attrName>
                                            </p:attrNameLst>
                                          </p:cBhvr>
                                          <p:tavLst>
                                            <p:tav tm="0">
                                              <p:val>
                                                <p:strVal val="#ppt_y"/>
                                              </p:val>
                                            </p:tav>
                                            <p:tav tm="100000">
                                              <p:val>
                                                <p:strVal val="#ppt_y"/>
                                              </p:val>
                                            </p:tav>
                                          </p:tavLst>
                                        </p:anim>
                                      </p:childTnLst>
                                    </p:cTn>
                                  </p:par>
                                  <p:par>
                                    <p:cTn id="58" presetID="53" presetClass="entr" presetSubtype="16" fill="hold" grpId="0" nodeType="withEffect">
                                      <p:stCondLst>
                                        <p:cond delay="3900"/>
                                      </p:stCondLst>
                                      <p:childTnLst>
                                        <p:set>
                                          <p:cBhvr>
                                            <p:cTn id="59" dur="1" fill="hold">
                                              <p:stCondLst>
                                                <p:cond delay="0"/>
                                              </p:stCondLst>
                                            </p:cTn>
                                            <p:tgtEl>
                                              <p:spTgt spid="12"/>
                                            </p:tgtEl>
                                            <p:attrNameLst>
                                              <p:attrName>style.visibility</p:attrName>
                                            </p:attrNameLst>
                                          </p:cBhvr>
                                          <p:to>
                                            <p:strVal val="visible"/>
                                          </p:to>
                                        </p:set>
                                        <p:anim calcmode="lin" valueType="num">
                                          <p:cBhvr>
                                            <p:cTn id="60" dur="300" fill="hold"/>
                                            <p:tgtEl>
                                              <p:spTgt spid="12"/>
                                            </p:tgtEl>
                                            <p:attrNameLst>
                                              <p:attrName>ppt_w</p:attrName>
                                            </p:attrNameLst>
                                          </p:cBhvr>
                                          <p:tavLst>
                                            <p:tav tm="0">
                                              <p:val>
                                                <p:fltVal val="0"/>
                                              </p:val>
                                            </p:tav>
                                            <p:tav tm="100000">
                                              <p:val>
                                                <p:strVal val="#ppt_w"/>
                                              </p:val>
                                            </p:tav>
                                          </p:tavLst>
                                        </p:anim>
                                        <p:anim calcmode="lin" valueType="num">
                                          <p:cBhvr>
                                            <p:cTn id="61" dur="300" fill="hold"/>
                                            <p:tgtEl>
                                              <p:spTgt spid="12"/>
                                            </p:tgtEl>
                                            <p:attrNameLst>
                                              <p:attrName>ppt_h</p:attrName>
                                            </p:attrNameLst>
                                          </p:cBhvr>
                                          <p:tavLst>
                                            <p:tav tm="0">
                                              <p:val>
                                                <p:fltVal val="0"/>
                                              </p:val>
                                            </p:tav>
                                            <p:tav tm="100000">
                                              <p:val>
                                                <p:strVal val="#ppt_h"/>
                                              </p:val>
                                            </p:tav>
                                          </p:tavLst>
                                        </p:anim>
                                        <p:animEffect transition="in" filter="fade">
                                          <p:cBhvr>
                                            <p:cTn id="62" dur="300"/>
                                            <p:tgtEl>
                                              <p:spTgt spid="12"/>
                                            </p:tgtEl>
                                          </p:cBhvr>
                                        </p:animEffect>
                                      </p:childTnLst>
                                    </p:cTn>
                                  </p:par>
                                  <p:par>
                                    <p:cTn id="63" presetID="6" presetClass="emph" presetSubtype="0" autoRev="1" fill="hold" grpId="1" nodeType="withEffect">
                                      <p:stCondLst>
                                        <p:cond delay="4200"/>
                                      </p:stCondLst>
                                      <p:childTnLst>
                                        <p:animScale>
                                          <p:cBhvr>
                                            <p:cTn id="64" dur="150" fill="hold"/>
                                            <p:tgtEl>
                                              <p:spTgt spid="12"/>
                                            </p:tgtEl>
                                          </p:cBhvr>
                                          <p:by x="110000" y="110000"/>
                                        </p:animScale>
                                      </p:childTnLst>
                                    </p:cTn>
                                  </p:par>
                                  <p:par>
                                    <p:cTn id="65" presetID="2" presetClass="entr" presetSubtype="2" fill="hold" nodeType="withEffect">
                                      <p:stCondLst>
                                        <p:cond delay="420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1+#ppt_w/2"/>
                                              </p:val>
                                            </p:tav>
                                            <p:tav tm="100000">
                                              <p:val>
                                                <p:strVal val="#ppt_x"/>
                                              </p:val>
                                            </p:tav>
                                          </p:tavLst>
                                        </p:anim>
                                        <p:anim calcmode="lin" valueType="num">
                                          <p:cBhvr additive="base">
                                            <p:cTn id="68" dur="500" fill="hold"/>
                                            <p:tgtEl>
                                              <p:spTgt spid="1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440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1+#ppt_w/2"/>
                                              </p:val>
                                            </p:tav>
                                            <p:tav tm="100000">
                                              <p:val>
                                                <p:strVal val="#ppt_x"/>
                                              </p:val>
                                            </p:tav>
                                          </p:tavLst>
                                        </p:anim>
                                        <p:anim calcmode="lin" valueType="num">
                                          <p:cBhvr additive="base">
                                            <p:cTn id="72" dur="500" fill="hold"/>
                                            <p:tgtEl>
                                              <p:spTgt spid="11"/>
                                            </p:tgtEl>
                                            <p:attrNameLst>
                                              <p:attrName>ppt_y</p:attrName>
                                            </p:attrNameLst>
                                          </p:cBhvr>
                                          <p:tavLst>
                                            <p:tav tm="0">
                                              <p:val>
                                                <p:strVal val="#ppt_y"/>
                                              </p:val>
                                            </p:tav>
                                            <p:tav tm="100000">
                                              <p:val>
                                                <p:strVal val="#ppt_y"/>
                                              </p:val>
                                            </p:tav>
                                          </p:tavLst>
                                        </p:anim>
                                      </p:childTnLst>
                                    </p:cTn>
                                  </p:par>
                                  <p:par>
                                    <p:cTn id="73" presetID="53" presetClass="entr" presetSubtype="16" fill="hold" grpId="0" nodeType="withEffect">
                                      <p:stCondLst>
                                        <p:cond delay="4900"/>
                                      </p:stCondLst>
                                      <p:childTnLst>
                                        <p:set>
                                          <p:cBhvr>
                                            <p:cTn id="74" dur="1" fill="hold">
                                              <p:stCondLst>
                                                <p:cond delay="0"/>
                                              </p:stCondLst>
                                            </p:cTn>
                                            <p:tgtEl>
                                              <p:spTgt spid="18"/>
                                            </p:tgtEl>
                                            <p:attrNameLst>
                                              <p:attrName>style.visibility</p:attrName>
                                            </p:attrNameLst>
                                          </p:cBhvr>
                                          <p:to>
                                            <p:strVal val="visible"/>
                                          </p:to>
                                        </p:set>
                                        <p:anim calcmode="lin" valueType="num">
                                          <p:cBhvr>
                                            <p:cTn id="75" dur="300" fill="hold"/>
                                            <p:tgtEl>
                                              <p:spTgt spid="18"/>
                                            </p:tgtEl>
                                            <p:attrNameLst>
                                              <p:attrName>ppt_w</p:attrName>
                                            </p:attrNameLst>
                                          </p:cBhvr>
                                          <p:tavLst>
                                            <p:tav tm="0">
                                              <p:val>
                                                <p:fltVal val="0"/>
                                              </p:val>
                                            </p:tav>
                                            <p:tav tm="100000">
                                              <p:val>
                                                <p:strVal val="#ppt_w"/>
                                              </p:val>
                                            </p:tav>
                                          </p:tavLst>
                                        </p:anim>
                                        <p:anim calcmode="lin" valueType="num">
                                          <p:cBhvr>
                                            <p:cTn id="76" dur="300" fill="hold"/>
                                            <p:tgtEl>
                                              <p:spTgt spid="18"/>
                                            </p:tgtEl>
                                            <p:attrNameLst>
                                              <p:attrName>ppt_h</p:attrName>
                                            </p:attrNameLst>
                                          </p:cBhvr>
                                          <p:tavLst>
                                            <p:tav tm="0">
                                              <p:val>
                                                <p:fltVal val="0"/>
                                              </p:val>
                                            </p:tav>
                                            <p:tav tm="100000">
                                              <p:val>
                                                <p:strVal val="#ppt_h"/>
                                              </p:val>
                                            </p:tav>
                                          </p:tavLst>
                                        </p:anim>
                                        <p:animEffect transition="in" filter="fade">
                                          <p:cBhvr>
                                            <p:cTn id="77" dur="300"/>
                                            <p:tgtEl>
                                              <p:spTgt spid="18"/>
                                            </p:tgtEl>
                                          </p:cBhvr>
                                        </p:animEffect>
                                      </p:childTnLst>
                                    </p:cTn>
                                  </p:par>
                                  <p:par>
                                    <p:cTn id="78" presetID="6" presetClass="emph" presetSubtype="0" autoRev="1" fill="hold" grpId="1" nodeType="withEffect">
                                      <p:stCondLst>
                                        <p:cond delay="5200"/>
                                      </p:stCondLst>
                                      <p:childTnLst>
                                        <p:animScale>
                                          <p:cBhvr>
                                            <p:cTn id="79" dur="150" fill="hold"/>
                                            <p:tgtEl>
                                              <p:spTgt spid="18"/>
                                            </p:tgtEl>
                                          </p:cBhvr>
                                          <p:by x="110000" y="110000"/>
                                        </p:animScale>
                                      </p:childTnLst>
                                    </p:cTn>
                                  </p:par>
                                  <p:par>
                                    <p:cTn id="80" presetID="2" presetClass="entr" presetSubtype="2" fill="hold" nodeType="withEffect">
                                      <p:stCondLst>
                                        <p:cond delay="520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1+#ppt_w/2"/>
                                              </p:val>
                                            </p:tav>
                                            <p:tav tm="100000">
                                              <p:val>
                                                <p:strVal val="#ppt_x"/>
                                              </p:val>
                                            </p:tav>
                                          </p:tavLst>
                                        </p:anim>
                                        <p:anim calcmode="lin" valueType="num">
                                          <p:cBhvr additive="base">
                                            <p:cTn id="83" dur="500" fill="hold"/>
                                            <p:tgtEl>
                                              <p:spTgt spid="19"/>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540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1+#ppt_w/2"/>
                                              </p:val>
                                            </p:tav>
                                            <p:tav tm="100000">
                                              <p:val>
                                                <p:strVal val="#ppt_x"/>
                                              </p:val>
                                            </p:tav>
                                          </p:tavLst>
                                        </p:anim>
                                        <p:anim calcmode="lin" valueType="num">
                                          <p:cBhvr additive="base">
                                            <p:cTn id="8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5" grpId="0"/>
          <p:bldP spid="6" grpId="0"/>
          <p:bldP spid="6" grpId="1"/>
          <p:bldP spid="8" grpId="0"/>
          <p:bldP spid="9" grpId="0"/>
          <p:bldP spid="9" grpId="1"/>
          <p:bldP spid="11" grpId="0"/>
          <p:bldP spid="12" grpId="0"/>
          <p:bldP spid="12" grpId="1"/>
          <p:bldP spid="17" grpId="0"/>
          <p:bldP spid="18" grpId="0"/>
          <p:bldP spid="18" grpId="1"/>
          <p:bldP spid="22" grpId="0"/>
          <p:bldP spid="2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34412" y="1870396"/>
            <a:ext cx="3701071" cy="4342189"/>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3" name="AutoShape 12"/>
          <p:cNvSpPr>
            <a:spLocks noChangeArrowheads="1"/>
          </p:cNvSpPr>
          <p:nvPr/>
        </p:nvSpPr>
        <p:spPr bwMode="auto">
          <a:xfrm>
            <a:off x="2034412" y="1475442"/>
            <a:ext cx="3701071" cy="789909"/>
          </a:xfrm>
          <a:prstGeom prst="homePlate">
            <a:avLst>
              <a:gd name="adj" fmla="val 63872"/>
            </a:avLst>
          </a:prstGeom>
          <a:solidFill>
            <a:schemeClr val="accent1"/>
          </a:solidFill>
          <a:ln w="9525">
            <a:noFill/>
            <a:miter lim="800000"/>
            <a:headEnd/>
            <a:tailEnd/>
          </a:ln>
        </p:spPr>
        <p:txBody>
          <a:bodyPr wrap="none" lIns="91436" tIns="45717" rIns="91436" bIns="45717" anchor="ctr"/>
          <a:lstStyle/>
          <a:p>
            <a:pPr algn="ctr"/>
            <a:r>
              <a:rPr lang="zh-CN" altLang="en-US" sz="3199" b="1" dirty="0">
                <a:solidFill>
                  <a:prstClr val="white"/>
                </a:solidFill>
                <a:latin typeface="微软雅黑" pitchFamily="34" charset="-122"/>
                <a:ea typeface="微软雅黑" pitchFamily="34" charset="-122"/>
              </a:rPr>
              <a:t>添加文字</a:t>
            </a:r>
          </a:p>
        </p:txBody>
      </p:sp>
      <p:sp>
        <p:nvSpPr>
          <p:cNvPr id="4" name="TextBox 3"/>
          <p:cNvSpPr txBox="1"/>
          <p:nvPr/>
        </p:nvSpPr>
        <p:spPr>
          <a:xfrm>
            <a:off x="2178410" y="2541134"/>
            <a:ext cx="3557073" cy="3293203"/>
          </a:xfrm>
          <a:prstGeom prst="rect">
            <a:avLst/>
          </a:prstGeom>
          <a:noFill/>
        </p:spPr>
        <p:txBody>
          <a:bodyPr wrap="square" lIns="91436" tIns="45717" rIns="91436" bIns="45717"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p:cNvSpPr/>
          <p:nvPr/>
        </p:nvSpPr>
        <p:spPr>
          <a:xfrm>
            <a:off x="6426328" y="1870396"/>
            <a:ext cx="3701071" cy="4342189"/>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6" name="AutoShape 12"/>
          <p:cNvSpPr>
            <a:spLocks noChangeArrowheads="1"/>
          </p:cNvSpPr>
          <p:nvPr/>
        </p:nvSpPr>
        <p:spPr bwMode="auto">
          <a:xfrm flipH="1">
            <a:off x="6426328" y="1475442"/>
            <a:ext cx="3701071" cy="789909"/>
          </a:xfrm>
          <a:prstGeom prst="homePlate">
            <a:avLst>
              <a:gd name="adj" fmla="val 63872"/>
            </a:avLst>
          </a:prstGeom>
          <a:solidFill>
            <a:schemeClr val="accent2"/>
          </a:solidFill>
          <a:ln w="9525">
            <a:noFill/>
            <a:miter lim="800000"/>
            <a:headEnd/>
            <a:tailEnd/>
          </a:ln>
        </p:spPr>
        <p:txBody>
          <a:bodyPr wrap="none" lIns="91436" tIns="45717" rIns="91436" bIns="45717" anchor="ctr"/>
          <a:lstStyle/>
          <a:p>
            <a:pPr algn="ctr"/>
            <a:r>
              <a:rPr lang="zh-CN" altLang="en-US" sz="3199" b="1" dirty="0">
                <a:solidFill>
                  <a:prstClr val="white"/>
                </a:solidFill>
                <a:latin typeface="微软雅黑" pitchFamily="34" charset="-122"/>
                <a:ea typeface="微软雅黑" pitchFamily="34" charset="-122"/>
              </a:rPr>
              <a:t>添加文字</a:t>
            </a:r>
          </a:p>
        </p:txBody>
      </p:sp>
      <p:sp>
        <p:nvSpPr>
          <p:cNvPr id="7" name="TextBox 6"/>
          <p:cNvSpPr txBox="1"/>
          <p:nvPr/>
        </p:nvSpPr>
        <p:spPr>
          <a:xfrm>
            <a:off x="6570326" y="2541134"/>
            <a:ext cx="3557073" cy="3293203"/>
          </a:xfrm>
          <a:prstGeom prst="rect">
            <a:avLst/>
          </a:prstGeom>
          <a:noFill/>
        </p:spPr>
        <p:txBody>
          <a:bodyPr wrap="square" lIns="91436" tIns="45717" rIns="91436" bIns="45717"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5" name="标题 1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6193872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0"/>
          <p:cNvCxnSpPr>
            <a:stCxn id="33" idx="6"/>
            <a:endCxn id="34" idx="2"/>
          </p:cNvCxnSpPr>
          <p:nvPr/>
        </p:nvCxnSpPr>
        <p:spPr>
          <a:xfrm>
            <a:off x="3161634"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直接连接符 31"/>
          <p:cNvCxnSpPr>
            <a:stCxn id="34" idx="6"/>
            <a:endCxn id="35" idx="2"/>
          </p:cNvCxnSpPr>
          <p:nvPr/>
        </p:nvCxnSpPr>
        <p:spPr>
          <a:xfrm>
            <a:off x="5701890"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直接连接符 34"/>
          <p:cNvCxnSpPr>
            <a:stCxn id="35" idx="6"/>
            <a:endCxn id="38" idx="2"/>
          </p:cNvCxnSpPr>
          <p:nvPr/>
        </p:nvCxnSpPr>
        <p:spPr>
          <a:xfrm>
            <a:off x="8242142"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1392567" y="2084685"/>
            <a:ext cx="1769066" cy="1769066"/>
            <a:chOff x="1043505" y="1563250"/>
            <a:chExt cx="1327145" cy="1327145"/>
          </a:xfrm>
        </p:grpSpPr>
        <p:sp>
          <p:nvSpPr>
            <p:cNvPr id="33" name="椭圆 27"/>
            <p:cNvSpPr/>
            <p:nvPr/>
          </p:nvSpPr>
          <p:spPr>
            <a:xfrm>
              <a:off x="1043505" y="1563250"/>
              <a:ext cx="1327145" cy="13271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endParaRPr>
            </a:p>
          </p:txBody>
        </p:sp>
        <p:sp>
          <p:nvSpPr>
            <p:cNvPr id="43" name="椭圆 42"/>
            <p:cNvSpPr/>
            <p:nvPr/>
          </p:nvSpPr>
          <p:spPr>
            <a:xfrm>
              <a:off x="1086733" y="1605928"/>
              <a:ext cx="1250876" cy="12508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endParaRPr>
            </a:p>
          </p:txBody>
        </p:sp>
        <p:sp>
          <p:nvSpPr>
            <p:cNvPr id="44" name="文本框 43"/>
            <p:cNvSpPr txBox="1"/>
            <p:nvPr/>
          </p:nvSpPr>
          <p:spPr>
            <a:xfrm>
              <a:off x="1277058" y="2114416"/>
              <a:ext cx="860039" cy="438581"/>
            </a:xfrm>
            <a:prstGeom prst="rect">
              <a:avLst/>
            </a:prstGeom>
            <a:noFill/>
            <a:ln>
              <a:solidFill>
                <a:schemeClr val="accent1"/>
              </a:solidFill>
            </a:ln>
          </p:spPr>
          <p:txBody>
            <a:bodyPr wrap="none" lIns="91416" tIns="45708" rIns="91416" bIns="45708" rtlCol="0">
              <a:spAutoFit/>
            </a:bodyPr>
            <a:lstStyle/>
            <a:p>
              <a:pPr algn="ctr"/>
              <a:r>
                <a:rPr lang="en-US" altLang="zh-CN" sz="3199" dirty="0">
                  <a:solidFill>
                    <a:schemeClr val="bg1"/>
                  </a:solidFill>
                  <a:latin typeface="+mn-ea"/>
                </a:rPr>
                <a:t>2014</a:t>
              </a:r>
              <a:endParaRPr lang="zh-CN" altLang="en-US" sz="3199" dirty="0">
                <a:solidFill>
                  <a:schemeClr val="bg1"/>
                </a:solidFill>
                <a:latin typeface="+mn-ea"/>
              </a:endParaRPr>
            </a:p>
          </p:txBody>
        </p:sp>
      </p:grpSp>
      <p:grpSp>
        <p:nvGrpSpPr>
          <p:cNvPr id="122" name="Group 121"/>
          <p:cNvGrpSpPr/>
          <p:nvPr/>
        </p:nvGrpSpPr>
        <p:grpSpPr>
          <a:xfrm>
            <a:off x="3932824" y="2084685"/>
            <a:ext cx="1769066" cy="1769066"/>
            <a:chOff x="2949193" y="1563250"/>
            <a:chExt cx="1327145" cy="1327145"/>
          </a:xfrm>
        </p:grpSpPr>
        <p:grpSp>
          <p:nvGrpSpPr>
            <p:cNvPr id="119" name="Group 118"/>
            <p:cNvGrpSpPr/>
            <p:nvPr/>
          </p:nvGrpSpPr>
          <p:grpSpPr>
            <a:xfrm>
              <a:off x="2949193" y="1563250"/>
              <a:ext cx="1327145" cy="1327145"/>
              <a:chOff x="2949193" y="1563250"/>
              <a:chExt cx="1327145" cy="1327145"/>
            </a:xfrm>
          </p:grpSpPr>
          <p:sp>
            <p:nvSpPr>
              <p:cNvPr id="34" name="椭圆 28"/>
              <p:cNvSpPr/>
              <p:nvPr/>
            </p:nvSpPr>
            <p:spPr>
              <a:xfrm>
                <a:off x="2949193" y="1563250"/>
                <a:ext cx="1327145" cy="132714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endParaRPr>
              </a:p>
            </p:txBody>
          </p:sp>
          <p:sp>
            <p:nvSpPr>
              <p:cNvPr id="40" name="椭圆 35"/>
              <p:cNvSpPr/>
              <p:nvPr/>
            </p:nvSpPr>
            <p:spPr>
              <a:xfrm>
                <a:off x="2992587" y="1601383"/>
                <a:ext cx="1250876" cy="12508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endParaRPr>
              </a:p>
            </p:txBody>
          </p:sp>
        </p:grpSp>
        <p:sp>
          <p:nvSpPr>
            <p:cNvPr id="45" name="文本框 39"/>
            <p:cNvSpPr txBox="1"/>
            <p:nvPr/>
          </p:nvSpPr>
          <p:spPr>
            <a:xfrm>
              <a:off x="3182746" y="2111444"/>
              <a:ext cx="860039" cy="438581"/>
            </a:xfrm>
            <a:prstGeom prst="rect">
              <a:avLst/>
            </a:prstGeom>
            <a:noFill/>
          </p:spPr>
          <p:txBody>
            <a:bodyPr wrap="none" lIns="91416" tIns="45708" rIns="91416" bIns="45708" rtlCol="0">
              <a:spAutoFit/>
            </a:bodyPr>
            <a:lstStyle/>
            <a:p>
              <a:pPr algn="ctr"/>
              <a:r>
                <a:rPr lang="en-US" altLang="zh-CN" sz="3199" dirty="0">
                  <a:solidFill>
                    <a:schemeClr val="bg1"/>
                  </a:solidFill>
                  <a:latin typeface="+mn-ea"/>
                </a:rPr>
                <a:t>2015</a:t>
              </a:r>
              <a:endParaRPr lang="zh-CN" altLang="en-US" sz="3199" dirty="0">
                <a:solidFill>
                  <a:schemeClr val="bg1"/>
                </a:solidFill>
                <a:latin typeface="+mn-ea"/>
              </a:endParaRPr>
            </a:p>
          </p:txBody>
        </p:sp>
      </p:grpSp>
      <p:grpSp>
        <p:nvGrpSpPr>
          <p:cNvPr id="120" name="Group 119"/>
          <p:cNvGrpSpPr/>
          <p:nvPr/>
        </p:nvGrpSpPr>
        <p:grpSpPr>
          <a:xfrm>
            <a:off x="6473077" y="2084685"/>
            <a:ext cx="1769066" cy="1769066"/>
            <a:chOff x="4854880" y="1563250"/>
            <a:chExt cx="1327145" cy="1327145"/>
          </a:xfrm>
        </p:grpSpPr>
        <p:sp>
          <p:nvSpPr>
            <p:cNvPr id="35" name="椭圆 29"/>
            <p:cNvSpPr/>
            <p:nvPr/>
          </p:nvSpPr>
          <p:spPr>
            <a:xfrm>
              <a:off x="4854880" y="1563250"/>
              <a:ext cx="1327145" cy="1327145"/>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endParaRPr>
            </a:p>
          </p:txBody>
        </p:sp>
        <p:sp>
          <p:nvSpPr>
            <p:cNvPr id="41" name="椭圆 36"/>
            <p:cNvSpPr/>
            <p:nvPr/>
          </p:nvSpPr>
          <p:spPr>
            <a:xfrm>
              <a:off x="4901013" y="1601383"/>
              <a:ext cx="1250876" cy="1250876"/>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endParaRPr>
            </a:p>
          </p:txBody>
        </p:sp>
        <p:sp>
          <p:nvSpPr>
            <p:cNvPr id="46" name="文本框 40"/>
            <p:cNvSpPr txBox="1"/>
            <p:nvPr/>
          </p:nvSpPr>
          <p:spPr>
            <a:xfrm>
              <a:off x="5088435" y="2111444"/>
              <a:ext cx="860039" cy="438581"/>
            </a:xfrm>
            <a:prstGeom prst="rect">
              <a:avLst/>
            </a:prstGeom>
            <a:noFill/>
            <a:ln>
              <a:solidFill>
                <a:schemeClr val="accent3"/>
              </a:solidFill>
            </a:ln>
          </p:spPr>
          <p:txBody>
            <a:bodyPr wrap="none" lIns="91416" tIns="45708" rIns="91416" bIns="45708" rtlCol="0">
              <a:spAutoFit/>
            </a:bodyPr>
            <a:lstStyle/>
            <a:p>
              <a:pPr algn="ctr"/>
              <a:r>
                <a:rPr lang="en-US" altLang="zh-CN" sz="3199" dirty="0">
                  <a:solidFill>
                    <a:schemeClr val="bg1"/>
                  </a:solidFill>
                  <a:latin typeface="+mn-ea"/>
                </a:rPr>
                <a:t>2016</a:t>
              </a:r>
              <a:endParaRPr lang="zh-CN" altLang="en-US" sz="3199" dirty="0">
                <a:solidFill>
                  <a:schemeClr val="bg1"/>
                </a:solidFill>
                <a:latin typeface="+mn-ea"/>
              </a:endParaRPr>
            </a:p>
          </p:txBody>
        </p:sp>
      </p:grpSp>
      <p:grpSp>
        <p:nvGrpSpPr>
          <p:cNvPr id="121" name="Group 120"/>
          <p:cNvGrpSpPr/>
          <p:nvPr/>
        </p:nvGrpSpPr>
        <p:grpSpPr>
          <a:xfrm>
            <a:off x="9013334" y="2084685"/>
            <a:ext cx="1769066" cy="1769066"/>
            <a:chOff x="6760568" y="1563250"/>
            <a:chExt cx="1327145" cy="1327145"/>
          </a:xfrm>
        </p:grpSpPr>
        <p:sp>
          <p:nvSpPr>
            <p:cNvPr id="38" name="椭圆 33"/>
            <p:cNvSpPr/>
            <p:nvPr/>
          </p:nvSpPr>
          <p:spPr>
            <a:xfrm>
              <a:off x="6760568" y="1563250"/>
              <a:ext cx="1327145" cy="132714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endParaRPr>
            </a:p>
          </p:txBody>
        </p:sp>
        <p:sp>
          <p:nvSpPr>
            <p:cNvPr id="42" name="椭圆 37"/>
            <p:cNvSpPr/>
            <p:nvPr/>
          </p:nvSpPr>
          <p:spPr>
            <a:xfrm>
              <a:off x="6798582" y="1601383"/>
              <a:ext cx="1250876" cy="12508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endParaRPr>
            </a:p>
          </p:txBody>
        </p:sp>
        <p:sp>
          <p:nvSpPr>
            <p:cNvPr id="47" name="文本框 41"/>
            <p:cNvSpPr txBox="1"/>
            <p:nvPr/>
          </p:nvSpPr>
          <p:spPr>
            <a:xfrm>
              <a:off x="6994123" y="2111444"/>
              <a:ext cx="860039" cy="438581"/>
            </a:xfrm>
            <a:prstGeom prst="rect">
              <a:avLst/>
            </a:prstGeom>
            <a:noFill/>
          </p:spPr>
          <p:txBody>
            <a:bodyPr wrap="none" lIns="91416" tIns="45708" rIns="91416" bIns="45708" rtlCol="0">
              <a:spAutoFit/>
            </a:bodyPr>
            <a:lstStyle/>
            <a:p>
              <a:pPr algn="ctr"/>
              <a:r>
                <a:rPr lang="en-US" altLang="zh-CN" sz="3199" dirty="0">
                  <a:solidFill>
                    <a:schemeClr val="bg1"/>
                  </a:solidFill>
                  <a:latin typeface="+mn-ea"/>
                </a:rPr>
                <a:t>2017</a:t>
              </a:r>
              <a:endParaRPr lang="zh-CN" altLang="en-US" sz="3199" dirty="0">
                <a:solidFill>
                  <a:schemeClr val="bg1"/>
                </a:solidFill>
                <a:latin typeface="+mn-ea"/>
              </a:endParaRPr>
            </a:p>
          </p:txBody>
        </p:sp>
      </p:grpSp>
      <p:grpSp>
        <p:nvGrpSpPr>
          <p:cNvPr id="57" name="组合 41"/>
          <p:cNvGrpSpPr/>
          <p:nvPr/>
        </p:nvGrpSpPr>
        <p:grpSpPr>
          <a:xfrm>
            <a:off x="2051677" y="2431698"/>
            <a:ext cx="487984" cy="402231"/>
            <a:chOff x="5146681" y="766764"/>
            <a:chExt cx="1590670" cy="1338261"/>
          </a:xfrm>
          <a:solidFill>
            <a:schemeClr val="bg1"/>
          </a:solidFill>
        </p:grpSpPr>
        <p:sp>
          <p:nvSpPr>
            <p:cNvPr id="58" name="Oval 18"/>
            <p:cNvSpPr>
              <a:spLocks noChangeArrowheads="1"/>
            </p:cNvSpPr>
            <p:nvPr/>
          </p:nvSpPr>
          <p:spPr bwMode="auto">
            <a:xfrm>
              <a:off x="5675320" y="766764"/>
              <a:ext cx="533401" cy="53498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9" name="Freeform 19"/>
            <p:cNvSpPr>
              <a:spLocks/>
            </p:cNvSpPr>
            <p:nvPr/>
          </p:nvSpPr>
          <p:spPr bwMode="auto">
            <a:xfrm>
              <a:off x="5511805" y="1344614"/>
              <a:ext cx="860427" cy="760411"/>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0" name="Freeform 20"/>
            <p:cNvSpPr>
              <a:spLocks/>
            </p:cNvSpPr>
            <p:nvPr/>
          </p:nvSpPr>
          <p:spPr bwMode="auto">
            <a:xfrm>
              <a:off x="5900744" y="1319215"/>
              <a:ext cx="85725" cy="50798"/>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1" name="Freeform 21"/>
            <p:cNvSpPr>
              <a:spLocks/>
            </p:cNvSpPr>
            <p:nvPr/>
          </p:nvSpPr>
          <p:spPr bwMode="auto">
            <a:xfrm>
              <a:off x="5894396" y="1377952"/>
              <a:ext cx="95249"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2" name="Freeform 22"/>
            <p:cNvSpPr>
              <a:spLocks/>
            </p:cNvSpPr>
            <p:nvPr/>
          </p:nvSpPr>
          <p:spPr bwMode="auto">
            <a:xfrm>
              <a:off x="5432433" y="1427162"/>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3" name="Freeform 23"/>
            <p:cNvSpPr>
              <a:spLocks/>
            </p:cNvSpPr>
            <p:nvPr/>
          </p:nvSpPr>
          <p:spPr bwMode="auto">
            <a:xfrm>
              <a:off x="5146681" y="1401763"/>
              <a:ext cx="465139" cy="568324"/>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4" name="Freeform 24"/>
            <p:cNvSpPr>
              <a:spLocks/>
            </p:cNvSpPr>
            <p:nvPr/>
          </p:nvSpPr>
          <p:spPr bwMode="auto">
            <a:xfrm>
              <a:off x="5438781" y="1381127"/>
              <a:ext cx="61913" cy="41276"/>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5" name="Oval 25"/>
            <p:cNvSpPr>
              <a:spLocks noChangeArrowheads="1"/>
            </p:cNvSpPr>
            <p:nvPr/>
          </p:nvSpPr>
          <p:spPr bwMode="auto">
            <a:xfrm>
              <a:off x="5267332" y="966790"/>
              <a:ext cx="401640" cy="4032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6" name="Freeform 26"/>
            <p:cNvSpPr>
              <a:spLocks/>
            </p:cNvSpPr>
            <p:nvPr/>
          </p:nvSpPr>
          <p:spPr bwMode="auto">
            <a:xfrm>
              <a:off x="6386523" y="1381127"/>
              <a:ext cx="61913" cy="41276"/>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7" name="Freeform 27"/>
            <p:cNvSpPr>
              <a:spLocks/>
            </p:cNvSpPr>
            <p:nvPr/>
          </p:nvSpPr>
          <p:spPr bwMode="auto">
            <a:xfrm>
              <a:off x="6380170" y="1427162"/>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8" name="Oval 28"/>
            <p:cNvSpPr>
              <a:spLocks noChangeArrowheads="1"/>
            </p:cNvSpPr>
            <p:nvPr/>
          </p:nvSpPr>
          <p:spPr bwMode="auto">
            <a:xfrm>
              <a:off x="6215065" y="966790"/>
              <a:ext cx="403226" cy="4032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9" name="Freeform 29"/>
            <p:cNvSpPr>
              <a:spLocks/>
            </p:cNvSpPr>
            <p:nvPr/>
          </p:nvSpPr>
          <p:spPr bwMode="auto">
            <a:xfrm>
              <a:off x="6272212" y="1401763"/>
              <a:ext cx="465139" cy="568324"/>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70" name="组合 55"/>
          <p:cNvGrpSpPr/>
          <p:nvPr/>
        </p:nvGrpSpPr>
        <p:grpSpPr>
          <a:xfrm>
            <a:off x="9727104" y="2385855"/>
            <a:ext cx="412499" cy="375034"/>
            <a:chOff x="5278438" y="2973388"/>
            <a:chExt cx="1344613" cy="1247775"/>
          </a:xfrm>
          <a:solidFill>
            <a:schemeClr val="bg1"/>
          </a:solidFill>
        </p:grpSpPr>
        <p:sp>
          <p:nvSpPr>
            <p:cNvPr id="7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7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7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7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grpSp>
      <p:grpSp>
        <p:nvGrpSpPr>
          <p:cNvPr id="75" name="组合 60"/>
          <p:cNvGrpSpPr/>
          <p:nvPr/>
        </p:nvGrpSpPr>
        <p:grpSpPr>
          <a:xfrm>
            <a:off x="4621241" y="2328746"/>
            <a:ext cx="362343" cy="464626"/>
            <a:chOff x="2951163" y="2495550"/>
            <a:chExt cx="1208088" cy="1581150"/>
          </a:xfrm>
          <a:solidFill>
            <a:schemeClr val="bg1"/>
          </a:solidFill>
        </p:grpSpPr>
        <p:sp>
          <p:nvSpPr>
            <p:cNvPr id="76"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7"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8"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9"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1"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2"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3"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4"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85" name="组合 75"/>
          <p:cNvGrpSpPr/>
          <p:nvPr/>
        </p:nvGrpSpPr>
        <p:grpSpPr>
          <a:xfrm>
            <a:off x="7175635" y="2338338"/>
            <a:ext cx="450068" cy="495591"/>
            <a:chOff x="279401" y="2698750"/>
            <a:chExt cx="1473200" cy="1655763"/>
          </a:xfrm>
          <a:solidFill>
            <a:schemeClr val="bg1"/>
          </a:solidFill>
        </p:grpSpPr>
        <p:sp>
          <p:nvSpPr>
            <p:cNvPr id="86"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7"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8"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9"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0"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1"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2"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3"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94" name="Group 93"/>
          <p:cNvGrpSpPr/>
          <p:nvPr/>
        </p:nvGrpSpPr>
        <p:grpSpPr>
          <a:xfrm>
            <a:off x="733813" y="4417130"/>
            <a:ext cx="2427820" cy="1620156"/>
            <a:chOff x="138498" y="3002145"/>
            <a:chExt cx="1821339" cy="1215432"/>
          </a:xfrm>
        </p:grpSpPr>
        <p:sp>
          <p:nvSpPr>
            <p:cNvPr id="9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1</a:t>
              </a:r>
              <a:endParaRPr lang="zh-CN" altLang="en-US" sz="2133" b="1" dirty="0">
                <a:solidFill>
                  <a:schemeClr val="bg1"/>
                </a:solidFill>
                <a:latin typeface="微软雅黑" pitchFamily="34" charset="-122"/>
                <a:ea typeface="微软雅黑" pitchFamily="34" charset="-122"/>
              </a:endParaRPr>
            </a:p>
          </p:txBody>
        </p:sp>
        <p:sp>
          <p:nvSpPr>
            <p:cNvPr id="96" name="文本框 11"/>
            <p:cNvSpPr txBox="1"/>
            <p:nvPr/>
          </p:nvSpPr>
          <p:spPr>
            <a:xfrm>
              <a:off x="536812" y="3002145"/>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9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106" name="Group 105"/>
          <p:cNvGrpSpPr/>
          <p:nvPr/>
        </p:nvGrpSpPr>
        <p:grpSpPr>
          <a:xfrm>
            <a:off x="3589579" y="4386310"/>
            <a:ext cx="2427820" cy="1620156"/>
            <a:chOff x="138498" y="3002145"/>
            <a:chExt cx="1821339" cy="1215432"/>
          </a:xfrm>
        </p:grpSpPr>
        <p:sp>
          <p:nvSpPr>
            <p:cNvPr id="107" name="椭圆 10"/>
            <p:cNvSpPr/>
            <p:nvPr/>
          </p:nvSpPr>
          <p:spPr>
            <a:xfrm>
              <a:off x="138498" y="324858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2</a:t>
              </a:r>
              <a:endParaRPr lang="zh-CN" altLang="en-US" sz="2133" b="1" dirty="0">
                <a:solidFill>
                  <a:schemeClr val="bg1"/>
                </a:solidFill>
                <a:latin typeface="微软雅黑" pitchFamily="34" charset="-122"/>
                <a:ea typeface="微软雅黑" pitchFamily="34" charset="-122"/>
              </a:endParaRPr>
            </a:p>
          </p:txBody>
        </p:sp>
        <p:sp>
          <p:nvSpPr>
            <p:cNvPr id="108" name="文本框 11"/>
            <p:cNvSpPr txBox="1"/>
            <p:nvPr/>
          </p:nvSpPr>
          <p:spPr>
            <a:xfrm>
              <a:off x="536812" y="3002145"/>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109"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110" name="Group 109"/>
          <p:cNvGrpSpPr/>
          <p:nvPr/>
        </p:nvGrpSpPr>
        <p:grpSpPr>
          <a:xfrm>
            <a:off x="6201873" y="4355490"/>
            <a:ext cx="2427820" cy="1620156"/>
            <a:chOff x="138498" y="3002145"/>
            <a:chExt cx="1821339" cy="1215432"/>
          </a:xfrm>
        </p:grpSpPr>
        <p:sp>
          <p:nvSpPr>
            <p:cNvPr id="111" name="椭圆 10"/>
            <p:cNvSpPr/>
            <p:nvPr/>
          </p:nvSpPr>
          <p:spPr>
            <a:xfrm>
              <a:off x="138498" y="324858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3</a:t>
              </a:r>
              <a:endParaRPr lang="zh-CN" altLang="en-US" sz="2133" b="1" dirty="0">
                <a:solidFill>
                  <a:schemeClr val="bg1"/>
                </a:solidFill>
                <a:latin typeface="微软雅黑" pitchFamily="34" charset="-122"/>
                <a:ea typeface="微软雅黑" pitchFamily="34" charset="-122"/>
              </a:endParaRPr>
            </a:p>
          </p:txBody>
        </p:sp>
        <p:sp>
          <p:nvSpPr>
            <p:cNvPr id="112" name="文本框 11"/>
            <p:cNvSpPr txBox="1"/>
            <p:nvPr/>
          </p:nvSpPr>
          <p:spPr>
            <a:xfrm>
              <a:off x="536812" y="3002145"/>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113"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114" name="Group 113"/>
          <p:cNvGrpSpPr/>
          <p:nvPr/>
        </p:nvGrpSpPr>
        <p:grpSpPr>
          <a:xfrm>
            <a:off x="8737218" y="4324670"/>
            <a:ext cx="2427820" cy="1620156"/>
            <a:chOff x="138498" y="3002145"/>
            <a:chExt cx="1821339" cy="1215432"/>
          </a:xfrm>
        </p:grpSpPr>
        <p:sp>
          <p:nvSpPr>
            <p:cNvPr id="115" name="椭圆 10"/>
            <p:cNvSpPr/>
            <p:nvPr/>
          </p:nvSpPr>
          <p:spPr>
            <a:xfrm>
              <a:off x="138498" y="324858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4</a:t>
              </a:r>
              <a:endParaRPr lang="zh-CN" altLang="en-US" sz="2133" b="1" dirty="0">
                <a:solidFill>
                  <a:schemeClr val="bg1"/>
                </a:solidFill>
                <a:latin typeface="微软雅黑" pitchFamily="34" charset="-122"/>
                <a:ea typeface="微软雅黑" pitchFamily="34" charset="-122"/>
              </a:endParaRPr>
            </a:p>
          </p:txBody>
        </p:sp>
        <p:sp>
          <p:nvSpPr>
            <p:cNvPr id="116" name="文本框 11"/>
            <p:cNvSpPr txBox="1"/>
            <p:nvPr/>
          </p:nvSpPr>
          <p:spPr>
            <a:xfrm>
              <a:off x="536812" y="3002145"/>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11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0849824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p:cTn id="7" dur="1000" fill="hold"/>
                                        <p:tgtEl>
                                          <p:spTgt spid="118"/>
                                        </p:tgtEl>
                                        <p:attrNameLst>
                                          <p:attrName>ppt_x</p:attrName>
                                        </p:attrNameLst>
                                      </p:cBhvr>
                                      <p:tavLst>
                                        <p:tav tm="0">
                                          <p:val>
                                            <p:strVal val="#ppt_x-.2"/>
                                          </p:val>
                                        </p:tav>
                                        <p:tav tm="100000">
                                          <p:val>
                                            <p:strVal val="#ppt_x"/>
                                          </p:val>
                                        </p:tav>
                                      </p:tavLst>
                                    </p:anim>
                                    <p:anim calcmode="lin" valueType="num">
                                      <p:cBhvr>
                                        <p:cTn id="8"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ppt_x</p:attrName>
                                        </p:attrNameLst>
                                      </p:cBhvr>
                                      <p:tavLst>
                                        <p:tav tm="0">
                                          <p:val>
                                            <p:strVal val="#ppt_x-.2"/>
                                          </p:val>
                                        </p:tav>
                                        <p:tav tm="100000">
                                          <p:val>
                                            <p:strVal val="#ppt_x"/>
                                          </p:val>
                                        </p:tav>
                                      </p:tavLst>
                                    </p:anim>
                                    <p:anim calcmode="lin" valueType="num">
                                      <p:cBhvr>
                                        <p:cTn id="14"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22"/>
                                        </p:tgtEl>
                                        <p:attrNameLst>
                                          <p:attrName>style.visibility</p:attrName>
                                        </p:attrNameLst>
                                      </p:cBhvr>
                                      <p:to>
                                        <p:strVal val="visible"/>
                                      </p:to>
                                    </p:set>
                                    <p:anim calcmode="lin" valueType="num">
                                      <p:cBhvr>
                                        <p:cTn id="19" dur="1000" fill="hold"/>
                                        <p:tgtEl>
                                          <p:spTgt spid="122"/>
                                        </p:tgtEl>
                                        <p:attrNameLst>
                                          <p:attrName>ppt_x</p:attrName>
                                        </p:attrNameLst>
                                      </p:cBhvr>
                                      <p:tavLst>
                                        <p:tav tm="0">
                                          <p:val>
                                            <p:strVal val="#ppt_x-.2"/>
                                          </p:val>
                                        </p:tav>
                                        <p:tav tm="100000">
                                          <p:val>
                                            <p:strVal val="#ppt_x"/>
                                          </p:val>
                                        </p:tav>
                                      </p:tavLst>
                                    </p:anim>
                                    <p:anim calcmode="lin" valueType="num">
                                      <p:cBhvr>
                                        <p:cTn id="20" dur="1000" fill="hold"/>
                                        <p:tgtEl>
                                          <p:spTgt spid="12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22"/>
                                        </p:tgtEl>
                                      </p:cBhvr>
                                    </p:animEffect>
                                  </p:childTnLst>
                                </p:cTn>
                              </p:par>
                              <p:par>
                                <p:cTn id="22" presetID="29"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000" fill="hold"/>
                                        <p:tgtEl>
                                          <p:spTgt spid="37"/>
                                        </p:tgtEl>
                                        <p:attrNameLst>
                                          <p:attrName>ppt_x</p:attrName>
                                        </p:attrNameLst>
                                      </p:cBhvr>
                                      <p:tavLst>
                                        <p:tav tm="0">
                                          <p:val>
                                            <p:strVal val="#ppt_x-.2"/>
                                          </p:val>
                                        </p:tav>
                                        <p:tav tm="100000">
                                          <p:val>
                                            <p:strVal val="#ppt_x"/>
                                          </p:val>
                                        </p:tav>
                                      </p:tavLst>
                                    </p:anim>
                                    <p:anim calcmode="lin" valueType="num">
                                      <p:cBhvr>
                                        <p:cTn id="25"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7"/>
                                        </p:tgtEl>
                                      </p:cBhvr>
                                    </p:animEffect>
                                  </p:childTnLst>
                                </p:cTn>
                              </p:par>
                            </p:childTnLst>
                          </p:cTn>
                        </p:par>
                        <p:par>
                          <p:cTn id="27" fill="hold">
                            <p:stCondLst>
                              <p:cond delay="3000"/>
                            </p:stCondLst>
                            <p:childTnLst>
                              <p:par>
                                <p:cTn id="28" presetID="29" presetClass="entr" presetSubtype="0" fill="hold" nodeType="afterEffect">
                                  <p:stCondLst>
                                    <p:cond delay="0"/>
                                  </p:stCondLst>
                                  <p:childTnLst>
                                    <p:set>
                                      <p:cBhvr>
                                        <p:cTn id="29" dur="1" fill="hold">
                                          <p:stCondLst>
                                            <p:cond delay="0"/>
                                          </p:stCondLst>
                                        </p:cTn>
                                        <p:tgtEl>
                                          <p:spTgt spid="120"/>
                                        </p:tgtEl>
                                        <p:attrNameLst>
                                          <p:attrName>style.visibility</p:attrName>
                                        </p:attrNameLst>
                                      </p:cBhvr>
                                      <p:to>
                                        <p:strVal val="visible"/>
                                      </p:to>
                                    </p:set>
                                    <p:anim calcmode="lin" valueType="num">
                                      <p:cBhvr>
                                        <p:cTn id="30" dur="1000" fill="hold"/>
                                        <p:tgtEl>
                                          <p:spTgt spid="120"/>
                                        </p:tgtEl>
                                        <p:attrNameLst>
                                          <p:attrName>ppt_x</p:attrName>
                                        </p:attrNameLst>
                                      </p:cBhvr>
                                      <p:tavLst>
                                        <p:tav tm="0">
                                          <p:val>
                                            <p:strVal val="#ppt_x-.2"/>
                                          </p:val>
                                        </p:tav>
                                        <p:tav tm="100000">
                                          <p:val>
                                            <p:strVal val="#ppt_x"/>
                                          </p:val>
                                        </p:tav>
                                      </p:tavLst>
                                    </p:anim>
                                    <p:anim calcmode="lin" valueType="num">
                                      <p:cBhvr>
                                        <p:cTn id="31" dur="1000" fill="hold"/>
                                        <p:tgtEl>
                                          <p:spTgt spid="12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0"/>
                                        </p:tgtEl>
                                      </p:cBhvr>
                                    </p:animEffect>
                                  </p:childTnLst>
                                </p:cTn>
                              </p:par>
                              <p:par>
                                <p:cTn id="33" presetID="29"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1000" fill="hold"/>
                                        <p:tgtEl>
                                          <p:spTgt spid="39"/>
                                        </p:tgtEl>
                                        <p:attrNameLst>
                                          <p:attrName>ppt_x</p:attrName>
                                        </p:attrNameLst>
                                      </p:cBhvr>
                                      <p:tavLst>
                                        <p:tav tm="0">
                                          <p:val>
                                            <p:strVal val="#ppt_x-.2"/>
                                          </p:val>
                                        </p:tav>
                                        <p:tav tm="100000">
                                          <p:val>
                                            <p:strVal val="#ppt_x"/>
                                          </p:val>
                                        </p:tav>
                                      </p:tavLst>
                                    </p:anim>
                                    <p:anim calcmode="lin" valueType="num">
                                      <p:cBhvr>
                                        <p:cTn id="36"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9"/>
                                        </p:tgtEl>
                                      </p:cBhvr>
                                    </p:animEffect>
                                  </p:childTnLst>
                                </p:cTn>
                              </p:par>
                            </p:childTnLst>
                          </p:cTn>
                        </p:par>
                        <p:par>
                          <p:cTn id="38" fill="hold">
                            <p:stCondLst>
                              <p:cond delay="4000"/>
                            </p:stCondLst>
                            <p:childTnLst>
                              <p:par>
                                <p:cTn id="39" presetID="29" presetClass="entr" presetSubtype="0" fill="hold" nodeType="afterEffect">
                                  <p:stCondLst>
                                    <p:cond delay="0"/>
                                  </p:stCondLst>
                                  <p:childTnLst>
                                    <p:set>
                                      <p:cBhvr>
                                        <p:cTn id="40" dur="1" fill="hold">
                                          <p:stCondLst>
                                            <p:cond delay="0"/>
                                          </p:stCondLst>
                                        </p:cTn>
                                        <p:tgtEl>
                                          <p:spTgt spid="121"/>
                                        </p:tgtEl>
                                        <p:attrNameLst>
                                          <p:attrName>style.visibility</p:attrName>
                                        </p:attrNameLst>
                                      </p:cBhvr>
                                      <p:to>
                                        <p:strVal val="visible"/>
                                      </p:to>
                                    </p:set>
                                    <p:anim calcmode="lin" valueType="num">
                                      <p:cBhvr>
                                        <p:cTn id="41" dur="1000" fill="hold"/>
                                        <p:tgtEl>
                                          <p:spTgt spid="121"/>
                                        </p:tgtEl>
                                        <p:attrNameLst>
                                          <p:attrName>ppt_x</p:attrName>
                                        </p:attrNameLst>
                                      </p:cBhvr>
                                      <p:tavLst>
                                        <p:tav tm="0">
                                          <p:val>
                                            <p:strVal val="#ppt_x-.2"/>
                                          </p:val>
                                        </p:tav>
                                        <p:tav tm="100000">
                                          <p:val>
                                            <p:strVal val="#ppt_x"/>
                                          </p:val>
                                        </p:tav>
                                      </p:tavLst>
                                    </p:anim>
                                    <p:anim calcmode="lin" valueType="num">
                                      <p:cBhvr>
                                        <p:cTn id="42" dur="1000" fill="hold"/>
                                        <p:tgtEl>
                                          <p:spTgt spid="121"/>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21"/>
                                        </p:tgtEl>
                                      </p:cBhvr>
                                    </p:animEffect>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23" presetClass="entr" presetSubtype="16"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3" presetClass="entr" presetSubtype="16"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childTnLst>
                                </p:cTn>
                              </p:par>
                            </p:childTnLst>
                          </p:cTn>
                        </p:par>
                        <p:par>
                          <p:cTn id="59" fill="hold">
                            <p:stCondLst>
                              <p:cond delay="6500"/>
                            </p:stCondLst>
                            <p:childTnLst>
                              <p:par>
                                <p:cTn id="60" presetID="23" presetClass="entr" presetSubtype="16" fill="hold"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2" presetClass="entr" presetSubtype="1"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slide(fromTop)">
                                      <p:cBhvr>
                                        <p:cTn id="67" dur="500"/>
                                        <p:tgtEl>
                                          <p:spTgt spid="94"/>
                                        </p:tgtEl>
                                      </p:cBhvr>
                                    </p:animEffect>
                                  </p:childTnLst>
                                </p:cTn>
                              </p:par>
                            </p:childTnLst>
                          </p:cTn>
                        </p:par>
                        <p:par>
                          <p:cTn id="68" fill="hold">
                            <p:stCondLst>
                              <p:cond delay="7500"/>
                            </p:stCondLst>
                            <p:childTnLst>
                              <p:par>
                                <p:cTn id="69" presetID="12" presetClass="entr" presetSubtype="1" fill="hold" nodeType="afterEffect">
                                  <p:stCondLst>
                                    <p:cond delay="0"/>
                                  </p:stCondLst>
                                  <p:childTnLst>
                                    <p:set>
                                      <p:cBhvr>
                                        <p:cTn id="70" dur="1" fill="hold">
                                          <p:stCondLst>
                                            <p:cond delay="0"/>
                                          </p:stCondLst>
                                        </p:cTn>
                                        <p:tgtEl>
                                          <p:spTgt spid="106"/>
                                        </p:tgtEl>
                                        <p:attrNameLst>
                                          <p:attrName>style.visibility</p:attrName>
                                        </p:attrNameLst>
                                      </p:cBhvr>
                                      <p:to>
                                        <p:strVal val="visible"/>
                                      </p:to>
                                    </p:set>
                                    <p:animEffect transition="in" filter="slide(fromTop)">
                                      <p:cBhvr>
                                        <p:cTn id="71" dur="500"/>
                                        <p:tgtEl>
                                          <p:spTgt spid="106"/>
                                        </p:tgtEl>
                                      </p:cBhvr>
                                    </p:animEffect>
                                  </p:childTnLst>
                                </p:cTn>
                              </p:par>
                            </p:childTnLst>
                          </p:cTn>
                        </p:par>
                        <p:par>
                          <p:cTn id="72" fill="hold">
                            <p:stCondLst>
                              <p:cond delay="8000"/>
                            </p:stCondLst>
                            <p:childTnLst>
                              <p:par>
                                <p:cTn id="73" presetID="12" presetClass="entr" presetSubtype="1" fill="hold" nodeType="afterEffect">
                                  <p:stCondLst>
                                    <p:cond delay="0"/>
                                  </p:stCondLst>
                                  <p:childTnLst>
                                    <p:set>
                                      <p:cBhvr>
                                        <p:cTn id="74" dur="1" fill="hold">
                                          <p:stCondLst>
                                            <p:cond delay="0"/>
                                          </p:stCondLst>
                                        </p:cTn>
                                        <p:tgtEl>
                                          <p:spTgt spid="110"/>
                                        </p:tgtEl>
                                        <p:attrNameLst>
                                          <p:attrName>style.visibility</p:attrName>
                                        </p:attrNameLst>
                                      </p:cBhvr>
                                      <p:to>
                                        <p:strVal val="visible"/>
                                      </p:to>
                                    </p:set>
                                    <p:animEffect transition="in" filter="slide(fromTop)">
                                      <p:cBhvr>
                                        <p:cTn id="75" dur="500"/>
                                        <p:tgtEl>
                                          <p:spTgt spid="110"/>
                                        </p:tgtEl>
                                      </p:cBhvr>
                                    </p:animEffect>
                                  </p:childTnLst>
                                </p:cTn>
                              </p:par>
                            </p:childTnLst>
                          </p:cTn>
                        </p:par>
                        <p:par>
                          <p:cTn id="76" fill="hold">
                            <p:stCondLst>
                              <p:cond delay="8500"/>
                            </p:stCondLst>
                            <p:childTnLst>
                              <p:par>
                                <p:cTn id="77" presetID="12" presetClass="entr" presetSubtype="1" fill="hold"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slide(fromTop)">
                                      <p:cBhvr>
                                        <p:cTn id="79"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4118560" y="1753264"/>
            <a:ext cx="3819214" cy="3707016"/>
            <a:chOff x="4125516" y="790575"/>
            <a:chExt cx="3839766" cy="3848100"/>
          </a:xfrm>
        </p:grpSpPr>
        <p:sp>
          <p:nvSpPr>
            <p:cNvPr id="3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35" name="Freeform 6"/>
            <p:cNvSpPr>
              <a:spLocks/>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36" name="Freeform 7"/>
            <p:cNvSpPr>
              <a:spLocks/>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37" name="Freeform 8"/>
            <p:cNvSpPr>
              <a:spLocks/>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38" name="Freeform 9"/>
            <p:cNvSpPr>
              <a:spLocks/>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solidFill>
                  <a:schemeClr val="tx1">
                    <a:lumMod val="50000"/>
                    <a:lumOff val="50000"/>
                  </a:schemeClr>
                </a:solidFill>
              </a:endParaRPr>
            </a:p>
          </p:txBody>
        </p:sp>
        <p:grpSp>
          <p:nvGrpSpPr>
            <p:cNvPr id="43" name="组合 48"/>
            <p:cNvGrpSpPr/>
            <p:nvPr/>
          </p:nvGrpSpPr>
          <p:grpSpPr>
            <a:xfrm>
              <a:off x="4611947" y="1399612"/>
              <a:ext cx="842963" cy="383381"/>
              <a:chOff x="8478838" y="1247776"/>
              <a:chExt cx="1123950" cy="511175"/>
            </a:xfrm>
            <a:solidFill>
              <a:schemeClr val="bg1"/>
            </a:solidFill>
          </p:grpSpPr>
          <p:sp>
            <p:nvSpPr>
              <p:cNvPr id="44" name="Freeform 24"/>
              <p:cNvSpPr>
                <a:spLocks/>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45"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46"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47" name="Freeform 28"/>
              <p:cNvSpPr>
                <a:spLocks/>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48"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49"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50" name="Freeform 31"/>
              <p:cNvSpPr>
                <a:spLocks/>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51"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grpSp>
        <p:grpSp>
          <p:nvGrpSpPr>
            <p:cNvPr id="52" name="组合 59"/>
            <p:cNvGrpSpPr/>
            <p:nvPr/>
          </p:nvGrpSpPr>
          <p:grpSpPr>
            <a:xfrm>
              <a:off x="6796172" y="1361681"/>
              <a:ext cx="527447" cy="531019"/>
              <a:chOff x="10121900" y="1050926"/>
              <a:chExt cx="703262" cy="708025"/>
            </a:xfrm>
            <a:solidFill>
              <a:schemeClr val="bg1"/>
            </a:solidFill>
          </p:grpSpPr>
          <p:sp>
            <p:nvSpPr>
              <p:cNvPr id="53" name="Freeform 44"/>
              <p:cNvSpPr>
                <a:spLocks/>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54" name="Freeform 45"/>
              <p:cNvSpPr>
                <a:spLocks/>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grpSp>
        <p:grpSp>
          <p:nvGrpSpPr>
            <p:cNvPr id="55" name="组合 63"/>
            <p:cNvGrpSpPr/>
            <p:nvPr/>
          </p:nvGrpSpPr>
          <p:grpSpPr>
            <a:xfrm>
              <a:off x="4605398" y="3489574"/>
              <a:ext cx="750093" cy="471488"/>
              <a:chOff x="8491538" y="3690938"/>
              <a:chExt cx="1000124" cy="628650"/>
            </a:xfrm>
            <a:solidFill>
              <a:schemeClr val="bg1"/>
            </a:solidFill>
          </p:grpSpPr>
          <p:sp>
            <p:nvSpPr>
              <p:cNvPr id="56"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57"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58" name="Freeform 59"/>
              <p:cNvSpPr>
                <a:spLocks/>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59"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60" name="Freeform 61"/>
              <p:cNvSpPr>
                <a:spLocks/>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61" name="Freeform 62"/>
              <p:cNvSpPr>
                <a:spLocks/>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62" name="Freeform 63"/>
              <p:cNvSpPr>
                <a:spLocks/>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63" name="Freeform 64"/>
              <p:cNvSpPr>
                <a:spLocks/>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64" name="Freeform 65"/>
              <p:cNvSpPr>
                <a:spLocks/>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grpSp>
        <p:grpSp>
          <p:nvGrpSpPr>
            <p:cNvPr id="65" name="组合 75"/>
            <p:cNvGrpSpPr/>
            <p:nvPr/>
          </p:nvGrpSpPr>
          <p:grpSpPr>
            <a:xfrm>
              <a:off x="6909793" y="3360455"/>
              <a:ext cx="453628" cy="678657"/>
              <a:chOff x="10158413" y="3421063"/>
              <a:chExt cx="604837" cy="904876"/>
            </a:xfrm>
            <a:solidFill>
              <a:schemeClr val="bg1"/>
            </a:solidFill>
          </p:grpSpPr>
          <p:sp>
            <p:nvSpPr>
              <p:cNvPr id="66"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67" name="Freeform 6"/>
              <p:cNvSpPr>
                <a:spLocks/>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68" name="Freeform 7"/>
              <p:cNvSpPr>
                <a:spLocks/>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69"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70" name="Freeform 9"/>
              <p:cNvSpPr>
                <a:spLocks/>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71" name="Freeform 10"/>
              <p:cNvSpPr>
                <a:spLocks/>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72" name="Freeform 11"/>
              <p:cNvSpPr>
                <a:spLocks/>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sp>
            <p:nvSpPr>
              <p:cNvPr id="73" name="Freeform 12"/>
              <p:cNvSpPr>
                <a:spLocks/>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tx1">
                      <a:lumMod val="50000"/>
                      <a:lumOff val="50000"/>
                    </a:schemeClr>
                  </a:solidFill>
                </a:endParaRPr>
              </a:p>
            </p:txBody>
          </p:sp>
        </p:grpSp>
      </p:grpSp>
      <p:grpSp>
        <p:nvGrpSpPr>
          <p:cNvPr id="75" name="Group 74"/>
          <p:cNvGrpSpPr/>
          <p:nvPr/>
        </p:nvGrpSpPr>
        <p:grpSpPr>
          <a:xfrm>
            <a:off x="7937771" y="1685984"/>
            <a:ext cx="3441624" cy="1204134"/>
            <a:chOff x="336640" y="2982432"/>
            <a:chExt cx="2581890" cy="903336"/>
          </a:xfrm>
        </p:grpSpPr>
        <p:sp>
          <p:nvSpPr>
            <p:cNvPr id="76" name="文本框 11"/>
            <p:cNvSpPr txBox="1"/>
            <p:nvPr/>
          </p:nvSpPr>
          <p:spPr>
            <a:xfrm>
              <a:off x="398742" y="2982432"/>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77"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78" name="Group 77"/>
          <p:cNvGrpSpPr/>
          <p:nvPr/>
        </p:nvGrpSpPr>
        <p:grpSpPr>
          <a:xfrm>
            <a:off x="7937771" y="4748586"/>
            <a:ext cx="3441624" cy="1204134"/>
            <a:chOff x="336640" y="2982432"/>
            <a:chExt cx="2581890" cy="903336"/>
          </a:xfrm>
        </p:grpSpPr>
        <p:sp>
          <p:nvSpPr>
            <p:cNvPr id="79" name="文本框 11"/>
            <p:cNvSpPr txBox="1"/>
            <p:nvPr/>
          </p:nvSpPr>
          <p:spPr>
            <a:xfrm>
              <a:off x="398742" y="2982432"/>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80"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81" name="Group 80"/>
          <p:cNvGrpSpPr/>
          <p:nvPr/>
        </p:nvGrpSpPr>
        <p:grpSpPr>
          <a:xfrm>
            <a:off x="676933" y="1753261"/>
            <a:ext cx="3441624" cy="1186013"/>
            <a:chOff x="336640" y="2996026"/>
            <a:chExt cx="2581890" cy="889742"/>
          </a:xfrm>
        </p:grpSpPr>
        <p:sp>
          <p:nvSpPr>
            <p:cNvPr id="82" name="文本框 11"/>
            <p:cNvSpPr txBox="1"/>
            <p:nvPr/>
          </p:nvSpPr>
          <p:spPr>
            <a:xfrm>
              <a:off x="1609021" y="2996026"/>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83"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84" name="Group 83"/>
          <p:cNvGrpSpPr/>
          <p:nvPr/>
        </p:nvGrpSpPr>
        <p:grpSpPr>
          <a:xfrm>
            <a:off x="676933" y="4706892"/>
            <a:ext cx="3441624" cy="1186013"/>
            <a:chOff x="336640" y="2996026"/>
            <a:chExt cx="2581890" cy="889742"/>
          </a:xfrm>
        </p:grpSpPr>
        <p:sp>
          <p:nvSpPr>
            <p:cNvPr id="85" name="文本框 11"/>
            <p:cNvSpPr txBox="1"/>
            <p:nvPr/>
          </p:nvSpPr>
          <p:spPr>
            <a:xfrm>
              <a:off x="1609021" y="2996026"/>
              <a:ext cx="1213629" cy="284671"/>
            </a:xfrm>
            <a:prstGeom prst="rect">
              <a:avLst/>
            </a:prstGeom>
            <a:noFill/>
          </p:spPr>
          <p:txBody>
            <a:bodyPr wrap="none" rtlCol="0">
              <a:spAutoFit/>
            </a:bodyPr>
            <a:lstStyle/>
            <a:p>
              <a:pPr algn="l"/>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sp>
          <p:nvSpPr>
            <p:cNvPr id="86"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7785416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 calcmode="lin" valueType="num">
                                      <p:cBhvr>
                                        <p:cTn id="9" dur="500" fill="hold"/>
                                        <p:tgtEl>
                                          <p:spTgt spid="74"/>
                                        </p:tgtEl>
                                        <p:attrNameLst>
                                          <p:attrName>style.rotation</p:attrName>
                                        </p:attrNameLst>
                                      </p:cBhvr>
                                      <p:tavLst>
                                        <p:tav tm="0">
                                          <p:val>
                                            <p:fltVal val="360"/>
                                          </p:val>
                                        </p:tav>
                                        <p:tav tm="100000">
                                          <p:val>
                                            <p:fltVal val="0"/>
                                          </p:val>
                                        </p:tav>
                                      </p:tavLst>
                                    </p:anim>
                                    <p:animEffect transition="in" filter="fade">
                                      <p:cBhvr>
                                        <p:cTn id="10" dur="500"/>
                                        <p:tgtEl>
                                          <p:spTgt spid="74"/>
                                        </p:tgtEl>
                                      </p:cBhvr>
                                    </p:animEffect>
                                  </p:childTnLst>
                                </p:cTn>
                              </p:par>
                            </p:childTnLst>
                          </p:cTn>
                        </p:par>
                        <p:par>
                          <p:cTn id="11" fill="hold">
                            <p:stCondLst>
                              <p:cond delay="500"/>
                            </p:stCondLst>
                            <p:childTnLst>
                              <p:par>
                                <p:cTn id="12" presetID="12" presetClass="entr" presetSubtype="1" fill="hold" nodeType="afterEffect">
                                  <p:stCondLst>
                                    <p:cond delay="0"/>
                                  </p:stCondLst>
                                  <p:childTnLst>
                                    <p:set>
                                      <p:cBhvr>
                                        <p:cTn id="13" dur="1" fill="hold">
                                          <p:stCondLst>
                                            <p:cond delay="0"/>
                                          </p:stCondLst>
                                        </p:cTn>
                                        <p:tgtEl>
                                          <p:spTgt spid="81"/>
                                        </p:tgtEl>
                                        <p:attrNameLst>
                                          <p:attrName>style.visibility</p:attrName>
                                        </p:attrNameLst>
                                      </p:cBhvr>
                                      <p:to>
                                        <p:strVal val="visible"/>
                                      </p:to>
                                    </p:set>
                                    <p:animEffect transition="in" filter="slide(fromTop)">
                                      <p:cBhvr>
                                        <p:cTn id="14" dur="500"/>
                                        <p:tgtEl>
                                          <p:spTgt spid="81"/>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slide(fromTop)">
                                      <p:cBhvr>
                                        <p:cTn id="18" dur="500"/>
                                        <p:tgtEl>
                                          <p:spTgt spid="84"/>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lide(fromTop)">
                                      <p:cBhvr>
                                        <p:cTn id="22" dur="500"/>
                                        <p:tgtEl>
                                          <p:spTgt spid="75"/>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slide(fromTop)">
                                      <p:cBhvr>
                                        <p:cTn id="2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1"/>
          <p:cNvSpPr txBox="1">
            <a:spLocks noChangeArrowheads="1"/>
          </p:cNvSpPr>
          <p:nvPr/>
        </p:nvSpPr>
        <p:spPr bwMode="auto">
          <a:xfrm>
            <a:off x="5773093" y="5730873"/>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bg1"/>
                </a:solidFill>
                <a:latin typeface="微软雅黑" pitchFamily="34" charset="-122"/>
                <a:ea typeface="微软雅黑" pitchFamily="34" charset="-122"/>
              </a:rPr>
              <a:t>添加</a:t>
            </a:r>
            <a:endParaRPr lang="en-US" altLang="zh-CN" sz="1600" b="1" dirty="0">
              <a:solidFill>
                <a:schemeClr val="bg1"/>
              </a:solidFill>
              <a:latin typeface="微软雅黑" pitchFamily="34" charset="-122"/>
              <a:ea typeface="微软雅黑" pitchFamily="34" charset="-122"/>
            </a:endParaRPr>
          </a:p>
          <a:p>
            <a:pPr algn="ctr"/>
            <a:r>
              <a:rPr lang="zh-CN" altLang="en-US" sz="1600" b="1" dirty="0">
                <a:solidFill>
                  <a:schemeClr val="bg1"/>
                </a:solidFill>
                <a:latin typeface="微软雅黑" pitchFamily="34" charset="-122"/>
                <a:ea typeface="微软雅黑" pitchFamily="34" charset="-122"/>
              </a:rPr>
              <a:t>内容</a:t>
            </a:r>
            <a:endParaRPr lang="en-US" altLang="ko-KR" sz="1600" b="1" dirty="0">
              <a:solidFill>
                <a:schemeClr val="bg1"/>
              </a:solidFill>
              <a:latin typeface="微软雅黑" pitchFamily="34" charset="-122"/>
              <a:ea typeface="微软雅黑" pitchFamily="34" charset="-122"/>
            </a:endParaRPr>
          </a:p>
        </p:txBody>
      </p:sp>
      <p:grpSp>
        <p:nvGrpSpPr>
          <p:cNvPr id="115" name="Group 114"/>
          <p:cNvGrpSpPr/>
          <p:nvPr/>
        </p:nvGrpSpPr>
        <p:grpSpPr>
          <a:xfrm>
            <a:off x="1360135" y="1794777"/>
            <a:ext cx="2282203" cy="2016983"/>
            <a:chOff x="1057275" y="1583888"/>
            <a:chExt cx="1712098" cy="1513131"/>
          </a:xfrm>
        </p:grpSpPr>
        <p:sp>
          <p:nvSpPr>
            <p:cNvPr id="50" name="圆角矩形 9"/>
            <p:cNvSpPr/>
            <p:nvPr/>
          </p:nvSpPr>
          <p:spPr>
            <a:xfrm>
              <a:off x="1057275" y="1583888"/>
              <a:ext cx="1712098" cy="151313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1"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2" name="Text Box 41"/>
            <p:cNvSpPr txBox="1">
              <a:spLocks noChangeArrowheads="1"/>
            </p:cNvSpPr>
            <p:nvPr/>
          </p:nvSpPr>
          <p:spPr bwMode="auto">
            <a:xfrm>
              <a:off x="1097436" y="181516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3" dirty="0">
                  <a:latin typeface="微软雅黑" pitchFamily="34" charset="-122"/>
                  <a:ea typeface="微软雅黑" pitchFamily="34" charset="-122"/>
                </a:rPr>
                <a:t>轻点此处输入文字内容，</a:t>
              </a:r>
              <a:r>
                <a:rPr lang="en-US" altLang="zh-CN" sz="1333" dirty="0">
                  <a:latin typeface="微软雅黑" pitchFamily="34" charset="-122"/>
                  <a:ea typeface="微软雅黑" pitchFamily="34" charset="-122"/>
                </a:rPr>
                <a:t>PPT</a:t>
              </a:r>
              <a:r>
                <a:rPr lang="zh-CN" altLang="en-US" sz="1333" dirty="0">
                  <a:latin typeface="微软雅黑" pitchFamily="34" charset="-122"/>
                  <a:ea typeface="微软雅黑" pitchFamily="34" charset="-122"/>
                </a:rPr>
                <a:t>模板所有文字图片都可编辑，数据图表都可以修改颜色大小形状</a:t>
              </a:r>
            </a:p>
          </p:txBody>
        </p:sp>
        <p:sp>
          <p:nvSpPr>
            <p:cNvPr id="66" name="矩形 27"/>
            <p:cNvSpPr/>
            <p:nvPr/>
          </p:nvSpPr>
          <p:spPr>
            <a:xfrm>
              <a:off x="1545053"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grpSp>
      <p:grpSp>
        <p:nvGrpSpPr>
          <p:cNvPr id="116" name="Group 115"/>
          <p:cNvGrpSpPr/>
          <p:nvPr/>
        </p:nvGrpSpPr>
        <p:grpSpPr>
          <a:xfrm>
            <a:off x="3723846" y="1804659"/>
            <a:ext cx="2282203" cy="2016982"/>
            <a:chOff x="2830520" y="1591301"/>
            <a:chExt cx="1712098" cy="1513131"/>
          </a:xfrm>
        </p:grpSpPr>
        <p:sp>
          <p:nvSpPr>
            <p:cNvPr id="52" name="圆角矩形 11"/>
            <p:cNvSpPr/>
            <p:nvPr/>
          </p:nvSpPr>
          <p:spPr>
            <a:xfrm>
              <a:off x="2830520" y="1591301"/>
              <a:ext cx="1712098" cy="1513131"/>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3"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7" name="矩形 28"/>
            <p:cNvSpPr/>
            <p:nvPr/>
          </p:nvSpPr>
          <p:spPr>
            <a:xfrm>
              <a:off x="3316512"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0" name="Text Box 41"/>
            <p:cNvSpPr txBox="1">
              <a:spLocks noChangeArrowheads="1"/>
            </p:cNvSpPr>
            <p:nvPr/>
          </p:nvSpPr>
          <p:spPr bwMode="auto">
            <a:xfrm>
              <a:off x="2870511" y="1815163"/>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3" dirty="0">
                  <a:latin typeface="微软雅黑" pitchFamily="34" charset="-122"/>
                  <a:ea typeface="微软雅黑" pitchFamily="34" charset="-122"/>
                </a:rPr>
                <a:t>轻点此处输入文字内容，</a:t>
              </a:r>
              <a:r>
                <a:rPr lang="en-US" altLang="zh-CN" sz="1333" dirty="0">
                  <a:latin typeface="微软雅黑" pitchFamily="34" charset="-122"/>
                  <a:ea typeface="微软雅黑" pitchFamily="34" charset="-122"/>
                </a:rPr>
                <a:t>PPT</a:t>
              </a:r>
              <a:r>
                <a:rPr lang="zh-CN" altLang="en-US" sz="1333" dirty="0">
                  <a:latin typeface="微软雅黑" pitchFamily="34" charset="-122"/>
                  <a:ea typeface="微软雅黑" pitchFamily="34" charset="-122"/>
                </a:rPr>
                <a:t>模板所有文字图片都可编辑，数据图表都可以修改颜色大小形状</a:t>
              </a:r>
            </a:p>
          </p:txBody>
        </p:sp>
      </p:grpSp>
      <p:grpSp>
        <p:nvGrpSpPr>
          <p:cNvPr id="118" name="Group 117"/>
          <p:cNvGrpSpPr/>
          <p:nvPr/>
        </p:nvGrpSpPr>
        <p:grpSpPr>
          <a:xfrm>
            <a:off x="6087555" y="1808622"/>
            <a:ext cx="2282203" cy="2016983"/>
            <a:chOff x="4603764" y="1594274"/>
            <a:chExt cx="1712098" cy="1513131"/>
          </a:xfrm>
        </p:grpSpPr>
        <p:sp>
          <p:nvSpPr>
            <p:cNvPr id="54" name="圆角矩形 13"/>
            <p:cNvSpPr/>
            <p:nvPr/>
          </p:nvSpPr>
          <p:spPr>
            <a:xfrm>
              <a:off x="4603764" y="1594274"/>
              <a:ext cx="1712098" cy="1513131"/>
            </a:xfrm>
            <a:prstGeom prst="roundRect">
              <a:avLst>
                <a:gd name="adj" fmla="val 6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5"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8" name="矩形 29"/>
            <p:cNvSpPr/>
            <p:nvPr/>
          </p:nvSpPr>
          <p:spPr>
            <a:xfrm>
              <a:off x="5057955"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1" name="Text Box 41"/>
            <p:cNvSpPr txBox="1">
              <a:spLocks noChangeArrowheads="1"/>
            </p:cNvSpPr>
            <p:nvPr/>
          </p:nvSpPr>
          <p:spPr bwMode="auto">
            <a:xfrm>
              <a:off x="4632636" y="1824688"/>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3" dirty="0">
                  <a:latin typeface="微软雅黑" pitchFamily="34" charset="-122"/>
                  <a:ea typeface="微软雅黑" pitchFamily="34" charset="-122"/>
                </a:rPr>
                <a:t>轻点此处输入文字内容，</a:t>
              </a:r>
              <a:r>
                <a:rPr lang="en-US" altLang="zh-CN" sz="1333" dirty="0">
                  <a:latin typeface="微软雅黑" pitchFamily="34" charset="-122"/>
                  <a:ea typeface="微软雅黑" pitchFamily="34" charset="-122"/>
                </a:rPr>
                <a:t>PPT</a:t>
              </a:r>
              <a:r>
                <a:rPr lang="zh-CN" altLang="en-US" sz="1333" dirty="0">
                  <a:latin typeface="微软雅黑" pitchFamily="34" charset="-122"/>
                  <a:ea typeface="微软雅黑" pitchFamily="34" charset="-122"/>
                </a:rPr>
                <a:t>模板所有文字图片都可编辑，数据图表都可以修改颜色大小形状</a:t>
              </a:r>
            </a:p>
          </p:txBody>
        </p:sp>
      </p:grpSp>
      <p:grpSp>
        <p:nvGrpSpPr>
          <p:cNvPr id="119" name="Group 118"/>
          <p:cNvGrpSpPr/>
          <p:nvPr/>
        </p:nvGrpSpPr>
        <p:grpSpPr>
          <a:xfrm>
            <a:off x="8438092" y="1808622"/>
            <a:ext cx="2282203" cy="2016983"/>
            <a:chOff x="6367126" y="1594274"/>
            <a:chExt cx="1712098" cy="1513131"/>
          </a:xfrm>
        </p:grpSpPr>
        <p:sp>
          <p:nvSpPr>
            <p:cNvPr id="56" name="圆角矩形 15"/>
            <p:cNvSpPr/>
            <p:nvPr/>
          </p:nvSpPr>
          <p:spPr>
            <a:xfrm>
              <a:off x="6367126" y="1594274"/>
              <a:ext cx="1712098" cy="1513131"/>
            </a:xfrm>
            <a:prstGeom prst="roundRect">
              <a:avLst>
                <a:gd name="adj" fmla="val 6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5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itchFamily="34" charset="-122"/>
                <a:ea typeface="微软雅黑 Light" pitchFamily="34" charset="-122"/>
              </a:endParaRPr>
            </a:p>
          </p:txBody>
        </p:sp>
        <p:sp>
          <p:nvSpPr>
            <p:cNvPr id="69" name="矩形 30"/>
            <p:cNvSpPr/>
            <p:nvPr/>
          </p:nvSpPr>
          <p:spPr>
            <a:xfrm>
              <a:off x="6846050" y="2806203"/>
              <a:ext cx="754249" cy="253982"/>
            </a:xfrm>
            <a:prstGeom prst="rect">
              <a:avLst/>
            </a:prstGeom>
          </p:spPr>
          <p:txBody>
            <a:bodyPr wrap="none">
              <a:spAutoFit/>
            </a:bodyPr>
            <a:lstStyle/>
            <a:p>
              <a:pPr algn="ctr"/>
              <a:r>
                <a:rPr lang="zh-CN" altLang="en-US" sz="1600" b="1" dirty="0">
                  <a:solidFill>
                    <a:schemeClr val="bg1"/>
                  </a:solidFill>
                  <a:latin typeface="微软雅黑 Light" pitchFamily="34" charset="-122"/>
                  <a:ea typeface="微软雅黑 Light" pitchFamily="34" charset="-122"/>
                </a:rPr>
                <a:t>添加内容</a:t>
              </a:r>
              <a:endParaRPr lang="en-US" altLang="ko-KR" sz="1600" b="1" dirty="0">
                <a:solidFill>
                  <a:schemeClr val="bg1"/>
                </a:solidFill>
                <a:latin typeface="微软雅黑 Light" pitchFamily="34" charset="-122"/>
                <a:ea typeface="微软雅黑 Light" pitchFamily="34" charset="-122"/>
              </a:endParaRPr>
            </a:p>
          </p:txBody>
        </p:sp>
        <p:sp>
          <p:nvSpPr>
            <p:cNvPr id="72" name="Text Box 41"/>
            <p:cNvSpPr txBox="1">
              <a:spLocks noChangeArrowheads="1"/>
            </p:cNvSpPr>
            <p:nvPr/>
          </p:nvSpPr>
          <p:spPr bwMode="auto">
            <a:xfrm>
              <a:off x="6458549" y="183421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3" dirty="0">
                  <a:latin typeface="微软雅黑" pitchFamily="34" charset="-122"/>
                  <a:ea typeface="微软雅黑" pitchFamily="34" charset="-122"/>
                </a:rPr>
                <a:t>轻点此处输入文字内容，</a:t>
              </a:r>
              <a:r>
                <a:rPr lang="en-US" altLang="zh-CN" sz="1333" dirty="0">
                  <a:latin typeface="微软雅黑" pitchFamily="34" charset="-122"/>
                  <a:ea typeface="微软雅黑" pitchFamily="34" charset="-122"/>
                </a:rPr>
                <a:t>PPT</a:t>
              </a:r>
              <a:r>
                <a:rPr lang="zh-CN" altLang="en-US" sz="1333" dirty="0">
                  <a:latin typeface="微软雅黑" pitchFamily="34" charset="-122"/>
                  <a:ea typeface="微软雅黑" pitchFamily="34" charset="-122"/>
                </a:rPr>
                <a:t>模板所有文字图片都可编辑，数据图表都可以修改颜色大小形状</a:t>
              </a:r>
            </a:p>
          </p:txBody>
        </p:sp>
      </p:grpSp>
      <p:grpSp>
        <p:nvGrpSpPr>
          <p:cNvPr id="120" name="Group 119"/>
          <p:cNvGrpSpPr/>
          <p:nvPr/>
        </p:nvGrpSpPr>
        <p:grpSpPr>
          <a:xfrm>
            <a:off x="3938713" y="4465739"/>
            <a:ext cx="4164077" cy="4121777"/>
            <a:chOff x="2953610" y="3349505"/>
            <a:chExt cx="3123871" cy="3092138"/>
          </a:xfrm>
        </p:grpSpPr>
        <p:grpSp>
          <p:nvGrpSpPr>
            <p:cNvPr id="110"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73"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5"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6"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7"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8"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9"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0"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2"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3"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5"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111"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86"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88"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89"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grpSp>
        </p:grpSp>
        <p:grpSp>
          <p:nvGrpSpPr>
            <p:cNvPr id="112"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91" name="组合 60"/>
              <p:cNvGrpSpPr/>
              <p:nvPr/>
            </p:nvGrpSpPr>
            <p:grpSpPr>
              <a:xfrm>
                <a:off x="4881163" y="3654428"/>
                <a:ext cx="271828" cy="348560"/>
                <a:chOff x="2951163" y="2495550"/>
                <a:chExt cx="1208088" cy="1581150"/>
              </a:xfrm>
              <a:solidFill>
                <a:schemeClr val="bg1"/>
              </a:solidFill>
            </p:grpSpPr>
            <p:sp>
              <p:nvSpPr>
                <p:cNvPr id="92"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3"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4"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5"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7"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8"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99"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0"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113"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01"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3"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4"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5"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6"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09"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7613253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500" fill="hold"/>
                                        <p:tgtEl>
                                          <p:spTgt spid="120"/>
                                        </p:tgtEl>
                                        <p:attrNameLst>
                                          <p:attrName>ppt_w</p:attrName>
                                        </p:attrNameLst>
                                      </p:cBhvr>
                                      <p:tavLst>
                                        <p:tav tm="0">
                                          <p:val>
                                            <p:fltVal val="0"/>
                                          </p:val>
                                        </p:tav>
                                        <p:tav tm="100000">
                                          <p:val>
                                            <p:strVal val="#ppt_w"/>
                                          </p:val>
                                        </p:tav>
                                      </p:tavLst>
                                    </p:anim>
                                    <p:anim calcmode="lin" valueType="num">
                                      <p:cBhvr>
                                        <p:cTn id="8" dur="500" fill="hold"/>
                                        <p:tgtEl>
                                          <p:spTgt spid="1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1000" fill="hold"/>
                                        <p:tgtEl>
                                          <p:spTgt spid="115"/>
                                        </p:tgtEl>
                                        <p:attrNameLst>
                                          <p:attrName>ppt_x</p:attrName>
                                        </p:attrNameLst>
                                      </p:cBhvr>
                                      <p:tavLst>
                                        <p:tav tm="0">
                                          <p:val>
                                            <p:strVal val="#ppt_x-.2"/>
                                          </p:val>
                                        </p:tav>
                                        <p:tav tm="100000">
                                          <p:val>
                                            <p:strVal val="#ppt_x"/>
                                          </p:val>
                                        </p:tav>
                                      </p:tavLst>
                                    </p:anim>
                                    <p:anim calcmode="lin" valueType="num">
                                      <p:cBhvr>
                                        <p:cTn id="18" dur="1000" fill="hold"/>
                                        <p:tgtEl>
                                          <p:spTgt spid="11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5"/>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p:cTn id="23" dur="1000" fill="hold"/>
                                        <p:tgtEl>
                                          <p:spTgt spid="116"/>
                                        </p:tgtEl>
                                        <p:attrNameLst>
                                          <p:attrName>ppt_x</p:attrName>
                                        </p:attrNameLst>
                                      </p:cBhvr>
                                      <p:tavLst>
                                        <p:tav tm="0">
                                          <p:val>
                                            <p:strVal val="#ppt_x-.2"/>
                                          </p:val>
                                        </p:tav>
                                        <p:tav tm="100000">
                                          <p:val>
                                            <p:strVal val="#ppt_x"/>
                                          </p:val>
                                        </p:tav>
                                      </p:tavLst>
                                    </p:anim>
                                    <p:anim calcmode="lin" valueType="num">
                                      <p:cBhvr>
                                        <p:cTn id="24" dur="1000" fill="hold"/>
                                        <p:tgtEl>
                                          <p:spTgt spid="11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16"/>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1000" fill="hold"/>
                                        <p:tgtEl>
                                          <p:spTgt spid="118"/>
                                        </p:tgtEl>
                                        <p:attrNameLst>
                                          <p:attrName>ppt_x</p:attrName>
                                        </p:attrNameLst>
                                      </p:cBhvr>
                                      <p:tavLst>
                                        <p:tav tm="0">
                                          <p:val>
                                            <p:strVal val="#ppt_x-.2"/>
                                          </p:val>
                                        </p:tav>
                                        <p:tav tm="100000">
                                          <p:val>
                                            <p:strVal val="#ppt_x"/>
                                          </p:val>
                                        </p:tav>
                                      </p:tavLst>
                                    </p:anim>
                                    <p:anim calcmode="lin" valueType="num">
                                      <p:cBhvr>
                                        <p:cTn id="30"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18"/>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119"/>
                                        </p:tgtEl>
                                        <p:attrNameLst>
                                          <p:attrName>style.visibility</p:attrName>
                                        </p:attrNameLst>
                                      </p:cBhvr>
                                      <p:to>
                                        <p:strVal val="visible"/>
                                      </p:to>
                                    </p:set>
                                    <p:anim calcmode="lin" valueType="num">
                                      <p:cBhvr>
                                        <p:cTn id="35" dur="1000" fill="hold"/>
                                        <p:tgtEl>
                                          <p:spTgt spid="119"/>
                                        </p:tgtEl>
                                        <p:attrNameLst>
                                          <p:attrName>ppt_x</p:attrName>
                                        </p:attrNameLst>
                                      </p:cBhvr>
                                      <p:tavLst>
                                        <p:tav tm="0">
                                          <p:val>
                                            <p:strVal val="#ppt_x-.2"/>
                                          </p:val>
                                        </p:tav>
                                        <p:tav tm="100000">
                                          <p:val>
                                            <p:strVal val="#ppt_x"/>
                                          </p:val>
                                        </p:tav>
                                      </p:tavLst>
                                    </p:anim>
                                    <p:anim calcmode="lin" valueType="num">
                                      <p:cBhvr>
                                        <p:cTn id="36" dur="1000" fill="hold"/>
                                        <p:tgtEl>
                                          <p:spTgt spid="11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2133832" y="2472516"/>
            <a:ext cx="1225502" cy="1291472"/>
            <a:chOff x="1599600" y="1854200"/>
            <a:chExt cx="919366" cy="968856"/>
          </a:xfrm>
        </p:grpSpPr>
        <p:sp>
          <p:nvSpPr>
            <p:cNvPr id="11" name="AutoShape 2"/>
            <p:cNvSpPr>
              <a:spLocks/>
            </p:cNvSpPr>
            <p:nvPr/>
          </p:nvSpPr>
          <p:spPr bwMode="auto">
            <a:xfrm>
              <a:off x="1599600" y="1854200"/>
              <a:ext cx="919366" cy="968856"/>
            </a:xfrm>
            <a:custGeom>
              <a:avLst/>
              <a:gdLst>
                <a:gd name="T0" fmla="*/ 145448192 w 21600"/>
                <a:gd name="T1" fmla="*/ 0 h 21600"/>
                <a:gd name="T2" fmla="*/ 290896268 w 21600"/>
                <a:gd name="T3" fmla="*/ 323057896 h 21600"/>
                <a:gd name="T4" fmla="*/ 0 w 21600"/>
                <a:gd name="T5" fmla="*/ 323057896 h 21600"/>
                <a:gd name="T6" fmla="*/ 145448192 w 21600"/>
                <a:gd name="T7" fmla="*/ 0 h 21600"/>
                <a:gd name="T8" fmla="*/ 145448192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0800" y="0"/>
                  </a:moveTo>
                  <a:lnTo>
                    <a:pt x="21600" y="21600"/>
                  </a:lnTo>
                  <a:lnTo>
                    <a:pt x="0" y="21600"/>
                  </a:lnTo>
                  <a:lnTo>
                    <a:pt x="10800" y="0"/>
                  </a:lnTo>
                  <a:close/>
                  <a:moveTo>
                    <a:pt x="10800" y="0"/>
                  </a:moveTo>
                </a:path>
              </a:pathLst>
            </a:custGeom>
            <a:solidFill>
              <a:schemeClr val="accent5"/>
            </a:solidFill>
            <a:ln>
              <a:no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16" name="AutoShape 7"/>
            <p:cNvSpPr>
              <a:spLocks/>
            </p:cNvSpPr>
            <p:nvPr/>
          </p:nvSpPr>
          <p:spPr bwMode="auto">
            <a:xfrm>
              <a:off x="1917506" y="2385208"/>
              <a:ext cx="279478" cy="276567"/>
            </a:xfrm>
            <a:custGeom>
              <a:avLst/>
              <a:gdLst>
                <a:gd name="T0" fmla="*/ 0 w 21600"/>
                <a:gd name="T1" fmla="*/ 13162309 h 21600"/>
                <a:gd name="T2" fmla="*/ 26881667 w 21600"/>
                <a:gd name="T3" fmla="*/ 13162309 h 21600"/>
                <a:gd name="T4" fmla="*/ 18593153 w 21600"/>
                <a:gd name="T5" fmla="*/ 5264931 h 21600"/>
                <a:gd name="T6" fmla="*/ 19265194 w 21600"/>
                <a:gd name="T7" fmla="*/ 3071201 h 21600"/>
                <a:gd name="T8" fmla="*/ 19265194 w 21600"/>
                <a:gd name="T9" fmla="*/ 6142402 h 21600"/>
                <a:gd name="T10" fmla="*/ 10528653 w 21600"/>
                <a:gd name="T11" fmla="*/ 16891605 h 21600"/>
                <a:gd name="T12" fmla="*/ 9184569 w 21600"/>
                <a:gd name="T13" fmla="*/ 19304711 h 21600"/>
                <a:gd name="T14" fmla="*/ 8512528 w 21600"/>
                <a:gd name="T15" fmla="*/ 20840311 h 21600"/>
                <a:gd name="T16" fmla="*/ 8288514 w 21600"/>
                <a:gd name="T17" fmla="*/ 24130854 h 21600"/>
                <a:gd name="T18" fmla="*/ 6944431 w 21600"/>
                <a:gd name="T19" fmla="*/ 21717782 h 21600"/>
                <a:gd name="T20" fmla="*/ 5824361 w 21600"/>
                <a:gd name="T21" fmla="*/ 19524053 h 21600"/>
                <a:gd name="T22" fmla="*/ 3808236 w 21600"/>
                <a:gd name="T23" fmla="*/ 17988452 h 21600"/>
                <a:gd name="T24" fmla="*/ 3584222 w 21600"/>
                <a:gd name="T25" fmla="*/ 14917251 h 21600"/>
                <a:gd name="T26" fmla="*/ 3360208 w 21600"/>
                <a:gd name="T27" fmla="*/ 13162309 h 21600"/>
                <a:gd name="T28" fmla="*/ 2240139 w 21600"/>
                <a:gd name="T29" fmla="*/ 11846050 h 21600"/>
                <a:gd name="T30" fmla="*/ 2240139 w 21600"/>
                <a:gd name="T31" fmla="*/ 9871732 h 21600"/>
                <a:gd name="T32" fmla="*/ 8512528 w 21600"/>
                <a:gd name="T33" fmla="*/ 4387425 h 21600"/>
                <a:gd name="T34" fmla="*/ 6944431 w 21600"/>
                <a:gd name="T35" fmla="*/ 4387425 h 21600"/>
                <a:gd name="T36" fmla="*/ 6272389 w 21600"/>
                <a:gd name="T37" fmla="*/ 5703649 h 21600"/>
                <a:gd name="T38" fmla="*/ 7168444 w 21600"/>
                <a:gd name="T39" fmla="*/ 6142402 h 21600"/>
                <a:gd name="T40" fmla="*/ 6944431 w 21600"/>
                <a:gd name="T41" fmla="*/ 5264931 h 21600"/>
                <a:gd name="T42" fmla="*/ 10528653 w 21600"/>
                <a:gd name="T43" fmla="*/ 6581155 h 21600"/>
                <a:gd name="T44" fmla="*/ 9184569 w 21600"/>
                <a:gd name="T45" fmla="*/ 7458626 h 21600"/>
                <a:gd name="T46" fmla="*/ 8288514 w 21600"/>
                <a:gd name="T47" fmla="*/ 7897379 h 21600"/>
                <a:gd name="T48" fmla="*/ 8512528 w 21600"/>
                <a:gd name="T49" fmla="*/ 9432979 h 21600"/>
                <a:gd name="T50" fmla="*/ 7392458 w 21600"/>
                <a:gd name="T51" fmla="*/ 10749203 h 21600"/>
                <a:gd name="T52" fmla="*/ 6496403 w 21600"/>
                <a:gd name="T53" fmla="*/ 11187956 h 21600"/>
                <a:gd name="T54" fmla="*/ 4704292 w 21600"/>
                <a:gd name="T55" fmla="*/ 10749203 h 21600"/>
                <a:gd name="T56" fmla="*/ 3360208 w 21600"/>
                <a:gd name="T57" fmla="*/ 11846050 h 21600"/>
                <a:gd name="T58" fmla="*/ 3584222 w 21600"/>
                <a:gd name="T59" fmla="*/ 12723556 h 21600"/>
                <a:gd name="T60" fmla="*/ 6048375 w 21600"/>
                <a:gd name="T61" fmla="*/ 13601027 h 21600"/>
                <a:gd name="T62" fmla="*/ 9184569 w 21600"/>
                <a:gd name="T63" fmla="*/ 14478533 h 21600"/>
                <a:gd name="T64" fmla="*/ 10528653 w 21600"/>
                <a:gd name="T65" fmla="*/ 16891605 h 21600"/>
                <a:gd name="T66" fmla="*/ 12320764 w 21600"/>
                <a:gd name="T67" fmla="*/ 4606801 h 21600"/>
                <a:gd name="T68" fmla="*/ 9856611 w 21600"/>
                <a:gd name="T69" fmla="*/ 3290577 h 21600"/>
                <a:gd name="T70" fmla="*/ 14112875 w 21600"/>
                <a:gd name="T71" fmla="*/ 2193730 h 21600"/>
                <a:gd name="T72" fmla="*/ 23969486 w 21600"/>
                <a:gd name="T73" fmla="*/ 13601027 h 21600"/>
                <a:gd name="T74" fmla="*/ 20609278 w 21600"/>
                <a:gd name="T75" fmla="*/ 22375912 h 21600"/>
                <a:gd name="T76" fmla="*/ 20385264 w 21600"/>
                <a:gd name="T77" fmla="*/ 20182182 h 21600"/>
                <a:gd name="T78" fmla="*/ 18817167 w 21600"/>
                <a:gd name="T79" fmla="*/ 17769111 h 21600"/>
                <a:gd name="T80" fmla="*/ 14784917 w 21600"/>
                <a:gd name="T81" fmla="*/ 14697910 h 21600"/>
                <a:gd name="T82" fmla="*/ 21729347 w 21600"/>
                <a:gd name="T83" fmla="*/ 12284803 h 21600"/>
                <a:gd name="T84" fmla="*/ 23521458 w 21600"/>
                <a:gd name="T85" fmla="*/ 10749203 h 21600"/>
                <a:gd name="T86" fmla="*/ 20833292 w 21600"/>
                <a:gd name="T87" fmla="*/ 8555473 h 21600"/>
                <a:gd name="T88" fmla="*/ 20385264 w 21600"/>
                <a:gd name="T89" fmla="*/ 11407332 h 21600"/>
                <a:gd name="T90" fmla="*/ 17697097 w 21600"/>
                <a:gd name="T91" fmla="*/ 10749203 h 21600"/>
                <a:gd name="T92" fmla="*/ 16353014 w 21600"/>
                <a:gd name="T93" fmla="*/ 9652356 h 21600"/>
                <a:gd name="T94" fmla="*/ 17025056 w 21600"/>
                <a:gd name="T95" fmla="*/ 7678002 h 21600"/>
                <a:gd name="T96" fmla="*/ 20161250 w 21600"/>
                <a:gd name="T97" fmla="*/ 7897379 h 21600"/>
                <a:gd name="T98" fmla="*/ 22401389 w 21600"/>
                <a:gd name="T99" fmla="*/ 7897379 h 21600"/>
                <a:gd name="T100" fmla="*/ 23521458 w 21600"/>
                <a:gd name="T101" fmla="*/ 7019873 h 21600"/>
                <a:gd name="T102" fmla="*/ 24641528 w 21600"/>
                <a:gd name="T103" fmla="*/ 12504180 h 21600"/>
                <a:gd name="T104" fmla="*/ 23969486 w 21600"/>
                <a:gd name="T105" fmla="*/ 1360102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grpSp>
      <p:grpSp>
        <p:nvGrpSpPr>
          <p:cNvPr id="44" name="Group 43"/>
          <p:cNvGrpSpPr/>
          <p:nvPr/>
        </p:nvGrpSpPr>
        <p:grpSpPr>
          <a:xfrm>
            <a:off x="1254486" y="5198267"/>
            <a:ext cx="2984200" cy="645736"/>
            <a:chOff x="939916" y="3899046"/>
            <a:chExt cx="2238733" cy="484428"/>
          </a:xfrm>
        </p:grpSpPr>
        <p:sp>
          <p:nvSpPr>
            <p:cNvPr id="14" name="AutoShape 5"/>
            <p:cNvSpPr>
              <a:spLocks/>
            </p:cNvSpPr>
            <p:nvPr/>
          </p:nvSpPr>
          <p:spPr bwMode="auto">
            <a:xfrm>
              <a:off x="939916" y="3899046"/>
              <a:ext cx="2238733" cy="484428"/>
            </a:xfrm>
            <a:custGeom>
              <a:avLst/>
              <a:gdLst>
                <a:gd name="T0" fmla="*/ 1552418536 w 21600"/>
                <a:gd name="T1" fmla="*/ 0 h 21600"/>
                <a:gd name="T2" fmla="*/ 1724909579 w 21600"/>
                <a:gd name="T3" fmla="*/ 80764474 h 21600"/>
                <a:gd name="T4" fmla="*/ 0 w 21600"/>
                <a:gd name="T5" fmla="*/ 80764474 h 21600"/>
                <a:gd name="T6" fmla="*/ 172491043 w 21600"/>
                <a:gd name="T7" fmla="*/ 0 h 21600"/>
                <a:gd name="T8" fmla="*/ 1552418536 w 21600"/>
                <a:gd name="T9" fmla="*/ 0 h 21600"/>
                <a:gd name="T10" fmla="*/ 155241853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440" y="0"/>
                  </a:moveTo>
                  <a:lnTo>
                    <a:pt x="21600" y="21600"/>
                  </a:lnTo>
                  <a:lnTo>
                    <a:pt x="0" y="21600"/>
                  </a:lnTo>
                  <a:lnTo>
                    <a:pt x="2160" y="0"/>
                  </a:lnTo>
                  <a:lnTo>
                    <a:pt x="19440" y="0"/>
                  </a:lnTo>
                  <a:close/>
                  <a:moveTo>
                    <a:pt x="19440" y="0"/>
                  </a:moveTo>
                </a:path>
              </a:pathLst>
            </a:custGeom>
            <a:solidFill>
              <a:schemeClr val="accent2"/>
            </a:solidFill>
            <a:ln>
              <a:no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grpSp>
          <p:nvGrpSpPr>
            <p:cNvPr id="17" name="Group 16"/>
            <p:cNvGrpSpPr>
              <a:grpSpLocks/>
            </p:cNvGrpSpPr>
            <p:nvPr/>
          </p:nvGrpSpPr>
          <p:grpSpPr bwMode="auto">
            <a:xfrm>
              <a:off x="1919253" y="4007926"/>
              <a:ext cx="279478" cy="270162"/>
              <a:chOff x="0" y="0"/>
              <a:chExt cx="480" cy="463"/>
            </a:xfrm>
          </p:grpSpPr>
          <p:sp>
            <p:nvSpPr>
              <p:cNvPr id="18" name="AutoShape 9"/>
              <p:cNvSpPr>
                <a:spLocks/>
              </p:cNvSpPr>
              <p:nvPr/>
            </p:nvSpPr>
            <p:spPr bwMode="auto">
              <a:xfrm>
                <a:off x="0" y="0"/>
                <a:ext cx="480" cy="463"/>
              </a:xfrm>
              <a:custGeom>
                <a:avLst/>
                <a:gdLst>
                  <a:gd name="T0" fmla="*/ 10 w 21600"/>
                  <a:gd name="T1" fmla="*/ 0 h 21600"/>
                  <a:gd name="T2" fmla="*/ 1 w 21600"/>
                  <a:gd name="T3" fmla="*/ 0 h 21600"/>
                  <a:gd name="T4" fmla="*/ 0 w 21600"/>
                  <a:gd name="T5" fmla="*/ 1 h 21600"/>
                  <a:gd name="T6" fmla="*/ 0 w 21600"/>
                  <a:gd name="T7" fmla="*/ 7 h 21600"/>
                  <a:gd name="T8" fmla="*/ 1 w 21600"/>
                  <a:gd name="T9" fmla="*/ 8 h 21600"/>
                  <a:gd name="T10" fmla="*/ 4 w 21600"/>
                  <a:gd name="T11" fmla="*/ 8 h 21600"/>
                  <a:gd name="T12" fmla="*/ 3 w 21600"/>
                  <a:gd name="T13" fmla="*/ 9 h 21600"/>
                  <a:gd name="T14" fmla="*/ 3 w 21600"/>
                  <a:gd name="T15" fmla="*/ 10 h 21600"/>
                  <a:gd name="T16" fmla="*/ 4 w 21600"/>
                  <a:gd name="T17" fmla="*/ 10 h 21600"/>
                  <a:gd name="T18" fmla="*/ 6 w 21600"/>
                  <a:gd name="T19" fmla="*/ 10 h 21600"/>
                  <a:gd name="T20" fmla="*/ 7 w 21600"/>
                  <a:gd name="T21" fmla="*/ 10 h 21600"/>
                  <a:gd name="T22" fmla="*/ 7 w 21600"/>
                  <a:gd name="T23" fmla="*/ 9 h 21600"/>
                  <a:gd name="T24" fmla="*/ 6 w 21600"/>
                  <a:gd name="T25" fmla="*/ 8 h 21600"/>
                  <a:gd name="T26" fmla="*/ 10 w 21600"/>
                  <a:gd name="T27" fmla="*/ 8 h 21600"/>
                  <a:gd name="T28" fmla="*/ 11 w 21600"/>
                  <a:gd name="T29" fmla="*/ 7 h 21600"/>
                  <a:gd name="T30" fmla="*/ 11 w 21600"/>
                  <a:gd name="T31" fmla="*/ 1 h 21600"/>
                  <a:gd name="T32" fmla="*/ 10 w 21600"/>
                  <a:gd name="T33" fmla="*/ 0 h 21600"/>
                  <a:gd name="T34" fmla="*/ 5 w 21600"/>
                  <a:gd name="T35" fmla="*/ 7 h 21600"/>
                  <a:gd name="T36" fmla="*/ 5 w 21600"/>
                  <a:gd name="T37" fmla="*/ 6 h 21600"/>
                  <a:gd name="T38" fmla="*/ 6 w 21600"/>
                  <a:gd name="T39" fmla="*/ 7 h 21600"/>
                  <a:gd name="T40" fmla="*/ 5 w 21600"/>
                  <a:gd name="T41" fmla="*/ 8 h 21600"/>
                  <a:gd name="T42" fmla="*/ 5 w 21600"/>
                  <a:gd name="T43" fmla="*/ 7 h 21600"/>
                  <a:gd name="T44" fmla="*/ 10 w 21600"/>
                  <a:gd name="T45" fmla="*/ 6 h 21600"/>
                  <a:gd name="T46" fmla="*/ 1 w 21600"/>
                  <a:gd name="T47" fmla="*/ 6 h 21600"/>
                  <a:gd name="T48" fmla="*/ 1 w 21600"/>
                  <a:gd name="T49" fmla="*/ 1 h 21600"/>
                  <a:gd name="T50" fmla="*/ 10 w 21600"/>
                  <a:gd name="T51" fmla="*/ 1 h 21600"/>
                  <a:gd name="T52" fmla="*/ 10 w 21600"/>
                  <a:gd name="T53" fmla="*/ 6 h 21600"/>
                  <a:gd name="T54" fmla="*/ 10 w 21600"/>
                  <a:gd name="T55" fmla="*/ 6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19" name="AutoShape 10"/>
              <p:cNvSpPr>
                <a:spLocks/>
              </p:cNvSpPr>
              <p:nvPr/>
            </p:nvSpPr>
            <p:spPr bwMode="auto">
              <a:xfrm>
                <a:off x="225" y="304"/>
                <a:ext cx="36" cy="39"/>
              </a:xfrm>
              <a:custGeom>
                <a:avLst/>
                <a:gdLst>
                  <a:gd name="T0" fmla="*/ 0 w 19679"/>
                  <a:gd name="T1" fmla="*/ 0 h 19679"/>
                  <a:gd name="T2" fmla="*/ 0 w 19679"/>
                  <a:gd name="T3" fmla="*/ 0 h 19679"/>
                  <a:gd name="T4" fmla="*/ 0 w 19679"/>
                  <a:gd name="T5" fmla="*/ 0 h 19679"/>
                  <a:gd name="T6" fmla="*/ 0 w 19679"/>
                  <a:gd name="T7" fmla="*/ 0 h 19679"/>
                  <a:gd name="T8" fmla="*/ 0 w 19679"/>
                  <a:gd name="T9" fmla="*/ 0 h 19679"/>
                  <a:gd name="T10" fmla="*/ 0 w 19679"/>
                  <a:gd name="T11" fmla="*/ 0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grpSp>
      </p:grpSp>
      <p:grpSp>
        <p:nvGrpSpPr>
          <p:cNvPr id="46" name="Group 45"/>
          <p:cNvGrpSpPr/>
          <p:nvPr/>
        </p:nvGrpSpPr>
        <p:grpSpPr>
          <a:xfrm>
            <a:off x="1842008" y="3801242"/>
            <a:ext cx="1808372" cy="645736"/>
            <a:chOff x="1380675" y="2851004"/>
            <a:chExt cx="1356632" cy="484428"/>
          </a:xfrm>
        </p:grpSpPr>
        <p:sp>
          <p:nvSpPr>
            <p:cNvPr id="12" name="AutoShape 3"/>
            <p:cNvSpPr>
              <a:spLocks/>
            </p:cNvSpPr>
            <p:nvPr/>
          </p:nvSpPr>
          <p:spPr bwMode="auto">
            <a:xfrm>
              <a:off x="1380675" y="2851004"/>
              <a:ext cx="1356632" cy="484428"/>
            </a:xfrm>
            <a:custGeom>
              <a:avLst/>
              <a:gdLst>
                <a:gd name="T0" fmla="*/ 527842477 w 21600"/>
                <a:gd name="T1" fmla="*/ 0 h 21600"/>
                <a:gd name="T2" fmla="*/ 633410938 w 21600"/>
                <a:gd name="T3" fmla="*/ 80764474 h 21600"/>
                <a:gd name="T4" fmla="*/ 0 w 21600"/>
                <a:gd name="T5" fmla="*/ 80764474 h 21600"/>
                <a:gd name="T6" fmla="*/ 105568461 w 21600"/>
                <a:gd name="T7" fmla="*/ 0 h 21600"/>
                <a:gd name="T8" fmla="*/ 527842477 w 21600"/>
                <a:gd name="T9" fmla="*/ 0 h 21600"/>
                <a:gd name="T10" fmla="*/ 52784247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000" y="0"/>
                  </a:moveTo>
                  <a:lnTo>
                    <a:pt x="21600" y="21600"/>
                  </a:lnTo>
                  <a:lnTo>
                    <a:pt x="0" y="21600"/>
                  </a:lnTo>
                  <a:lnTo>
                    <a:pt x="3600" y="0"/>
                  </a:lnTo>
                  <a:lnTo>
                    <a:pt x="18000" y="0"/>
                  </a:lnTo>
                  <a:close/>
                  <a:moveTo>
                    <a:pt x="18000" y="0"/>
                  </a:moveTo>
                </a:path>
              </a:pathLst>
            </a:custGeom>
            <a:solidFill>
              <a:schemeClr val="accent4"/>
            </a:solidFill>
            <a:ln>
              <a:no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20" name="AutoShape 11"/>
            <p:cNvSpPr>
              <a:spLocks/>
            </p:cNvSpPr>
            <p:nvPr/>
          </p:nvSpPr>
          <p:spPr bwMode="auto">
            <a:xfrm>
              <a:off x="1915177" y="3010539"/>
              <a:ext cx="279478" cy="190394"/>
            </a:xfrm>
            <a:custGeom>
              <a:avLst/>
              <a:gdLst>
                <a:gd name="T0" fmla="*/ 23114494 w 21600"/>
                <a:gd name="T1" fmla="*/ 5480127 h 21600"/>
                <a:gd name="T2" fmla="*/ 23456759 w 21600"/>
                <a:gd name="T3" fmla="*/ 4313997 h 21600"/>
                <a:gd name="T4" fmla="*/ 17122140 w 21600"/>
                <a:gd name="T5" fmla="*/ 0 h 21600"/>
                <a:gd name="T6" fmla="*/ 12498740 w 21600"/>
                <a:gd name="T7" fmla="*/ 2098947 h 21600"/>
                <a:gd name="T8" fmla="*/ 7876575 w 21600"/>
                <a:gd name="T9" fmla="*/ 932793 h 21600"/>
                <a:gd name="T10" fmla="*/ 3424908 w 21600"/>
                <a:gd name="T11" fmla="*/ 4664014 h 21600"/>
                <a:gd name="T12" fmla="*/ 3595441 w 21600"/>
                <a:gd name="T13" fmla="*/ 5480127 h 21600"/>
                <a:gd name="T14" fmla="*/ 0 w 21600"/>
                <a:gd name="T15" fmla="*/ 8861307 h 21600"/>
                <a:gd name="T16" fmla="*/ 5307894 w 21600"/>
                <a:gd name="T17" fmla="*/ 12475848 h 21600"/>
                <a:gd name="T18" fmla="*/ 21573772 w 21600"/>
                <a:gd name="T19" fmla="*/ 12475848 h 21600"/>
                <a:gd name="T20" fmla="*/ 26881667 w 21600"/>
                <a:gd name="T21" fmla="*/ 8861307 h 21600"/>
                <a:gd name="T22" fmla="*/ 23114494 w 21600"/>
                <a:gd name="T23" fmla="*/ 5480127 h 21600"/>
                <a:gd name="T24" fmla="*/ 20547048 w 21600"/>
                <a:gd name="T25" fmla="*/ 11776391 h 21600"/>
                <a:gd name="T26" fmla="*/ 13526699 w 21600"/>
                <a:gd name="T27" fmla="*/ 11776391 h 21600"/>
                <a:gd name="T28" fmla="*/ 17806599 w 21600"/>
                <a:gd name="T29" fmla="*/ 8861307 h 21600"/>
                <a:gd name="T30" fmla="*/ 17636102 w 21600"/>
                <a:gd name="T31" fmla="*/ 8511290 h 21600"/>
                <a:gd name="T32" fmla="*/ 15751916 w 21600"/>
                <a:gd name="T33" fmla="*/ 8511290 h 21600"/>
                <a:gd name="T34" fmla="*/ 15751916 w 21600"/>
                <a:gd name="T35" fmla="*/ 7928514 h 21600"/>
                <a:gd name="T36" fmla="*/ 15751916 w 21600"/>
                <a:gd name="T37" fmla="*/ 4313997 h 21600"/>
                <a:gd name="T38" fmla="*/ 15409651 w 21600"/>
                <a:gd name="T39" fmla="*/ 4197317 h 21600"/>
                <a:gd name="T40" fmla="*/ 10958019 w 21600"/>
                <a:gd name="T41" fmla="*/ 4197317 h 21600"/>
                <a:gd name="T42" fmla="*/ 10615754 w 21600"/>
                <a:gd name="T43" fmla="*/ 4430653 h 21600"/>
                <a:gd name="T44" fmla="*/ 10615754 w 21600"/>
                <a:gd name="T45" fmla="*/ 7928514 h 21600"/>
                <a:gd name="T46" fmla="*/ 10615754 w 21600"/>
                <a:gd name="T47" fmla="*/ 8511290 h 21600"/>
                <a:gd name="T48" fmla="*/ 8732802 w 21600"/>
                <a:gd name="T49" fmla="*/ 8511290 h 21600"/>
                <a:gd name="T50" fmla="*/ 8732802 w 21600"/>
                <a:gd name="T51" fmla="*/ 8861307 h 21600"/>
                <a:gd name="T52" fmla="*/ 13012702 w 21600"/>
                <a:gd name="T53" fmla="*/ 11776391 h 21600"/>
                <a:gd name="T54" fmla="*/ 6506351 w 21600"/>
                <a:gd name="T55" fmla="*/ 11776391 h 21600"/>
                <a:gd name="T56" fmla="*/ 1882951 w 21600"/>
                <a:gd name="T57" fmla="*/ 8744651 h 21600"/>
                <a:gd name="T58" fmla="*/ 4965629 w 21600"/>
                <a:gd name="T59" fmla="*/ 5829567 h 21600"/>
                <a:gd name="T60" fmla="*/ 4793897 w 21600"/>
                <a:gd name="T61" fmla="*/ 5130110 h 21600"/>
                <a:gd name="T62" fmla="*/ 8732802 w 21600"/>
                <a:gd name="T63" fmla="*/ 1982267 h 21600"/>
                <a:gd name="T64" fmla="*/ 12840970 w 21600"/>
                <a:gd name="T65" fmla="*/ 3497860 h 21600"/>
                <a:gd name="T66" fmla="*/ 16779875 w 21600"/>
                <a:gd name="T67" fmla="*/ 1282810 h 21600"/>
                <a:gd name="T68" fmla="*/ 21916037 w 21600"/>
                <a:gd name="T69" fmla="*/ 4896774 h 21600"/>
                <a:gd name="T70" fmla="*/ 21745540 w 21600"/>
                <a:gd name="T71" fmla="*/ 5829567 h 21600"/>
                <a:gd name="T72" fmla="*/ 25169213 w 21600"/>
                <a:gd name="T73" fmla="*/ 8744651 h 21600"/>
                <a:gd name="T74" fmla="*/ 20547048 w 21600"/>
                <a:gd name="T75" fmla="*/ 11776391 h 21600"/>
                <a:gd name="T76" fmla="*/ 20547048 w 21600"/>
                <a:gd name="T77" fmla="*/ 11776391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grpSp>
      <p:grpSp>
        <p:nvGrpSpPr>
          <p:cNvPr id="45" name="Group 44"/>
          <p:cNvGrpSpPr/>
          <p:nvPr/>
        </p:nvGrpSpPr>
        <p:grpSpPr>
          <a:xfrm>
            <a:off x="1554066" y="4496650"/>
            <a:ext cx="2384256" cy="645736"/>
            <a:chOff x="1164662" y="3372696"/>
            <a:chExt cx="1788658" cy="484428"/>
          </a:xfrm>
        </p:grpSpPr>
        <p:sp>
          <p:nvSpPr>
            <p:cNvPr id="13" name="AutoShape 4"/>
            <p:cNvSpPr>
              <a:spLocks/>
            </p:cNvSpPr>
            <p:nvPr/>
          </p:nvSpPr>
          <p:spPr bwMode="auto">
            <a:xfrm>
              <a:off x="1164662" y="3372696"/>
              <a:ext cx="1788658" cy="484428"/>
            </a:xfrm>
            <a:custGeom>
              <a:avLst/>
              <a:gdLst>
                <a:gd name="T0" fmla="*/ 963438933 w 21600"/>
                <a:gd name="T1" fmla="*/ 0 h 21600"/>
                <a:gd name="T2" fmla="*/ 1101073067 w 21600"/>
                <a:gd name="T3" fmla="*/ 80764474 h 21600"/>
                <a:gd name="T4" fmla="*/ 0 w 21600"/>
                <a:gd name="T5" fmla="*/ 80764474 h 21600"/>
                <a:gd name="T6" fmla="*/ 137634133 w 21600"/>
                <a:gd name="T7" fmla="*/ 0 h 21600"/>
                <a:gd name="T8" fmla="*/ 963438933 w 21600"/>
                <a:gd name="T9" fmla="*/ 0 h 21600"/>
                <a:gd name="T10" fmla="*/ 963438933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900" y="0"/>
                  </a:moveTo>
                  <a:lnTo>
                    <a:pt x="21600" y="21600"/>
                  </a:lnTo>
                  <a:lnTo>
                    <a:pt x="0" y="21600"/>
                  </a:lnTo>
                  <a:lnTo>
                    <a:pt x="2700" y="0"/>
                  </a:lnTo>
                  <a:lnTo>
                    <a:pt x="18900" y="0"/>
                  </a:lnTo>
                  <a:close/>
                  <a:moveTo>
                    <a:pt x="18900" y="0"/>
                  </a:moveTo>
                </a:path>
              </a:pathLst>
            </a:custGeom>
            <a:solidFill>
              <a:schemeClr val="accent3"/>
            </a:solidFill>
            <a:ln>
              <a:no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21" name="AutoShape 12"/>
            <p:cNvSpPr>
              <a:spLocks/>
            </p:cNvSpPr>
            <p:nvPr/>
          </p:nvSpPr>
          <p:spPr bwMode="auto">
            <a:xfrm>
              <a:off x="1919253" y="3506612"/>
              <a:ext cx="279478" cy="246872"/>
            </a:xfrm>
            <a:custGeom>
              <a:avLst/>
              <a:gdLst>
                <a:gd name="T0" fmla="*/ 26881667 w 21600"/>
                <a:gd name="T1" fmla="*/ 8390067 h 21600"/>
                <a:gd name="T2" fmla="*/ 13440833 w 21600"/>
                <a:gd name="T3" fmla="*/ 0 h 21600"/>
                <a:gd name="T4" fmla="*/ 0 w 21600"/>
                <a:gd name="T5" fmla="*/ 8390067 h 21600"/>
                <a:gd name="T6" fmla="*/ 7312801 w 21600"/>
                <a:gd name="T7" fmla="*/ 15906163 h 21600"/>
                <a:gd name="T8" fmla="*/ 4150466 w 21600"/>
                <a:gd name="T9" fmla="*/ 20975167 h 21600"/>
                <a:gd name="T10" fmla="*/ 14231091 w 21600"/>
                <a:gd name="T11" fmla="*/ 16780134 h 21600"/>
                <a:gd name="T12" fmla="*/ 26881667 w 21600"/>
                <a:gd name="T13" fmla="*/ 8390067 h 21600"/>
                <a:gd name="T14" fmla="*/ 26881667 w 21600"/>
                <a:gd name="T15" fmla="*/ 839006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grpSp>
      <p:grpSp>
        <p:nvGrpSpPr>
          <p:cNvPr id="43" name="Group 42"/>
          <p:cNvGrpSpPr/>
          <p:nvPr/>
        </p:nvGrpSpPr>
        <p:grpSpPr>
          <a:xfrm>
            <a:off x="954901" y="5881257"/>
            <a:ext cx="3582593" cy="645736"/>
            <a:chOff x="715169" y="4411422"/>
            <a:chExt cx="2687645" cy="484428"/>
          </a:xfrm>
        </p:grpSpPr>
        <p:sp>
          <p:nvSpPr>
            <p:cNvPr id="15" name="AutoShape 6"/>
            <p:cNvSpPr>
              <a:spLocks/>
            </p:cNvSpPr>
            <p:nvPr/>
          </p:nvSpPr>
          <p:spPr bwMode="auto">
            <a:xfrm>
              <a:off x="715169" y="4411422"/>
              <a:ext cx="2687645" cy="484428"/>
            </a:xfrm>
            <a:custGeom>
              <a:avLst/>
              <a:gdLst>
                <a:gd name="T0" fmla="*/ 2147483647 w 21600"/>
                <a:gd name="T1" fmla="*/ 0 h 21600"/>
                <a:gd name="T2" fmla="*/ 2147483647 w 21600"/>
                <a:gd name="T3" fmla="*/ 80764474 h 21600"/>
                <a:gd name="T4" fmla="*/ 0 w 21600"/>
                <a:gd name="T5" fmla="*/ 80764474 h 21600"/>
                <a:gd name="T6" fmla="*/ 207283900 w 21600"/>
                <a:gd name="T7" fmla="*/ 0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799" y="0"/>
                  </a:moveTo>
                  <a:lnTo>
                    <a:pt x="21600" y="21600"/>
                  </a:lnTo>
                  <a:lnTo>
                    <a:pt x="0" y="21600"/>
                  </a:lnTo>
                  <a:lnTo>
                    <a:pt x="1801" y="0"/>
                  </a:lnTo>
                  <a:lnTo>
                    <a:pt x="19799" y="0"/>
                  </a:lnTo>
                  <a:close/>
                  <a:moveTo>
                    <a:pt x="19799" y="0"/>
                  </a:moveTo>
                </a:path>
              </a:pathLst>
            </a:custGeom>
            <a:solidFill>
              <a:schemeClr val="accent1"/>
            </a:solidFill>
            <a:ln>
              <a:no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22" name="AutoShape 13"/>
            <p:cNvSpPr>
              <a:spLocks/>
            </p:cNvSpPr>
            <p:nvPr/>
          </p:nvSpPr>
          <p:spPr bwMode="auto">
            <a:xfrm>
              <a:off x="1904696" y="4488278"/>
              <a:ext cx="330715" cy="275984"/>
            </a:xfrm>
            <a:custGeom>
              <a:avLst/>
              <a:gdLst>
                <a:gd name="T0" fmla="*/ 37641800 w 21600"/>
                <a:gd name="T1" fmla="*/ 11419145 h 21579"/>
                <a:gd name="T2" fmla="*/ 36976087 w 21600"/>
                <a:gd name="T3" fmla="*/ 13007192 h 21579"/>
                <a:gd name="T4" fmla="*/ 35311824 w 21600"/>
                <a:gd name="T5" fmla="*/ 13896047 h 21579"/>
                <a:gd name="T6" fmla="*/ 35311824 w 21600"/>
                <a:gd name="T7" fmla="*/ 20198404 h 21579"/>
                <a:gd name="T8" fmla="*/ 34382990 w 21600"/>
                <a:gd name="T9" fmla="*/ 22043030 h 21579"/>
                <a:gd name="T10" fmla="*/ 32168064 w 21600"/>
                <a:gd name="T11" fmla="*/ 22810325 h 21579"/>
                <a:gd name="T12" fmla="*/ 28818624 w 21600"/>
                <a:gd name="T13" fmla="*/ 20554678 h 21579"/>
                <a:gd name="T14" fmla="*/ 24599628 w 21600"/>
                <a:gd name="T15" fmla="*/ 18549578 h 21579"/>
                <a:gd name="T16" fmla="*/ 19953619 w 21600"/>
                <a:gd name="T17" fmla="*/ 16985836 h 21579"/>
                <a:gd name="T18" fmla="*/ 15316376 w 21600"/>
                <a:gd name="T19" fmla="*/ 16133456 h 21579"/>
                <a:gd name="T20" fmla="*/ 13887391 w 21600"/>
                <a:gd name="T21" fmla="*/ 16815597 h 21579"/>
                <a:gd name="T22" fmla="*/ 13131048 w 21600"/>
                <a:gd name="T23" fmla="*/ 17882013 h 21579"/>
                <a:gd name="T24" fmla="*/ 13089219 w 21600"/>
                <a:gd name="T25" fmla="*/ 19088225 h 21579"/>
                <a:gd name="T26" fmla="*/ 13849027 w 21600"/>
                <a:gd name="T27" fmla="*/ 20198404 h 21579"/>
                <a:gd name="T28" fmla="*/ 13378515 w 21600"/>
                <a:gd name="T29" fmla="*/ 21489771 h 21579"/>
                <a:gd name="T30" fmla="*/ 13796761 w 21600"/>
                <a:gd name="T31" fmla="*/ 22624255 h 21579"/>
                <a:gd name="T32" fmla="*/ 14809254 w 21600"/>
                <a:gd name="T33" fmla="*/ 23673654 h 21579"/>
                <a:gd name="T34" fmla="*/ 16156335 w 21600"/>
                <a:gd name="T35" fmla="*/ 24673188 h 21579"/>
                <a:gd name="T36" fmla="*/ 14736074 w 21600"/>
                <a:gd name="T37" fmla="*/ 25794281 h 21579"/>
                <a:gd name="T38" fmla="*/ 12568195 w 21600"/>
                <a:gd name="T39" fmla="*/ 26229607 h 21579"/>
                <a:gd name="T40" fmla="*/ 10311399 w 21600"/>
                <a:gd name="T41" fmla="*/ 26050860 h 21579"/>
                <a:gd name="T42" fmla="*/ 8579175 w 21600"/>
                <a:gd name="T43" fmla="*/ 25305463 h 21579"/>
                <a:gd name="T44" fmla="*/ 7760130 w 21600"/>
                <a:gd name="T45" fmla="*/ 23171446 h 21579"/>
                <a:gd name="T46" fmla="*/ 7026456 w 21600"/>
                <a:gd name="T47" fmla="*/ 20943800 h 21579"/>
                <a:gd name="T48" fmla="*/ 6740667 w 21600"/>
                <a:gd name="T49" fmla="*/ 18581170 h 21579"/>
                <a:gd name="T50" fmla="*/ 7232093 w 21600"/>
                <a:gd name="T51" fmla="*/ 15994810 h 21579"/>
                <a:gd name="T52" fmla="*/ 3143802 w 21600"/>
                <a:gd name="T53" fmla="*/ 15994810 h 21579"/>
                <a:gd name="T54" fmla="*/ 930588 w 21600"/>
                <a:gd name="T55" fmla="*/ 15227550 h 21579"/>
                <a:gd name="T56" fmla="*/ 0 w 21600"/>
                <a:gd name="T57" fmla="*/ 13364687 h 21579"/>
                <a:gd name="T58" fmla="*/ 0 w 21600"/>
                <a:gd name="T59" fmla="*/ 9452926 h 21579"/>
                <a:gd name="T60" fmla="*/ 916645 w 21600"/>
                <a:gd name="T61" fmla="*/ 7593724 h 21579"/>
                <a:gd name="T62" fmla="*/ 3143802 w 21600"/>
                <a:gd name="T63" fmla="*/ 6815480 h 21579"/>
                <a:gd name="T64" fmla="*/ 13336686 w 21600"/>
                <a:gd name="T65" fmla="*/ 6815480 h 21579"/>
                <a:gd name="T66" fmla="*/ 18341663 w 21600"/>
                <a:gd name="T67" fmla="*/ 6245204 h 21579"/>
                <a:gd name="T68" fmla="*/ 23545307 w 21600"/>
                <a:gd name="T69" fmla="*/ 4710649 h 21579"/>
                <a:gd name="T70" fmla="*/ 28358548 w 21600"/>
                <a:gd name="T71" fmla="*/ 2519478 h 21579"/>
                <a:gd name="T72" fmla="*/ 32168064 w 21600"/>
                <a:gd name="T73" fmla="*/ 0 h 21579"/>
                <a:gd name="T74" fmla="*/ 34382990 w 21600"/>
                <a:gd name="T75" fmla="*/ 770922 h 21579"/>
                <a:gd name="T76" fmla="*/ 35311824 w 21600"/>
                <a:gd name="T77" fmla="*/ 2633785 h 21579"/>
                <a:gd name="T78" fmla="*/ 35311824 w 21600"/>
                <a:gd name="T79" fmla="*/ 8917905 h 21579"/>
                <a:gd name="T80" fmla="*/ 36976087 w 21600"/>
                <a:gd name="T81" fmla="*/ 9814047 h 21579"/>
                <a:gd name="T82" fmla="*/ 37641800 w 21600"/>
                <a:gd name="T83" fmla="*/ 11419145 h 21579"/>
                <a:gd name="T84" fmla="*/ 32168064 w 21600"/>
                <a:gd name="T85" fmla="*/ 3471588 h 21579"/>
                <a:gd name="T86" fmla="*/ 28776795 w 21600"/>
                <a:gd name="T87" fmla="*/ 5413468 h 21579"/>
                <a:gd name="T88" fmla="*/ 24885417 w 21600"/>
                <a:gd name="T89" fmla="*/ 7093957 h 21579"/>
                <a:gd name="T90" fmla="*/ 20699525 w 21600"/>
                <a:gd name="T91" fmla="*/ 8418138 h 21579"/>
                <a:gd name="T92" fmla="*/ 16480488 w 21600"/>
                <a:gd name="T93" fmla="*/ 9246212 h 21579"/>
                <a:gd name="T94" fmla="*/ 16480488 w 21600"/>
                <a:gd name="T95" fmla="*/ 13585976 h 21579"/>
                <a:gd name="T96" fmla="*/ 20699525 w 21600"/>
                <a:gd name="T97" fmla="*/ 14423780 h 21579"/>
                <a:gd name="T98" fmla="*/ 24885417 w 21600"/>
                <a:gd name="T99" fmla="*/ 15755283 h 21579"/>
                <a:gd name="T100" fmla="*/ 28797710 w 21600"/>
                <a:gd name="T101" fmla="*/ 17446687 h 21579"/>
                <a:gd name="T102" fmla="*/ 32168064 w 21600"/>
                <a:gd name="T103" fmla="*/ 19359415 h 21579"/>
                <a:gd name="T104" fmla="*/ 32168064 w 21600"/>
                <a:gd name="T105" fmla="*/ 3471588 h 21579"/>
                <a:gd name="T106" fmla="*/ 32168064 w 21600"/>
                <a:gd name="T107" fmla="*/ 347158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grpSp>
      <p:grpSp>
        <p:nvGrpSpPr>
          <p:cNvPr id="48" name="Group 47"/>
          <p:cNvGrpSpPr/>
          <p:nvPr/>
        </p:nvGrpSpPr>
        <p:grpSpPr>
          <a:xfrm>
            <a:off x="3270079" y="2909476"/>
            <a:ext cx="2309748" cy="433854"/>
            <a:chOff x="2452007" y="2182004"/>
            <a:chExt cx="1732762" cy="325475"/>
          </a:xfrm>
        </p:grpSpPr>
        <p:sp>
          <p:nvSpPr>
            <p:cNvPr id="23" name="Freeform 25"/>
            <p:cNvSpPr>
              <a:spLocks/>
            </p:cNvSpPr>
            <p:nvPr/>
          </p:nvSpPr>
          <p:spPr bwMode="auto">
            <a:xfrm>
              <a:off x="2471221" y="2182004"/>
              <a:ext cx="1655906" cy="268415"/>
            </a:xfrm>
            <a:custGeom>
              <a:avLst/>
              <a:gdLst>
                <a:gd name="T0" fmla="*/ 0 w 21600"/>
                <a:gd name="T1" fmla="*/ 2147483647 h 9600"/>
                <a:gd name="T2" fmla="*/ 2147483647 w 21600"/>
                <a:gd name="T3" fmla="*/ 2147483647 h 9600"/>
                <a:gd name="T4" fmla="*/ 0 60000 65536"/>
                <a:gd name="T5" fmla="*/ 0 60000 65536"/>
              </a:gdLst>
              <a:ahLst/>
              <a:cxnLst>
                <a:cxn ang="T4">
                  <a:pos x="T0" y="T1"/>
                </a:cxn>
                <a:cxn ang="T5">
                  <a:pos x="T2" y="T3"/>
                </a:cxn>
              </a:cxnLst>
              <a:rect l="0" t="0" r="r" b="b"/>
              <a:pathLst>
                <a:path w="21600" h="9600">
                  <a:moveTo>
                    <a:pt x="0" y="9600"/>
                  </a:moveTo>
                  <a:cubicBezTo>
                    <a:pt x="0" y="9600"/>
                    <a:pt x="9029" y="-12000"/>
                    <a:pt x="21600" y="960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29" name="Oval 30"/>
            <p:cNvSpPr>
              <a:spLocks/>
            </p:cNvSpPr>
            <p:nvPr/>
          </p:nvSpPr>
          <p:spPr bwMode="auto">
            <a:xfrm>
              <a:off x="2452007" y="2386372"/>
              <a:ext cx="93159" cy="93159"/>
            </a:xfrm>
            <a:prstGeom prst="ellipse">
              <a:avLst/>
            </a:prstGeom>
            <a:solidFill>
              <a:schemeClr val="tx1">
                <a:lumMod val="40000"/>
                <a:lumOff val="60000"/>
              </a:schemeClr>
            </a:solidFill>
            <a:ln>
              <a:solidFill>
                <a:schemeClr val="bg2">
                  <a:lumMod val="90000"/>
                </a:schemeClr>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sp>
          <p:nvSpPr>
            <p:cNvPr id="30" name="Oval 31"/>
            <p:cNvSpPr>
              <a:spLocks/>
            </p:cNvSpPr>
            <p:nvPr/>
          </p:nvSpPr>
          <p:spPr bwMode="auto">
            <a:xfrm>
              <a:off x="4091610" y="2414320"/>
              <a:ext cx="93159" cy="93159"/>
            </a:xfrm>
            <a:prstGeom prst="ellipse">
              <a:avLst/>
            </a:prstGeom>
            <a:solidFill>
              <a:schemeClr val="tx1">
                <a:lumMod val="40000"/>
                <a:lumOff val="60000"/>
              </a:schemeClr>
            </a:solidFill>
            <a:ln>
              <a:solidFill>
                <a:schemeClr val="bg2">
                  <a:lumMod val="90000"/>
                </a:schemeClr>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grpSp>
      <p:grpSp>
        <p:nvGrpSpPr>
          <p:cNvPr id="50" name="Group 49"/>
          <p:cNvGrpSpPr/>
          <p:nvPr/>
        </p:nvGrpSpPr>
        <p:grpSpPr>
          <a:xfrm>
            <a:off x="3543275" y="3583152"/>
            <a:ext cx="2030343" cy="455585"/>
            <a:chOff x="2656957" y="2687393"/>
            <a:chExt cx="1523154" cy="341778"/>
          </a:xfrm>
        </p:grpSpPr>
        <p:grpSp>
          <p:nvGrpSpPr>
            <p:cNvPr id="49" name="Group 48"/>
            <p:cNvGrpSpPr/>
            <p:nvPr/>
          </p:nvGrpSpPr>
          <p:grpSpPr>
            <a:xfrm>
              <a:off x="2701208" y="2687393"/>
              <a:ext cx="1478903" cy="291123"/>
              <a:chOff x="2701208" y="2687393"/>
              <a:chExt cx="1478903" cy="291123"/>
            </a:xfrm>
          </p:grpSpPr>
          <p:sp>
            <p:nvSpPr>
              <p:cNvPr id="24" name="Freeform 26"/>
              <p:cNvSpPr>
                <a:spLocks/>
              </p:cNvSpPr>
              <p:nvPr/>
            </p:nvSpPr>
            <p:spPr bwMode="auto">
              <a:xfrm>
                <a:off x="2701208" y="2687393"/>
                <a:ext cx="1473081" cy="291123"/>
              </a:xfrm>
              <a:custGeom>
                <a:avLst/>
                <a:gdLst>
                  <a:gd name="T0" fmla="*/ 0 w 21600"/>
                  <a:gd name="T1" fmla="*/ 2147483647 h 10845"/>
                  <a:gd name="T2" fmla="*/ 2147483647 w 21600"/>
                  <a:gd name="T3" fmla="*/ 2147483647 h 10845"/>
                  <a:gd name="T4" fmla="*/ 0 60000 65536"/>
                  <a:gd name="T5" fmla="*/ 0 60000 65536"/>
                </a:gdLst>
                <a:ahLst/>
                <a:cxnLst>
                  <a:cxn ang="T4">
                    <a:pos x="T0" y="T1"/>
                  </a:cxn>
                  <a:cxn ang="T5">
                    <a:pos x="T2" y="T3"/>
                  </a:cxn>
                </a:cxnLst>
                <a:rect l="0" t="0" r="r" b="b"/>
                <a:pathLst>
                  <a:path w="21600" h="10845">
                    <a:moveTo>
                      <a:pt x="0" y="10845"/>
                    </a:moveTo>
                    <a:cubicBezTo>
                      <a:pt x="0" y="10845"/>
                      <a:pt x="8479" y="-10755"/>
                      <a:pt x="21600" y="701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31" name="Oval 32"/>
              <p:cNvSpPr>
                <a:spLocks/>
              </p:cNvSpPr>
              <p:nvPr/>
            </p:nvSpPr>
            <p:spPr bwMode="auto">
              <a:xfrm>
                <a:off x="4086952" y="2810247"/>
                <a:ext cx="93159" cy="93159"/>
              </a:xfrm>
              <a:prstGeom prst="ellipse">
                <a:avLst/>
              </a:prstGeom>
              <a:solidFill>
                <a:schemeClr val="bg1">
                  <a:lumMod val="85000"/>
                </a:schemeClr>
              </a:solidFill>
              <a:ln>
                <a:solidFill>
                  <a:schemeClr val="bg2">
                    <a:lumMod val="90000"/>
                  </a:schemeClr>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grpSp>
        <p:sp>
          <p:nvSpPr>
            <p:cNvPr id="32" name="Oval 33"/>
            <p:cNvSpPr>
              <a:spLocks/>
            </p:cNvSpPr>
            <p:nvPr/>
          </p:nvSpPr>
          <p:spPr bwMode="auto">
            <a:xfrm>
              <a:off x="2656957" y="2936012"/>
              <a:ext cx="93159" cy="93159"/>
            </a:xfrm>
            <a:prstGeom prst="ellipse">
              <a:avLst/>
            </a:prstGeom>
            <a:solidFill>
              <a:schemeClr val="bg1">
                <a:lumMod val="85000"/>
              </a:schemeClr>
            </a:solidFill>
            <a:ln>
              <a:solidFill>
                <a:schemeClr val="bg2">
                  <a:lumMod val="90000"/>
                </a:schemeClr>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grpSp>
      <p:grpSp>
        <p:nvGrpSpPr>
          <p:cNvPr id="51" name="Group 50"/>
          <p:cNvGrpSpPr/>
          <p:nvPr/>
        </p:nvGrpSpPr>
        <p:grpSpPr>
          <a:xfrm>
            <a:off x="3859933" y="4265367"/>
            <a:ext cx="1688848" cy="549496"/>
            <a:chOff x="2894513" y="3199187"/>
            <a:chExt cx="1266966" cy="412229"/>
          </a:xfrm>
        </p:grpSpPr>
        <p:sp>
          <p:nvSpPr>
            <p:cNvPr id="25" name="Freeform 27"/>
            <p:cNvSpPr>
              <a:spLocks/>
            </p:cNvSpPr>
            <p:nvPr/>
          </p:nvSpPr>
          <p:spPr bwMode="auto">
            <a:xfrm>
              <a:off x="2948080" y="3199187"/>
              <a:ext cx="1191857" cy="352841"/>
            </a:xfrm>
            <a:custGeom>
              <a:avLst/>
              <a:gdLst>
                <a:gd name="T0" fmla="*/ 0 w 21600"/>
                <a:gd name="T1" fmla="*/ 2147483647 h 13858"/>
                <a:gd name="T2" fmla="*/ 2147483647 w 21600"/>
                <a:gd name="T3" fmla="*/ 2147483647 h 13858"/>
                <a:gd name="T4" fmla="*/ 0 60000 65536"/>
                <a:gd name="T5" fmla="*/ 0 60000 65536"/>
              </a:gdLst>
              <a:ahLst/>
              <a:cxnLst>
                <a:cxn ang="T4">
                  <a:pos x="T0" y="T1"/>
                </a:cxn>
                <a:cxn ang="T5">
                  <a:pos x="T2" y="T3"/>
                </a:cxn>
              </a:cxnLst>
              <a:rect l="0" t="0" r="r" b="b"/>
              <a:pathLst>
                <a:path w="21600" h="13858">
                  <a:moveTo>
                    <a:pt x="0" y="13858"/>
                  </a:moveTo>
                  <a:cubicBezTo>
                    <a:pt x="0" y="13858"/>
                    <a:pt x="7202" y="-7742"/>
                    <a:pt x="21600" y="299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33" name="Oval 34"/>
            <p:cNvSpPr>
              <a:spLocks/>
            </p:cNvSpPr>
            <p:nvPr/>
          </p:nvSpPr>
          <p:spPr bwMode="auto">
            <a:xfrm>
              <a:off x="2894513" y="3518257"/>
              <a:ext cx="93159" cy="93159"/>
            </a:xfrm>
            <a:prstGeom prst="ellipse">
              <a:avLst/>
            </a:prstGeom>
            <a:solidFill>
              <a:schemeClr val="tx1">
                <a:lumMod val="40000"/>
                <a:lumOff val="60000"/>
              </a:schemeClr>
            </a:solidFill>
            <a:ln>
              <a:solidFill>
                <a:schemeClr val="bg2">
                  <a:lumMod val="90000"/>
                </a:schemeClr>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sp>
          <p:nvSpPr>
            <p:cNvPr id="34" name="Oval 35"/>
            <p:cNvSpPr>
              <a:spLocks/>
            </p:cNvSpPr>
            <p:nvPr/>
          </p:nvSpPr>
          <p:spPr bwMode="auto">
            <a:xfrm>
              <a:off x="4068320" y="3220148"/>
              <a:ext cx="93159" cy="93159"/>
            </a:xfrm>
            <a:prstGeom prst="ellipse">
              <a:avLst/>
            </a:prstGeom>
            <a:solidFill>
              <a:schemeClr val="tx1">
                <a:lumMod val="40000"/>
                <a:lumOff val="60000"/>
              </a:schemeClr>
            </a:solidFill>
            <a:ln>
              <a:solidFill>
                <a:schemeClr val="bg2">
                  <a:lumMod val="90000"/>
                </a:schemeClr>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grpSp>
      <p:grpSp>
        <p:nvGrpSpPr>
          <p:cNvPr id="52" name="Group 51"/>
          <p:cNvGrpSpPr/>
          <p:nvPr/>
        </p:nvGrpSpPr>
        <p:grpSpPr>
          <a:xfrm>
            <a:off x="4151760" y="4867947"/>
            <a:ext cx="1397024" cy="667161"/>
            <a:chOff x="3113438" y="3651239"/>
            <a:chExt cx="1048041" cy="500501"/>
          </a:xfrm>
        </p:grpSpPr>
        <p:sp>
          <p:nvSpPr>
            <p:cNvPr id="26" name="Freeform 28"/>
            <p:cNvSpPr>
              <a:spLocks/>
            </p:cNvSpPr>
            <p:nvPr/>
          </p:nvSpPr>
          <p:spPr bwMode="auto">
            <a:xfrm>
              <a:off x="3163511" y="3678957"/>
              <a:ext cx="973514" cy="416306"/>
            </a:xfrm>
            <a:custGeom>
              <a:avLst/>
              <a:gdLst>
                <a:gd name="T0" fmla="*/ 0 w 21600"/>
                <a:gd name="T1" fmla="*/ 2147483647 h 17258"/>
                <a:gd name="T2" fmla="*/ 2147483647 w 21600"/>
                <a:gd name="T3" fmla="*/ 1459504296 h 17258"/>
                <a:gd name="T4" fmla="*/ 0 60000 65536"/>
                <a:gd name="T5" fmla="*/ 0 60000 65536"/>
              </a:gdLst>
              <a:ahLst/>
              <a:cxnLst>
                <a:cxn ang="T4">
                  <a:pos x="T0" y="T1"/>
                </a:cxn>
                <a:cxn ang="T5">
                  <a:pos x="T2" y="T3"/>
                </a:cxn>
              </a:cxnLst>
              <a:rect l="0" t="0" r="r" b="b"/>
              <a:pathLst>
                <a:path w="21600" h="17258">
                  <a:moveTo>
                    <a:pt x="0" y="17258"/>
                  </a:moveTo>
                  <a:cubicBezTo>
                    <a:pt x="0" y="17258"/>
                    <a:pt x="5818" y="-4342"/>
                    <a:pt x="21600" y="788"/>
                  </a:cubicBezTo>
                </a:path>
              </a:pathLst>
            </a:custGeom>
            <a:noFill/>
            <a:ln w="3810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35" name="Oval 36"/>
            <p:cNvSpPr>
              <a:spLocks/>
            </p:cNvSpPr>
            <p:nvPr/>
          </p:nvSpPr>
          <p:spPr bwMode="auto">
            <a:xfrm>
              <a:off x="4068320" y="3651239"/>
              <a:ext cx="93159" cy="93159"/>
            </a:xfrm>
            <a:prstGeom prst="ellipse">
              <a:avLst/>
            </a:prstGeom>
            <a:solidFill>
              <a:schemeClr val="bg1">
                <a:lumMod val="85000"/>
              </a:schemeClr>
            </a:solidFill>
            <a:ln>
              <a:solidFill>
                <a:schemeClr val="bg1">
                  <a:lumMod val="85000"/>
                </a:schemeClr>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sp>
          <p:nvSpPr>
            <p:cNvPr id="36" name="Oval 37"/>
            <p:cNvSpPr>
              <a:spLocks/>
            </p:cNvSpPr>
            <p:nvPr/>
          </p:nvSpPr>
          <p:spPr bwMode="auto">
            <a:xfrm>
              <a:off x="3113438" y="4058581"/>
              <a:ext cx="93159" cy="93159"/>
            </a:xfrm>
            <a:prstGeom prst="ellipse">
              <a:avLst/>
            </a:prstGeom>
            <a:solidFill>
              <a:schemeClr val="bg1">
                <a:lumMod val="85000"/>
              </a:schemeClr>
            </a:solidFill>
            <a:ln>
              <a:solidFill>
                <a:schemeClr val="bg1">
                  <a:lumMod val="85000"/>
                </a:schemeClr>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grpSp>
      <p:grpSp>
        <p:nvGrpSpPr>
          <p:cNvPr id="53" name="Group 52"/>
          <p:cNvGrpSpPr/>
          <p:nvPr/>
        </p:nvGrpSpPr>
        <p:grpSpPr>
          <a:xfrm>
            <a:off x="4468419" y="5373674"/>
            <a:ext cx="1074156" cy="850633"/>
            <a:chOff x="3350994" y="4030633"/>
            <a:chExt cx="805827" cy="638141"/>
          </a:xfrm>
        </p:grpSpPr>
        <p:sp>
          <p:nvSpPr>
            <p:cNvPr id="28" name="Freeform 29"/>
            <p:cNvSpPr>
              <a:spLocks/>
            </p:cNvSpPr>
            <p:nvPr/>
          </p:nvSpPr>
          <p:spPr bwMode="auto">
            <a:xfrm>
              <a:off x="3398738" y="4075466"/>
              <a:ext cx="728389" cy="546728"/>
            </a:xfrm>
            <a:custGeom>
              <a:avLst/>
              <a:gdLst>
                <a:gd name="T0" fmla="*/ 0 w 21600"/>
                <a:gd name="T1" fmla="*/ 2147483647 h 21600"/>
                <a:gd name="T2" fmla="*/ 2147483647 w 21600"/>
                <a:gd name="T3" fmla="*/ 0 h 21600"/>
                <a:gd name="T4" fmla="*/ 0 60000 65536"/>
                <a:gd name="T5" fmla="*/ 0 60000 65536"/>
              </a:gdLst>
              <a:ahLst/>
              <a:cxnLst>
                <a:cxn ang="T4">
                  <a:pos x="T0" y="T1"/>
                </a:cxn>
                <a:cxn ang="T5">
                  <a:pos x="T2" y="T3"/>
                </a:cxn>
              </a:cxnLst>
              <a:rect l="0" t="0" r="r" b="b"/>
              <a:pathLst>
                <a:path w="21600" h="21600">
                  <a:moveTo>
                    <a:pt x="0" y="21600"/>
                  </a:moveTo>
                  <a:cubicBezTo>
                    <a:pt x="0" y="21600"/>
                    <a:pt x="3117" y="2089"/>
                    <a:pt x="21600" y="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1">
                <a:solidFill>
                  <a:schemeClr val="tx1">
                    <a:lumMod val="50000"/>
                    <a:lumOff val="50000"/>
                  </a:schemeClr>
                </a:solidFill>
              </a:endParaRPr>
            </a:p>
          </p:txBody>
        </p:sp>
        <p:sp>
          <p:nvSpPr>
            <p:cNvPr id="37" name="Oval 38"/>
            <p:cNvSpPr>
              <a:spLocks/>
            </p:cNvSpPr>
            <p:nvPr/>
          </p:nvSpPr>
          <p:spPr bwMode="auto">
            <a:xfrm>
              <a:off x="3350994" y="4575615"/>
              <a:ext cx="93159" cy="93159"/>
            </a:xfrm>
            <a:prstGeom prst="ellipse">
              <a:avLst/>
            </a:prstGeom>
            <a:solidFill>
              <a:schemeClr val="tx1">
                <a:lumMod val="40000"/>
                <a:lumOff val="60000"/>
              </a:schemeClr>
            </a:solidFill>
            <a:ln>
              <a:solidFill>
                <a:schemeClr val="bg2"/>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sp>
          <p:nvSpPr>
            <p:cNvPr id="38" name="Oval 39"/>
            <p:cNvSpPr>
              <a:spLocks/>
            </p:cNvSpPr>
            <p:nvPr/>
          </p:nvSpPr>
          <p:spPr bwMode="auto">
            <a:xfrm>
              <a:off x="4063662" y="4030633"/>
              <a:ext cx="93159" cy="93159"/>
            </a:xfrm>
            <a:prstGeom prst="ellipse">
              <a:avLst/>
            </a:prstGeom>
            <a:solidFill>
              <a:schemeClr val="tx1">
                <a:lumMod val="40000"/>
                <a:lumOff val="60000"/>
              </a:schemeClr>
            </a:solidFill>
            <a:ln>
              <a:solidFill>
                <a:srgbClr val="00B0F0"/>
              </a:solidFill>
            </a:ln>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1">
                <a:solidFill>
                  <a:schemeClr val="tx1">
                    <a:lumMod val="50000"/>
                    <a:lumOff val="50000"/>
                  </a:schemeClr>
                </a:solidFill>
              </a:endParaRPr>
            </a:p>
          </p:txBody>
        </p:sp>
      </p:grpSp>
      <p:graphicFrame>
        <p:nvGraphicFramePr>
          <p:cNvPr id="39" name="图表 43"/>
          <p:cNvGraphicFramePr/>
          <p:nvPr>
            <p:extLst/>
          </p:nvPr>
        </p:nvGraphicFramePr>
        <p:xfrm>
          <a:off x="5542573" y="2593594"/>
          <a:ext cx="5775469" cy="3506533"/>
        </p:xfrm>
        <a:graphic>
          <a:graphicData uri="http://schemas.openxmlformats.org/drawingml/2006/chart">
            <c:chart xmlns:c="http://schemas.openxmlformats.org/drawingml/2006/chart" xmlns:r="http://schemas.openxmlformats.org/officeDocument/2006/relationships" r:id="rId3"/>
          </a:graphicData>
        </a:graphic>
      </p:graphicFrame>
      <p:grpSp>
        <p:nvGrpSpPr>
          <p:cNvPr id="40" name="组合 3"/>
          <p:cNvGrpSpPr/>
          <p:nvPr/>
        </p:nvGrpSpPr>
        <p:grpSpPr>
          <a:xfrm>
            <a:off x="298899" y="1017881"/>
            <a:ext cx="10685330" cy="1205646"/>
            <a:chOff x="5054599" y="1342008"/>
            <a:chExt cx="3392426" cy="904470"/>
          </a:xfrm>
        </p:grpSpPr>
        <p:sp>
          <p:nvSpPr>
            <p:cNvPr id="41" name="TextBox 40"/>
            <p:cNvSpPr txBox="1"/>
            <p:nvPr/>
          </p:nvSpPr>
          <p:spPr>
            <a:xfrm>
              <a:off x="5054600" y="1342008"/>
              <a:ext cx="513611"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866" dirty="0">
                  <a:solidFill>
                    <a:schemeClr val="tx1">
                      <a:lumMod val="50000"/>
                      <a:lumOff val="50000"/>
                    </a:schemeClr>
                  </a:solidFill>
                </a:rPr>
                <a:t>点击添加标题</a:t>
              </a:r>
              <a:endParaRPr lang="en-US" altLang="zh-CN" sz="1866" dirty="0">
                <a:solidFill>
                  <a:schemeClr val="tx1">
                    <a:lumMod val="50000"/>
                    <a:lumOff val="50000"/>
                  </a:schemeClr>
                </a:solidFill>
              </a:endParaRPr>
            </a:p>
          </p:txBody>
        </p:sp>
        <p:sp>
          <p:nvSpPr>
            <p:cNvPr id="42" name="矩形 35"/>
            <p:cNvSpPr/>
            <p:nvPr/>
          </p:nvSpPr>
          <p:spPr>
            <a:xfrm>
              <a:off x="5054599" y="1650919"/>
              <a:ext cx="3392426"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a:p>
              <a:pPr algn="just">
                <a:lnSpc>
                  <a:spcPct val="114000"/>
                </a:lnSpc>
              </a:pPr>
              <a:endParaRPr lang="zh-CN" altLang="en-US" sz="1333" dirty="0">
                <a:solidFill>
                  <a:schemeClr val="tx1">
                    <a:lumMod val="50000"/>
                    <a:lumOff val="50000"/>
                  </a:schemeClr>
                </a:solidFill>
                <a:latin typeface="微软雅黑" pitchFamily="34" charset="-122"/>
                <a:ea typeface="微软雅黑"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8310177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slide(fromBottom)">
                                      <p:cBhvr>
                                        <p:cTn id="13" dur="500"/>
                                        <p:tgtEl>
                                          <p:spTgt spid="43"/>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slide(fromBottom)">
                                      <p:cBhvr>
                                        <p:cTn id="17" dur="500"/>
                                        <p:tgtEl>
                                          <p:spTgt spid="44"/>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slide(fromBottom)">
                                      <p:cBhvr>
                                        <p:cTn id="21" dur="500"/>
                                        <p:tgtEl>
                                          <p:spTgt spid="45"/>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slide(fromBottom)">
                                      <p:cBhvr>
                                        <p:cTn id="25" dur="500"/>
                                        <p:tgtEl>
                                          <p:spTgt spid="46"/>
                                        </p:tgtEl>
                                      </p:cBhvr>
                                    </p:animEffect>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slide(fromBottom)">
                                      <p:cBhvr>
                                        <p:cTn id="29" dur="500"/>
                                        <p:tgtEl>
                                          <p:spTgt spid="47"/>
                                        </p:tgtEl>
                                      </p:cBhvr>
                                    </p:animEffect>
                                  </p:childTnLst>
                                </p:cTn>
                              </p:par>
                            </p:childTnLst>
                          </p:cTn>
                        </p:par>
                        <p:par>
                          <p:cTn id="30" fill="hold">
                            <p:stCondLst>
                              <p:cond delay="3000"/>
                            </p:stCondLst>
                            <p:childTnLst>
                              <p:par>
                                <p:cTn id="31" presetID="12" presetClass="entr" presetSubtype="2"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slide(fromRight)">
                                      <p:cBhvr>
                                        <p:cTn id="33" dur="1000"/>
                                        <p:tgtEl>
                                          <p:spTgt spid="39"/>
                                        </p:tgtEl>
                                      </p:cBhvr>
                                    </p:animEffect>
                                  </p:childTnLst>
                                </p:cTn>
                              </p:par>
                            </p:childTnLst>
                          </p:cTn>
                        </p:par>
                        <p:par>
                          <p:cTn id="34" fill="hold">
                            <p:stCondLst>
                              <p:cond delay="4000"/>
                            </p:stCondLst>
                            <p:childTnLst>
                              <p:par>
                                <p:cTn id="35" presetID="1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slide(fromLeft)">
                                      <p:cBhvr>
                                        <p:cTn id="37" dur="500"/>
                                        <p:tgtEl>
                                          <p:spTgt spid="53"/>
                                        </p:tgtEl>
                                      </p:cBhvr>
                                    </p:animEffect>
                                  </p:childTnLst>
                                </p:cTn>
                              </p:par>
                            </p:childTnLst>
                          </p:cTn>
                        </p:par>
                        <p:par>
                          <p:cTn id="38" fill="hold">
                            <p:stCondLst>
                              <p:cond delay="4500"/>
                            </p:stCondLst>
                            <p:childTnLst>
                              <p:par>
                                <p:cTn id="39" presetID="12" presetClass="entr" presetSubtype="8"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slide(fromLeft)">
                                      <p:cBhvr>
                                        <p:cTn id="41" dur="500"/>
                                        <p:tgtEl>
                                          <p:spTgt spid="52"/>
                                        </p:tgtEl>
                                      </p:cBhvr>
                                    </p:animEffect>
                                  </p:childTnLst>
                                </p:cTn>
                              </p:par>
                            </p:childTnLst>
                          </p:cTn>
                        </p:par>
                        <p:par>
                          <p:cTn id="42" fill="hold">
                            <p:stCondLst>
                              <p:cond delay="5000"/>
                            </p:stCondLst>
                            <p:childTnLst>
                              <p:par>
                                <p:cTn id="43" presetID="12" presetClass="entr" presetSubtype="8"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slide(fromLeft)">
                                      <p:cBhvr>
                                        <p:cTn id="45" dur="500"/>
                                        <p:tgtEl>
                                          <p:spTgt spid="51"/>
                                        </p:tgtEl>
                                      </p:cBhvr>
                                    </p:animEffect>
                                  </p:childTnLst>
                                </p:cTn>
                              </p:par>
                            </p:childTnLst>
                          </p:cTn>
                        </p:par>
                        <p:par>
                          <p:cTn id="46" fill="hold">
                            <p:stCondLst>
                              <p:cond delay="5500"/>
                            </p:stCondLst>
                            <p:childTnLst>
                              <p:par>
                                <p:cTn id="47" presetID="12" presetClass="entr" presetSubtype="8"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slide(fromLeft)">
                                      <p:cBhvr>
                                        <p:cTn id="49" dur="500"/>
                                        <p:tgtEl>
                                          <p:spTgt spid="50"/>
                                        </p:tgtEl>
                                      </p:cBhvr>
                                    </p:animEffect>
                                  </p:childTnLst>
                                </p:cTn>
                              </p:par>
                            </p:childTnLst>
                          </p:cTn>
                        </p:par>
                        <p:par>
                          <p:cTn id="50" fill="hold">
                            <p:stCondLst>
                              <p:cond delay="6000"/>
                            </p:stCondLst>
                            <p:childTnLst>
                              <p:par>
                                <p:cTn id="51" presetID="12" presetClass="entr" presetSubtype="8"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slide(fromLeft)">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5455107" y="2167348"/>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sz="5400" b="1" dirty="0" smtClean="0">
                <a:solidFill>
                  <a:schemeClr val="accent1"/>
                </a:solidFill>
                <a:latin typeface="微软雅黑" pitchFamily="34" charset="-122"/>
              </a:rPr>
              <a:t>工作存在不足</a:t>
            </a:r>
            <a:endParaRPr lang="zh-CN" altLang="en-US" sz="5400" b="1" dirty="0">
              <a:solidFill>
                <a:schemeClr val="accent1"/>
              </a:solidFill>
              <a:latin typeface="微软雅黑" pitchFamily="34" charset="-122"/>
            </a:endParaRPr>
          </a:p>
        </p:txBody>
      </p:sp>
      <p:grpSp>
        <p:nvGrpSpPr>
          <p:cNvPr id="3" name="组合 2"/>
          <p:cNvGrpSpPr>
            <a:grpSpLocks/>
          </p:cNvGrpSpPr>
          <p:nvPr/>
        </p:nvGrpSpPr>
        <p:grpSpPr bwMode="auto">
          <a:xfrm>
            <a:off x="8539219" y="3118259"/>
            <a:ext cx="1963481" cy="368300"/>
            <a:chOff x="7777461" y="3514044"/>
            <a:chExt cx="1963372" cy="369332"/>
          </a:xfrm>
        </p:grpSpPr>
        <p:sp>
          <p:nvSpPr>
            <p:cNvPr id="4" name="Oval 14@|1FFC:3382090|FBC:16777215|LFC:16777215|LBC:16777215"/>
            <p:cNvSpPr/>
            <p:nvPr/>
          </p:nvSpPr>
          <p:spPr>
            <a:xfrm>
              <a:off x="7777461" y="3625480"/>
              <a:ext cx="163482" cy="16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5" name="TextBox 15@|17FFC:16777215|FBC:16777215|LFC:16777215|LBC:16777215"/>
            <p:cNvSpPr txBox="1">
              <a:spLocks noChangeArrowheads="1"/>
            </p:cNvSpPr>
            <p:nvPr/>
          </p:nvSpPr>
          <p:spPr bwMode="auto">
            <a:xfrm>
              <a:off x="7940340" y="3514044"/>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grpSp>
        <p:nvGrpSpPr>
          <p:cNvPr id="6" name="组合 5"/>
          <p:cNvGrpSpPr>
            <a:grpSpLocks/>
          </p:cNvGrpSpPr>
          <p:nvPr/>
        </p:nvGrpSpPr>
        <p:grpSpPr bwMode="auto">
          <a:xfrm>
            <a:off x="5591614" y="3148424"/>
            <a:ext cx="1963482" cy="369887"/>
            <a:chOff x="4829865" y="3545540"/>
            <a:chExt cx="1963372" cy="369332"/>
          </a:xfrm>
        </p:grpSpPr>
        <p:sp>
          <p:nvSpPr>
            <p:cNvPr id="7" name="TextBox 11@|17FFC:16777215|FBC:16777215|LFC:16777215|LBC:16777215"/>
            <p:cNvSpPr txBox="1">
              <a:spLocks noChangeArrowheads="1"/>
            </p:cNvSpPr>
            <p:nvPr/>
          </p:nvSpPr>
          <p:spPr bwMode="auto">
            <a:xfrm>
              <a:off x="4992744" y="3545540"/>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dirty="0">
                  <a:solidFill>
                    <a:schemeClr val="tx1">
                      <a:lumMod val="50000"/>
                      <a:lumOff val="50000"/>
                    </a:schemeClr>
                  </a:solidFill>
                  <a:latin typeface="微软雅黑" pitchFamily="34" charset="-122"/>
                </a:rPr>
                <a:t>请输入小节标题</a:t>
              </a:r>
            </a:p>
          </p:txBody>
        </p:sp>
        <p:sp>
          <p:nvSpPr>
            <p:cNvPr id="8" name="Oval 16@|1FFC:3382090|FBC:16777215|LFC:16777215|LBC:16777215"/>
            <p:cNvSpPr/>
            <p:nvPr/>
          </p:nvSpPr>
          <p:spPr>
            <a:xfrm>
              <a:off x="4829865" y="3626381"/>
              <a:ext cx="163483"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9" name="组合 8"/>
          <p:cNvGrpSpPr>
            <a:grpSpLocks/>
          </p:cNvGrpSpPr>
          <p:nvPr/>
        </p:nvGrpSpPr>
        <p:grpSpPr bwMode="auto">
          <a:xfrm>
            <a:off x="5591614" y="3577047"/>
            <a:ext cx="1963482" cy="368300"/>
            <a:chOff x="4829865" y="3972976"/>
            <a:chExt cx="1963372" cy="369332"/>
          </a:xfrm>
        </p:grpSpPr>
        <p:sp>
          <p:nvSpPr>
            <p:cNvPr id="10" name="TextBox 13@|17FFC:16777215|FBC:16777215|LFC:16777215|LBC:16777215"/>
            <p:cNvSpPr txBox="1">
              <a:spLocks noChangeArrowheads="1"/>
            </p:cNvSpPr>
            <p:nvPr/>
          </p:nvSpPr>
          <p:spPr bwMode="auto">
            <a:xfrm>
              <a:off x="4992744" y="3972976"/>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sp>
          <p:nvSpPr>
            <p:cNvPr id="11" name="Oval 17@|1FFC:3382090|FBC:16777215|LFC:16777215|LBC:16777215"/>
            <p:cNvSpPr/>
            <p:nvPr/>
          </p:nvSpPr>
          <p:spPr>
            <a:xfrm>
              <a:off x="4829865" y="4084412"/>
              <a:ext cx="163483" cy="16237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12" name="组合 11"/>
          <p:cNvGrpSpPr>
            <a:grpSpLocks/>
          </p:cNvGrpSpPr>
          <p:nvPr/>
        </p:nvGrpSpPr>
        <p:grpSpPr bwMode="auto">
          <a:xfrm>
            <a:off x="8539219" y="3570699"/>
            <a:ext cx="1963481" cy="369887"/>
            <a:chOff x="7777461" y="3967041"/>
            <a:chExt cx="1963372" cy="369332"/>
          </a:xfrm>
        </p:grpSpPr>
        <p:sp>
          <p:nvSpPr>
            <p:cNvPr id="13" name="Oval 20@|1FFC:3382090|FBC:16777215|LFC:16777215|LBC:16777215"/>
            <p:cNvSpPr/>
            <p:nvPr/>
          </p:nvSpPr>
          <p:spPr>
            <a:xfrm>
              <a:off x="7777461" y="4079584"/>
              <a:ext cx="163482"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14" name="TextBox 21@|17FFC:16777215|FBC:16777215|LFC:16777215|LBC:16777215"/>
            <p:cNvSpPr txBox="1">
              <a:spLocks noChangeArrowheads="1"/>
            </p:cNvSpPr>
            <p:nvPr/>
          </p:nvSpPr>
          <p:spPr bwMode="auto">
            <a:xfrm>
              <a:off x="7940340" y="3967041"/>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sp>
        <p:nvSpPr>
          <p:cNvPr id="15" name="椭圆 14"/>
          <p:cNvSpPr/>
          <p:nvPr/>
        </p:nvSpPr>
        <p:spPr>
          <a:xfrm>
            <a:off x="3401889" y="2198400"/>
            <a:ext cx="1797968" cy="17979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4@|17FFC:16777215|FBC:16777215|LFC:16777215|LBC:16777215"/>
          <p:cNvSpPr txBox="1">
            <a:spLocks noChangeArrowheads="1"/>
          </p:cNvSpPr>
          <p:nvPr/>
        </p:nvSpPr>
        <p:spPr bwMode="auto">
          <a:xfrm>
            <a:off x="3764508" y="2024423"/>
            <a:ext cx="107273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algn="ctr" eaLnBrk="1" hangingPunct="1"/>
            <a:r>
              <a:rPr lang="en-US" altLang="zh-CN" sz="13800" dirty="0" smtClean="0">
                <a:solidFill>
                  <a:srgbClr val="FFFFFF"/>
                </a:solidFill>
                <a:latin typeface="Impact" pitchFamily="34" charset="0"/>
              </a:rPr>
              <a:t>4</a:t>
            </a:r>
            <a:endParaRPr lang="zh-CN" altLang="en-US" sz="13800" dirty="0">
              <a:solidFill>
                <a:srgbClr val="FFFFFF"/>
              </a:solidFill>
              <a:latin typeface="Impact" pitchFamily="34" charset="0"/>
            </a:endParaRPr>
          </a:p>
        </p:txBody>
      </p:sp>
    </p:spTree>
    <p:extLst>
      <p:ext uri="{BB962C8B-B14F-4D97-AF65-F5344CB8AC3E}">
        <p14:creationId xmlns:p14="http://schemas.microsoft.com/office/powerpoint/2010/main" val="37375995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7911568" y="154769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1" name="矩形 40"/>
          <p:cNvSpPr/>
          <p:nvPr/>
        </p:nvSpPr>
        <p:spPr>
          <a:xfrm>
            <a:off x="960306" y="1473052"/>
            <a:ext cx="951518" cy="738652"/>
          </a:xfrm>
          <a:prstGeom prst="rect">
            <a:avLst/>
          </a:prstGeom>
        </p:spPr>
        <p:txBody>
          <a:bodyPr wrap="none" lIns="121908" tIns="60954" rIns="121908" bIns="60954">
            <a:spAutoFit/>
          </a:bodyPr>
          <a:lstStyle/>
          <a:p>
            <a:pPr algn="ctr"/>
            <a:r>
              <a:rPr lang="en-US" altLang="zh-CN" sz="4000" dirty="0">
                <a:solidFill>
                  <a:schemeClr val="accent2"/>
                </a:solidFill>
                <a:latin typeface="Akzidenz-Grotesk BQ Condensed" pitchFamily="50" charset="0"/>
                <a:ea typeface="微软雅黑" panose="020B0503020204020204" pitchFamily="34" charset="-122"/>
              </a:rPr>
              <a:t>40%</a:t>
            </a:r>
          </a:p>
        </p:txBody>
      </p:sp>
      <p:sp>
        <p:nvSpPr>
          <p:cNvPr id="42" name="矩形 41"/>
          <p:cNvSpPr/>
          <p:nvPr/>
        </p:nvSpPr>
        <p:spPr>
          <a:xfrm>
            <a:off x="6869214" y="1480047"/>
            <a:ext cx="1180747" cy="938706"/>
          </a:xfrm>
          <a:prstGeom prst="rect">
            <a:avLst/>
          </a:prstGeom>
        </p:spPr>
        <p:txBody>
          <a:bodyPr wrap="none" lIns="121908" tIns="60954" rIns="121908" bIns="60954" anchor="ctr">
            <a:spAutoFit/>
          </a:bodyPr>
          <a:lstStyle/>
          <a:p>
            <a:pPr algn="ctr"/>
            <a:r>
              <a:rPr lang="en-US" altLang="zh-CN" sz="5300" dirty="0">
                <a:solidFill>
                  <a:schemeClr val="accent2"/>
                </a:solidFill>
                <a:latin typeface="Akzidenz-Grotesk BQ Condensed" pitchFamily="50" charset="0"/>
                <a:ea typeface="微软雅黑" panose="020B0503020204020204" pitchFamily="34" charset="-122"/>
              </a:rPr>
              <a:t>40%</a:t>
            </a:r>
          </a:p>
        </p:txBody>
      </p:sp>
      <p:sp>
        <p:nvSpPr>
          <p:cNvPr id="43" name="矩形 42"/>
          <p:cNvSpPr/>
          <p:nvPr/>
        </p:nvSpPr>
        <p:spPr>
          <a:xfrm>
            <a:off x="7911568" y="266179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7911568" y="3775902"/>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7911568" y="4890003"/>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6" name="矩形 45"/>
          <p:cNvSpPr/>
          <p:nvPr/>
        </p:nvSpPr>
        <p:spPr>
          <a:xfrm>
            <a:off x="2349095" y="1473052"/>
            <a:ext cx="951518" cy="738652"/>
          </a:xfrm>
          <a:prstGeom prst="rect">
            <a:avLst/>
          </a:prstGeom>
        </p:spPr>
        <p:txBody>
          <a:bodyPr wrap="none" lIns="121908" tIns="60954" rIns="121908" bIns="60954">
            <a:spAutoFit/>
          </a:bodyPr>
          <a:lstStyle/>
          <a:p>
            <a:pPr algn="ctr"/>
            <a:r>
              <a:rPr lang="en-US" altLang="zh-CN" sz="4000" dirty="0">
                <a:solidFill>
                  <a:schemeClr val="accent3"/>
                </a:solidFill>
                <a:latin typeface="Akzidenz-Grotesk BQ Condensed" pitchFamily="50" charset="0"/>
                <a:ea typeface="微软雅黑" panose="020B0503020204020204" pitchFamily="34" charset="-122"/>
              </a:rPr>
              <a:t>50%</a:t>
            </a:r>
          </a:p>
        </p:txBody>
      </p:sp>
      <p:sp>
        <p:nvSpPr>
          <p:cNvPr id="47" name="矩形 46"/>
          <p:cNvSpPr/>
          <p:nvPr/>
        </p:nvSpPr>
        <p:spPr>
          <a:xfrm>
            <a:off x="3737883" y="1473052"/>
            <a:ext cx="951518" cy="738652"/>
          </a:xfrm>
          <a:prstGeom prst="rect">
            <a:avLst/>
          </a:prstGeom>
        </p:spPr>
        <p:txBody>
          <a:bodyPr wrap="none" lIns="121908" tIns="60954" rIns="121908" bIns="60954">
            <a:spAutoFit/>
          </a:bodyPr>
          <a:lstStyle/>
          <a:p>
            <a:pPr algn="ctr"/>
            <a:r>
              <a:rPr lang="en-US" altLang="zh-CN" sz="4000" dirty="0">
                <a:solidFill>
                  <a:schemeClr val="accent4"/>
                </a:solidFill>
                <a:latin typeface="Akzidenz-Grotesk BQ Condensed" pitchFamily="50" charset="0"/>
                <a:ea typeface="微软雅黑" panose="020B0503020204020204" pitchFamily="34" charset="-122"/>
              </a:rPr>
              <a:t>70%</a:t>
            </a:r>
          </a:p>
        </p:txBody>
      </p:sp>
      <p:sp>
        <p:nvSpPr>
          <p:cNvPr id="48" name="矩形 47"/>
          <p:cNvSpPr/>
          <p:nvPr/>
        </p:nvSpPr>
        <p:spPr>
          <a:xfrm>
            <a:off x="5126670" y="1473052"/>
            <a:ext cx="951518" cy="738652"/>
          </a:xfrm>
          <a:prstGeom prst="rect">
            <a:avLst/>
          </a:prstGeom>
        </p:spPr>
        <p:txBody>
          <a:bodyPr wrap="none" lIns="121908" tIns="60954" rIns="121908" bIns="60954">
            <a:spAutoFit/>
          </a:bodyPr>
          <a:lstStyle/>
          <a:p>
            <a:pPr algn="ctr"/>
            <a:r>
              <a:rPr lang="en-US" altLang="zh-CN" sz="4000" dirty="0">
                <a:solidFill>
                  <a:schemeClr val="accent5"/>
                </a:solidFill>
                <a:latin typeface="Akzidenz-Grotesk BQ Condensed" pitchFamily="50" charset="0"/>
                <a:ea typeface="微软雅黑" panose="020B0503020204020204" pitchFamily="34" charset="-122"/>
              </a:rPr>
              <a:t>90%</a:t>
            </a:r>
          </a:p>
        </p:txBody>
      </p:sp>
      <p:sp>
        <p:nvSpPr>
          <p:cNvPr id="49" name="矩形 48"/>
          <p:cNvSpPr/>
          <p:nvPr/>
        </p:nvSpPr>
        <p:spPr>
          <a:xfrm>
            <a:off x="6869214" y="2598615"/>
            <a:ext cx="1180747" cy="938706"/>
          </a:xfrm>
          <a:prstGeom prst="rect">
            <a:avLst/>
          </a:prstGeom>
        </p:spPr>
        <p:txBody>
          <a:bodyPr wrap="none" lIns="121908" tIns="60954" rIns="121908" bIns="60954" anchor="ctr">
            <a:spAutoFit/>
          </a:bodyPr>
          <a:lstStyle/>
          <a:p>
            <a:pPr algn="ctr"/>
            <a:r>
              <a:rPr lang="en-US" altLang="zh-CN" sz="5300" dirty="0">
                <a:solidFill>
                  <a:schemeClr val="accent3"/>
                </a:solidFill>
                <a:latin typeface="Akzidenz-Grotesk BQ Condensed" pitchFamily="50" charset="0"/>
                <a:ea typeface="微软雅黑" panose="020B0503020204020204" pitchFamily="34" charset="-122"/>
              </a:rPr>
              <a:t>50%</a:t>
            </a:r>
          </a:p>
        </p:txBody>
      </p:sp>
      <p:sp>
        <p:nvSpPr>
          <p:cNvPr id="50" name="矩形 49"/>
          <p:cNvSpPr/>
          <p:nvPr/>
        </p:nvSpPr>
        <p:spPr>
          <a:xfrm>
            <a:off x="6869214" y="3717183"/>
            <a:ext cx="1180747" cy="938706"/>
          </a:xfrm>
          <a:prstGeom prst="rect">
            <a:avLst/>
          </a:prstGeom>
        </p:spPr>
        <p:txBody>
          <a:bodyPr wrap="none" lIns="121908" tIns="60954" rIns="121908" bIns="60954" anchor="ctr">
            <a:spAutoFit/>
          </a:bodyPr>
          <a:lstStyle/>
          <a:p>
            <a:pPr algn="ctr"/>
            <a:r>
              <a:rPr lang="en-US" altLang="zh-CN" sz="5300" dirty="0">
                <a:solidFill>
                  <a:schemeClr val="accent4"/>
                </a:solidFill>
                <a:latin typeface="Akzidenz-Grotesk BQ Condensed" pitchFamily="50" charset="0"/>
                <a:ea typeface="微软雅黑" panose="020B0503020204020204" pitchFamily="34" charset="-122"/>
              </a:rPr>
              <a:t>70%</a:t>
            </a:r>
          </a:p>
        </p:txBody>
      </p:sp>
      <p:sp>
        <p:nvSpPr>
          <p:cNvPr id="51" name="矩形 50"/>
          <p:cNvSpPr/>
          <p:nvPr/>
        </p:nvSpPr>
        <p:spPr>
          <a:xfrm>
            <a:off x="6869214" y="4835751"/>
            <a:ext cx="1180747" cy="938706"/>
          </a:xfrm>
          <a:prstGeom prst="rect">
            <a:avLst/>
          </a:prstGeom>
        </p:spPr>
        <p:txBody>
          <a:bodyPr wrap="none" lIns="121908" tIns="60954" rIns="121908" bIns="60954" anchor="ctr">
            <a:spAutoFit/>
          </a:bodyPr>
          <a:lstStyle/>
          <a:p>
            <a:pPr algn="ctr"/>
            <a:r>
              <a:rPr lang="en-US" altLang="zh-CN" sz="5300" dirty="0">
                <a:solidFill>
                  <a:schemeClr val="accent5"/>
                </a:solidFill>
                <a:latin typeface="Akzidenz-Grotesk BQ Condensed" pitchFamily="50" charset="0"/>
                <a:ea typeface="微软雅黑" panose="020B0503020204020204" pitchFamily="34" charset="-122"/>
              </a:rPr>
              <a:t>90%</a:t>
            </a:r>
          </a:p>
        </p:txBody>
      </p:sp>
      <p:grpSp>
        <p:nvGrpSpPr>
          <p:cNvPr id="52" name="组合 51"/>
          <p:cNvGrpSpPr/>
          <p:nvPr/>
        </p:nvGrpSpPr>
        <p:grpSpPr>
          <a:xfrm>
            <a:off x="926695" y="2299962"/>
            <a:ext cx="1023289" cy="3447779"/>
            <a:chOff x="2135188" y="9525"/>
            <a:chExt cx="1489075" cy="5016500"/>
          </a:xfrm>
        </p:grpSpPr>
        <p:sp>
          <p:nvSpPr>
            <p:cNvPr id="53" name="Freeform 154"/>
            <p:cNvSpPr>
              <a:spLocks/>
            </p:cNvSpPr>
            <p:nvPr/>
          </p:nvSpPr>
          <p:spPr bwMode="auto">
            <a:xfrm>
              <a:off x="213518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8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8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8 w 938"/>
                <a:gd name="T45" fmla="*/ 2926 h 2970"/>
                <a:gd name="T46" fmla="*/ 830 w 938"/>
                <a:gd name="T47" fmla="*/ 2900 h 2970"/>
                <a:gd name="T48" fmla="*/ 882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2 w 938"/>
                <a:gd name="T63" fmla="*/ 94 h 2970"/>
                <a:gd name="T64" fmla="*/ 830 w 938"/>
                <a:gd name="T65" fmla="*/ 124 h 2970"/>
                <a:gd name="T66" fmla="*/ 768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8" y="138"/>
                  </a:lnTo>
                  <a:lnTo>
                    <a:pt x="108" y="124"/>
                  </a:lnTo>
                  <a:lnTo>
                    <a:pt x="80" y="110"/>
                  </a:lnTo>
                  <a:lnTo>
                    <a:pt x="56" y="94"/>
                  </a:lnTo>
                  <a:lnTo>
                    <a:pt x="36" y="76"/>
                  </a:lnTo>
                  <a:lnTo>
                    <a:pt x="22" y="58"/>
                  </a:lnTo>
                  <a:lnTo>
                    <a:pt x="10" y="40"/>
                  </a:lnTo>
                  <a:lnTo>
                    <a:pt x="2" y="20"/>
                  </a:lnTo>
                  <a:lnTo>
                    <a:pt x="0" y="10"/>
                  </a:lnTo>
                  <a:lnTo>
                    <a:pt x="0" y="0"/>
                  </a:lnTo>
                  <a:lnTo>
                    <a:pt x="0" y="2776"/>
                  </a:lnTo>
                  <a:lnTo>
                    <a:pt x="0" y="2776"/>
                  </a:lnTo>
                  <a:lnTo>
                    <a:pt x="0" y="2786"/>
                  </a:lnTo>
                  <a:lnTo>
                    <a:pt x="2" y="2796"/>
                  </a:lnTo>
                  <a:lnTo>
                    <a:pt x="10" y="2814"/>
                  </a:lnTo>
                  <a:lnTo>
                    <a:pt x="22" y="2834"/>
                  </a:lnTo>
                  <a:lnTo>
                    <a:pt x="36" y="2852"/>
                  </a:lnTo>
                  <a:lnTo>
                    <a:pt x="56" y="2868"/>
                  </a:lnTo>
                  <a:lnTo>
                    <a:pt x="80" y="2884"/>
                  </a:lnTo>
                  <a:lnTo>
                    <a:pt x="108" y="2900"/>
                  </a:lnTo>
                  <a:lnTo>
                    <a:pt x="138"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2" y="2938"/>
                  </a:lnTo>
                  <a:lnTo>
                    <a:pt x="768" y="2926"/>
                  </a:lnTo>
                  <a:lnTo>
                    <a:pt x="800" y="2914"/>
                  </a:lnTo>
                  <a:lnTo>
                    <a:pt x="830" y="2900"/>
                  </a:lnTo>
                  <a:lnTo>
                    <a:pt x="858" y="2884"/>
                  </a:lnTo>
                  <a:lnTo>
                    <a:pt x="882" y="2868"/>
                  </a:lnTo>
                  <a:lnTo>
                    <a:pt x="900" y="2852"/>
                  </a:lnTo>
                  <a:lnTo>
                    <a:pt x="916" y="2834"/>
                  </a:lnTo>
                  <a:lnTo>
                    <a:pt x="928" y="2814"/>
                  </a:lnTo>
                  <a:lnTo>
                    <a:pt x="936" y="2796"/>
                  </a:lnTo>
                  <a:lnTo>
                    <a:pt x="938" y="2786"/>
                  </a:lnTo>
                  <a:lnTo>
                    <a:pt x="938" y="2776"/>
                  </a:lnTo>
                  <a:lnTo>
                    <a:pt x="938" y="0"/>
                  </a:lnTo>
                  <a:lnTo>
                    <a:pt x="938" y="0"/>
                  </a:lnTo>
                  <a:lnTo>
                    <a:pt x="938" y="10"/>
                  </a:lnTo>
                  <a:lnTo>
                    <a:pt x="936" y="20"/>
                  </a:lnTo>
                  <a:lnTo>
                    <a:pt x="928" y="40"/>
                  </a:lnTo>
                  <a:lnTo>
                    <a:pt x="916" y="58"/>
                  </a:lnTo>
                  <a:lnTo>
                    <a:pt x="900" y="76"/>
                  </a:lnTo>
                  <a:lnTo>
                    <a:pt x="882" y="94"/>
                  </a:lnTo>
                  <a:lnTo>
                    <a:pt x="858" y="110"/>
                  </a:lnTo>
                  <a:lnTo>
                    <a:pt x="830" y="124"/>
                  </a:lnTo>
                  <a:lnTo>
                    <a:pt x="800" y="138"/>
                  </a:lnTo>
                  <a:lnTo>
                    <a:pt x="768" y="150"/>
                  </a:lnTo>
                  <a:lnTo>
                    <a:pt x="732"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52"/>
            <p:cNvSpPr>
              <a:spLocks/>
            </p:cNvSpPr>
            <p:nvPr/>
          </p:nvSpPr>
          <p:spPr bwMode="auto">
            <a:xfrm>
              <a:off x="2135188" y="9525"/>
              <a:ext cx="1489075" cy="622300"/>
            </a:xfrm>
            <a:custGeom>
              <a:avLst/>
              <a:gdLst>
                <a:gd name="T0" fmla="*/ 938 w 938"/>
                <a:gd name="T1" fmla="*/ 196 h 392"/>
                <a:gd name="T2" fmla="*/ 936 w 938"/>
                <a:gd name="T3" fmla="*/ 216 h 392"/>
                <a:gd name="T4" fmla="*/ 916 w 938"/>
                <a:gd name="T5" fmla="*/ 254 h 392"/>
                <a:gd name="T6" fmla="*/ 882 w 938"/>
                <a:gd name="T7" fmla="*/ 290 h 392"/>
                <a:gd name="T8" fmla="*/ 830 w 938"/>
                <a:gd name="T9" fmla="*/ 320 h 392"/>
                <a:gd name="T10" fmla="*/ 768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8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2 w 938"/>
                <a:gd name="T41" fmla="*/ 138 h 392"/>
                <a:gd name="T42" fmla="*/ 56 w 938"/>
                <a:gd name="T43" fmla="*/ 104 h 392"/>
                <a:gd name="T44" fmla="*/ 108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2 w 938"/>
                <a:gd name="T61" fmla="*/ 34 h 392"/>
                <a:gd name="T62" fmla="*/ 800 w 938"/>
                <a:gd name="T63" fmla="*/ 58 h 392"/>
                <a:gd name="T64" fmla="*/ 858 w 938"/>
                <a:gd name="T65" fmla="*/ 86 h 392"/>
                <a:gd name="T66" fmla="*/ 900 w 938"/>
                <a:gd name="T67" fmla="*/ 120 h 392"/>
                <a:gd name="T68" fmla="*/ 928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28" y="236"/>
                  </a:lnTo>
                  <a:lnTo>
                    <a:pt x="916" y="254"/>
                  </a:lnTo>
                  <a:lnTo>
                    <a:pt x="900" y="272"/>
                  </a:lnTo>
                  <a:lnTo>
                    <a:pt x="882" y="290"/>
                  </a:lnTo>
                  <a:lnTo>
                    <a:pt x="858" y="306"/>
                  </a:lnTo>
                  <a:lnTo>
                    <a:pt x="830" y="320"/>
                  </a:lnTo>
                  <a:lnTo>
                    <a:pt x="800" y="334"/>
                  </a:lnTo>
                  <a:lnTo>
                    <a:pt x="768" y="346"/>
                  </a:lnTo>
                  <a:lnTo>
                    <a:pt x="732"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8" y="334"/>
                  </a:lnTo>
                  <a:lnTo>
                    <a:pt x="108" y="320"/>
                  </a:lnTo>
                  <a:lnTo>
                    <a:pt x="80" y="306"/>
                  </a:lnTo>
                  <a:lnTo>
                    <a:pt x="56" y="290"/>
                  </a:lnTo>
                  <a:lnTo>
                    <a:pt x="36" y="272"/>
                  </a:lnTo>
                  <a:lnTo>
                    <a:pt x="22" y="254"/>
                  </a:lnTo>
                  <a:lnTo>
                    <a:pt x="10" y="236"/>
                  </a:lnTo>
                  <a:lnTo>
                    <a:pt x="2" y="216"/>
                  </a:lnTo>
                  <a:lnTo>
                    <a:pt x="0" y="206"/>
                  </a:lnTo>
                  <a:lnTo>
                    <a:pt x="0" y="196"/>
                  </a:lnTo>
                  <a:lnTo>
                    <a:pt x="0" y="196"/>
                  </a:lnTo>
                  <a:lnTo>
                    <a:pt x="0" y="186"/>
                  </a:lnTo>
                  <a:lnTo>
                    <a:pt x="2" y="176"/>
                  </a:lnTo>
                  <a:lnTo>
                    <a:pt x="10" y="156"/>
                  </a:lnTo>
                  <a:lnTo>
                    <a:pt x="22" y="138"/>
                  </a:lnTo>
                  <a:lnTo>
                    <a:pt x="36" y="120"/>
                  </a:lnTo>
                  <a:lnTo>
                    <a:pt x="56" y="104"/>
                  </a:lnTo>
                  <a:lnTo>
                    <a:pt x="80" y="86"/>
                  </a:lnTo>
                  <a:lnTo>
                    <a:pt x="108" y="72"/>
                  </a:lnTo>
                  <a:lnTo>
                    <a:pt x="138"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6"/>
                  </a:lnTo>
                  <a:lnTo>
                    <a:pt x="800" y="58"/>
                  </a:lnTo>
                  <a:lnTo>
                    <a:pt x="830" y="72"/>
                  </a:lnTo>
                  <a:lnTo>
                    <a:pt x="858" y="86"/>
                  </a:lnTo>
                  <a:lnTo>
                    <a:pt x="882" y="104"/>
                  </a:lnTo>
                  <a:lnTo>
                    <a:pt x="900" y="120"/>
                  </a:lnTo>
                  <a:lnTo>
                    <a:pt x="916" y="138"/>
                  </a:lnTo>
                  <a:lnTo>
                    <a:pt x="928"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53"/>
            <p:cNvSpPr>
              <a:spLocks/>
            </p:cNvSpPr>
            <p:nvPr/>
          </p:nvSpPr>
          <p:spPr bwMode="auto">
            <a:xfrm>
              <a:off x="2135188" y="4406900"/>
              <a:ext cx="1489075" cy="619125"/>
            </a:xfrm>
            <a:custGeom>
              <a:avLst/>
              <a:gdLst>
                <a:gd name="T0" fmla="*/ 938 w 938"/>
                <a:gd name="T1" fmla="*/ 196 h 390"/>
                <a:gd name="T2" fmla="*/ 936 w 938"/>
                <a:gd name="T3" fmla="*/ 216 h 390"/>
                <a:gd name="T4" fmla="*/ 916 w 938"/>
                <a:gd name="T5" fmla="*/ 254 h 390"/>
                <a:gd name="T6" fmla="*/ 882 w 938"/>
                <a:gd name="T7" fmla="*/ 288 h 390"/>
                <a:gd name="T8" fmla="*/ 830 w 938"/>
                <a:gd name="T9" fmla="*/ 320 h 390"/>
                <a:gd name="T10" fmla="*/ 768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8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2 w 938"/>
                <a:gd name="T41" fmla="*/ 138 h 390"/>
                <a:gd name="T42" fmla="*/ 56 w 938"/>
                <a:gd name="T43" fmla="*/ 102 h 390"/>
                <a:gd name="T44" fmla="*/ 108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2 w 938"/>
                <a:gd name="T61" fmla="*/ 34 h 390"/>
                <a:gd name="T62" fmla="*/ 800 w 938"/>
                <a:gd name="T63" fmla="*/ 58 h 390"/>
                <a:gd name="T64" fmla="*/ 858 w 938"/>
                <a:gd name="T65" fmla="*/ 86 h 390"/>
                <a:gd name="T66" fmla="*/ 900 w 938"/>
                <a:gd name="T67" fmla="*/ 120 h 390"/>
                <a:gd name="T68" fmla="*/ 928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28" y="234"/>
                  </a:lnTo>
                  <a:lnTo>
                    <a:pt x="916" y="254"/>
                  </a:lnTo>
                  <a:lnTo>
                    <a:pt x="900" y="272"/>
                  </a:lnTo>
                  <a:lnTo>
                    <a:pt x="882" y="288"/>
                  </a:lnTo>
                  <a:lnTo>
                    <a:pt x="858" y="304"/>
                  </a:lnTo>
                  <a:lnTo>
                    <a:pt x="830" y="320"/>
                  </a:lnTo>
                  <a:lnTo>
                    <a:pt x="800" y="334"/>
                  </a:lnTo>
                  <a:lnTo>
                    <a:pt x="768" y="346"/>
                  </a:lnTo>
                  <a:lnTo>
                    <a:pt x="732"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8" y="334"/>
                  </a:lnTo>
                  <a:lnTo>
                    <a:pt x="108" y="320"/>
                  </a:lnTo>
                  <a:lnTo>
                    <a:pt x="80" y="304"/>
                  </a:lnTo>
                  <a:lnTo>
                    <a:pt x="56" y="288"/>
                  </a:lnTo>
                  <a:lnTo>
                    <a:pt x="36" y="272"/>
                  </a:lnTo>
                  <a:lnTo>
                    <a:pt x="22" y="254"/>
                  </a:lnTo>
                  <a:lnTo>
                    <a:pt x="10" y="234"/>
                  </a:lnTo>
                  <a:lnTo>
                    <a:pt x="2" y="216"/>
                  </a:lnTo>
                  <a:lnTo>
                    <a:pt x="0" y="206"/>
                  </a:lnTo>
                  <a:lnTo>
                    <a:pt x="0" y="196"/>
                  </a:lnTo>
                  <a:lnTo>
                    <a:pt x="0" y="196"/>
                  </a:lnTo>
                  <a:lnTo>
                    <a:pt x="0" y="186"/>
                  </a:lnTo>
                  <a:lnTo>
                    <a:pt x="2" y="176"/>
                  </a:lnTo>
                  <a:lnTo>
                    <a:pt x="10" y="156"/>
                  </a:lnTo>
                  <a:lnTo>
                    <a:pt x="22" y="138"/>
                  </a:lnTo>
                  <a:lnTo>
                    <a:pt x="36" y="120"/>
                  </a:lnTo>
                  <a:lnTo>
                    <a:pt x="56" y="102"/>
                  </a:lnTo>
                  <a:lnTo>
                    <a:pt x="80" y="86"/>
                  </a:lnTo>
                  <a:lnTo>
                    <a:pt x="108" y="72"/>
                  </a:lnTo>
                  <a:lnTo>
                    <a:pt x="138"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4"/>
                  </a:lnTo>
                  <a:lnTo>
                    <a:pt x="800" y="58"/>
                  </a:lnTo>
                  <a:lnTo>
                    <a:pt x="830" y="72"/>
                  </a:lnTo>
                  <a:lnTo>
                    <a:pt x="858" y="86"/>
                  </a:lnTo>
                  <a:lnTo>
                    <a:pt x="882" y="102"/>
                  </a:lnTo>
                  <a:lnTo>
                    <a:pt x="900" y="120"/>
                  </a:lnTo>
                  <a:lnTo>
                    <a:pt x="916" y="138"/>
                  </a:lnTo>
                  <a:lnTo>
                    <a:pt x="928"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987787" y="3953135"/>
            <a:ext cx="901105" cy="1711685"/>
            <a:chOff x="2224088" y="2414881"/>
            <a:chExt cx="1311275" cy="2490494"/>
          </a:xfrm>
        </p:grpSpPr>
        <p:sp>
          <p:nvSpPr>
            <p:cNvPr id="57" name="Freeform 155"/>
            <p:cNvSpPr>
              <a:spLocks/>
            </p:cNvSpPr>
            <p:nvPr/>
          </p:nvSpPr>
          <p:spPr bwMode="auto">
            <a:xfrm>
              <a:off x="2224088" y="2414881"/>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4 w 826"/>
                <a:gd name="T9" fmla="*/ 292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0 h 344"/>
                <a:gd name="T28" fmla="*/ 50 w 826"/>
                <a:gd name="T29" fmla="*/ 254 h 344"/>
                <a:gd name="T30" fmla="*/ 18 w 826"/>
                <a:gd name="T31" fmla="*/ 222 h 344"/>
                <a:gd name="T32" fmla="*/ 2 w 826"/>
                <a:gd name="T33" fmla="*/ 188 h 344"/>
                <a:gd name="T34" fmla="*/ 0 w 826"/>
                <a:gd name="T35" fmla="*/ 172 h 344"/>
                <a:gd name="T36" fmla="*/ 8 w 826"/>
                <a:gd name="T37" fmla="*/ 136 h 344"/>
                <a:gd name="T38" fmla="*/ 32 w 826"/>
                <a:gd name="T39" fmla="*/ 104 h 344"/>
                <a:gd name="T40" fmla="*/ 70 w 826"/>
                <a:gd name="T41" fmla="*/ 76 h 344"/>
                <a:gd name="T42" fmla="*/ 122 w 826"/>
                <a:gd name="T43" fmla="*/ 50 h 344"/>
                <a:gd name="T44" fmla="*/ 182 w 826"/>
                <a:gd name="T45" fmla="*/ 28 h 344"/>
                <a:gd name="T46" fmla="*/ 252 w 826"/>
                <a:gd name="T47" fmla="*/ 14 h 344"/>
                <a:gd name="T48" fmla="*/ 330 w 826"/>
                <a:gd name="T49" fmla="*/ 4 h 344"/>
                <a:gd name="T50" fmla="*/ 412 w 826"/>
                <a:gd name="T51" fmla="*/ 0 h 344"/>
                <a:gd name="T52" fmla="*/ 456 w 826"/>
                <a:gd name="T53" fmla="*/ 0 h 344"/>
                <a:gd name="T54" fmla="*/ 536 w 826"/>
                <a:gd name="T55" fmla="*/ 8 h 344"/>
                <a:gd name="T56" fmla="*/ 610 w 826"/>
                <a:gd name="T57" fmla="*/ 20 h 344"/>
                <a:gd name="T58" fmla="*/ 676 w 826"/>
                <a:gd name="T59" fmla="*/ 38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88"/>
                  </a:lnTo>
                  <a:lnTo>
                    <a:pt x="818" y="206"/>
                  </a:lnTo>
                  <a:lnTo>
                    <a:pt x="808" y="222"/>
                  </a:lnTo>
                  <a:lnTo>
                    <a:pt x="794" y="238"/>
                  </a:lnTo>
                  <a:lnTo>
                    <a:pt x="776" y="254"/>
                  </a:lnTo>
                  <a:lnTo>
                    <a:pt x="756" y="268"/>
                  </a:lnTo>
                  <a:lnTo>
                    <a:pt x="732" y="280"/>
                  </a:lnTo>
                  <a:lnTo>
                    <a:pt x="704" y="292"/>
                  </a:lnTo>
                  <a:lnTo>
                    <a:pt x="676" y="304"/>
                  </a:lnTo>
                  <a:lnTo>
                    <a:pt x="644" y="314"/>
                  </a:lnTo>
                  <a:lnTo>
                    <a:pt x="610" y="322"/>
                  </a:lnTo>
                  <a:lnTo>
                    <a:pt x="574" y="330"/>
                  </a:lnTo>
                  <a:lnTo>
                    <a:pt x="536" y="336"/>
                  </a:lnTo>
                  <a:lnTo>
                    <a:pt x="496" y="340"/>
                  </a:lnTo>
                  <a:lnTo>
                    <a:pt x="456" y="342"/>
                  </a:lnTo>
                  <a:lnTo>
                    <a:pt x="412" y="344"/>
                  </a:lnTo>
                  <a:lnTo>
                    <a:pt x="412" y="344"/>
                  </a:lnTo>
                  <a:lnTo>
                    <a:pt x="370" y="342"/>
                  </a:lnTo>
                  <a:lnTo>
                    <a:pt x="330" y="340"/>
                  </a:lnTo>
                  <a:lnTo>
                    <a:pt x="290" y="336"/>
                  </a:lnTo>
                  <a:lnTo>
                    <a:pt x="252" y="330"/>
                  </a:lnTo>
                  <a:lnTo>
                    <a:pt x="216" y="322"/>
                  </a:lnTo>
                  <a:lnTo>
                    <a:pt x="182" y="314"/>
                  </a:lnTo>
                  <a:lnTo>
                    <a:pt x="150" y="304"/>
                  </a:lnTo>
                  <a:lnTo>
                    <a:pt x="122" y="292"/>
                  </a:lnTo>
                  <a:lnTo>
                    <a:pt x="94" y="280"/>
                  </a:lnTo>
                  <a:lnTo>
                    <a:pt x="70" y="268"/>
                  </a:lnTo>
                  <a:lnTo>
                    <a:pt x="50" y="254"/>
                  </a:lnTo>
                  <a:lnTo>
                    <a:pt x="32" y="238"/>
                  </a:lnTo>
                  <a:lnTo>
                    <a:pt x="18" y="222"/>
                  </a:lnTo>
                  <a:lnTo>
                    <a:pt x="8" y="206"/>
                  </a:lnTo>
                  <a:lnTo>
                    <a:pt x="2" y="188"/>
                  </a:lnTo>
                  <a:lnTo>
                    <a:pt x="0" y="172"/>
                  </a:lnTo>
                  <a:lnTo>
                    <a:pt x="0" y="172"/>
                  </a:lnTo>
                  <a:lnTo>
                    <a:pt x="2" y="154"/>
                  </a:lnTo>
                  <a:lnTo>
                    <a:pt x="8" y="136"/>
                  </a:lnTo>
                  <a:lnTo>
                    <a:pt x="18" y="120"/>
                  </a:lnTo>
                  <a:lnTo>
                    <a:pt x="32" y="104"/>
                  </a:lnTo>
                  <a:lnTo>
                    <a:pt x="50" y="90"/>
                  </a:lnTo>
                  <a:lnTo>
                    <a:pt x="70" y="76"/>
                  </a:lnTo>
                  <a:lnTo>
                    <a:pt x="94" y="62"/>
                  </a:lnTo>
                  <a:lnTo>
                    <a:pt x="122" y="50"/>
                  </a:lnTo>
                  <a:lnTo>
                    <a:pt x="150" y="38"/>
                  </a:lnTo>
                  <a:lnTo>
                    <a:pt x="182" y="28"/>
                  </a:lnTo>
                  <a:lnTo>
                    <a:pt x="216" y="20"/>
                  </a:lnTo>
                  <a:lnTo>
                    <a:pt x="252" y="14"/>
                  </a:lnTo>
                  <a:lnTo>
                    <a:pt x="290" y="8"/>
                  </a:lnTo>
                  <a:lnTo>
                    <a:pt x="330" y="4"/>
                  </a:lnTo>
                  <a:lnTo>
                    <a:pt x="370" y="0"/>
                  </a:lnTo>
                  <a:lnTo>
                    <a:pt x="412" y="0"/>
                  </a:lnTo>
                  <a:lnTo>
                    <a:pt x="412" y="0"/>
                  </a:lnTo>
                  <a:lnTo>
                    <a:pt x="456" y="0"/>
                  </a:lnTo>
                  <a:lnTo>
                    <a:pt x="496" y="4"/>
                  </a:lnTo>
                  <a:lnTo>
                    <a:pt x="536" y="8"/>
                  </a:lnTo>
                  <a:lnTo>
                    <a:pt x="574" y="14"/>
                  </a:lnTo>
                  <a:lnTo>
                    <a:pt x="610" y="20"/>
                  </a:lnTo>
                  <a:lnTo>
                    <a:pt x="644" y="28"/>
                  </a:lnTo>
                  <a:lnTo>
                    <a:pt x="676" y="38"/>
                  </a:lnTo>
                  <a:lnTo>
                    <a:pt x="704" y="50"/>
                  </a:lnTo>
                  <a:lnTo>
                    <a:pt x="732" y="62"/>
                  </a:lnTo>
                  <a:lnTo>
                    <a:pt x="756" y="76"/>
                  </a:lnTo>
                  <a:lnTo>
                    <a:pt x="776" y="90"/>
                  </a:lnTo>
                  <a:lnTo>
                    <a:pt x="794" y="104"/>
                  </a:lnTo>
                  <a:lnTo>
                    <a:pt x="808" y="120"/>
                  </a:lnTo>
                  <a:lnTo>
                    <a:pt x="818" y="136"/>
                  </a:lnTo>
                  <a:lnTo>
                    <a:pt x="824" y="154"/>
                  </a:lnTo>
                  <a:lnTo>
                    <a:pt x="826" y="172"/>
                  </a:lnTo>
                  <a:lnTo>
                    <a:pt x="826" y="172"/>
                  </a:lnTo>
                  <a:close/>
                </a:path>
              </a:pathLst>
            </a:custGeom>
            <a:gradFill flip="none" rotWithShape="1">
              <a:gsLst>
                <a:gs pos="0">
                  <a:schemeClr val="accent2">
                    <a:lumMod val="40000"/>
                    <a:lumOff val="60000"/>
                  </a:schemeClr>
                </a:gs>
                <a:gs pos="100000">
                  <a:schemeClr val="accent2"/>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57"/>
            <p:cNvSpPr>
              <a:spLocks/>
            </p:cNvSpPr>
            <p:nvPr/>
          </p:nvSpPr>
          <p:spPr bwMode="auto">
            <a:xfrm>
              <a:off x="2224088" y="2670175"/>
              <a:ext cx="1311275" cy="2235200"/>
            </a:xfrm>
            <a:custGeom>
              <a:avLst/>
              <a:gdLst>
                <a:gd name="T0" fmla="*/ 412 w 826"/>
                <a:gd name="T1" fmla="*/ 172 h 1408"/>
                <a:gd name="T2" fmla="*/ 330 w 826"/>
                <a:gd name="T3" fmla="*/ 168 h 1408"/>
                <a:gd name="T4" fmla="*/ 252 w 826"/>
                <a:gd name="T5" fmla="*/ 158 h 1408"/>
                <a:gd name="T6" fmla="*/ 182 w 826"/>
                <a:gd name="T7" fmla="*/ 142 h 1408"/>
                <a:gd name="T8" fmla="*/ 122 w 826"/>
                <a:gd name="T9" fmla="*/ 120 h 1408"/>
                <a:gd name="T10" fmla="*/ 70 w 826"/>
                <a:gd name="T11" fmla="*/ 96 h 1408"/>
                <a:gd name="T12" fmla="*/ 32 w 826"/>
                <a:gd name="T13" fmla="*/ 66 h 1408"/>
                <a:gd name="T14" fmla="*/ 8 w 826"/>
                <a:gd name="T15" fmla="*/ 34 h 1408"/>
                <a:gd name="T16" fmla="*/ 0 w 826"/>
                <a:gd name="T17" fmla="*/ 0 h 1408"/>
                <a:gd name="T18" fmla="*/ 0 w 826"/>
                <a:gd name="T19" fmla="*/ 1236 h 1408"/>
                <a:gd name="T20" fmla="*/ 8 w 826"/>
                <a:gd name="T21" fmla="*/ 1272 h 1408"/>
                <a:gd name="T22" fmla="*/ 32 w 826"/>
                <a:gd name="T23" fmla="*/ 1304 h 1408"/>
                <a:gd name="T24" fmla="*/ 70 w 826"/>
                <a:gd name="T25" fmla="*/ 1332 h 1408"/>
                <a:gd name="T26" fmla="*/ 122 w 826"/>
                <a:gd name="T27" fmla="*/ 1358 h 1408"/>
                <a:gd name="T28" fmla="*/ 182 w 826"/>
                <a:gd name="T29" fmla="*/ 1378 h 1408"/>
                <a:gd name="T30" fmla="*/ 252 w 826"/>
                <a:gd name="T31" fmla="*/ 1394 h 1408"/>
                <a:gd name="T32" fmla="*/ 330 w 826"/>
                <a:gd name="T33" fmla="*/ 1404 h 1408"/>
                <a:gd name="T34" fmla="*/ 412 w 826"/>
                <a:gd name="T35" fmla="*/ 1408 h 1408"/>
                <a:gd name="T36" fmla="*/ 456 w 826"/>
                <a:gd name="T37" fmla="*/ 1408 h 1408"/>
                <a:gd name="T38" fmla="*/ 536 w 826"/>
                <a:gd name="T39" fmla="*/ 1400 h 1408"/>
                <a:gd name="T40" fmla="*/ 610 w 826"/>
                <a:gd name="T41" fmla="*/ 1388 h 1408"/>
                <a:gd name="T42" fmla="*/ 676 w 826"/>
                <a:gd name="T43" fmla="*/ 1368 h 1408"/>
                <a:gd name="T44" fmla="*/ 732 w 826"/>
                <a:gd name="T45" fmla="*/ 1346 h 1408"/>
                <a:gd name="T46" fmla="*/ 776 w 826"/>
                <a:gd name="T47" fmla="*/ 1318 h 1408"/>
                <a:gd name="T48" fmla="*/ 808 w 826"/>
                <a:gd name="T49" fmla="*/ 1288 h 1408"/>
                <a:gd name="T50" fmla="*/ 824 w 826"/>
                <a:gd name="T51" fmla="*/ 1254 h 1408"/>
                <a:gd name="T52" fmla="*/ 826 w 826"/>
                <a:gd name="T53" fmla="*/ 0 h 1408"/>
                <a:gd name="T54" fmla="*/ 824 w 826"/>
                <a:gd name="T55" fmla="*/ 16 h 1408"/>
                <a:gd name="T56" fmla="*/ 808 w 826"/>
                <a:gd name="T57" fmla="*/ 50 h 1408"/>
                <a:gd name="T58" fmla="*/ 776 w 826"/>
                <a:gd name="T59" fmla="*/ 82 h 1408"/>
                <a:gd name="T60" fmla="*/ 732 w 826"/>
                <a:gd name="T61" fmla="*/ 108 h 1408"/>
                <a:gd name="T62" fmla="*/ 676 w 826"/>
                <a:gd name="T63" fmla="*/ 132 h 1408"/>
                <a:gd name="T64" fmla="*/ 610 w 826"/>
                <a:gd name="T65" fmla="*/ 150 h 1408"/>
                <a:gd name="T66" fmla="*/ 536 w 826"/>
                <a:gd name="T67" fmla="*/ 164 h 1408"/>
                <a:gd name="T68" fmla="*/ 456 w 826"/>
                <a:gd name="T69" fmla="*/ 170 h 1408"/>
                <a:gd name="T70" fmla="*/ 412 w 826"/>
                <a:gd name="T71" fmla="*/ 172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1408">
                  <a:moveTo>
                    <a:pt x="412" y="172"/>
                  </a:moveTo>
                  <a:lnTo>
                    <a:pt x="412" y="172"/>
                  </a:lnTo>
                  <a:lnTo>
                    <a:pt x="370" y="170"/>
                  </a:lnTo>
                  <a:lnTo>
                    <a:pt x="330" y="168"/>
                  </a:lnTo>
                  <a:lnTo>
                    <a:pt x="290" y="164"/>
                  </a:lnTo>
                  <a:lnTo>
                    <a:pt x="252" y="158"/>
                  </a:lnTo>
                  <a:lnTo>
                    <a:pt x="216" y="150"/>
                  </a:lnTo>
                  <a:lnTo>
                    <a:pt x="182" y="142"/>
                  </a:lnTo>
                  <a:lnTo>
                    <a:pt x="150" y="132"/>
                  </a:lnTo>
                  <a:lnTo>
                    <a:pt x="122" y="120"/>
                  </a:lnTo>
                  <a:lnTo>
                    <a:pt x="94" y="108"/>
                  </a:lnTo>
                  <a:lnTo>
                    <a:pt x="70" y="96"/>
                  </a:lnTo>
                  <a:lnTo>
                    <a:pt x="50" y="82"/>
                  </a:lnTo>
                  <a:lnTo>
                    <a:pt x="32" y="66"/>
                  </a:lnTo>
                  <a:lnTo>
                    <a:pt x="18" y="50"/>
                  </a:lnTo>
                  <a:lnTo>
                    <a:pt x="8" y="34"/>
                  </a:lnTo>
                  <a:lnTo>
                    <a:pt x="2" y="16"/>
                  </a:lnTo>
                  <a:lnTo>
                    <a:pt x="0" y="0"/>
                  </a:lnTo>
                  <a:lnTo>
                    <a:pt x="0" y="1236"/>
                  </a:lnTo>
                  <a:lnTo>
                    <a:pt x="0" y="1236"/>
                  </a:lnTo>
                  <a:lnTo>
                    <a:pt x="2" y="1254"/>
                  </a:lnTo>
                  <a:lnTo>
                    <a:pt x="8" y="1272"/>
                  </a:lnTo>
                  <a:lnTo>
                    <a:pt x="18" y="1288"/>
                  </a:lnTo>
                  <a:lnTo>
                    <a:pt x="32" y="1304"/>
                  </a:lnTo>
                  <a:lnTo>
                    <a:pt x="50" y="1318"/>
                  </a:lnTo>
                  <a:lnTo>
                    <a:pt x="70" y="1332"/>
                  </a:lnTo>
                  <a:lnTo>
                    <a:pt x="94" y="1346"/>
                  </a:lnTo>
                  <a:lnTo>
                    <a:pt x="122" y="1358"/>
                  </a:lnTo>
                  <a:lnTo>
                    <a:pt x="150" y="1368"/>
                  </a:lnTo>
                  <a:lnTo>
                    <a:pt x="182" y="1378"/>
                  </a:lnTo>
                  <a:lnTo>
                    <a:pt x="216" y="1388"/>
                  </a:lnTo>
                  <a:lnTo>
                    <a:pt x="252" y="1394"/>
                  </a:lnTo>
                  <a:lnTo>
                    <a:pt x="290" y="1400"/>
                  </a:lnTo>
                  <a:lnTo>
                    <a:pt x="330" y="1404"/>
                  </a:lnTo>
                  <a:lnTo>
                    <a:pt x="370" y="1408"/>
                  </a:lnTo>
                  <a:lnTo>
                    <a:pt x="412" y="1408"/>
                  </a:lnTo>
                  <a:lnTo>
                    <a:pt x="412" y="1408"/>
                  </a:lnTo>
                  <a:lnTo>
                    <a:pt x="456" y="1408"/>
                  </a:lnTo>
                  <a:lnTo>
                    <a:pt x="496" y="1404"/>
                  </a:lnTo>
                  <a:lnTo>
                    <a:pt x="536" y="1400"/>
                  </a:lnTo>
                  <a:lnTo>
                    <a:pt x="574" y="1394"/>
                  </a:lnTo>
                  <a:lnTo>
                    <a:pt x="610" y="1388"/>
                  </a:lnTo>
                  <a:lnTo>
                    <a:pt x="644" y="1378"/>
                  </a:lnTo>
                  <a:lnTo>
                    <a:pt x="676" y="1368"/>
                  </a:lnTo>
                  <a:lnTo>
                    <a:pt x="704" y="1358"/>
                  </a:lnTo>
                  <a:lnTo>
                    <a:pt x="732" y="1346"/>
                  </a:lnTo>
                  <a:lnTo>
                    <a:pt x="756" y="1332"/>
                  </a:lnTo>
                  <a:lnTo>
                    <a:pt x="776" y="1318"/>
                  </a:lnTo>
                  <a:lnTo>
                    <a:pt x="794" y="1304"/>
                  </a:lnTo>
                  <a:lnTo>
                    <a:pt x="808" y="1288"/>
                  </a:lnTo>
                  <a:lnTo>
                    <a:pt x="818" y="1272"/>
                  </a:lnTo>
                  <a:lnTo>
                    <a:pt x="824" y="1254"/>
                  </a:lnTo>
                  <a:lnTo>
                    <a:pt x="826" y="1236"/>
                  </a:lnTo>
                  <a:lnTo>
                    <a:pt x="826" y="0"/>
                  </a:lnTo>
                  <a:lnTo>
                    <a:pt x="826" y="0"/>
                  </a:lnTo>
                  <a:lnTo>
                    <a:pt x="824" y="16"/>
                  </a:lnTo>
                  <a:lnTo>
                    <a:pt x="818" y="34"/>
                  </a:lnTo>
                  <a:lnTo>
                    <a:pt x="808" y="50"/>
                  </a:lnTo>
                  <a:lnTo>
                    <a:pt x="794" y="66"/>
                  </a:lnTo>
                  <a:lnTo>
                    <a:pt x="776" y="82"/>
                  </a:lnTo>
                  <a:lnTo>
                    <a:pt x="756" y="96"/>
                  </a:lnTo>
                  <a:lnTo>
                    <a:pt x="732" y="108"/>
                  </a:lnTo>
                  <a:lnTo>
                    <a:pt x="704" y="120"/>
                  </a:lnTo>
                  <a:lnTo>
                    <a:pt x="676" y="132"/>
                  </a:lnTo>
                  <a:lnTo>
                    <a:pt x="644" y="142"/>
                  </a:lnTo>
                  <a:lnTo>
                    <a:pt x="610" y="150"/>
                  </a:lnTo>
                  <a:lnTo>
                    <a:pt x="574" y="158"/>
                  </a:lnTo>
                  <a:lnTo>
                    <a:pt x="536" y="164"/>
                  </a:lnTo>
                  <a:lnTo>
                    <a:pt x="496" y="168"/>
                  </a:lnTo>
                  <a:lnTo>
                    <a:pt x="456" y="170"/>
                  </a:lnTo>
                  <a:lnTo>
                    <a:pt x="412" y="172"/>
                  </a:lnTo>
                  <a:lnTo>
                    <a:pt x="412" y="172"/>
                  </a:lnTo>
                  <a:close/>
                </a:path>
              </a:pathLst>
            </a:custGeom>
            <a:gradFill flip="none" rotWithShape="1">
              <a:gsLst>
                <a:gs pos="26000">
                  <a:schemeClr val="accent2">
                    <a:lumMod val="40000"/>
                    <a:lumOff val="60000"/>
                  </a:schemeClr>
                </a:gs>
                <a:gs pos="0">
                  <a:schemeClr val="accent2">
                    <a:lumMod val="60000"/>
                    <a:lumOff val="40000"/>
                  </a:schemeClr>
                </a:gs>
                <a:gs pos="64000">
                  <a:schemeClr val="accent2"/>
                </a:gs>
                <a:gs pos="100000">
                  <a:schemeClr val="accent2">
                    <a:lumMod val="60000"/>
                    <a:lumOff val="4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56"/>
            <p:cNvSpPr>
              <a:spLocks/>
            </p:cNvSpPr>
            <p:nvPr/>
          </p:nvSpPr>
          <p:spPr bwMode="auto">
            <a:xfrm>
              <a:off x="222408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2 w 826"/>
                <a:gd name="T43" fmla="*/ 50 h 344"/>
                <a:gd name="T44" fmla="*/ 182 w 826"/>
                <a:gd name="T45" fmla="*/ 30 h 344"/>
                <a:gd name="T46" fmla="*/ 252 w 826"/>
                <a:gd name="T47" fmla="*/ 14 h 344"/>
                <a:gd name="T48" fmla="*/ 330 w 826"/>
                <a:gd name="T49" fmla="*/ 4 h 344"/>
                <a:gd name="T50" fmla="*/ 412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4" y="294"/>
                  </a:lnTo>
                  <a:lnTo>
                    <a:pt x="676" y="304"/>
                  </a:lnTo>
                  <a:lnTo>
                    <a:pt x="644" y="314"/>
                  </a:lnTo>
                  <a:lnTo>
                    <a:pt x="610" y="324"/>
                  </a:lnTo>
                  <a:lnTo>
                    <a:pt x="574" y="330"/>
                  </a:lnTo>
                  <a:lnTo>
                    <a:pt x="536" y="336"/>
                  </a:lnTo>
                  <a:lnTo>
                    <a:pt x="496" y="340"/>
                  </a:lnTo>
                  <a:lnTo>
                    <a:pt x="456" y="344"/>
                  </a:lnTo>
                  <a:lnTo>
                    <a:pt x="412" y="344"/>
                  </a:lnTo>
                  <a:lnTo>
                    <a:pt x="412" y="344"/>
                  </a:lnTo>
                  <a:lnTo>
                    <a:pt x="370" y="344"/>
                  </a:lnTo>
                  <a:lnTo>
                    <a:pt x="330" y="340"/>
                  </a:lnTo>
                  <a:lnTo>
                    <a:pt x="290" y="336"/>
                  </a:lnTo>
                  <a:lnTo>
                    <a:pt x="252" y="330"/>
                  </a:lnTo>
                  <a:lnTo>
                    <a:pt x="216" y="324"/>
                  </a:lnTo>
                  <a:lnTo>
                    <a:pt x="182" y="314"/>
                  </a:lnTo>
                  <a:lnTo>
                    <a:pt x="150" y="304"/>
                  </a:lnTo>
                  <a:lnTo>
                    <a:pt x="122"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2" y="50"/>
                  </a:lnTo>
                  <a:lnTo>
                    <a:pt x="150" y="40"/>
                  </a:lnTo>
                  <a:lnTo>
                    <a:pt x="182" y="30"/>
                  </a:lnTo>
                  <a:lnTo>
                    <a:pt x="216" y="22"/>
                  </a:lnTo>
                  <a:lnTo>
                    <a:pt x="252" y="14"/>
                  </a:lnTo>
                  <a:lnTo>
                    <a:pt x="290" y="8"/>
                  </a:lnTo>
                  <a:lnTo>
                    <a:pt x="330" y="4"/>
                  </a:lnTo>
                  <a:lnTo>
                    <a:pt x="370" y="2"/>
                  </a:lnTo>
                  <a:lnTo>
                    <a:pt x="412" y="0"/>
                  </a:lnTo>
                  <a:lnTo>
                    <a:pt x="412" y="0"/>
                  </a:lnTo>
                  <a:lnTo>
                    <a:pt x="456" y="2"/>
                  </a:lnTo>
                  <a:lnTo>
                    <a:pt x="496" y="4"/>
                  </a:lnTo>
                  <a:lnTo>
                    <a:pt x="536" y="8"/>
                  </a:lnTo>
                  <a:lnTo>
                    <a:pt x="574" y="14"/>
                  </a:lnTo>
                  <a:lnTo>
                    <a:pt x="610" y="22"/>
                  </a:lnTo>
                  <a:lnTo>
                    <a:pt x="644" y="30"/>
                  </a:lnTo>
                  <a:lnTo>
                    <a:pt x="676" y="40"/>
                  </a:lnTo>
                  <a:lnTo>
                    <a:pt x="704"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59"/>
          <p:cNvGrpSpPr/>
          <p:nvPr/>
        </p:nvGrpSpPr>
        <p:grpSpPr>
          <a:xfrm>
            <a:off x="2314725" y="2299962"/>
            <a:ext cx="1023289" cy="3447779"/>
            <a:chOff x="3763963" y="9525"/>
            <a:chExt cx="1489075" cy="5016500"/>
          </a:xfrm>
        </p:grpSpPr>
        <p:sp>
          <p:nvSpPr>
            <p:cNvPr id="61" name="Freeform 160"/>
            <p:cNvSpPr>
              <a:spLocks/>
            </p:cNvSpPr>
            <p:nvPr/>
          </p:nvSpPr>
          <p:spPr bwMode="auto">
            <a:xfrm>
              <a:off x="3763963"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58"/>
            <p:cNvSpPr>
              <a:spLocks/>
            </p:cNvSpPr>
            <p:nvPr/>
          </p:nvSpPr>
          <p:spPr bwMode="auto">
            <a:xfrm>
              <a:off x="3763963"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59"/>
            <p:cNvSpPr>
              <a:spLocks/>
            </p:cNvSpPr>
            <p:nvPr/>
          </p:nvSpPr>
          <p:spPr bwMode="auto">
            <a:xfrm>
              <a:off x="3763963"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2377997" y="3549439"/>
            <a:ext cx="898924" cy="2115381"/>
            <a:chOff x="3856038" y="1827506"/>
            <a:chExt cx="1308100" cy="3077869"/>
          </a:xfrm>
        </p:grpSpPr>
        <p:sp>
          <p:nvSpPr>
            <p:cNvPr id="65" name="Freeform 161"/>
            <p:cNvSpPr>
              <a:spLocks/>
            </p:cNvSpPr>
            <p:nvPr/>
          </p:nvSpPr>
          <p:spPr bwMode="auto">
            <a:xfrm>
              <a:off x="3856038" y="1827506"/>
              <a:ext cx="1308100" cy="546100"/>
            </a:xfrm>
            <a:custGeom>
              <a:avLst/>
              <a:gdLst>
                <a:gd name="T0" fmla="*/ 824 w 824"/>
                <a:gd name="T1" fmla="*/ 172 h 344"/>
                <a:gd name="T2" fmla="*/ 816 w 824"/>
                <a:gd name="T3" fmla="*/ 206 h 344"/>
                <a:gd name="T4" fmla="*/ 792 w 824"/>
                <a:gd name="T5" fmla="*/ 238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2 h 344"/>
                <a:gd name="T20" fmla="*/ 290 w 824"/>
                <a:gd name="T21" fmla="*/ 336 h 344"/>
                <a:gd name="T22" fmla="*/ 216 w 824"/>
                <a:gd name="T23" fmla="*/ 322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2 h 344"/>
                <a:gd name="T62" fmla="*/ 774 w 824"/>
                <a:gd name="T63" fmla="*/ 90 h 344"/>
                <a:gd name="T64" fmla="*/ 806 w 824"/>
                <a:gd name="T65" fmla="*/ 120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6"/>
                  </a:lnTo>
                  <a:lnTo>
                    <a:pt x="806" y="224"/>
                  </a:lnTo>
                  <a:lnTo>
                    <a:pt x="792" y="238"/>
                  </a:lnTo>
                  <a:lnTo>
                    <a:pt x="774" y="254"/>
                  </a:lnTo>
                  <a:lnTo>
                    <a:pt x="754" y="268"/>
                  </a:lnTo>
                  <a:lnTo>
                    <a:pt x="730" y="282"/>
                  </a:lnTo>
                  <a:lnTo>
                    <a:pt x="704" y="294"/>
                  </a:lnTo>
                  <a:lnTo>
                    <a:pt x="674" y="304"/>
                  </a:lnTo>
                  <a:lnTo>
                    <a:pt x="642" y="314"/>
                  </a:lnTo>
                  <a:lnTo>
                    <a:pt x="608" y="322"/>
                  </a:lnTo>
                  <a:lnTo>
                    <a:pt x="572" y="330"/>
                  </a:lnTo>
                  <a:lnTo>
                    <a:pt x="534" y="336"/>
                  </a:lnTo>
                  <a:lnTo>
                    <a:pt x="496" y="340"/>
                  </a:lnTo>
                  <a:lnTo>
                    <a:pt x="454" y="342"/>
                  </a:lnTo>
                  <a:lnTo>
                    <a:pt x="412" y="344"/>
                  </a:lnTo>
                  <a:lnTo>
                    <a:pt x="412" y="344"/>
                  </a:lnTo>
                  <a:lnTo>
                    <a:pt x="370" y="342"/>
                  </a:lnTo>
                  <a:lnTo>
                    <a:pt x="328" y="340"/>
                  </a:lnTo>
                  <a:lnTo>
                    <a:pt x="290" y="336"/>
                  </a:lnTo>
                  <a:lnTo>
                    <a:pt x="252" y="330"/>
                  </a:lnTo>
                  <a:lnTo>
                    <a:pt x="216" y="322"/>
                  </a:lnTo>
                  <a:lnTo>
                    <a:pt x="182" y="314"/>
                  </a:lnTo>
                  <a:lnTo>
                    <a:pt x="150" y="304"/>
                  </a:lnTo>
                  <a:lnTo>
                    <a:pt x="120" y="294"/>
                  </a:lnTo>
                  <a:lnTo>
                    <a:pt x="94" y="282"/>
                  </a:lnTo>
                  <a:lnTo>
                    <a:pt x="70" y="268"/>
                  </a:lnTo>
                  <a:lnTo>
                    <a:pt x="48" y="254"/>
                  </a:lnTo>
                  <a:lnTo>
                    <a:pt x="32" y="238"/>
                  </a:lnTo>
                  <a:lnTo>
                    <a:pt x="18" y="224"/>
                  </a:lnTo>
                  <a:lnTo>
                    <a:pt x="8" y="206"/>
                  </a:lnTo>
                  <a:lnTo>
                    <a:pt x="2" y="190"/>
                  </a:lnTo>
                  <a:lnTo>
                    <a:pt x="0" y="172"/>
                  </a:lnTo>
                  <a:lnTo>
                    <a:pt x="0" y="172"/>
                  </a:lnTo>
                  <a:lnTo>
                    <a:pt x="2" y="154"/>
                  </a:lnTo>
                  <a:lnTo>
                    <a:pt x="8" y="138"/>
                  </a:lnTo>
                  <a:lnTo>
                    <a:pt x="18" y="120"/>
                  </a:lnTo>
                  <a:lnTo>
                    <a:pt x="32" y="106"/>
                  </a:lnTo>
                  <a:lnTo>
                    <a:pt x="48" y="90"/>
                  </a:lnTo>
                  <a:lnTo>
                    <a:pt x="70" y="76"/>
                  </a:lnTo>
                  <a:lnTo>
                    <a:pt x="94" y="62"/>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2"/>
                  </a:lnTo>
                  <a:lnTo>
                    <a:pt x="754" y="76"/>
                  </a:lnTo>
                  <a:lnTo>
                    <a:pt x="774" y="90"/>
                  </a:lnTo>
                  <a:lnTo>
                    <a:pt x="792" y="106"/>
                  </a:lnTo>
                  <a:lnTo>
                    <a:pt x="806" y="120"/>
                  </a:lnTo>
                  <a:lnTo>
                    <a:pt x="816" y="138"/>
                  </a:lnTo>
                  <a:lnTo>
                    <a:pt x="822" y="154"/>
                  </a:lnTo>
                  <a:lnTo>
                    <a:pt x="824" y="172"/>
                  </a:lnTo>
                  <a:lnTo>
                    <a:pt x="824" y="172"/>
                  </a:lnTo>
                  <a:close/>
                </a:path>
              </a:pathLst>
            </a:custGeom>
            <a:gradFill flip="none" rotWithShape="1">
              <a:gsLst>
                <a:gs pos="0">
                  <a:schemeClr val="accent3">
                    <a:lumMod val="40000"/>
                    <a:lumOff val="60000"/>
                  </a:schemeClr>
                </a:gs>
                <a:gs pos="100000">
                  <a:schemeClr val="accent3"/>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63"/>
            <p:cNvSpPr>
              <a:spLocks/>
            </p:cNvSpPr>
            <p:nvPr/>
          </p:nvSpPr>
          <p:spPr bwMode="auto">
            <a:xfrm>
              <a:off x="3856038" y="2082800"/>
              <a:ext cx="1308100" cy="2822575"/>
            </a:xfrm>
            <a:custGeom>
              <a:avLst/>
              <a:gdLst>
                <a:gd name="T0" fmla="*/ 412 w 824"/>
                <a:gd name="T1" fmla="*/ 172 h 1778"/>
                <a:gd name="T2" fmla="*/ 328 w 824"/>
                <a:gd name="T3" fmla="*/ 168 h 1778"/>
                <a:gd name="T4" fmla="*/ 252 w 824"/>
                <a:gd name="T5" fmla="*/ 158 h 1778"/>
                <a:gd name="T6" fmla="*/ 182 w 824"/>
                <a:gd name="T7" fmla="*/ 142 h 1778"/>
                <a:gd name="T8" fmla="*/ 120 w 824"/>
                <a:gd name="T9" fmla="*/ 122 h 1778"/>
                <a:gd name="T10" fmla="*/ 70 w 824"/>
                <a:gd name="T11" fmla="*/ 96 h 1778"/>
                <a:gd name="T12" fmla="*/ 32 w 824"/>
                <a:gd name="T13" fmla="*/ 66 h 1778"/>
                <a:gd name="T14" fmla="*/ 8 w 824"/>
                <a:gd name="T15" fmla="*/ 34 h 1778"/>
                <a:gd name="T16" fmla="*/ 0 w 824"/>
                <a:gd name="T17" fmla="*/ 0 h 1778"/>
                <a:gd name="T18" fmla="*/ 0 w 824"/>
                <a:gd name="T19" fmla="*/ 1606 h 1778"/>
                <a:gd name="T20" fmla="*/ 8 w 824"/>
                <a:gd name="T21" fmla="*/ 1642 h 1778"/>
                <a:gd name="T22" fmla="*/ 32 w 824"/>
                <a:gd name="T23" fmla="*/ 1674 h 1778"/>
                <a:gd name="T24" fmla="*/ 70 w 824"/>
                <a:gd name="T25" fmla="*/ 1702 h 1778"/>
                <a:gd name="T26" fmla="*/ 120 w 824"/>
                <a:gd name="T27" fmla="*/ 1728 h 1778"/>
                <a:gd name="T28" fmla="*/ 182 w 824"/>
                <a:gd name="T29" fmla="*/ 1748 h 1778"/>
                <a:gd name="T30" fmla="*/ 252 w 824"/>
                <a:gd name="T31" fmla="*/ 1764 h 1778"/>
                <a:gd name="T32" fmla="*/ 328 w 824"/>
                <a:gd name="T33" fmla="*/ 1774 h 1778"/>
                <a:gd name="T34" fmla="*/ 412 w 824"/>
                <a:gd name="T35" fmla="*/ 1778 h 1778"/>
                <a:gd name="T36" fmla="*/ 454 w 824"/>
                <a:gd name="T37" fmla="*/ 1778 h 1778"/>
                <a:gd name="T38" fmla="*/ 534 w 824"/>
                <a:gd name="T39" fmla="*/ 1770 h 1778"/>
                <a:gd name="T40" fmla="*/ 608 w 824"/>
                <a:gd name="T41" fmla="*/ 1758 h 1778"/>
                <a:gd name="T42" fmla="*/ 674 w 824"/>
                <a:gd name="T43" fmla="*/ 1738 h 1778"/>
                <a:gd name="T44" fmla="*/ 730 w 824"/>
                <a:gd name="T45" fmla="*/ 1716 h 1778"/>
                <a:gd name="T46" fmla="*/ 774 w 824"/>
                <a:gd name="T47" fmla="*/ 1688 h 1778"/>
                <a:gd name="T48" fmla="*/ 806 w 824"/>
                <a:gd name="T49" fmla="*/ 1658 h 1778"/>
                <a:gd name="T50" fmla="*/ 822 w 824"/>
                <a:gd name="T51" fmla="*/ 1624 h 1778"/>
                <a:gd name="T52" fmla="*/ 824 w 824"/>
                <a:gd name="T53" fmla="*/ 0 h 1778"/>
                <a:gd name="T54" fmla="*/ 822 w 824"/>
                <a:gd name="T55" fmla="*/ 18 h 1778"/>
                <a:gd name="T56" fmla="*/ 806 w 824"/>
                <a:gd name="T57" fmla="*/ 52 h 1778"/>
                <a:gd name="T58" fmla="*/ 774 w 824"/>
                <a:gd name="T59" fmla="*/ 82 h 1778"/>
                <a:gd name="T60" fmla="*/ 730 w 824"/>
                <a:gd name="T61" fmla="*/ 110 h 1778"/>
                <a:gd name="T62" fmla="*/ 674 w 824"/>
                <a:gd name="T63" fmla="*/ 132 h 1778"/>
                <a:gd name="T64" fmla="*/ 608 w 824"/>
                <a:gd name="T65" fmla="*/ 150 h 1778"/>
                <a:gd name="T66" fmla="*/ 534 w 824"/>
                <a:gd name="T67" fmla="*/ 164 h 1778"/>
                <a:gd name="T68" fmla="*/ 454 w 824"/>
                <a:gd name="T69" fmla="*/ 170 h 1778"/>
                <a:gd name="T70" fmla="*/ 412 w 824"/>
                <a:gd name="T71" fmla="*/ 1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4" h="1778">
                  <a:moveTo>
                    <a:pt x="412" y="172"/>
                  </a:moveTo>
                  <a:lnTo>
                    <a:pt x="412" y="172"/>
                  </a:lnTo>
                  <a:lnTo>
                    <a:pt x="370" y="170"/>
                  </a:lnTo>
                  <a:lnTo>
                    <a:pt x="328" y="168"/>
                  </a:lnTo>
                  <a:lnTo>
                    <a:pt x="290" y="164"/>
                  </a:lnTo>
                  <a:lnTo>
                    <a:pt x="252" y="158"/>
                  </a:lnTo>
                  <a:lnTo>
                    <a:pt x="216" y="150"/>
                  </a:lnTo>
                  <a:lnTo>
                    <a:pt x="182" y="142"/>
                  </a:lnTo>
                  <a:lnTo>
                    <a:pt x="150" y="132"/>
                  </a:lnTo>
                  <a:lnTo>
                    <a:pt x="120" y="122"/>
                  </a:lnTo>
                  <a:lnTo>
                    <a:pt x="94" y="110"/>
                  </a:lnTo>
                  <a:lnTo>
                    <a:pt x="70" y="96"/>
                  </a:lnTo>
                  <a:lnTo>
                    <a:pt x="48" y="82"/>
                  </a:lnTo>
                  <a:lnTo>
                    <a:pt x="32" y="66"/>
                  </a:lnTo>
                  <a:lnTo>
                    <a:pt x="18" y="52"/>
                  </a:lnTo>
                  <a:lnTo>
                    <a:pt x="8" y="34"/>
                  </a:lnTo>
                  <a:lnTo>
                    <a:pt x="2" y="18"/>
                  </a:lnTo>
                  <a:lnTo>
                    <a:pt x="0" y="0"/>
                  </a:lnTo>
                  <a:lnTo>
                    <a:pt x="0" y="1606"/>
                  </a:lnTo>
                  <a:lnTo>
                    <a:pt x="0" y="1606"/>
                  </a:lnTo>
                  <a:lnTo>
                    <a:pt x="2" y="1624"/>
                  </a:lnTo>
                  <a:lnTo>
                    <a:pt x="8" y="1642"/>
                  </a:lnTo>
                  <a:lnTo>
                    <a:pt x="18" y="1658"/>
                  </a:lnTo>
                  <a:lnTo>
                    <a:pt x="32" y="1674"/>
                  </a:lnTo>
                  <a:lnTo>
                    <a:pt x="48" y="1688"/>
                  </a:lnTo>
                  <a:lnTo>
                    <a:pt x="70" y="1702"/>
                  </a:lnTo>
                  <a:lnTo>
                    <a:pt x="94" y="1716"/>
                  </a:lnTo>
                  <a:lnTo>
                    <a:pt x="120" y="1728"/>
                  </a:lnTo>
                  <a:lnTo>
                    <a:pt x="150" y="1738"/>
                  </a:lnTo>
                  <a:lnTo>
                    <a:pt x="182" y="1748"/>
                  </a:lnTo>
                  <a:lnTo>
                    <a:pt x="216" y="1758"/>
                  </a:lnTo>
                  <a:lnTo>
                    <a:pt x="252" y="1764"/>
                  </a:lnTo>
                  <a:lnTo>
                    <a:pt x="290" y="1770"/>
                  </a:lnTo>
                  <a:lnTo>
                    <a:pt x="328" y="1774"/>
                  </a:lnTo>
                  <a:lnTo>
                    <a:pt x="370" y="1778"/>
                  </a:lnTo>
                  <a:lnTo>
                    <a:pt x="412" y="1778"/>
                  </a:lnTo>
                  <a:lnTo>
                    <a:pt x="412" y="1778"/>
                  </a:lnTo>
                  <a:lnTo>
                    <a:pt x="454" y="1778"/>
                  </a:lnTo>
                  <a:lnTo>
                    <a:pt x="496" y="1774"/>
                  </a:lnTo>
                  <a:lnTo>
                    <a:pt x="534" y="1770"/>
                  </a:lnTo>
                  <a:lnTo>
                    <a:pt x="572" y="1764"/>
                  </a:lnTo>
                  <a:lnTo>
                    <a:pt x="608" y="1758"/>
                  </a:lnTo>
                  <a:lnTo>
                    <a:pt x="642" y="1748"/>
                  </a:lnTo>
                  <a:lnTo>
                    <a:pt x="674" y="1738"/>
                  </a:lnTo>
                  <a:lnTo>
                    <a:pt x="704" y="1728"/>
                  </a:lnTo>
                  <a:lnTo>
                    <a:pt x="730" y="1716"/>
                  </a:lnTo>
                  <a:lnTo>
                    <a:pt x="754" y="1702"/>
                  </a:lnTo>
                  <a:lnTo>
                    <a:pt x="774" y="1688"/>
                  </a:lnTo>
                  <a:lnTo>
                    <a:pt x="792" y="1674"/>
                  </a:lnTo>
                  <a:lnTo>
                    <a:pt x="806" y="1658"/>
                  </a:lnTo>
                  <a:lnTo>
                    <a:pt x="816" y="1642"/>
                  </a:lnTo>
                  <a:lnTo>
                    <a:pt x="822" y="1624"/>
                  </a:lnTo>
                  <a:lnTo>
                    <a:pt x="824" y="1606"/>
                  </a:lnTo>
                  <a:lnTo>
                    <a:pt x="824" y="0"/>
                  </a:lnTo>
                  <a:lnTo>
                    <a:pt x="824" y="0"/>
                  </a:lnTo>
                  <a:lnTo>
                    <a:pt x="822" y="18"/>
                  </a:lnTo>
                  <a:lnTo>
                    <a:pt x="816" y="34"/>
                  </a:lnTo>
                  <a:lnTo>
                    <a:pt x="806" y="52"/>
                  </a:lnTo>
                  <a:lnTo>
                    <a:pt x="792" y="66"/>
                  </a:lnTo>
                  <a:lnTo>
                    <a:pt x="774" y="82"/>
                  </a:lnTo>
                  <a:lnTo>
                    <a:pt x="754" y="96"/>
                  </a:lnTo>
                  <a:lnTo>
                    <a:pt x="730" y="110"/>
                  </a:lnTo>
                  <a:lnTo>
                    <a:pt x="704" y="122"/>
                  </a:lnTo>
                  <a:lnTo>
                    <a:pt x="674" y="132"/>
                  </a:lnTo>
                  <a:lnTo>
                    <a:pt x="642" y="142"/>
                  </a:lnTo>
                  <a:lnTo>
                    <a:pt x="608" y="150"/>
                  </a:lnTo>
                  <a:lnTo>
                    <a:pt x="572" y="158"/>
                  </a:lnTo>
                  <a:lnTo>
                    <a:pt x="534" y="164"/>
                  </a:lnTo>
                  <a:lnTo>
                    <a:pt x="496" y="168"/>
                  </a:lnTo>
                  <a:lnTo>
                    <a:pt x="454" y="170"/>
                  </a:lnTo>
                  <a:lnTo>
                    <a:pt x="412" y="172"/>
                  </a:lnTo>
                  <a:lnTo>
                    <a:pt x="412" y="172"/>
                  </a:lnTo>
                  <a:close/>
                </a:path>
              </a:pathLst>
            </a:custGeom>
            <a:gradFill flip="none" rotWithShape="1">
              <a:gsLst>
                <a:gs pos="26000">
                  <a:schemeClr val="accent3">
                    <a:lumMod val="40000"/>
                    <a:lumOff val="60000"/>
                  </a:schemeClr>
                </a:gs>
                <a:gs pos="0">
                  <a:schemeClr val="accent3">
                    <a:lumMod val="60000"/>
                    <a:lumOff val="40000"/>
                  </a:schemeClr>
                </a:gs>
                <a:gs pos="64000">
                  <a:schemeClr val="accent3"/>
                </a:gs>
                <a:gs pos="100000">
                  <a:schemeClr val="accent3">
                    <a:lumMod val="60000"/>
                    <a:lumOff val="4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62"/>
            <p:cNvSpPr>
              <a:spLocks/>
            </p:cNvSpPr>
            <p:nvPr/>
          </p:nvSpPr>
          <p:spPr bwMode="auto">
            <a:xfrm>
              <a:off x="3856038" y="4359275"/>
              <a:ext cx="1308100" cy="546100"/>
            </a:xfrm>
            <a:custGeom>
              <a:avLst/>
              <a:gdLst>
                <a:gd name="T0" fmla="*/ 824 w 824"/>
                <a:gd name="T1" fmla="*/ 172 h 344"/>
                <a:gd name="T2" fmla="*/ 816 w 824"/>
                <a:gd name="T3" fmla="*/ 208 h 344"/>
                <a:gd name="T4" fmla="*/ 792 w 824"/>
                <a:gd name="T5" fmla="*/ 240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4 h 344"/>
                <a:gd name="T20" fmla="*/ 290 w 824"/>
                <a:gd name="T21" fmla="*/ 336 h 344"/>
                <a:gd name="T22" fmla="*/ 216 w 824"/>
                <a:gd name="T23" fmla="*/ 324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4 h 344"/>
                <a:gd name="T62" fmla="*/ 774 w 824"/>
                <a:gd name="T63" fmla="*/ 90 h 344"/>
                <a:gd name="T64" fmla="*/ 806 w 824"/>
                <a:gd name="T65" fmla="*/ 122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8"/>
                  </a:lnTo>
                  <a:lnTo>
                    <a:pt x="806" y="224"/>
                  </a:lnTo>
                  <a:lnTo>
                    <a:pt x="792" y="240"/>
                  </a:lnTo>
                  <a:lnTo>
                    <a:pt x="774" y="254"/>
                  </a:lnTo>
                  <a:lnTo>
                    <a:pt x="754" y="268"/>
                  </a:lnTo>
                  <a:lnTo>
                    <a:pt x="730" y="282"/>
                  </a:lnTo>
                  <a:lnTo>
                    <a:pt x="704" y="294"/>
                  </a:lnTo>
                  <a:lnTo>
                    <a:pt x="674" y="304"/>
                  </a:lnTo>
                  <a:lnTo>
                    <a:pt x="642" y="314"/>
                  </a:lnTo>
                  <a:lnTo>
                    <a:pt x="608" y="324"/>
                  </a:lnTo>
                  <a:lnTo>
                    <a:pt x="572" y="330"/>
                  </a:lnTo>
                  <a:lnTo>
                    <a:pt x="534" y="336"/>
                  </a:lnTo>
                  <a:lnTo>
                    <a:pt x="496" y="340"/>
                  </a:lnTo>
                  <a:lnTo>
                    <a:pt x="454" y="344"/>
                  </a:lnTo>
                  <a:lnTo>
                    <a:pt x="412" y="344"/>
                  </a:lnTo>
                  <a:lnTo>
                    <a:pt x="412" y="344"/>
                  </a:lnTo>
                  <a:lnTo>
                    <a:pt x="370" y="344"/>
                  </a:lnTo>
                  <a:lnTo>
                    <a:pt x="328" y="340"/>
                  </a:lnTo>
                  <a:lnTo>
                    <a:pt x="290" y="336"/>
                  </a:lnTo>
                  <a:lnTo>
                    <a:pt x="252" y="330"/>
                  </a:lnTo>
                  <a:lnTo>
                    <a:pt x="216" y="324"/>
                  </a:lnTo>
                  <a:lnTo>
                    <a:pt x="182" y="314"/>
                  </a:lnTo>
                  <a:lnTo>
                    <a:pt x="150" y="304"/>
                  </a:lnTo>
                  <a:lnTo>
                    <a:pt x="120" y="294"/>
                  </a:lnTo>
                  <a:lnTo>
                    <a:pt x="94" y="282"/>
                  </a:lnTo>
                  <a:lnTo>
                    <a:pt x="70" y="268"/>
                  </a:lnTo>
                  <a:lnTo>
                    <a:pt x="48" y="254"/>
                  </a:lnTo>
                  <a:lnTo>
                    <a:pt x="32" y="240"/>
                  </a:lnTo>
                  <a:lnTo>
                    <a:pt x="18" y="224"/>
                  </a:lnTo>
                  <a:lnTo>
                    <a:pt x="8" y="208"/>
                  </a:lnTo>
                  <a:lnTo>
                    <a:pt x="2" y="190"/>
                  </a:lnTo>
                  <a:lnTo>
                    <a:pt x="0" y="172"/>
                  </a:lnTo>
                  <a:lnTo>
                    <a:pt x="0" y="172"/>
                  </a:lnTo>
                  <a:lnTo>
                    <a:pt x="2" y="154"/>
                  </a:lnTo>
                  <a:lnTo>
                    <a:pt x="8" y="138"/>
                  </a:lnTo>
                  <a:lnTo>
                    <a:pt x="18" y="122"/>
                  </a:lnTo>
                  <a:lnTo>
                    <a:pt x="32" y="106"/>
                  </a:lnTo>
                  <a:lnTo>
                    <a:pt x="48" y="90"/>
                  </a:lnTo>
                  <a:lnTo>
                    <a:pt x="70" y="76"/>
                  </a:lnTo>
                  <a:lnTo>
                    <a:pt x="94" y="64"/>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4"/>
                  </a:lnTo>
                  <a:lnTo>
                    <a:pt x="754" y="76"/>
                  </a:lnTo>
                  <a:lnTo>
                    <a:pt x="774" y="90"/>
                  </a:lnTo>
                  <a:lnTo>
                    <a:pt x="792" y="106"/>
                  </a:lnTo>
                  <a:lnTo>
                    <a:pt x="806" y="122"/>
                  </a:lnTo>
                  <a:lnTo>
                    <a:pt x="816" y="138"/>
                  </a:lnTo>
                  <a:lnTo>
                    <a:pt x="822" y="154"/>
                  </a:lnTo>
                  <a:lnTo>
                    <a:pt x="824" y="172"/>
                  </a:lnTo>
                  <a:lnTo>
                    <a:pt x="824"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3702755" y="2299962"/>
            <a:ext cx="1023289" cy="3447779"/>
            <a:chOff x="5468938" y="9525"/>
            <a:chExt cx="1489075" cy="5016500"/>
          </a:xfrm>
        </p:grpSpPr>
        <p:sp>
          <p:nvSpPr>
            <p:cNvPr id="69" name="Freeform 166"/>
            <p:cNvSpPr>
              <a:spLocks/>
            </p:cNvSpPr>
            <p:nvPr/>
          </p:nvSpPr>
          <p:spPr bwMode="auto">
            <a:xfrm>
              <a:off x="546893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6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6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6 w 938"/>
                <a:gd name="T45" fmla="*/ 2926 h 2970"/>
                <a:gd name="T46" fmla="*/ 830 w 938"/>
                <a:gd name="T47" fmla="*/ 2900 h 2970"/>
                <a:gd name="T48" fmla="*/ 880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0 w 938"/>
                <a:gd name="T63" fmla="*/ 94 h 2970"/>
                <a:gd name="T64" fmla="*/ 830 w 938"/>
                <a:gd name="T65" fmla="*/ 124 h 2970"/>
                <a:gd name="T66" fmla="*/ 766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6" y="138"/>
                  </a:lnTo>
                  <a:lnTo>
                    <a:pt x="106" y="124"/>
                  </a:lnTo>
                  <a:lnTo>
                    <a:pt x="80" y="110"/>
                  </a:lnTo>
                  <a:lnTo>
                    <a:pt x="56" y="94"/>
                  </a:lnTo>
                  <a:lnTo>
                    <a:pt x="36" y="76"/>
                  </a:lnTo>
                  <a:lnTo>
                    <a:pt x="20" y="58"/>
                  </a:lnTo>
                  <a:lnTo>
                    <a:pt x="10" y="40"/>
                  </a:lnTo>
                  <a:lnTo>
                    <a:pt x="2" y="20"/>
                  </a:lnTo>
                  <a:lnTo>
                    <a:pt x="0" y="10"/>
                  </a:lnTo>
                  <a:lnTo>
                    <a:pt x="0" y="0"/>
                  </a:lnTo>
                  <a:lnTo>
                    <a:pt x="0" y="2776"/>
                  </a:lnTo>
                  <a:lnTo>
                    <a:pt x="0" y="2776"/>
                  </a:lnTo>
                  <a:lnTo>
                    <a:pt x="0" y="2786"/>
                  </a:lnTo>
                  <a:lnTo>
                    <a:pt x="2" y="2796"/>
                  </a:lnTo>
                  <a:lnTo>
                    <a:pt x="10" y="2814"/>
                  </a:lnTo>
                  <a:lnTo>
                    <a:pt x="20" y="2834"/>
                  </a:lnTo>
                  <a:lnTo>
                    <a:pt x="36" y="2852"/>
                  </a:lnTo>
                  <a:lnTo>
                    <a:pt x="56" y="2868"/>
                  </a:lnTo>
                  <a:lnTo>
                    <a:pt x="80" y="2884"/>
                  </a:lnTo>
                  <a:lnTo>
                    <a:pt x="106" y="2900"/>
                  </a:lnTo>
                  <a:lnTo>
                    <a:pt x="136"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0" y="2938"/>
                  </a:lnTo>
                  <a:lnTo>
                    <a:pt x="766" y="2926"/>
                  </a:lnTo>
                  <a:lnTo>
                    <a:pt x="800" y="2914"/>
                  </a:lnTo>
                  <a:lnTo>
                    <a:pt x="830" y="2900"/>
                  </a:lnTo>
                  <a:lnTo>
                    <a:pt x="858" y="2884"/>
                  </a:lnTo>
                  <a:lnTo>
                    <a:pt x="880" y="2868"/>
                  </a:lnTo>
                  <a:lnTo>
                    <a:pt x="900" y="2852"/>
                  </a:lnTo>
                  <a:lnTo>
                    <a:pt x="916" y="2834"/>
                  </a:lnTo>
                  <a:lnTo>
                    <a:pt x="928" y="2814"/>
                  </a:lnTo>
                  <a:lnTo>
                    <a:pt x="936" y="2796"/>
                  </a:lnTo>
                  <a:lnTo>
                    <a:pt x="936" y="2786"/>
                  </a:lnTo>
                  <a:lnTo>
                    <a:pt x="938" y="2776"/>
                  </a:lnTo>
                  <a:lnTo>
                    <a:pt x="938" y="0"/>
                  </a:lnTo>
                  <a:lnTo>
                    <a:pt x="938" y="0"/>
                  </a:lnTo>
                  <a:lnTo>
                    <a:pt x="936" y="10"/>
                  </a:lnTo>
                  <a:lnTo>
                    <a:pt x="936" y="20"/>
                  </a:lnTo>
                  <a:lnTo>
                    <a:pt x="928" y="40"/>
                  </a:lnTo>
                  <a:lnTo>
                    <a:pt x="916" y="58"/>
                  </a:lnTo>
                  <a:lnTo>
                    <a:pt x="900" y="76"/>
                  </a:lnTo>
                  <a:lnTo>
                    <a:pt x="880" y="94"/>
                  </a:lnTo>
                  <a:lnTo>
                    <a:pt x="858" y="110"/>
                  </a:lnTo>
                  <a:lnTo>
                    <a:pt x="830" y="124"/>
                  </a:lnTo>
                  <a:lnTo>
                    <a:pt x="800" y="138"/>
                  </a:lnTo>
                  <a:lnTo>
                    <a:pt x="766" y="150"/>
                  </a:lnTo>
                  <a:lnTo>
                    <a:pt x="730"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64"/>
            <p:cNvSpPr>
              <a:spLocks/>
            </p:cNvSpPr>
            <p:nvPr/>
          </p:nvSpPr>
          <p:spPr bwMode="auto">
            <a:xfrm>
              <a:off x="5468938" y="9525"/>
              <a:ext cx="1489075" cy="622300"/>
            </a:xfrm>
            <a:custGeom>
              <a:avLst/>
              <a:gdLst>
                <a:gd name="T0" fmla="*/ 938 w 938"/>
                <a:gd name="T1" fmla="*/ 196 h 392"/>
                <a:gd name="T2" fmla="*/ 936 w 938"/>
                <a:gd name="T3" fmla="*/ 216 h 392"/>
                <a:gd name="T4" fmla="*/ 916 w 938"/>
                <a:gd name="T5" fmla="*/ 254 h 392"/>
                <a:gd name="T6" fmla="*/ 880 w 938"/>
                <a:gd name="T7" fmla="*/ 290 h 392"/>
                <a:gd name="T8" fmla="*/ 830 w 938"/>
                <a:gd name="T9" fmla="*/ 320 h 392"/>
                <a:gd name="T10" fmla="*/ 766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6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0 w 938"/>
                <a:gd name="T41" fmla="*/ 138 h 392"/>
                <a:gd name="T42" fmla="*/ 56 w 938"/>
                <a:gd name="T43" fmla="*/ 104 h 392"/>
                <a:gd name="T44" fmla="*/ 106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0 w 938"/>
                <a:gd name="T61" fmla="*/ 34 h 392"/>
                <a:gd name="T62" fmla="*/ 800 w 938"/>
                <a:gd name="T63" fmla="*/ 58 h 392"/>
                <a:gd name="T64" fmla="*/ 858 w 938"/>
                <a:gd name="T65" fmla="*/ 86 h 392"/>
                <a:gd name="T66" fmla="*/ 900 w 938"/>
                <a:gd name="T67" fmla="*/ 120 h 392"/>
                <a:gd name="T68" fmla="*/ 928 w 938"/>
                <a:gd name="T69" fmla="*/ 156 h 392"/>
                <a:gd name="T70" fmla="*/ 936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6" y="206"/>
                  </a:lnTo>
                  <a:lnTo>
                    <a:pt x="936" y="216"/>
                  </a:lnTo>
                  <a:lnTo>
                    <a:pt x="928" y="236"/>
                  </a:lnTo>
                  <a:lnTo>
                    <a:pt x="916" y="254"/>
                  </a:lnTo>
                  <a:lnTo>
                    <a:pt x="900" y="272"/>
                  </a:lnTo>
                  <a:lnTo>
                    <a:pt x="880" y="290"/>
                  </a:lnTo>
                  <a:lnTo>
                    <a:pt x="858" y="306"/>
                  </a:lnTo>
                  <a:lnTo>
                    <a:pt x="830" y="320"/>
                  </a:lnTo>
                  <a:lnTo>
                    <a:pt x="800" y="334"/>
                  </a:lnTo>
                  <a:lnTo>
                    <a:pt x="766" y="346"/>
                  </a:lnTo>
                  <a:lnTo>
                    <a:pt x="730"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6" y="334"/>
                  </a:lnTo>
                  <a:lnTo>
                    <a:pt x="106" y="320"/>
                  </a:lnTo>
                  <a:lnTo>
                    <a:pt x="80" y="306"/>
                  </a:lnTo>
                  <a:lnTo>
                    <a:pt x="56" y="290"/>
                  </a:lnTo>
                  <a:lnTo>
                    <a:pt x="36" y="272"/>
                  </a:lnTo>
                  <a:lnTo>
                    <a:pt x="20" y="254"/>
                  </a:lnTo>
                  <a:lnTo>
                    <a:pt x="10" y="236"/>
                  </a:lnTo>
                  <a:lnTo>
                    <a:pt x="2" y="216"/>
                  </a:lnTo>
                  <a:lnTo>
                    <a:pt x="0" y="206"/>
                  </a:lnTo>
                  <a:lnTo>
                    <a:pt x="0" y="196"/>
                  </a:lnTo>
                  <a:lnTo>
                    <a:pt x="0" y="196"/>
                  </a:lnTo>
                  <a:lnTo>
                    <a:pt x="0" y="186"/>
                  </a:lnTo>
                  <a:lnTo>
                    <a:pt x="2" y="176"/>
                  </a:lnTo>
                  <a:lnTo>
                    <a:pt x="10" y="156"/>
                  </a:lnTo>
                  <a:lnTo>
                    <a:pt x="20" y="138"/>
                  </a:lnTo>
                  <a:lnTo>
                    <a:pt x="36" y="120"/>
                  </a:lnTo>
                  <a:lnTo>
                    <a:pt x="56" y="104"/>
                  </a:lnTo>
                  <a:lnTo>
                    <a:pt x="80" y="86"/>
                  </a:lnTo>
                  <a:lnTo>
                    <a:pt x="106" y="72"/>
                  </a:lnTo>
                  <a:lnTo>
                    <a:pt x="136"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6"/>
                  </a:lnTo>
                  <a:lnTo>
                    <a:pt x="800" y="58"/>
                  </a:lnTo>
                  <a:lnTo>
                    <a:pt x="830" y="72"/>
                  </a:lnTo>
                  <a:lnTo>
                    <a:pt x="858" y="86"/>
                  </a:lnTo>
                  <a:lnTo>
                    <a:pt x="880" y="104"/>
                  </a:lnTo>
                  <a:lnTo>
                    <a:pt x="900" y="120"/>
                  </a:lnTo>
                  <a:lnTo>
                    <a:pt x="916" y="138"/>
                  </a:lnTo>
                  <a:lnTo>
                    <a:pt x="928" y="156"/>
                  </a:lnTo>
                  <a:lnTo>
                    <a:pt x="936" y="176"/>
                  </a:lnTo>
                  <a:lnTo>
                    <a:pt x="936"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65"/>
            <p:cNvSpPr>
              <a:spLocks/>
            </p:cNvSpPr>
            <p:nvPr/>
          </p:nvSpPr>
          <p:spPr bwMode="auto">
            <a:xfrm>
              <a:off x="5468938" y="4406900"/>
              <a:ext cx="1489075" cy="619125"/>
            </a:xfrm>
            <a:custGeom>
              <a:avLst/>
              <a:gdLst>
                <a:gd name="T0" fmla="*/ 938 w 938"/>
                <a:gd name="T1" fmla="*/ 196 h 390"/>
                <a:gd name="T2" fmla="*/ 936 w 938"/>
                <a:gd name="T3" fmla="*/ 216 h 390"/>
                <a:gd name="T4" fmla="*/ 916 w 938"/>
                <a:gd name="T5" fmla="*/ 254 h 390"/>
                <a:gd name="T6" fmla="*/ 880 w 938"/>
                <a:gd name="T7" fmla="*/ 288 h 390"/>
                <a:gd name="T8" fmla="*/ 830 w 938"/>
                <a:gd name="T9" fmla="*/ 320 h 390"/>
                <a:gd name="T10" fmla="*/ 766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6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0 w 938"/>
                <a:gd name="T41" fmla="*/ 138 h 390"/>
                <a:gd name="T42" fmla="*/ 56 w 938"/>
                <a:gd name="T43" fmla="*/ 102 h 390"/>
                <a:gd name="T44" fmla="*/ 106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0 w 938"/>
                <a:gd name="T61" fmla="*/ 34 h 390"/>
                <a:gd name="T62" fmla="*/ 800 w 938"/>
                <a:gd name="T63" fmla="*/ 58 h 390"/>
                <a:gd name="T64" fmla="*/ 858 w 938"/>
                <a:gd name="T65" fmla="*/ 86 h 390"/>
                <a:gd name="T66" fmla="*/ 900 w 938"/>
                <a:gd name="T67" fmla="*/ 120 h 390"/>
                <a:gd name="T68" fmla="*/ 928 w 938"/>
                <a:gd name="T69" fmla="*/ 156 h 390"/>
                <a:gd name="T70" fmla="*/ 936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6" y="206"/>
                  </a:lnTo>
                  <a:lnTo>
                    <a:pt x="936" y="216"/>
                  </a:lnTo>
                  <a:lnTo>
                    <a:pt x="928" y="234"/>
                  </a:lnTo>
                  <a:lnTo>
                    <a:pt x="916" y="254"/>
                  </a:lnTo>
                  <a:lnTo>
                    <a:pt x="900" y="272"/>
                  </a:lnTo>
                  <a:lnTo>
                    <a:pt x="880" y="288"/>
                  </a:lnTo>
                  <a:lnTo>
                    <a:pt x="858" y="304"/>
                  </a:lnTo>
                  <a:lnTo>
                    <a:pt x="830" y="320"/>
                  </a:lnTo>
                  <a:lnTo>
                    <a:pt x="800" y="334"/>
                  </a:lnTo>
                  <a:lnTo>
                    <a:pt x="766" y="346"/>
                  </a:lnTo>
                  <a:lnTo>
                    <a:pt x="730"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6" y="334"/>
                  </a:lnTo>
                  <a:lnTo>
                    <a:pt x="106" y="320"/>
                  </a:lnTo>
                  <a:lnTo>
                    <a:pt x="80" y="304"/>
                  </a:lnTo>
                  <a:lnTo>
                    <a:pt x="56" y="288"/>
                  </a:lnTo>
                  <a:lnTo>
                    <a:pt x="36" y="272"/>
                  </a:lnTo>
                  <a:lnTo>
                    <a:pt x="20" y="254"/>
                  </a:lnTo>
                  <a:lnTo>
                    <a:pt x="10" y="234"/>
                  </a:lnTo>
                  <a:lnTo>
                    <a:pt x="2" y="216"/>
                  </a:lnTo>
                  <a:lnTo>
                    <a:pt x="0" y="206"/>
                  </a:lnTo>
                  <a:lnTo>
                    <a:pt x="0" y="196"/>
                  </a:lnTo>
                  <a:lnTo>
                    <a:pt x="0" y="196"/>
                  </a:lnTo>
                  <a:lnTo>
                    <a:pt x="0" y="186"/>
                  </a:lnTo>
                  <a:lnTo>
                    <a:pt x="2" y="176"/>
                  </a:lnTo>
                  <a:lnTo>
                    <a:pt x="10" y="156"/>
                  </a:lnTo>
                  <a:lnTo>
                    <a:pt x="20" y="138"/>
                  </a:lnTo>
                  <a:lnTo>
                    <a:pt x="36" y="120"/>
                  </a:lnTo>
                  <a:lnTo>
                    <a:pt x="56" y="102"/>
                  </a:lnTo>
                  <a:lnTo>
                    <a:pt x="80" y="86"/>
                  </a:lnTo>
                  <a:lnTo>
                    <a:pt x="106" y="72"/>
                  </a:lnTo>
                  <a:lnTo>
                    <a:pt x="136"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4"/>
                  </a:lnTo>
                  <a:lnTo>
                    <a:pt x="800" y="58"/>
                  </a:lnTo>
                  <a:lnTo>
                    <a:pt x="830" y="72"/>
                  </a:lnTo>
                  <a:lnTo>
                    <a:pt x="858" y="86"/>
                  </a:lnTo>
                  <a:lnTo>
                    <a:pt x="880" y="102"/>
                  </a:lnTo>
                  <a:lnTo>
                    <a:pt x="900" y="120"/>
                  </a:lnTo>
                  <a:lnTo>
                    <a:pt x="916" y="138"/>
                  </a:lnTo>
                  <a:lnTo>
                    <a:pt x="928" y="156"/>
                  </a:lnTo>
                  <a:lnTo>
                    <a:pt x="936" y="176"/>
                  </a:lnTo>
                  <a:lnTo>
                    <a:pt x="936"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2" name="组合 71"/>
          <p:cNvGrpSpPr/>
          <p:nvPr/>
        </p:nvGrpSpPr>
        <p:grpSpPr>
          <a:xfrm>
            <a:off x="3763847" y="3078097"/>
            <a:ext cx="901105" cy="2586724"/>
            <a:chOff x="5557838" y="1141706"/>
            <a:chExt cx="1311275" cy="3763669"/>
          </a:xfrm>
        </p:grpSpPr>
        <p:sp>
          <p:nvSpPr>
            <p:cNvPr id="73" name="Freeform 167"/>
            <p:cNvSpPr>
              <a:spLocks/>
            </p:cNvSpPr>
            <p:nvPr/>
          </p:nvSpPr>
          <p:spPr bwMode="auto">
            <a:xfrm>
              <a:off x="5557838" y="1141706"/>
              <a:ext cx="1311275" cy="546100"/>
            </a:xfrm>
            <a:custGeom>
              <a:avLst/>
              <a:gdLst>
                <a:gd name="T0" fmla="*/ 826 w 826"/>
                <a:gd name="T1" fmla="*/ 172 h 344"/>
                <a:gd name="T2" fmla="*/ 816 w 826"/>
                <a:gd name="T3" fmla="*/ 206 h 344"/>
                <a:gd name="T4" fmla="*/ 792 w 826"/>
                <a:gd name="T5" fmla="*/ 238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2 h 344"/>
                <a:gd name="T62" fmla="*/ 776 w 826"/>
                <a:gd name="T63" fmla="*/ 90 h 344"/>
                <a:gd name="T64" fmla="*/ 806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6"/>
                  </a:lnTo>
                  <a:lnTo>
                    <a:pt x="806" y="224"/>
                  </a:lnTo>
                  <a:lnTo>
                    <a:pt x="792" y="238"/>
                  </a:lnTo>
                  <a:lnTo>
                    <a:pt x="776" y="254"/>
                  </a:lnTo>
                  <a:lnTo>
                    <a:pt x="754" y="268"/>
                  </a:lnTo>
                  <a:lnTo>
                    <a:pt x="732" y="282"/>
                  </a:lnTo>
                  <a:lnTo>
                    <a:pt x="704" y="294"/>
                  </a:lnTo>
                  <a:lnTo>
                    <a:pt x="676" y="304"/>
                  </a:lnTo>
                  <a:lnTo>
                    <a:pt x="644" y="314"/>
                  </a:lnTo>
                  <a:lnTo>
                    <a:pt x="610" y="322"/>
                  </a:lnTo>
                  <a:lnTo>
                    <a:pt x="574" y="330"/>
                  </a:lnTo>
                  <a:lnTo>
                    <a:pt x="536" y="336"/>
                  </a:lnTo>
                  <a:lnTo>
                    <a:pt x="496" y="340"/>
                  </a:lnTo>
                  <a:lnTo>
                    <a:pt x="454" y="342"/>
                  </a:lnTo>
                  <a:lnTo>
                    <a:pt x="412" y="344"/>
                  </a:lnTo>
                  <a:lnTo>
                    <a:pt x="412" y="344"/>
                  </a:lnTo>
                  <a:lnTo>
                    <a:pt x="370" y="342"/>
                  </a:lnTo>
                  <a:lnTo>
                    <a:pt x="330" y="340"/>
                  </a:lnTo>
                  <a:lnTo>
                    <a:pt x="290" y="336"/>
                  </a:lnTo>
                  <a:lnTo>
                    <a:pt x="252" y="330"/>
                  </a:lnTo>
                  <a:lnTo>
                    <a:pt x="216" y="322"/>
                  </a:lnTo>
                  <a:lnTo>
                    <a:pt x="182" y="314"/>
                  </a:lnTo>
                  <a:lnTo>
                    <a:pt x="150" y="304"/>
                  </a:lnTo>
                  <a:lnTo>
                    <a:pt x="120" y="294"/>
                  </a:lnTo>
                  <a:lnTo>
                    <a:pt x="94" y="282"/>
                  </a:lnTo>
                  <a:lnTo>
                    <a:pt x="70" y="268"/>
                  </a:lnTo>
                  <a:lnTo>
                    <a:pt x="50" y="254"/>
                  </a:lnTo>
                  <a:lnTo>
                    <a:pt x="32" y="238"/>
                  </a:lnTo>
                  <a:lnTo>
                    <a:pt x="18" y="224"/>
                  </a:lnTo>
                  <a:lnTo>
                    <a:pt x="8" y="206"/>
                  </a:lnTo>
                  <a:lnTo>
                    <a:pt x="2" y="190"/>
                  </a:lnTo>
                  <a:lnTo>
                    <a:pt x="0" y="172"/>
                  </a:lnTo>
                  <a:lnTo>
                    <a:pt x="0" y="172"/>
                  </a:lnTo>
                  <a:lnTo>
                    <a:pt x="2" y="154"/>
                  </a:lnTo>
                  <a:lnTo>
                    <a:pt x="8" y="138"/>
                  </a:lnTo>
                  <a:lnTo>
                    <a:pt x="18" y="120"/>
                  </a:lnTo>
                  <a:lnTo>
                    <a:pt x="32" y="106"/>
                  </a:lnTo>
                  <a:lnTo>
                    <a:pt x="50" y="90"/>
                  </a:lnTo>
                  <a:lnTo>
                    <a:pt x="70" y="76"/>
                  </a:lnTo>
                  <a:lnTo>
                    <a:pt x="94" y="62"/>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2"/>
                  </a:lnTo>
                  <a:lnTo>
                    <a:pt x="754" y="76"/>
                  </a:lnTo>
                  <a:lnTo>
                    <a:pt x="776" y="90"/>
                  </a:lnTo>
                  <a:lnTo>
                    <a:pt x="792" y="106"/>
                  </a:lnTo>
                  <a:lnTo>
                    <a:pt x="806" y="120"/>
                  </a:lnTo>
                  <a:lnTo>
                    <a:pt x="816" y="138"/>
                  </a:lnTo>
                  <a:lnTo>
                    <a:pt x="824" y="154"/>
                  </a:lnTo>
                  <a:lnTo>
                    <a:pt x="826" y="172"/>
                  </a:lnTo>
                  <a:lnTo>
                    <a:pt x="826" y="172"/>
                  </a:lnTo>
                  <a:close/>
                </a:path>
              </a:pathLst>
            </a:custGeom>
            <a:gradFill flip="none" rotWithShape="1">
              <a:gsLst>
                <a:gs pos="0">
                  <a:schemeClr val="accent4">
                    <a:lumMod val="40000"/>
                    <a:lumOff val="60000"/>
                  </a:schemeClr>
                </a:gs>
                <a:gs pos="100000">
                  <a:schemeClr val="accent4"/>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169"/>
            <p:cNvSpPr>
              <a:spLocks/>
            </p:cNvSpPr>
            <p:nvPr/>
          </p:nvSpPr>
          <p:spPr bwMode="auto">
            <a:xfrm>
              <a:off x="5557838" y="1397000"/>
              <a:ext cx="1311275" cy="3508375"/>
            </a:xfrm>
            <a:custGeom>
              <a:avLst/>
              <a:gdLst>
                <a:gd name="T0" fmla="*/ 412 w 826"/>
                <a:gd name="T1" fmla="*/ 172 h 2210"/>
                <a:gd name="T2" fmla="*/ 330 w 826"/>
                <a:gd name="T3" fmla="*/ 168 h 2210"/>
                <a:gd name="T4" fmla="*/ 252 w 826"/>
                <a:gd name="T5" fmla="*/ 158 h 2210"/>
                <a:gd name="T6" fmla="*/ 182 w 826"/>
                <a:gd name="T7" fmla="*/ 142 h 2210"/>
                <a:gd name="T8" fmla="*/ 120 w 826"/>
                <a:gd name="T9" fmla="*/ 122 h 2210"/>
                <a:gd name="T10" fmla="*/ 70 w 826"/>
                <a:gd name="T11" fmla="*/ 96 h 2210"/>
                <a:gd name="T12" fmla="*/ 32 w 826"/>
                <a:gd name="T13" fmla="*/ 66 h 2210"/>
                <a:gd name="T14" fmla="*/ 8 w 826"/>
                <a:gd name="T15" fmla="*/ 34 h 2210"/>
                <a:gd name="T16" fmla="*/ 0 w 826"/>
                <a:gd name="T17" fmla="*/ 0 h 2210"/>
                <a:gd name="T18" fmla="*/ 0 w 826"/>
                <a:gd name="T19" fmla="*/ 2038 h 2210"/>
                <a:gd name="T20" fmla="*/ 8 w 826"/>
                <a:gd name="T21" fmla="*/ 2074 h 2210"/>
                <a:gd name="T22" fmla="*/ 32 w 826"/>
                <a:gd name="T23" fmla="*/ 2106 h 2210"/>
                <a:gd name="T24" fmla="*/ 70 w 826"/>
                <a:gd name="T25" fmla="*/ 2134 h 2210"/>
                <a:gd name="T26" fmla="*/ 120 w 826"/>
                <a:gd name="T27" fmla="*/ 2160 h 2210"/>
                <a:gd name="T28" fmla="*/ 182 w 826"/>
                <a:gd name="T29" fmla="*/ 2180 h 2210"/>
                <a:gd name="T30" fmla="*/ 252 w 826"/>
                <a:gd name="T31" fmla="*/ 2196 h 2210"/>
                <a:gd name="T32" fmla="*/ 330 w 826"/>
                <a:gd name="T33" fmla="*/ 2206 h 2210"/>
                <a:gd name="T34" fmla="*/ 412 w 826"/>
                <a:gd name="T35" fmla="*/ 2210 h 2210"/>
                <a:gd name="T36" fmla="*/ 454 w 826"/>
                <a:gd name="T37" fmla="*/ 2210 h 2210"/>
                <a:gd name="T38" fmla="*/ 536 w 826"/>
                <a:gd name="T39" fmla="*/ 2202 h 2210"/>
                <a:gd name="T40" fmla="*/ 610 w 826"/>
                <a:gd name="T41" fmla="*/ 2190 h 2210"/>
                <a:gd name="T42" fmla="*/ 676 w 826"/>
                <a:gd name="T43" fmla="*/ 2170 h 2210"/>
                <a:gd name="T44" fmla="*/ 732 w 826"/>
                <a:gd name="T45" fmla="*/ 2148 h 2210"/>
                <a:gd name="T46" fmla="*/ 776 w 826"/>
                <a:gd name="T47" fmla="*/ 2120 h 2210"/>
                <a:gd name="T48" fmla="*/ 806 w 826"/>
                <a:gd name="T49" fmla="*/ 2090 h 2210"/>
                <a:gd name="T50" fmla="*/ 824 w 826"/>
                <a:gd name="T51" fmla="*/ 2056 h 2210"/>
                <a:gd name="T52" fmla="*/ 826 w 826"/>
                <a:gd name="T53" fmla="*/ 0 h 2210"/>
                <a:gd name="T54" fmla="*/ 824 w 826"/>
                <a:gd name="T55" fmla="*/ 18 h 2210"/>
                <a:gd name="T56" fmla="*/ 806 w 826"/>
                <a:gd name="T57" fmla="*/ 52 h 2210"/>
                <a:gd name="T58" fmla="*/ 776 w 826"/>
                <a:gd name="T59" fmla="*/ 82 h 2210"/>
                <a:gd name="T60" fmla="*/ 732 w 826"/>
                <a:gd name="T61" fmla="*/ 110 h 2210"/>
                <a:gd name="T62" fmla="*/ 676 w 826"/>
                <a:gd name="T63" fmla="*/ 132 h 2210"/>
                <a:gd name="T64" fmla="*/ 610 w 826"/>
                <a:gd name="T65" fmla="*/ 150 h 2210"/>
                <a:gd name="T66" fmla="*/ 536 w 826"/>
                <a:gd name="T67" fmla="*/ 164 h 2210"/>
                <a:gd name="T68" fmla="*/ 454 w 826"/>
                <a:gd name="T69" fmla="*/ 170 h 2210"/>
                <a:gd name="T70" fmla="*/ 412 w 826"/>
                <a:gd name="T71" fmla="*/ 17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210">
                  <a:moveTo>
                    <a:pt x="412" y="172"/>
                  </a:moveTo>
                  <a:lnTo>
                    <a:pt x="412" y="172"/>
                  </a:lnTo>
                  <a:lnTo>
                    <a:pt x="370" y="170"/>
                  </a:lnTo>
                  <a:lnTo>
                    <a:pt x="330" y="168"/>
                  </a:lnTo>
                  <a:lnTo>
                    <a:pt x="290" y="164"/>
                  </a:lnTo>
                  <a:lnTo>
                    <a:pt x="252" y="158"/>
                  </a:lnTo>
                  <a:lnTo>
                    <a:pt x="216" y="150"/>
                  </a:lnTo>
                  <a:lnTo>
                    <a:pt x="182" y="142"/>
                  </a:lnTo>
                  <a:lnTo>
                    <a:pt x="150" y="132"/>
                  </a:lnTo>
                  <a:lnTo>
                    <a:pt x="120" y="122"/>
                  </a:lnTo>
                  <a:lnTo>
                    <a:pt x="94" y="110"/>
                  </a:lnTo>
                  <a:lnTo>
                    <a:pt x="70" y="96"/>
                  </a:lnTo>
                  <a:lnTo>
                    <a:pt x="50" y="82"/>
                  </a:lnTo>
                  <a:lnTo>
                    <a:pt x="32" y="66"/>
                  </a:lnTo>
                  <a:lnTo>
                    <a:pt x="18" y="52"/>
                  </a:lnTo>
                  <a:lnTo>
                    <a:pt x="8" y="34"/>
                  </a:lnTo>
                  <a:lnTo>
                    <a:pt x="2" y="18"/>
                  </a:lnTo>
                  <a:lnTo>
                    <a:pt x="0" y="0"/>
                  </a:lnTo>
                  <a:lnTo>
                    <a:pt x="0" y="2038"/>
                  </a:lnTo>
                  <a:lnTo>
                    <a:pt x="0" y="2038"/>
                  </a:lnTo>
                  <a:lnTo>
                    <a:pt x="2" y="2056"/>
                  </a:lnTo>
                  <a:lnTo>
                    <a:pt x="8" y="2074"/>
                  </a:lnTo>
                  <a:lnTo>
                    <a:pt x="18" y="2090"/>
                  </a:lnTo>
                  <a:lnTo>
                    <a:pt x="32" y="2106"/>
                  </a:lnTo>
                  <a:lnTo>
                    <a:pt x="50" y="2120"/>
                  </a:lnTo>
                  <a:lnTo>
                    <a:pt x="70" y="2134"/>
                  </a:lnTo>
                  <a:lnTo>
                    <a:pt x="94" y="2148"/>
                  </a:lnTo>
                  <a:lnTo>
                    <a:pt x="120" y="2160"/>
                  </a:lnTo>
                  <a:lnTo>
                    <a:pt x="150" y="2170"/>
                  </a:lnTo>
                  <a:lnTo>
                    <a:pt x="182" y="2180"/>
                  </a:lnTo>
                  <a:lnTo>
                    <a:pt x="216" y="2190"/>
                  </a:lnTo>
                  <a:lnTo>
                    <a:pt x="252" y="2196"/>
                  </a:lnTo>
                  <a:lnTo>
                    <a:pt x="290" y="2202"/>
                  </a:lnTo>
                  <a:lnTo>
                    <a:pt x="330" y="2206"/>
                  </a:lnTo>
                  <a:lnTo>
                    <a:pt x="370" y="2210"/>
                  </a:lnTo>
                  <a:lnTo>
                    <a:pt x="412" y="2210"/>
                  </a:lnTo>
                  <a:lnTo>
                    <a:pt x="412" y="2210"/>
                  </a:lnTo>
                  <a:lnTo>
                    <a:pt x="454" y="2210"/>
                  </a:lnTo>
                  <a:lnTo>
                    <a:pt x="496" y="2206"/>
                  </a:lnTo>
                  <a:lnTo>
                    <a:pt x="536" y="2202"/>
                  </a:lnTo>
                  <a:lnTo>
                    <a:pt x="574" y="2196"/>
                  </a:lnTo>
                  <a:lnTo>
                    <a:pt x="610" y="2190"/>
                  </a:lnTo>
                  <a:lnTo>
                    <a:pt x="644" y="2180"/>
                  </a:lnTo>
                  <a:lnTo>
                    <a:pt x="676" y="2170"/>
                  </a:lnTo>
                  <a:lnTo>
                    <a:pt x="704" y="2160"/>
                  </a:lnTo>
                  <a:lnTo>
                    <a:pt x="732" y="2148"/>
                  </a:lnTo>
                  <a:lnTo>
                    <a:pt x="754" y="2134"/>
                  </a:lnTo>
                  <a:lnTo>
                    <a:pt x="776" y="2120"/>
                  </a:lnTo>
                  <a:lnTo>
                    <a:pt x="792" y="2106"/>
                  </a:lnTo>
                  <a:lnTo>
                    <a:pt x="806" y="2090"/>
                  </a:lnTo>
                  <a:lnTo>
                    <a:pt x="816" y="2074"/>
                  </a:lnTo>
                  <a:lnTo>
                    <a:pt x="824" y="2056"/>
                  </a:lnTo>
                  <a:lnTo>
                    <a:pt x="826" y="2038"/>
                  </a:lnTo>
                  <a:lnTo>
                    <a:pt x="826" y="0"/>
                  </a:lnTo>
                  <a:lnTo>
                    <a:pt x="826" y="0"/>
                  </a:lnTo>
                  <a:lnTo>
                    <a:pt x="824" y="18"/>
                  </a:lnTo>
                  <a:lnTo>
                    <a:pt x="816" y="34"/>
                  </a:lnTo>
                  <a:lnTo>
                    <a:pt x="806" y="52"/>
                  </a:lnTo>
                  <a:lnTo>
                    <a:pt x="792" y="66"/>
                  </a:lnTo>
                  <a:lnTo>
                    <a:pt x="776" y="82"/>
                  </a:lnTo>
                  <a:lnTo>
                    <a:pt x="754" y="96"/>
                  </a:lnTo>
                  <a:lnTo>
                    <a:pt x="732" y="110"/>
                  </a:lnTo>
                  <a:lnTo>
                    <a:pt x="704" y="122"/>
                  </a:lnTo>
                  <a:lnTo>
                    <a:pt x="676" y="132"/>
                  </a:lnTo>
                  <a:lnTo>
                    <a:pt x="644" y="142"/>
                  </a:lnTo>
                  <a:lnTo>
                    <a:pt x="610" y="150"/>
                  </a:lnTo>
                  <a:lnTo>
                    <a:pt x="574" y="158"/>
                  </a:lnTo>
                  <a:lnTo>
                    <a:pt x="536" y="164"/>
                  </a:lnTo>
                  <a:lnTo>
                    <a:pt x="496" y="168"/>
                  </a:lnTo>
                  <a:lnTo>
                    <a:pt x="454" y="170"/>
                  </a:lnTo>
                  <a:lnTo>
                    <a:pt x="412" y="172"/>
                  </a:lnTo>
                  <a:lnTo>
                    <a:pt x="412" y="172"/>
                  </a:lnTo>
                  <a:close/>
                </a:path>
              </a:pathLst>
            </a:custGeom>
            <a:gradFill flip="none" rotWithShape="1">
              <a:gsLst>
                <a:gs pos="26000">
                  <a:schemeClr val="accent4">
                    <a:lumMod val="40000"/>
                    <a:lumOff val="60000"/>
                  </a:schemeClr>
                </a:gs>
                <a:gs pos="0">
                  <a:schemeClr val="accent4">
                    <a:lumMod val="60000"/>
                    <a:lumOff val="40000"/>
                  </a:schemeClr>
                </a:gs>
                <a:gs pos="64000">
                  <a:schemeClr val="accent4"/>
                </a:gs>
                <a:gs pos="100000">
                  <a:schemeClr val="accent4">
                    <a:lumMod val="60000"/>
                    <a:lumOff val="4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68"/>
            <p:cNvSpPr>
              <a:spLocks/>
            </p:cNvSpPr>
            <p:nvPr/>
          </p:nvSpPr>
          <p:spPr bwMode="auto">
            <a:xfrm>
              <a:off x="5557838" y="4359275"/>
              <a:ext cx="1311275" cy="546100"/>
            </a:xfrm>
            <a:custGeom>
              <a:avLst/>
              <a:gdLst>
                <a:gd name="T0" fmla="*/ 826 w 826"/>
                <a:gd name="T1" fmla="*/ 172 h 344"/>
                <a:gd name="T2" fmla="*/ 816 w 826"/>
                <a:gd name="T3" fmla="*/ 208 h 344"/>
                <a:gd name="T4" fmla="*/ 792 w 826"/>
                <a:gd name="T5" fmla="*/ 240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6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8"/>
                  </a:lnTo>
                  <a:lnTo>
                    <a:pt x="806" y="224"/>
                  </a:lnTo>
                  <a:lnTo>
                    <a:pt x="792" y="240"/>
                  </a:lnTo>
                  <a:lnTo>
                    <a:pt x="776" y="254"/>
                  </a:lnTo>
                  <a:lnTo>
                    <a:pt x="754" y="268"/>
                  </a:lnTo>
                  <a:lnTo>
                    <a:pt x="732" y="282"/>
                  </a:lnTo>
                  <a:lnTo>
                    <a:pt x="704" y="294"/>
                  </a:lnTo>
                  <a:lnTo>
                    <a:pt x="676" y="304"/>
                  </a:lnTo>
                  <a:lnTo>
                    <a:pt x="644" y="314"/>
                  </a:lnTo>
                  <a:lnTo>
                    <a:pt x="610" y="324"/>
                  </a:lnTo>
                  <a:lnTo>
                    <a:pt x="574" y="330"/>
                  </a:lnTo>
                  <a:lnTo>
                    <a:pt x="536" y="336"/>
                  </a:lnTo>
                  <a:lnTo>
                    <a:pt x="496" y="340"/>
                  </a:lnTo>
                  <a:lnTo>
                    <a:pt x="454" y="344"/>
                  </a:lnTo>
                  <a:lnTo>
                    <a:pt x="412" y="344"/>
                  </a:lnTo>
                  <a:lnTo>
                    <a:pt x="412" y="344"/>
                  </a:lnTo>
                  <a:lnTo>
                    <a:pt x="370" y="344"/>
                  </a:lnTo>
                  <a:lnTo>
                    <a:pt x="330" y="340"/>
                  </a:lnTo>
                  <a:lnTo>
                    <a:pt x="290" y="336"/>
                  </a:lnTo>
                  <a:lnTo>
                    <a:pt x="252" y="330"/>
                  </a:lnTo>
                  <a:lnTo>
                    <a:pt x="216" y="324"/>
                  </a:lnTo>
                  <a:lnTo>
                    <a:pt x="182" y="314"/>
                  </a:lnTo>
                  <a:lnTo>
                    <a:pt x="150" y="304"/>
                  </a:lnTo>
                  <a:lnTo>
                    <a:pt x="120"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4"/>
                  </a:lnTo>
                  <a:lnTo>
                    <a:pt x="754" y="76"/>
                  </a:lnTo>
                  <a:lnTo>
                    <a:pt x="776" y="90"/>
                  </a:lnTo>
                  <a:lnTo>
                    <a:pt x="792" y="106"/>
                  </a:lnTo>
                  <a:lnTo>
                    <a:pt x="806" y="122"/>
                  </a:lnTo>
                  <a:lnTo>
                    <a:pt x="816"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组合 75"/>
          <p:cNvGrpSpPr/>
          <p:nvPr/>
        </p:nvGrpSpPr>
        <p:grpSpPr>
          <a:xfrm>
            <a:off x="5090784" y="2299962"/>
            <a:ext cx="1023289" cy="3447779"/>
            <a:chOff x="7081838" y="9525"/>
            <a:chExt cx="1489075" cy="5016500"/>
          </a:xfrm>
        </p:grpSpPr>
        <p:sp>
          <p:nvSpPr>
            <p:cNvPr id="77" name="Freeform 172"/>
            <p:cNvSpPr>
              <a:spLocks/>
            </p:cNvSpPr>
            <p:nvPr/>
          </p:nvSpPr>
          <p:spPr bwMode="auto">
            <a:xfrm>
              <a:off x="7081838"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70"/>
            <p:cNvSpPr>
              <a:spLocks/>
            </p:cNvSpPr>
            <p:nvPr/>
          </p:nvSpPr>
          <p:spPr bwMode="auto">
            <a:xfrm>
              <a:off x="7081838"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171"/>
            <p:cNvSpPr>
              <a:spLocks/>
            </p:cNvSpPr>
            <p:nvPr/>
          </p:nvSpPr>
          <p:spPr bwMode="auto">
            <a:xfrm>
              <a:off x="7081838"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组合 79"/>
          <p:cNvGrpSpPr/>
          <p:nvPr/>
        </p:nvGrpSpPr>
        <p:grpSpPr>
          <a:xfrm>
            <a:off x="5151876" y="2755011"/>
            <a:ext cx="901105" cy="2909808"/>
            <a:chOff x="7170738" y="671620"/>
            <a:chExt cx="1311275" cy="4233755"/>
          </a:xfrm>
        </p:grpSpPr>
        <p:sp>
          <p:nvSpPr>
            <p:cNvPr id="81" name="Freeform 173"/>
            <p:cNvSpPr>
              <a:spLocks/>
            </p:cNvSpPr>
            <p:nvPr/>
          </p:nvSpPr>
          <p:spPr bwMode="auto">
            <a:xfrm>
              <a:off x="7170738" y="671620"/>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2 h 344"/>
                <a:gd name="T20" fmla="*/ 290 w 826"/>
                <a:gd name="T21" fmla="*/ 336 h 344"/>
                <a:gd name="T22" fmla="*/ 216 w 826"/>
                <a:gd name="T23" fmla="*/ 322 h 344"/>
                <a:gd name="T24" fmla="*/ 152 w 826"/>
                <a:gd name="T25" fmla="*/ 304 h 344"/>
                <a:gd name="T26" fmla="*/ 96 w 826"/>
                <a:gd name="T27" fmla="*/ 282 h 344"/>
                <a:gd name="T28" fmla="*/ 50 w 826"/>
                <a:gd name="T29" fmla="*/ 254 h 344"/>
                <a:gd name="T30" fmla="*/ 20 w 826"/>
                <a:gd name="T31" fmla="*/ 222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0 h 344"/>
                <a:gd name="T58" fmla="*/ 676 w 826"/>
                <a:gd name="T59" fmla="*/ 40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6"/>
                  </a:lnTo>
                  <a:lnTo>
                    <a:pt x="808" y="222"/>
                  </a:lnTo>
                  <a:lnTo>
                    <a:pt x="794" y="238"/>
                  </a:lnTo>
                  <a:lnTo>
                    <a:pt x="776" y="254"/>
                  </a:lnTo>
                  <a:lnTo>
                    <a:pt x="756" y="268"/>
                  </a:lnTo>
                  <a:lnTo>
                    <a:pt x="732" y="282"/>
                  </a:lnTo>
                  <a:lnTo>
                    <a:pt x="706" y="294"/>
                  </a:lnTo>
                  <a:lnTo>
                    <a:pt x="676" y="304"/>
                  </a:lnTo>
                  <a:lnTo>
                    <a:pt x="644" y="314"/>
                  </a:lnTo>
                  <a:lnTo>
                    <a:pt x="610" y="322"/>
                  </a:lnTo>
                  <a:lnTo>
                    <a:pt x="574" y="330"/>
                  </a:lnTo>
                  <a:lnTo>
                    <a:pt x="536" y="336"/>
                  </a:lnTo>
                  <a:lnTo>
                    <a:pt x="496" y="340"/>
                  </a:lnTo>
                  <a:lnTo>
                    <a:pt x="456" y="342"/>
                  </a:lnTo>
                  <a:lnTo>
                    <a:pt x="414" y="344"/>
                  </a:lnTo>
                  <a:lnTo>
                    <a:pt x="414" y="344"/>
                  </a:lnTo>
                  <a:lnTo>
                    <a:pt x="372" y="342"/>
                  </a:lnTo>
                  <a:lnTo>
                    <a:pt x="330" y="340"/>
                  </a:lnTo>
                  <a:lnTo>
                    <a:pt x="290" y="336"/>
                  </a:lnTo>
                  <a:lnTo>
                    <a:pt x="254" y="330"/>
                  </a:lnTo>
                  <a:lnTo>
                    <a:pt x="216" y="322"/>
                  </a:lnTo>
                  <a:lnTo>
                    <a:pt x="182" y="314"/>
                  </a:lnTo>
                  <a:lnTo>
                    <a:pt x="152" y="304"/>
                  </a:lnTo>
                  <a:lnTo>
                    <a:pt x="122" y="294"/>
                  </a:lnTo>
                  <a:lnTo>
                    <a:pt x="96" y="282"/>
                  </a:lnTo>
                  <a:lnTo>
                    <a:pt x="72" y="268"/>
                  </a:lnTo>
                  <a:lnTo>
                    <a:pt x="50" y="254"/>
                  </a:lnTo>
                  <a:lnTo>
                    <a:pt x="34" y="238"/>
                  </a:lnTo>
                  <a:lnTo>
                    <a:pt x="20" y="222"/>
                  </a:lnTo>
                  <a:lnTo>
                    <a:pt x="10" y="206"/>
                  </a:lnTo>
                  <a:lnTo>
                    <a:pt x="4" y="190"/>
                  </a:lnTo>
                  <a:lnTo>
                    <a:pt x="0" y="172"/>
                  </a:lnTo>
                  <a:lnTo>
                    <a:pt x="0" y="172"/>
                  </a:lnTo>
                  <a:lnTo>
                    <a:pt x="4" y="154"/>
                  </a:lnTo>
                  <a:lnTo>
                    <a:pt x="10" y="138"/>
                  </a:lnTo>
                  <a:lnTo>
                    <a:pt x="20" y="120"/>
                  </a:lnTo>
                  <a:lnTo>
                    <a:pt x="34" y="106"/>
                  </a:lnTo>
                  <a:lnTo>
                    <a:pt x="50" y="90"/>
                  </a:lnTo>
                  <a:lnTo>
                    <a:pt x="72" y="76"/>
                  </a:lnTo>
                  <a:lnTo>
                    <a:pt x="96" y="62"/>
                  </a:lnTo>
                  <a:lnTo>
                    <a:pt x="122" y="50"/>
                  </a:lnTo>
                  <a:lnTo>
                    <a:pt x="152" y="40"/>
                  </a:lnTo>
                  <a:lnTo>
                    <a:pt x="182" y="30"/>
                  </a:lnTo>
                  <a:lnTo>
                    <a:pt x="216" y="20"/>
                  </a:lnTo>
                  <a:lnTo>
                    <a:pt x="254" y="14"/>
                  </a:lnTo>
                  <a:lnTo>
                    <a:pt x="290" y="8"/>
                  </a:lnTo>
                  <a:lnTo>
                    <a:pt x="330" y="4"/>
                  </a:lnTo>
                  <a:lnTo>
                    <a:pt x="372" y="2"/>
                  </a:lnTo>
                  <a:lnTo>
                    <a:pt x="414" y="0"/>
                  </a:lnTo>
                  <a:lnTo>
                    <a:pt x="414" y="0"/>
                  </a:lnTo>
                  <a:lnTo>
                    <a:pt x="456" y="2"/>
                  </a:lnTo>
                  <a:lnTo>
                    <a:pt x="496" y="4"/>
                  </a:lnTo>
                  <a:lnTo>
                    <a:pt x="536" y="8"/>
                  </a:lnTo>
                  <a:lnTo>
                    <a:pt x="574" y="14"/>
                  </a:lnTo>
                  <a:lnTo>
                    <a:pt x="610" y="20"/>
                  </a:lnTo>
                  <a:lnTo>
                    <a:pt x="644" y="30"/>
                  </a:lnTo>
                  <a:lnTo>
                    <a:pt x="676" y="40"/>
                  </a:lnTo>
                  <a:lnTo>
                    <a:pt x="706" y="50"/>
                  </a:lnTo>
                  <a:lnTo>
                    <a:pt x="732" y="62"/>
                  </a:lnTo>
                  <a:lnTo>
                    <a:pt x="756" y="76"/>
                  </a:lnTo>
                  <a:lnTo>
                    <a:pt x="776" y="90"/>
                  </a:lnTo>
                  <a:lnTo>
                    <a:pt x="794" y="106"/>
                  </a:lnTo>
                  <a:lnTo>
                    <a:pt x="808" y="120"/>
                  </a:lnTo>
                  <a:lnTo>
                    <a:pt x="818" y="138"/>
                  </a:lnTo>
                  <a:lnTo>
                    <a:pt x="824" y="154"/>
                  </a:lnTo>
                  <a:lnTo>
                    <a:pt x="826" y="172"/>
                  </a:lnTo>
                  <a:lnTo>
                    <a:pt x="826" y="172"/>
                  </a:lnTo>
                  <a:close/>
                </a:path>
              </a:pathLst>
            </a:custGeom>
            <a:gradFill flip="none" rotWithShape="1">
              <a:gsLst>
                <a:gs pos="0">
                  <a:schemeClr val="accent5">
                    <a:lumMod val="40000"/>
                    <a:lumOff val="60000"/>
                  </a:schemeClr>
                </a:gs>
                <a:gs pos="100000">
                  <a:schemeClr val="accent5"/>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75"/>
            <p:cNvSpPr>
              <a:spLocks/>
            </p:cNvSpPr>
            <p:nvPr/>
          </p:nvSpPr>
          <p:spPr bwMode="auto">
            <a:xfrm>
              <a:off x="7170738" y="933450"/>
              <a:ext cx="1311275" cy="3971925"/>
            </a:xfrm>
            <a:custGeom>
              <a:avLst/>
              <a:gdLst>
                <a:gd name="T0" fmla="*/ 414 w 826"/>
                <a:gd name="T1" fmla="*/ 172 h 2614"/>
                <a:gd name="T2" fmla="*/ 330 w 826"/>
                <a:gd name="T3" fmla="*/ 168 h 2614"/>
                <a:gd name="T4" fmla="*/ 254 w 826"/>
                <a:gd name="T5" fmla="*/ 158 h 2614"/>
                <a:gd name="T6" fmla="*/ 182 w 826"/>
                <a:gd name="T7" fmla="*/ 142 h 2614"/>
                <a:gd name="T8" fmla="*/ 122 w 826"/>
                <a:gd name="T9" fmla="*/ 122 h 2614"/>
                <a:gd name="T10" fmla="*/ 72 w 826"/>
                <a:gd name="T11" fmla="*/ 96 h 2614"/>
                <a:gd name="T12" fmla="*/ 34 w 826"/>
                <a:gd name="T13" fmla="*/ 66 h 2614"/>
                <a:gd name="T14" fmla="*/ 10 w 826"/>
                <a:gd name="T15" fmla="*/ 34 h 2614"/>
                <a:gd name="T16" fmla="*/ 0 w 826"/>
                <a:gd name="T17" fmla="*/ 0 h 2614"/>
                <a:gd name="T18" fmla="*/ 0 w 826"/>
                <a:gd name="T19" fmla="*/ 2442 h 2614"/>
                <a:gd name="T20" fmla="*/ 10 w 826"/>
                <a:gd name="T21" fmla="*/ 2478 h 2614"/>
                <a:gd name="T22" fmla="*/ 34 w 826"/>
                <a:gd name="T23" fmla="*/ 2510 h 2614"/>
                <a:gd name="T24" fmla="*/ 72 w 826"/>
                <a:gd name="T25" fmla="*/ 2538 h 2614"/>
                <a:gd name="T26" fmla="*/ 122 w 826"/>
                <a:gd name="T27" fmla="*/ 2564 h 2614"/>
                <a:gd name="T28" fmla="*/ 182 w 826"/>
                <a:gd name="T29" fmla="*/ 2584 h 2614"/>
                <a:gd name="T30" fmla="*/ 254 w 826"/>
                <a:gd name="T31" fmla="*/ 2600 h 2614"/>
                <a:gd name="T32" fmla="*/ 330 w 826"/>
                <a:gd name="T33" fmla="*/ 2610 h 2614"/>
                <a:gd name="T34" fmla="*/ 414 w 826"/>
                <a:gd name="T35" fmla="*/ 2614 h 2614"/>
                <a:gd name="T36" fmla="*/ 456 w 826"/>
                <a:gd name="T37" fmla="*/ 2614 h 2614"/>
                <a:gd name="T38" fmla="*/ 536 w 826"/>
                <a:gd name="T39" fmla="*/ 2606 h 2614"/>
                <a:gd name="T40" fmla="*/ 610 w 826"/>
                <a:gd name="T41" fmla="*/ 2594 h 2614"/>
                <a:gd name="T42" fmla="*/ 676 w 826"/>
                <a:gd name="T43" fmla="*/ 2574 h 2614"/>
                <a:gd name="T44" fmla="*/ 732 w 826"/>
                <a:gd name="T45" fmla="*/ 2552 h 2614"/>
                <a:gd name="T46" fmla="*/ 776 w 826"/>
                <a:gd name="T47" fmla="*/ 2524 h 2614"/>
                <a:gd name="T48" fmla="*/ 808 w 826"/>
                <a:gd name="T49" fmla="*/ 2494 h 2614"/>
                <a:gd name="T50" fmla="*/ 824 w 826"/>
                <a:gd name="T51" fmla="*/ 2460 h 2614"/>
                <a:gd name="T52" fmla="*/ 826 w 826"/>
                <a:gd name="T53" fmla="*/ 0 h 2614"/>
                <a:gd name="T54" fmla="*/ 824 w 826"/>
                <a:gd name="T55" fmla="*/ 18 h 2614"/>
                <a:gd name="T56" fmla="*/ 808 w 826"/>
                <a:gd name="T57" fmla="*/ 50 h 2614"/>
                <a:gd name="T58" fmla="*/ 776 w 826"/>
                <a:gd name="T59" fmla="*/ 82 h 2614"/>
                <a:gd name="T60" fmla="*/ 732 w 826"/>
                <a:gd name="T61" fmla="*/ 110 h 2614"/>
                <a:gd name="T62" fmla="*/ 676 w 826"/>
                <a:gd name="T63" fmla="*/ 132 h 2614"/>
                <a:gd name="T64" fmla="*/ 610 w 826"/>
                <a:gd name="T65" fmla="*/ 150 h 2614"/>
                <a:gd name="T66" fmla="*/ 536 w 826"/>
                <a:gd name="T67" fmla="*/ 164 h 2614"/>
                <a:gd name="T68" fmla="*/ 456 w 826"/>
                <a:gd name="T69" fmla="*/ 170 h 2614"/>
                <a:gd name="T70" fmla="*/ 414 w 826"/>
                <a:gd name="T71" fmla="*/ 172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614">
                  <a:moveTo>
                    <a:pt x="414" y="172"/>
                  </a:moveTo>
                  <a:lnTo>
                    <a:pt x="414" y="172"/>
                  </a:lnTo>
                  <a:lnTo>
                    <a:pt x="372" y="170"/>
                  </a:lnTo>
                  <a:lnTo>
                    <a:pt x="330" y="168"/>
                  </a:lnTo>
                  <a:lnTo>
                    <a:pt x="290" y="164"/>
                  </a:lnTo>
                  <a:lnTo>
                    <a:pt x="254" y="158"/>
                  </a:lnTo>
                  <a:lnTo>
                    <a:pt x="216" y="150"/>
                  </a:lnTo>
                  <a:lnTo>
                    <a:pt x="182" y="142"/>
                  </a:lnTo>
                  <a:lnTo>
                    <a:pt x="152" y="132"/>
                  </a:lnTo>
                  <a:lnTo>
                    <a:pt x="122" y="122"/>
                  </a:lnTo>
                  <a:lnTo>
                    <a:pt x="96" y="110"/>
                  </a:lnTo>
                  <a:lnTo>
                    <a:pt x="72" y="96"/>
                  </a:lnTo>
                  <a:lnTo>
                    <a:pt x="50" y="82"/>
                  </a:lnTo>
                  <a:lnTo>
                    <a:pt x="34" y="66"/>
                  </a:lnTo>
                  <a:lnTo>
                    <a:pt x="20" y="50"/>
                  </a:lnTo>
                  <a:lnTo>
                    <a:pt x="10" y="34"/>
                  </a:lnTo>
                  <a:lnTo>
                    <a:pt x="4" y="18"/>
                  </a:lnTo>
                  <a:lnTo>
                    <a:pt x="0" y="0"/>
                  </a:lnTo>
                  <a:lnTo>
                    <a:pt x="0" y="2442"/>
                  </a:lnTo>
                  <a:lnTo>
                    <a:pt x="0" y="2442"/>
                  </a:lnTo>
                  <a:lnTo>
                    <a:pt x="4" y="2460"/>
                  </a:lnTo>
                  <a:lnTo>
                    <a:pt x="10" y="2478"/>
                  </a:lnTo>
                  <a:lnTo>
                    <a:pt x="20" y="2494"/>
                  </a:lnTo>
                  <a:lnTo>
                    <a:pt x="34" y="2510"/>
                  </a:lnTo>
                  <a:lnTo>
                    <a:pt x="50" y="2524"/>
                  </a:lnTo>
                  <a:lnTo>
                    <a:pt x="72" y="2538"/>
                  </a:lnTo>
                  <a:lnTo>
                    <a:pt x="96" y="2552"/>
                  </a:lnTo>
                  <a:lnTo>
                    <a:pt x="122" y="2564"/>
                  </a:lnTo>
                  <a:lnTo>
                    <a:pt x="152" y="2574"/>
                  </a:lnTo>
                  <a:lnTo>
                    <a:pt x="182" y="2584"/>
                  </a:lnTo>
                  <a:lnTo>
                    <a:pt x="216" y="2594"/>
                  </a:lnTo>
                  <a:lnTo>
                    <a:pt x="254" y="2600"/>
                  </a:lnTo>
                  <a:lnTo>
                    <a:pt x="290" y="2606"/>
                  </a:lnTo>
                  <a:lnTo>
                    <a:pt x="330" y="2610"/>
                  </a:lnTo>
                  <a:lnTo>
                    <a:pt x="372" y="2614"/>
                  </a:lnTo>
                  <a:lnTo>
                    <a:pt x="414" y="2614"/>
                  </a:lnTo>
                  <a:lnTo>
                    <a:pt x="414" y="2614"/>
                  </a:lnTo>
                  <a:lnTo>
                    <a:pt x="456" y="2614"/>
                  </a:lnTo>
                  <a:lnTo>
                    <a:pt x="496" y="2610"/>
                  </a:lnTo>
                  <a:lnTo>
                    <a:pt x="536" y="2606"/>
                  </a:lnTo>
                  <a:lnTo>
                    <a:pt x="574" y="2600"/>
                  </a:lnTo>
                  <a:lnTo>
                    <a:pt x="610" y="2594"/>
                  </a:lnTo>
                  <a:lnTo>
                    <a:pt x="644" y="2584"/>
                  </a:lnTo>
                  <a:lnTo>
                    <a:pt x="676" y="2574"/>
                  </a:lnTo>
                  <a:lnTo>
                    <a:pt x="706" y="2564"/>
                  </a:lnTo>
                  <a:lnTo>
                    <a:pt x="732" y="2552"/>
                  </a:lnTo>
                  <a:lnTo>
                    <a:pt x="756" y="2538"/>
                  </a:lnTo>
                  <a:lnTo>
                    <a:pt x="776" y="2524"/>
                  </a:lnTo>
                  <a:lnTo>
                    <a:pt x="794" y="2510"/>
                  </a:lnTo>
                  <a:lnTo>
                    <a:pt x="808" y="2494"/>
                  </a:lnTo>
                  <a:lnTo>
                    <a:pt x="818" y="2478"/>
                  </a:lnTo>
                  <a:lnTo>
                    <a:pt x="824" y="2460"/>
                  </a:lnTo>
                  <a:lnTo>
                    <a:pt x="826" y="2442"/>
                  </a:lnTo>
                  <a:lnTo>
                    <a:pt x="826" y="0"/>
                  </a:lnTo>
                  <a:lnTo>
                    <a:pt x="826" y="0"/>
                  </a:lnTo>
                  <a:lnTo>
                    <a:pt x="824" y="18"/>
                  </a:lnTo>
                  <a:lnTo>
                    <a:pt x="818" y="34"/>
                  </a:lnTo>
                  <a:lnTo>
                    <a:pt x="808" y="50"/>
                  </a:lnTo>
                  <a:lnTo>
                    <a:pt x="794" y="66"/>
                  </a:lnTo>
                  <a:lnTo>
                    <a:pt x="776" y="82"/>
                  </a:lnTo>
                  <a:lnTo>
                    <a:pt x="756" y="96"/>
                  </a:lnTo>
                  <a:lnTo>
                    <a:pt x="732" y="110"/>
                  </a:lnTo>
                  <a:lnTo>
                    <a:pt x="706" y="122"/>
                  </a:lnTo>
                  <a:lnTo>
                    <a:pt x="676" y="132"/>
                  </a:lnTo>
                  <a:lnTo>
                    <a:pt x="644" y="142"/>
                  </a:lnTo>
                  <a:lnTo>
                    <a:pt x="610" y="150"/>
                  </a:lnTo>
                  <a:lnTo>
                    <a:pt x="574" y="158"/>
                  </a:lnTo>
                  <a:lnTo>
                    <a:pt x="536" y="164"/>
                  </a:lnTo>
                  <a:lnTo>
                    <a:pt x="496" y="168"/>
                  </a:lnTo>
                  <a:lnTo>
                    <a:pt x="456" y="170"/>
                  </a:lnTo>
                  <a:lnTo>
                    <a:pt x="414" y="172"/>
                  </a:lnTo>
                  <a:lnTo>
                    <a:pt x="414" y="172"/>
                  </a:lnTo>
                  <a:close/>
                </a:path>
              </a:pathLst>
            </a:custGeom>
            <a:gradFill flip="none" rotWithShape="1">
              <a:gsLst>
                <a:gs pos="26000">
                  <a:schemeClr val="accent5">
                    <a:lumMod val="40000"/>
                    <a:lumOff val="60000"/>
                  </a:schemeClr>
                </a:gs>
                <a:gs pos="0">
                  <a:schemeClr val="accent5">
                    <a:lumMod val="60000"/>
                    <a:lumOff val="40000"/>
                  </a:schemeClr>
                </a:gs>
                <a:gs pos="64000">
                  <a:schemeClr val="accent5"/>
                </a:gs>
                <a:gs pos="100000">
                  <a:schemeClr val="accent5">
                    <a:lumMod val="60000"/>
                    <a:lumOff val="40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74"/>
            <p:cNvSpPr>
              <a:spLocks/>
            </p:cNvSpPr>
            <p:nvPr/>
          </p:nvSpPr>
          <p:spPr bwMode="auto">
            <a:xfrm>
              <a:off x="717073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4 h 344"/>
                <a:gd name="T20" fmla="*/ 290 w 826"/>
                <a:gd name="T21" fmla="*/ 336 h 344"/>
                <a:gd name="T22" fmla="*/ 216 w 826"/>
                <a:gd name="T23" fmla="*/ 324 h 344"/>
                <a:gd name="T24" fmla="*/ 152 w 826"/>
                <a:gd name="T25" fmla="*/ 304 h 344"/>
                <a:gd name="T26" fmla="*/ 96 w 826"/>
                <a:gd name="T27" fmla="*/ 282 h 344"/>
                <a:gd name="T28" fmla="*/ 50 w 826"/>
                <a:gd name="T29" fmla="*/ 254 h 344"/>
                <a:gd name="T30" fmla="*/ 20 w 826"/>
                <a:gd name="T31" fmla="*/ 224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6" y="294"/>
                  </a:lnTo>
                  <a:lnTo>
                    <a:pt x="676" y="304"/>
                  </a:lnTo>
                  <a:lnTo>
                    <a:pt x="644" y="314"/>
                  </a:lnTo>
                  <a:lnTo>
                    <a:pt x="610" y="324"/>
                  </a:lnTo>
                  <a:lnTo>
                    <a:pt x="574" y="330"/>
                  </a:lnTo>
                  <a:lnTo>
                    <a:pt x="536" y="336"/>
                  </a:lnTo>
                  <a:lnTo>
                    <a:pt x="496" y="340"/>
                  </a:lnTo>
                  <a:lnTo>
                    <a:pt x="456" y="344"/>
                  </a:lnTo>
                  <a:lnTo>
                    <a:pt x="414" y="344"/>
                  </a:lnTo>
                  <a:lnTo>
                    <a:pt x="414" y="344"/>
                  </a:lnTo>
                  <a:lnTo>
                    <a:pt x="372" y="344"/>
                  </a:lnTo>
                  <a:lnTo>
                    <a:pt x="330" y="340"/>
                  </a:lnTo>
                  <a:lnTo>
                    <a:pt x="290" y="336"/>
                  </a:lnTo>
                  <a:lnTo>
                    <a:pt x="254" y="330"/>
                  </a:lnTo>
                  <a:lnTo>
                    <a:pt x="216" y="324"/>
                  </a:lnTo>
                  <a:lnTo>
                    <a:pt x="182" y="314"/>
                  </a:lnTo>
                  <a:lnTo>
                    <a:pt x="152" y="304"/>
                  </a:lnTo>
                  <a:lnTo>
                    <a:pt x="122" y="294"/>
                  </a:lnTo>
                  <a:lnTo>
                    <a:pt x="96" y="282"/>
                  </a:lnTo>
                  <a:lnTo>
                    <a:pt x="72" y="268"/>
                  </a:lnTo>
                  <a:lnTo>
                    <a:pt x="50" y="254"/>
                  </a:lnTo>
                  <a:lnTo>
                    <a:pt x="34" y="240"/>
                  </a:lnTo>
                  <a:lnTo>
                    <a:pt x="20" y="224"/>
                  </a:lnTo>
                  <a:lnTo>
                    <a:pt x="10" y="208"/>
                  </a:lnTo>
                  <a:lnTo>
                    <a:pt x="4" y="190"/>
                  </a:lnTo>
                  <a:lnTo>
                    <a:pt x="0" y="172"/>
                  </a:lnTo>
                  <a:lnTo>
                    <a:pt x="0" y="172"/>
                  </a:lnTo>
                  <a:lnTo>
                    <a:pt x="4" y="154"/>
                  </a:lnTo>
                  <a:lnTo>
                    <a:pt x="10" y="138"/>
                  </a:lnTo>
                  <a:lnTo>
                    <a:pt x="20" y="122"/>
                  </a:lnTo>
                  <a:lnTo>
                    <a:pt x="34" y="106"/>
                  </a:lnTo>
                  <a:lnTo>
                    <a:pt x="50" y="90"/>
                  </a:lnTo>
                  <a:lnTo>
                    <a:pt x="72" y="76"/>
                  </a:lnTo>
                  <a:lnTo>
                    <a:pt x="96" y="64"/>
                  </a:lnTo>
                  <a:lnTo>
                    <a:pt x="122" y="50"/>
                  </a:lnTo>
                  <a:lnTo>
                    <a:pt x="152" y="40"/>
                  </a:lnTo>
                  <a:lnTo>
                    <a:pt x="182" y="30"/>
                  </a:lnTo>
                  <a:lnTo>
                    <a:pt x="216" y="22"/>
                  </a:lnTo>
                  <a:lnTo>
                    <a:pt x="254" y="14"/>
                  </a:lnTo>
                  <a:lnTo>
                    <a:pt x="290" y="8"/>
                  </a:lnTo>
                  <a:lnTo>
                    <a:pt x="330" y="4"/>
                  </a:lnTo>
                  <a:lnTo>
                    <a:pt x="372" y="2"/>
                  </a:lnTo>
                  <a:lnTo>
                    <a:pt x="414" y="0"/>
                  </a:lnTo>
                  <a:lnTo>
                    <a:pt x="414" y="0"/>
                  </a:lnTo>
                  <a:lnTo>
                    <a:pt x="456" y="2"/>
                  </a:lnTo>
                  <a:lnTo>
                    <a:pt x="496" y="4"/>
                  </a:lnTo>
                  <a:lnTo>
                    <a:pt x="536" y="8"/>
                  </a:lnTo>
                  <a:lnTo>
                    <a:pt x="574" y="14"/>
                  </a:lnTo>
                  <a:lnTo>
                    <a:pt x="610" y="22"/>
                  </a:lnTo>
                  <a:lnTo>
                    <a:pt x="644" y="30"/>
                  </a:lnTo>
                  <a:lnTo>
                    <a:pt x="676" y="40"/>
                  </a:lnTo>
                  <a:lnTo>
                    <a:pt x="706"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314346010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300" fill="hold"/>
                                        <p:tgtEl>
                                          <p:spTgt spid="52"/>
                                        </p:tgtEl>
                                        <p:attrNameLst>
                                          <p:attrName>ppt_w</p:attrName>
                                        </p:attrNameLst>
                                      </p:cBhvr>
                                      <p:tavLst>
                                        <p:tav tm="0">
                                          <p:val>
                                            <p:fltVal val="0"/>
                                          </p:val>
                                        </p:tav>
                                        <p:tav tm="100000">
                                          <p:val>
                                            <p:strVal val="#ppt_w"/>
                                          </p:val>
                                        </p:tav>
                                      </p:tavLst>
                                    </p:anim>
                                    <p:anim calcmode="lin" valueType="num">
                                      <p:cBhvr>
                                        <p:cTn id="8" dur="300" fill="hold"/>
                                        <p:tgtEl>
                                          <p:spTgt spid="52"/>
                                        </p:tgtEl>
                                        <p:attrNameLst>
                                          <p:attrName>ppt_h</p:attrName>
                                        </p:attrNameLst>
                                      </p:cBhvr>
                                      <p:tavLst>
                                        <p:tav tm="0">
                                          <p:val>
                                            <p:fltVal val="0"/>
                                          </p:val>
                                        </p:tav>
                                        <p:tav tm="100000">
                                          <p:val>
                                            <p:strVal val="#ppt_h"/>
                                          </p:val>
                                        </p:tav>
                                      </p:tavLst>
                                    </p:anim>
                                    <p:animEffect transition="in" filter="fade">
                                      <p:cBhvr>
                                        <p:cTn id="9" dur="300"/>
                                        <p:tgtEl>
                                          <p:spTgt spid="52"/>
                                        </p:tgtEl>
                                      </p:cBhvr>
                                    </p:animEffect>
                                  </p:childTnLst>
                                </p:cTn>
                              </p:par>
                            </p:childTnLst>
                          </p:cTn>
                        </p:par>
                        <p:par>
                          <p:cTn id="10" fill="hold">
                            <p:stCondLst>
                              <p:cond delay="300"/>
                            </p:stCondLst>
                            <p:childTnLst>
                              <p:par>
                                <p:cTn id="11" presetID="22" presetClass="entr" presetSubtype="4"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300"/>
                                        <p:tgtEl>
                                          <p:spTgt spid="56"/>
                                        </p:tgtEl>
                                      </p:cBhvr>
                                    </p:animEffect>
                                  </p:childTnLst>
                                </p:cTn>
                              </p:par>
                            </p:childTnLst>
                          </p:cTn>
                        </p:par>
                        <p:par>
                          <p:cTn id="14" fill="hold">
                            <p:stCondLst>
                              <p:cond delay="600"/>
                            </p:stCondLst>
                            <p:childTnLst>
                              <p:par>
                                <p:cTn id="15" presetID="53" presetClass="entr" presetSubtype="16"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300" fill="hold"/>
                                        <p:tgtEl>
                                          <p:spTgt spid="41"/>
                                        </p:tgtEl>
                                        <p:attrNameLst>
                                          <p:attrName>ppt_w</p:attrName>
                                        </p:attrNameLst>
                                      </p:cBhvr>
                                      <p:tavLst>
                                        <p:tav tm="0">
                                          <p:val>
                                            <p:fltVal val="0"/>
                                          </p:val>
                                        </p:tav>
                                        <p:tav tm="100000">
                                          <p:val>
                                            <p:strVal val="#ppt_w"/>
                                          </p:val>
                                        </p:tav>
                                      </p:tavLst>
                                    </p:anim>
                                    <p:anim calcmode="lin" valueType="num">
                                      <p:cBhvr>
                                        <p:cTn id="18" dur="300" fill="hold"/>
                                        <p:tgtEl>
                                          <p:spTgt spid="41"/>
                                        </p:tgtEl>
                                        <p:attrNameLst>
                                          <p:attrName>ppt_h</p:attrName>
                                        </p:attrNameLst>
                                      </p:cBhvr>
                                      <p:tavLst>
                                        <p:tav tm="0">
                                          <p:val>
                                            <p:fltVal val="0"/>
                                          </p:val>
                                        </p:tav>
                                        <p:tav tm="100000">
                                          <p:val>
                                            <p:strVal val="#ppt_h"/>
                                          </p:val>
                                        </p:tav>
                                      </p:tavLst>
                                    </p:anim>
                                    <p:animEffect transition="in" filter="fade">
                                      <p:cBhvr>
                                        <p:cTn id="19" dur="300"/>
                                        <p:tgtEl>
                                          <p:spTgt spid="41"/>
                                        </p:tgtEl>
                                      </p:cBhvr>
                                    </p:animEffect>
                                  </p:childTnLst>
                                </p:cTn>
                              </p:par>
                            </p:childTnLst>
                          </p:cTn>
                        </p:par>
                        <p:par>
                          <p:cTn id="20" fill="hold">
                            <p:stCondLst>
                              <p:cond delay="900"/>
                            </p:stCondLst>
                            <p:childTnLst>
                              <p:par>
                                <p:cTn id="21" presetID="53" presetClass="entr" presetSubtype="16"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300" fill="hold"/>
                                        <p:tgtEl>
                                          <p:spTgt spid="60"/>
                                        </p:tgtEl>
                                        <p:attrNameLst>
                                          <p:attrName>ppt_w</p:attrName>
                                        </p:attrNameLst>
                                      </p:cBhvr>
                                      <p:tavLst>
                                        <p:tav tm="0">
                                          <p:val>
                                            <p:fltVal val="0"/>
                                          </p:val>
                                        </p:tav>
                                        <p:tav tm="100000">
                                          <p:val>
                                            <p:strVal val="#ppt_w"/>
                                          </p:val>
                                        </p:tav>
                                      </p:tavLst>
                                    </p:anim>
                                    <p:anim calcmode="lin" valueType="num">
                                      <p:cBhvr>
                                        <p:cTn id="24" dur="300" fill="hold"/>
                                        <p:tgtEl>
                                          <p:spTgt spid="60"/>
                                        </p:tgtEl>
                                        <p:attrNameLst>
                                          <p:attrName>ppt_h</p:attrName>
                                        </p:attrNameLst>
                                      </p:cBhvr>
                                      <p:tavLst>
                                        <p:tav tm="0">
                                          <p:val>
                                            <p:fltVal val="0"/>
                                          </p:val>
                                        </p:tav>
                                        <p:tav tm="100000">
                                          <p:val>
                                            <p:strVal val="#ppt_h"/>
                                          </p:val>
                                        </p:tav>
                                      </p:tavLst>
                                    </p:anim>
                                    <p:animEffect transition="in" filter="fade">
                                      <p:cBhvr>
                                        <p:cTn id="25" dur="300"/>
                                        <p:tgtEl>
                                          <p:spTgt spid="60"/>
                                        </p:tgtEl>
                                      </p:cBhvr>
                                    </p:animEffect>
                                  </p:childTnLst>
                                </p:cTn>
                              </p:par>
                            </p:childTnLst>
                          </p:cTn>
                        </p:par>
                        <p:par>
                          <p:cTn id="26" fill="hold">
                            <p:stCondLst>
                              <p:cond delay="1200"/>
                            </p:stCondLst>
                            <p:childTnLst>
                              <p:par>
                                <p:cTn id="27" presetID="22" presetClass="entr" presetSubtype="4"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wipe(down)">
                                      <p:cBhvr>
                                        <p:cTn id="29" dur="300"/>
                                        <p:tgtEl>
                                          <p:spTgt spid="64"/>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300" fill="hold"/>
                                        <p:tgtEl>
                                          <p:spTgt spid="46"/>
                                        </p:tgtEl>
                                        <p:attrNameLst>
                                          <p:attrName>ppt_w</p:attrName>
                                        </p:attrNameLst>
                                      </p:cBhvr>
                                      <p:tavLst>
                                        <p:tav tm="0">
                                          <p:val>
                                            <p:fltVal val="0"/>
                                          </p:val>
                                        </p:tav>
                                        <p:tav tm="100000">
                                          <p:val>
                                            <p:strVal val="#ppt_w"/>
                                          </p:val>
                                        </p:tav>
                                      </p:tavLst>
                                    </p:anim>
                                    <p:anim calcmode="lin" valueType="num">
                                      <p:cBhvr>
                                        <p:cTn id="34" dur="300" fill="hold"/>
                                        <p:tgtEl>
                                          <p:spTgt spid="46"/>
                                        </p:tgtEl>
                                        <p:attrNameLst>
                                          <p:attrName>ppt_h</p:attrName>
                                        </p:attrNameLst>
                                      </p:cBhvr>
                                      <p:tavLst>
                                        <p:tav tm="0">
                                          <p:val>
                                            <p:fltVal val="0"/>
                                          </p:val>
                                        </p:tav>
                                        <p:tav tm="100000">
                                          <p:val>
                                            <p:strVal val="#ppt_h"/>
                                          </p:val>
                                        </p:tav>
                                      </p:tavLst>
                                    </p:anim>
                                    <p:animEffect transition="in" filter="fade">
                                      <p:cBhvr>
                                        <p:cTn id="35" dur="300"/>
                                        <p:tgtEl>
                                          <p:spTgt spid="46"/>
                                        </p:tgtEl>
                                      </p:cBhvr>
                                    </p:animEffect>
                                  </p:childTnLst>
                                </p:cTn>
                              </p:par>
                            </p:childTnLst>
                          </p:cTn>
                        </p:par>
                        <p:par>
                          <p:cTn id="36" fill="hold">
                            <p:stCondLst>
                              <p:cond delay="18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300" fill="hold"/>
                                        <p:tgtEl>
                                          <p:spTgt spid="68"/>
                                        </p:tgtEl>
                                        <p:attrNameLst>
                                          <p:attrName>ppt_w</p:attrName>
                                        </p:attrNameLst>
                                      </p:cBhvr>
                                      <p:tavLst>
                                        <p:tav tm="0">
                                          <p:val>
                                            <p:fltVal val="0"/>
                                          </p:val>
                                        </p:tav>
                                        <p:tav tm="100000">
                                          <p:val>
                                            <p:strVal val="#ppt_w"/>
                                          </p:val>
                                        </p:tav>
                                      </p:tavLst>
                                    </p:anim>
                                    <p:anim calcmode="lin" valueType="num">
                                      <p:cBhvr>
                                        <p:cTn id="40" dur="300" fill="hold"/>
                                        <p:tgtEl>
                                          <p:spTgt spid="68"/>
                                        </p:tgtEl>
                                        <p:attrNameLst>
                                          <p:attrName>ppt_h</p:attrName>
                                        </p:attrNameLst>
                                      </p:cBhvr>
                                      <p:tavLst>
                                        <p:tav tm="0">
                                          <p:val>
                                            <p:fltVal val="0"/>
                                          </p:val>
                                        </p:tav>
                                        <p:tav tm="100000">
                                          <p:val>
                                            <p:strVal val="#ppt_h"/>
                                          </p:val>
                                        </p:tav>
                                      </p:tavLst>
                                    </p:anim>
                                    <p:animEffect transition="in" filter="fade">
                                      <p:cBhvr>
                                        <p:cTn id="41" dur="300"/>
                                        <p:tgtEl>
                                          <p:spTgt spid="68"/>
                                        </p:tgtEl>
                                      </p:cBhvr>
                                    </p:animEffect>
                                  </p:childTnLst>
                                </p:cTn>
                              </p:par>
                            </p:childTnLst>
                          </p:cTn>
                        </p:par>
                        <p:par>
                          <p:cTn id="42" fill="hold">
                            <p:stCondLst>
                              <p:cond delay="2100"/>
                            </p:stCondLst>
                            <p:childTnLst>
                              <p:par>
                                <p:cTn id="43" presetID="22" presetClass="entr" presetSubtype="4"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down)">
                                      <p:cBhvr>
                                        <p:cTn id="45" dur="300"/>
                                        <p:tgtEl>
                                          <p:spTgt spid="72"/>
                                        </p:tgtEl>
                                      </p:cBhvr>
                                    </p:animEffect>
                                  </p:childTnLst>
                                </p:cTn>
                              </p:par>
                            </p:childTnLst>
                          </p:cTn>
                        </p:par>
                        <p:par>
                          <p:cTn id="46" fill="hold">
                            <p:stCondLst>
                              <p:cond delay="2400"/>
                            </p:stCondLst>
                            <p:childTnLst>
                              <p:par>
                                <p:cTn id="47" presetID="53" presetClass="entr" presetSubtype="16"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300" fill="hold"/>
                                        <p:tgtEl>
                                          <p:spTgt spid="47"/>
                                        </p:tgtEl>
                                        <p:attrNameLst>
                                          <p:attrName>ppt_w</p:attrName>
                                        </p:attrNameLst>
                                      </p:cBhvr>
                                      <p:tavLst>
                                        <p:tav tm="0">
                                          <p:val>
                                            <p:fltVal val="0"/>
                                          </p:val>
                                        </p:tav>
                                        <p:tav tm="100000">
                                          <p:val>
                                            <p:strVal val="#ppt_w"/>
                                          </p:val>
                                        </p:tav>
                                      </p:tavLst>
                                    </p:anim>
                                    <p:anim calcmode="lin" valueType="num">
                                      <p:cBhvr>
                                        <p:cTn id="50" dur="300" fill="hold"/>
                                        <p:tgtEl>
                                          <p:spTgt spid="47"/>
                                        </p:tgtEl>
                                        <p:attrNameLst>
                                          <p:attrName>ppt_h</p:attrName>
                                        </p:attrNameLst>
                                      </p:cBhvr>
                                      <p:tavLst>
                                        <p:tav tm="0">
                                          <p:val>
                                            <p:fltVal val="0"/>
                                          </p:val>
                                        </p:tav>
                                        <p:tav tm="100000">
                                          <p:val>
                                            <p:strVal val="#ppt_h"/>
                                          </p:val>
                                        </p:tav>
                                      </p:tavLst>
                                    </p:anim>
                                    <p:animEffect transition="in" filter="fade">
                                      <p:cBhvr>
                                        <p:cTn id="51" dur="300"/>
                                        <p:tgtEl>
                                          <p:spTgt spid="47"/>
                                        </p:tgtEl>
                                      </p:cBhvr>
                                    </p:animEffect>
                                  </p:childTnLst>
                                </p:cTn>
                              </p:par>
                            </p:childTnLst>
                          </p:cTn>
                        </p:par>
                        <p:par>
                          <p:cTn id="52" fill="hold">
                            <p:stCondLst>
                              <p:cond delay="2700"/>
                            </p:stCondLst>
                            <p:childTnLst>
                              <p:par>
                                <p:cTn id="53" presetID="53" presetClass="entr" presetSubtype="16"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300" fill="hold"/>
                                        <p:tgtEl>
                                          <p:spTgt spid="76"/>
                                        </p:tgtEl>
                                        <p:attrNameLst>
                                          <p:attrName>ppt_w</p:attrName>
                                        </p:attrNameLst>
                                      </p:cBhvr>
                                      <p:tavLst>
                                        <p:tav tm="0">
                                          <p:val>
                                            <p:fltVal val="0"/>
                                          </p:val>
                                        </p:tav>
                                        <p:tav tm="100000">
                                          <p:val>
                                            <p:strVal val="#ppt_w"/>
                                          </p:val>
                                        </p:tav>
                                      </p:tavLst>
                                    </p:anim>
                                    <p:anim calcmode="lin" valueType="num">
                                      <p:cBhvr>
                                        <p:cTn id="56" dur="300" fill="hold"/>
                                        <p:tgtEl>
                                          <p:spTgt spid="76"/>
                                        </p:tgtEl>
                                        <p:attrNameLst>
                                          <p:attrName>ppt_h</p:attrName>
                                        </p:attrNameLst>
                                      </p:cBhvr>
                                      <p:tavLst>
                                        <p:tav tm="0">
                                          <p:val>
                                            <p:fltVal val="0"/>
                                          </p:val>
                                        </p:tav>
                                        <p:tav tm="100000">
                                          <p:val>
                                            <p:strVal val="#ppt_h"/>
                                          </p:val>
                                        </p:tav>
                                      </p:tavLst>
                                    </p:anim>
                                    <p:animEffect transition="in" filter="fade">
                                      <p:cBhvr>
                                        <p:cTn id="57" dur="300"/>
                                        <p:tgtEl>
                                          <p:spTgt spid="76"/>
                                        </p:tgtEl>
                                      </p:cBhvr>
                                    </p:animEffect>
                                  </p:childTnLst>
                                </p:cTn>
                              </p:par>
                            </p:childTnLst>
                          </p:cTn>
                        </p:par>
                        <p:par>
                          <p:cTn id="58" fill="hold">
                            <p:stCondLst>
                              <p:cond delay="3000"/>
                            </p:stCondLst>
                            <p:childTnLst>
                              <p:par>
                                <p:cTn id="59" presetID="22" presetClass="entr" presetSubtype="4"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down)">
                                      <p:cBhvr>
                                        <p:cTn id="61" dur="300"/>
                                        <p:tgtEl>
                                          <p:spTgt spid="80"/>
                                        </p:tgtEl>
                                      </p:cBhvr>
                                    </p:animEffect>
                                  </p:childTnLst>
                                </p:cTn>
                              </p:par>
                            </p:childTnLst>
                          </p:cTn>
                        </p:par>
                        <p:par>
                          <p:cTn id="62" fill="hold">
                            <p:stCondLst>
                              <p:cond delay="3300"/>
                            </p:stCondLst>
                            <p:childTnLst>
                              <p:par>
                                <p:cTn id="63" presetID="53" presetClass="entr" presetSubtype="16"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300" fill="hold"/>
                                        <p:tgtEl>
                                          <p:spTgt spid="48"/>
                                        </p:tgtEl>
                                        <p:attrNameLst>
                                          <p:attrName>ppt_w</p:attrName>
                                        </p:attrNameLst>
                                      </p:cBhvr>
                                      <p:tavLst>
                                        <p:tav tm="0">
                                          <p:val>
                                            <p:fltVal val="0"/>
                                          </p:val>
                                        </p:tav>
                                        <p:tav tm="100000">
                                          <p:val>
                                            <p:strVal val="#ppt_w"/>
                                          </p:val>
                                        </p:tav>
                                      </p:tavLst>
                                    </p:anim>
                                    <p:anim calcmode="lin" valueType="num">
                                      <p:cBhvr>
                                        <p:cTn id="66" dur="300" fill="hold"/>
                                        <p:tgtEl>
                                          <p:spTgt spid="48"/>
                                        </p:tgtEl>
                                        <p:attrNameLst>
                                          <p:attrName>ppt_h</p:attrName>
                                        </p:attrNameLst>
                                      </p:cBhvr>
                                      <p:tavLst>
                                        <p:tav tm="0">
                                          <p:val>
                                            <p:fltVal val="0"/>
                                          </p:val>
                                        </p:tav>
                                        <p:tav tm="100000">
                                          <p:val>
                                            <p:strVal val="#ppt_h"/>
                                          </p:val>
                                        </p:tav>
                                      </p:tavLst>
                                    </p:anim>
                                    <p:animEffect transition="in" filter="fade">
                                      <p:cBhvr>
                                        <p:cTn id="67" dur="300"/>
                                        <p:tgtEl>
                                          <p:spTgt spid="48"/>
                                        </p:tgtEl>
                                      </p:cBhvr>
                                    </p:animEffect>
                                  </p:childTnLst>
                                </p:cTn>
                              </p:par>
                            </p:childTnLst>
                          </p:cTn>
                        </p:par>
                        <p:par>
                          <p:cTn id="68" fill="hold">
                            <p:stCondLst>
                              <p:cond delay="3600"/>
                            </p:stCondLst>
                            <p:childTnLst>
                              <p:par>
                                <p:cTn id="69" presetID="53" presetClass="entr" presetSubtype="16"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300" fill="hold"/>
                                        <p:tgtEl>
                                          <p:spTgt spid="42"/>
                                        </p:tgtEl>
                                        <p:attrNameLst>
                                          <p:attrName>ppt_w</p:attrName>
                                        </p:attrNameLst>
                                      </p:cBhvr>
                                      <p:tavLst>
                                        <p:tav tm="0">
                                          <p:val>
                                            <p:fltVal val="0"/>
                                          </p:val>
                                        </p:tav>
                                        <p:tav tm="100000">
                                          <p:val>
                                            <p:strVal val="#ppt_w"/>
                                          </p:val>
                                        </p:tav>
                                      </p:tavLst>
                                    </p:anim>
                                    <p:anim calcmode="lin" valueType="num">
                                      <p:cBhvr>
                                        <p:cTn id="72" dur="300" fill="hold"/>
                                        <p:tgtEl>
                                          <p:spTgt spid="42"/>
                                        </p:tgtEl>
                                        <p:attrNameLst>
                                          <p:attrName>ppt_h</p:attrName>
                                        </p:attrNameLst>
                                      </p:cBhvr>
                                      <p:tavLst>
                                        <p:tav tm="0">
                                          <p:val>
                                            <p:fltVal val="0"/>
                                          </p:val>
                                        </p:tav>
                                        <p:tav tm="100000">
                                          <p:val>
                                            <p:strVal val="#ppt_h"/>
                                          </p:val>
                                        </p:tav>
                                      </p:tavLst>
                                    </p:anim>
                                    <p:animEffect transition="in" filter="fade">
                                      <p:cBhvr>
                                        <p:cTn id="73" dur="300"/>
                                        <p:tgtEl>
                                          <p:spTgt spid="42"/>
                                        </p:tgtEl>
                                      </p:cBhvr>
                                    </p:animEffect>
                                  </p:childTnLst>
                                </p:cTn>
                              </p:par>
                            </p:childTnLst>
                          </p:cTn>
                        </p:par>
                        <p:par>
                          <p:cTn id="74" fill="hold">
                            <p:stCondLst>
                              <p:cond delay="3900"/>
                            </p:stCondLst>
                            <p:childTnLst>
                              <p:par>
                                <p:cTn id="75" presetID="2" presetClass="entr" presetSubtype="2"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300" fill="hold"/>
                                        <p:tgtEl>
                                          <p:spTgt spid="40"/>
                                        </p:tgtEl>
                                        <p:attrNameLst>
                                          <p:attrName>ppt_x</p:attrName>
                                        </p:attrNameLst>
                                      </p:cBhvr>
                                      <p:tavLst>
                                        <p:tav tm="0">
                                          <p:val>
                                            <p:strVal val="1+#ppt_w/2"/>
                                          </p:val>
                                        </p:tav>
                                        <p:tav tm="100000">
                                          <p:val>
                                            <p:strVal val="#ppt_x"/>
                                          </p:val>
                                        </p:tav>
                                      </p:tavLst>
                                    </p:anim>
                                    <p:anim calcmode="lin" valueType="num">
                                      <p:cBhvr additive="base">
                                        <p:cTn id="78" dur="300" fill="hold"/>
                                        <p:tgtEl>
                                          <p:spTgt spid="40"/>
                                        </p:tgtEl>
                                        <p:attrNameLst>
                                          <p:attrName>ppt_y</p:attrName>
                                        </p:attrNameLst>
                                      </p:cBhvr>
                                      <p:tavLst>
                                        <p:tav tm="0">
                                          <p:val>
                                            <p:strVal val="#ppt_y"/>
                                          </p:val>
                                        </p:tav>
                                        <p:tav tm="100000">
                                          <p:val>
                                            <p:strVal val="#ppt_y"/>
                                          </p:val>
                                        </p:tav>
                                      </p:tavLst>
                                    </p:anim>
                                  </p:childTnLst>
                                </p:cTn>
                              </p:par>
                            </p:childTnLst>
                          </p:cTn>
                        </p:par>
                        <p:par>
                          <p:cTn id="79" fill="hold">
                            <p:stCondLst>
                              <p:cond delay="4200"/>
                            </p:stCondLst>
                            <p:childTnLst>
                              <p:par>
                                <p:cTn id="80" presetID="53" presetClass="entr" presetSubtype="16"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p:cTn id="82" dur="300" fill="hold"/>
                                        <p:tgtEl>
                                          <p:spTgt spid="49"/>
                                        </p:tgtEl>
                                        <p:attrNameLst>
                                          <p:attrName>ppt_w</p:attrName>
                                        </p:attrNameLst>
                                      </p:cBhvr>
                                      <p:tavLst>
                                        <p:tav tm="0">
                                          <p:val>
                                            <p:fltVal val="0"/>
                                          </p:val>
                                        </p:tav>
                                        <p:tav tm="100000">
                                          <p:val>
                                            <p:strVal val="#ppt_w"/>
                                          </p:val>
                                        </p:tav>
                                      </p:tavLst>
                                    </p:anim>
                                    <p:anim calcmode="lin" valueType="num">
                                      <p:cBhvr>
                                        <p:cTn id="83" dur="300" fill="hold"/>
                                        <p:tgtEl>
                                          <p:spTgt spid="49"/>
                                        </p:tgtEl>
                                        <p:attrNameLst>
                                          <p:attrName>ppt_h</p:attrName>
                                        </p:attrNameLst>
                                      </p:cBhvr>
                                      <p:tavLst>
                                        <p:tav tm="0">
                                          <p:val>
                                            <p:fltVal val="0"/>
                                          </p:val>
                                        </p:tav>
                                        <p:tav tm="100000">
                                          <p:val>
                                            <p:strVal val="#ppt_h"/>
                                          </p:val>
                                        </p:tav>
                                      </p:tavLst>
                                    </p:anim>
                                    <p:animEffect transition="in" filter="fade">
                                      <p:cBhvr>
                                        <p:cTn id="84" dur="300"/>
                                        <p:tgtEl>
                                          <p:spTgt spid="49"/>
                                        </p:tgtEl>
                                      </p:cBhvr>
                                    </p:animEffect>
                                  </p:childTnLst>
                                </p:cTn>
                              </p:par>
                            </p:childTnLst>
                          </p:cTn>
                        </p:par>
                        <p:par>
                          <p:cTn id="85" fill="hold">
                            <p:stCondLst>
                              <p:cond delay="4500"/>
                            </p:stCondLst>
                            <p:childTnLst>
                              <p:par>
                                <p:cTn id="86" presetID="2" presetClass="entr" presetSubtype="2"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300" fill="hold"/>
                                        <p:tgtEl>
                                          <p:spTgt spid="43"/>
                                        </p:tgtEl>
                                        <p:attrNameLst>
                                          <p:attrName>ppt_x</p:attrName>
                                        </p:attrNameLst>
                                      </p:cBhvr>
                                      <p:tavLst>
                                        <p:tav tm="0">
                                          <p:val>
                                            <p:strVal val="1+#ppt_w/2"/>
                                          </p:val>
                                        </p:tav>
                                        <p:tav tm="100000">
                                          <p:val>
                                            <p:strVal val="#ppt_x"/>
                                          </p:val>
                                        </p:tav>
                                      </p:tavLst>
                                    </p:anim>
                                    <p:anim calcmode="lin" valueType="num">
                                      <p:cBhvr additive="base">
                                        <p:cTn id="89" dur="300" fill="hold"/>
                                        <p:tgtEl>
                                          <p:spTgt spid="43"/>
                                        </p:tgtEl>
                                        <p:attrNameLst>
                                          <p:attrName>ppt_y</p:attrName>
                                        </p:attrNameLst>
                                      </p:cBhvr>
                                      <p:tavLst>
                                        <p:tav tm="0">
                                          <p:val>
                                            <p:strVal val="#ppt_y"/>
                                          </p:val>
                                        </p:tav>
                                        <p:tav tm="100000">
                                          <p:val>
                                            <p:strVal val="#ppt_y"/>
                                          </p:val>
                                        </p:tav>
                                      </p:tavLst>
                                    </p:anim>
                                  </p:childTnLst>
                                </p:cTn>
                              </p:par>
                            </p:childTnLst>
                          </p:cTn>
                        </p:par>
                        <p:par>
                          <p:cTn id="90" fill="hold">
                            <p:stCondLst>
                              <p:cond delay="4800"/>
                            </p:stCondLst>
                            <p:childTnLst>
                              <p:par>
                                <p:cTn id="91" presetID="53" presetClass="entr" presetSubtype="16"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300" fill="hold"/>
                                        <p:tgtEl>
                                          <p:spTgt spid="50"/>
                                        </p:tgtEl>
                                        <p:attrNameLst>
                                          <p:attrName>ppt_w</p:attrName>
                                        </p:attrNameLst>
                                      </p:cBhvr>
                                      <p:tavLst>
                                        <p:tav tm="0">
                                          <p:val>
                                            <p:fltVal val="0"/>
                                          </p:val>
                                        </p:tav>
                                        <p:tav tm="100000">
                                          <p:val>
                                            <p:strVal val="#ppt_w"/>
                                          </p:val>
                                        </p:tav>
                                      </p:tavLst>
                                    </p:anim>
                                    <p:anim calcmode="lin" valueType="num">
                                      <p:cBhvr>
                                        <p:cTn id="94" dur="300" fill="hold"/>
                                        <p:tgtEl>
                                          <p:spTgt spid="50"/>
                                        </p:tgtEl>
                                        <p:attrNameLst>
                                          <p:attrName>ppt_h</p:attrName>
                                        </p:attrNameLst>
                                      </p:cBhvr>
                                      <p:tavLst>
                                        <p:tav tm="0">
                                          <p:val>
                                            <p:fltVal val="0"/>
                                          </p:val>
                                        </p:tav>
                                        <p:tav tm="100000">
                                          <p:val>
                                            <p:strVal val="#ppt_h"/>
                                          </p:val>
                                        </p:tav>
                                      </p:tavLst>
                                    </p:anim>
                                    <p:animEffect transition="in" filter="fade">
                                      <p:cBhvr>
                                        <p:cTn id="95" dur="300"/>
                                        <p:tgtEl>
                                          <p:spTgt spid="50"/>
                                        </p:tgtEl>
                                      </p:cBhvr>
                                    </p:animEffect>
                                  </p:childTnLst>
                                </p:cTn>
                              </p:par>
                            </p:childTnLst>
                          </p:cTn>
                        </p:par>
                        <p:par>
                          <p:cTn id="96" fill="hold">
                            <p:stCondLst>
                              <p:cond delay="5100"/>
                            </p:stCondLst>
                            <p:childTnLst>
                              <p:par>
                                <p:cTn id="97" presetID="2" presetClass="entr" presetSubtype="2" fill="hold" grpId="0" nodeType="after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300" fill="hold"/>
                                        <p:tgtEl>
                                          <p:spTgt spid="44"/>
                                        </p:tgtEl>
                                        <p:attrNameLst>
                                          <p:attrName>ppt_x</p:attrName>
                                        </p:attrNameLst>
                                      </p:cBhvr>
                                      <p:tavLst>
                                        <p:tav tm="0">
                                          <p:val>
                                            <p:strVal val="1+#ppt_w/2"/>
                                          </p:val>
                                        </p:tav>
                                        <p:tav tm="100000">
                                          <p:val>
                                            <p:strVal val="#ppt_x"/>
                                          </p:val>
                                        </p:tav>
                                      </p:tavLst>
                                    </p:anim>
                                    <p:anim calcmode="lin" valueType="num">
                                      <p:cBhvr additive="base">
                                        <p:cTn id="100" dur="3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5400"/>
                            </p:stCondLst>
                            <p:childTnLst>
                              <p:par>
                                <p:cTn id="102" presetID="53" presetClass="entr" presetSubtype="16"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300" fill="hold"/>
                                        <p:tgtEl>
                                          <p:spTgt spid="51"/>
                                        </p:tgtEl>
                                        <p:attrNameLst>
                                          <p:attrName>ppt_w</p:attrName>
                                        </p:attrNameLst>
                                      </p:cBhvr>
                                      <p:tavLst>
                                        <p:tav tm="0">
                                          <p:val>
                                            <p:fltVal val="0"/>
                                          </p:val>
                                        </p:tav>
                                        <p:tav tm="100000">
                                          <p:val>
                                            <p:strVal val="#ppt_w"/>
                                          </p:val>
                                        </p:tav>
                                      </p:tavLst>
                                    </p:anim>
                                    <p:anim calcmode="lin" valueType="num">
                                      <p:cBhvr>
                                        <p:cTn id="105" dur="300" fill="hold"/>
                                        <p:tgtEl>
                                          <p:spTgt spid="51"/>
                                        </p:tgtEl>
                                        <p:attrNameLst>
                                          <p:attrName>ppt_h</p:attrName>
                                        </p:attrNameLst>
                                      </p:cBhvr>
                                      <p:tavLst>
                                        <p:tav tm="0">
                                          <p:val>
                                            <p:fltVal val="0"/>
                                          </p:val>
                                        </p:tav>
                                        <p:tav tm="100000">
                                          <p:val>
                                            <p:strVal val="#ppt_h"/>
                                          </p:val>
                                        </p:tav>
                                      </p:tavLst>
                                    </p:anim>
                                    <p:animEffect transition="in" filter="fade">
                                      <p:cBhvr>
                                        <p:cTn id="106" dur="300"/>
                                        <p:tgtEl>
                                          <p:spTgt spid="51"/>
                                        </p:tgtEl>
                                      </p:cBhvr>
                                    </p:animEffect>
                                  </p:childTnLst>
                                </p:cTn>
                              </p:par>
                            </p:childTnLst>
                          </p:cTn>
                        </p:par>
                        <p:par>
                          <p:cTn id="107" fill="hold">
                            <p:stCondLst>
                              <p:cond delay="5700"/>
                            </p:stCondLst>
                            <p:childTnLst>
                              <p:par>
                                <p:cTn id="108" presetID="2" presetClass="entr" presetSubtype="2" fill="hold" grpId="0" nodeType="after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additive="base">
                                        <p:cTn id="110" dur="300" fill="hold"/>
                                        <p:tgtEl>
                                          <p:spTgt spid="45"/>
                                        </p:tgtEl>
                                        <p:attrNameLst>
                                          <p:attrName>ppt_x</p:attrName>
                                        </p:attrNameLst>
                                      </p:cBhvr>
                                      <p:tavLst>
                                        <p:tav tm="0">
                                          <p:val>
                                            <p:strVal val="1+#ppt_w/2"/>
                                          </p:val>
                                        </p:tav>
                                        <p:tav tm="100000">
                                          <p:val>
                                            <p:strVal val="#ppt_x"/>
                                          </p:val>
                                        </p:tav>
                                      </p:tavLst>
                                    </p:anim>
                                    <p:anim calcmode="lin" valueType="num">
                                      <p:cBhvr additive="base">
                                        <p:cTn id="111"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组合 137"/>
          <p:cNvGrpSpPr/>
          <p:nvPr/>
        </p:nvGrpSpPr>
        <p:grpSpPr>
          <a:xfrm rot="380340">
            <a:off x="6030162" y="1531395"/>
            <a:ext cx="5578942" cy="4336576"/>
            <a:chOff x="4137095" y="958361"/>
            <a:chExt cx="4184751" cy="3252432"/>
          </a:xfrm>
        </p:grpSpPr>
        <p:cxnSp>
          <p:nvCxnSpPr>
            <p:cNvPr id="139" name="直接连接符 138"/>
            <p:cNvCxnSpPr/>
            <p:nvPr/>
          </p:nvCxnSpPr>
          <p:spPr>
            <a:xfrm flipH="1">
              <a:off x="4142956" y="958361"/>
              <a:ext cx="2590560" cy="324113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4159974" y="3704237"/>
              <a:ext cx="4161872" cy="50655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137095" y="2819400"/>
              <a:ext cx="2597080" cy="13859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42" name="组合 141"/>
          <p:cNvGrpSpPr/>
          <p:nvPr/>
        </p:nvGrpSpPr>
        <p:grpSpPr>
          <a:xfrm rot="20248117">
            <a:off x="5521892" y="5395654"/>
            <a:ext cx="455143" cy="439044"/>
            <a:chOff x="3137469" y="3407569"/>
            <a:chExt cx="362928" cy="350044"/>
          </a:xfrm>
          <a:solidFill>
            <a:schemeClr val="bg1">
              <a:lumMod val="75000"/>
            </a:schemeClr>
          </a:solidFill>
        </p:grpSpPr>
        <p:sp>
          <p:nvSpPr>
            <p:cNvPr id="143" name="圆角矩形 142"/>
            <p:cNvSpPr/>
            <p:nvPr/>
          </p:nvSpPr>
          <p:spPr>
            <a:xfrm>
              <a:off x="3137469" y="3460059"/>
              <a:ext cx="360000" cy="180000"/>
            </a:xfrm>
            <a:prstGeom prst="roundRect">
              <a:avLst>
                <a:gd name="adj" fmla="val 5000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梯形 143"/>
            <p:cNvSpPr/>
            <p:nvPr/>
          </p:nvSpPr>
          <p:spPr>
            <a:xfrm rot="16200000">
              <a:off x="3313854" y="3506005"/>
              <a:ext cx="284980" cy="88107"/>
            </a:xfrm>
            <a:prstGeom prst="trapezoid">
              <a:avLst>
                <a:gd name="adj" fmla="val 59458"/>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3363851" y="3460058"/>
              <a:ext cx="46376" cy="1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3230369" y="3644552"/>
              <a:ext cx="50994" cy="11306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a:off x="9517394" y="1730533"/>
            <a:ext cx="2094662" cy="3653368"/>
            <a:chOff x="7058060" y="1287813"/>
            <a:chExt cx="1571201" cy="2740026"/>
          </a:xfrm>
        </p:grpSpPr>
        <p:sp>
          <p:nvSpPr>
            <p:cNvPr id="148" name="饼形 3"/>
            <p:cNvSpPr/>
            <p:nvPr/>
          </p:nvSpPr>
          <p:spPr>
            <a:xfrm rot="380340" flipH="1">
              <a:off x="7058060" y="1287813"/>
              <a:ext cx="1571201" cy="2740026"/>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9" name="组合 148"/>
            <p:cNvGrpSpPr/>
            <p:nvPr/>
          </p:nvGrpSpPr>
          <p:grpSpPr>
            <a:xfrm>
              <a:off x="7789278" y="2531671"/>
              <a:ext cx="223152" cy="219466"/>
              <a:chOff x="5294313" y="6135688"/>
              <a:chExt cx="865188" cy="850900"/>
            </a:xfrm>
          </p:grpSpPr>
          <p:sp>
            <p:nvSpPr>
              <p:cNvPr id="150" name="Freeform 28"/>
              <p:cNvSpPr>
                <a:spLocks/>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9"/>
              <p:cNvSpPr>
                <a:spLocks/>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Line 30"/>
              <p:cNvSpPr>
                <a:spLocks noChangeShapeType="1"/>
              </p:cNvSpPr>
              <p:nvPr/>
            </p:nvSpPr>
            <p:spPr bwMode="auto">
              <a:xfrm>
                <a:off x="5495925" y="6135688"/>
                <a:ext cx="46355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31"/>
              <p:cNvSpPr>
                <a:spLocks noChangeShapeType="1"/>
              </p:cNvSpPr>
              <p:nvPr/>
            </p:nvSpPr>
            <p:spPr bwMode="auto">
              <a:xfrm>
                <a:off x="5727700" y="6743700"/>
                <a:ext cx="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2"/>
              <p:cNvSpPr>
                <a:spLocks/>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5" name="组合 154"/>
          <p:cNvGrpSpPr/>
          <p:nvPr/>
        </p:nvGrpSpPr>
        <p:grpSpPr>
          <a:xfrm>
            <a:off x="8998478" y="2250393"/>
            <a:ext cx="1810431" cy="3157632"/>
            <a:chOff x="6668822" y="1677708"/>
            <a:chExt cx="1358000" cy="2368224"/>
          </a:xfrm>
        </p:grpSpPr>
        <p:sp>
          <p:nvSpPr>
            <p:cNvPr id="156" name="饼形 3"/>
            <p:cNvSpPr/>
            <p:nvPr/>
          </p:nvSpPr>
          <p:spPr>
            <a:xfrm rot="380340" flipH="1">
              <a:off x="6668822" y="1677708"/>
              <a:ext cx="1358000" cy="2368224"/>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7" name="组合 156"/>
            <p:cNvGrpSpPr/>
            <p:nvPr/>
          </p:nvGrpSpPr>
          <p:grpSpPr>
            <a:xfrm>
              <a:off x="7213155" y="2778306"/>
              <a:ext cx="209229" cy="219466"/>
              <a:chOff x="2847975" y="6135688"/>
              <a:chExt cx="811213" cy="850900"/>
            </a:xfrm>
          </p:grpSpPr>
          <p:sp>
            <p:nvSpPr>
              <p:cNvPr id="158" name="Freeform 8"/>
              <p:cNvSpPr>
                <a:spLocks/>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9"/>
              <p:cNvSpPr>
                <a:spLocks/>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0"/>
              <p:cNvSpPr>
                <a:spLocks/>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1" name="内容占位符 2"/>
          <p:cNvSpPr txBox="1">
            <a:spLocks/>
          </p:cNvSpPr>
          <p:nvPr/>
        </p:nvSpPr>
        <p:spPr>
          <a:xfrm>
            <a:off x="1456548" y="1423486"/>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162" name="组合 161"/>
          <p:cNvGrpSpPr/>
          <p:nvPr/>
        </p:nvGrpSpPr>
        <p:grpSpPr>
          <a:xfrm>
            <a:off x="8444363" y="2829786"/>
            <a:ext cx="1491688" cy="2601703"/>
            <a:chOff x="6253182" y="2112251"/>
            <a:chExt cx="1118912" cy="1951277"/>
          </a:xfrm>
        </p:grpSpPr>
        <p:sp>
          <p:nvSpPr>
            <p:cNvPr id="163" name="饼形 3"/>
            <p:cNvSpPr/>
            <p:nvPr/>
          </p:nvSpPr>
          <p:spPr>
            <a:xfrm rot="380340" flipH="1">
              <a:off x="6253182" y="2112251"/>
              <a:ext cx="1118912" cy="1951277"/>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4" name="组合 163"/>
            <p:cNvGrpSpPr/>
            <p:nvPr/>
          </p:nvGrpSpPr>
          <p:grpSpPr>
            <a:xfrm>
              <a:off x="6670823" y="3017763"/>
              <a:ext cx="151907" cy="219466"/>
              <a:chOff x="6689725" y="4826000"/>
              <a:chExt cx="588963" cy="850901"/>
            </a:xfrm>
          </p:grpSpPr>
          <p:sp>
            <p:nvSpPr>
              <p:cNvPr id="165" name="Freeform 5"/>
              <p:cNvSpPr>
                <a:spLocks/>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8" name="组合 167"/>
          <p:cNvGrpSpPr/>
          <p:nvPr/>
        </p:nvGrpSpPr>
        <p:grpSpPr>
          <a:xfrm>
            <a:off x="7913208" y="3371474"/>
            <a:ext cx="1196710" cy="2087219"/>
            <a:chOff x="5854764" y="2518518"/>
            <a:chExt cx="897649" cy="1565414"/>
          </a:xfrm>
        </p:grpSpPr>
        <p:sp>
          <p:nvSpPr>
            <p:cNvPr id="169" name="饼形 3"/>
            <p:cNvSpPr/>
            <p:nvPr/>
          </p:nvSpPr>
          <p:spPr>
            <a:xfrm rot="380340" flipH="1">
              <a:off x="5854764" y="2518518"/>
              <a:ext cx="897649" cy="1565414"/>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0" name="组合 169"/>
            <p:cNvGrpSpPr/>
            <p:nvPr/>
          </p:nvGrpSpPr>
          <p:grpSpPr>
            <a:xfrm>
              <a:off x="6105878" y="3224460"/>
              <a:ext cx="219875" cy="219466"/>
              <a:chOff x="4064000" y="6135688"/>
              <a:chExt cx="852488" cy="850900"/>
            </a:xfrm>
          </p:grpSpPr>
          <p:sp>
            <p:nvSpPr>
              <p:cNvPr id="171" name="Freeform 11"/>
              <p:cNvSpPr>
                <a:spLocks/>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Line 12"/>
              <p:cNvSpPr>
                <a:spLocks noChangeShapeType="1"/>
              </p:cNvSpPr>
              <p:nvPr/>
            </p:nvSpPr>
            <p:spPr bwMode="auto">
              <a:xfrm>
                <a:off x="4646613" y="6229350"/>
                <a:ext cx="176213" cy="1746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Line 13"/>
              <p:cNvSpPr>
                <a:spLocks noChangeShapeType="1"/>
              </p:cNvSpPr>
              <p:nvPr/>
            </p:nvSpPr>
            <p:spPr bwMode="auto">
              <a:xfrm flipH="1">
                <a:off x="4210050" y="6272213"/>
                <a:ext cx="479425" cy="48101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Line 14"/>
              <p:cNvSpPr>
                <a:spLocks noChangeShapeType="1"/>
              </p:cNvSpPr>
              <p:nvPr/>
            </p:nvSpPr>
            <p:spPr bwMode="auto">
              <a:xfrm flipH="1">
                <a:off x="4297363" y="6361113"/>
                <a:ext cx="481013" cy="4794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5"/>
              <p:cNvSpPr>
                <a:spLocks/>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Line 16"/>
              <p:cNvSpPr>
                <a:spLocks noChangeShapeType="1"/>
              </p:cNvSpPr>
              <p:nvPr/>
            </p:nvSpPr>
            <p:spPr bwMode="auto">
              <a:xfrm flipV="1">
                <a:off x="4149725" y="6269038"/>
                <a:ext cx="117475"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17"/>
              <p:cNvSpPr>
                <a:spLocks noChangeShapeType="1"/>
              </p:cNvSpPr>
              <p:nvPr/>
            </p:nvSpPr>
            <p:spPr bwMode="auto">
              <a:xfrm flipV="1">
                <a:off x="4214813" y="6370638"/>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18"/>
              <p:cNvSpPr>
                <a:spLocks noChangeShapeType="1"/>
              </p:cNvSpPr>
              <p:nvPr/>
            </p:nvSpPr>
            <p:spPr bwMode="auto">
              <a:xfrm flipV="1">
                <a:off x="4662488" y="6783388"/>
                <a:ext cx="119063"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19"/>
              <p:cNvSpPr>
                <a:spLocks noChangeShapeType="1"/>
              </p:cNvSpPr>
              <p:nvPr/>
            </p:nvSpPr>
            <p:spPr bwMode="auto">
              <a:xfrm flipV="1">
                <a:off x="4597400" y="6753225"/>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20"/>
              <p:cNvSpPr>
                <a:spLocks/>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21"/>
              <p:cNvSpPr>
                <a:spLocks/>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2" name="组合 181"/>
          <p:cNvGrpSpPr/>
          <p:nvPr/>
        </p:nvGrpSpPr>
        <p:grpSpPr>
          <a:xfrm>
            <a:off x="7405989" y="3909275"/>
            <a:ext cx="904266" cy="1577160"/>
            <a:chOff x="5474300" y="2921869"/>
            <a:chExt cx="678288" cy="1182870"/>
          </a:xfrm>
        </p:grpSpPr>
        <p:sp>
          <p:nvSpPr>
            <p:cNvPr id="183" name="饼形 3"/>
            <p:cNvSpPr/>
            <p:nvPr/>
          </p:nvSpPr>
          <p:spPr>
            <a:xfrm rot="380340" flipH="1">
              <a:off x="5474300" y="2921869"/>
              <a:ext cx="678288" cy="1182870"/>
            </a:xfrm>
            <a:custGeom>
              <a:avLst/>
              <a:gdLst>
                <a:gd name="connsiteX0" fmla="*/ 87711 w 1277741"/>
                <a:gd name="connsiteY0" fmla="*/ 961171 h 1276710"/>
                <a:gd name="connsiteX1" fmla="*/ 84709 w 1277741"/>
                <a:gd name="connsiteY1" fmla="*/ 320711 h 1276710"/>
                <a:gd name="connsiteX2" fmla="*/ 638871 w 1277741"/>
                <a:gd name="connsiteY2" fmla="*/ 0 h 1276710"/>
                <a:gd name="connsiteX3" fmla="*/ 638871 w 1277741"/>
                <a:gd name="connsiteY3" fmla="*/ 638355 h 1276710"/>
                <a:gd name="connsiteX4" fmla="*/ 87711 w 1277741"/>
                <a:gd name="connsiteY4" fmla="*/ 961171 h 1276710"/>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 name="connsiteX0" fmla="*/ 0 w 551160"/>
                <a:gd name="connsiteY0" fmla="*/ 961171 h 961171"/>
                <a:gd name="connsiteX1" fmla="*/ 551160 w 551160"/>
                <a:gd name="connsiteY1" fmla="*/ 0 h 961171"/>
                <a:gd name="connsiteX2" fmla="*/ 551160 w 551160"/>
                <a:gd name="connsiteY2" fmla="*/ 638355 h 961171"/>
                <a:gd name="connsiteX3" fmla="*/ 0 w 551160"/>
                <a:gd name="connsiteY3" fmla="*/ 961171 h 961171"/>
              </a:gdLst>
              <a:ahLst/>
              <a:cxnLst>
                <a:cxn ang="0">
                  <a:pos x="connsiteX0" y="connsiteY0"/>
                </a:cxn>
                <a:cxn ang="0">
                  <a:pos x="connsiteX1" y="connsiteY1"/>
                </a:cxn>
                <a:cxn ang="0">
                  <a:pos x="connsiteX2" y="connsiteY2"/>
                </a:cxn>
                <a:cxn ang="0">
                  <a:pos x="connsiteX3" y="connsiteY3"/>
                </a:cxn>
              </a:cxnLst>
              <a:rect l="l" t="t" r="r" b="b"/>
              <a:pathLst>
                <a:path w="551160" h="961171">
                  <a:moveTo>
                    <a:pt x="0" y="961171"/>
                  </a:moveTo>
                  <a:cubicBezTo>
                    <a:pt x="0" y="854779"/>
                    <a:pt x="66394" y="325266"/>
                    <a:pt x="551160" y="0"/>
                  </a:cubicBezTo>
                  <a:lnTo>
                    <a:pt x="551160" y="638355"/>
                  </a:lnTo>
                  <a:lnTo>
                    <a:pt x="0" y="961171"/>
                  </a:lnTo>
                  <a:close/>
                </a:path>
              </a:pathLst>
            </a:cu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4" name="组合 183"/>
            <p:cNvGrpSpPr/>
            <p:nvPr/>
          </p:nvGrpSpPr>
          <p:grpSpPr>
            <a:xfrm>
              <a:off x="5574703" y="3440000"/>
              <a:ext cx="220694" cy="219466"/>
              <a:chOff x="4083050" y="4826000"/>
              <a:chExt cx="855663" cy="850900"/>
            </a:xfrm>
          </p:grpSpPr>
          <p:sp>
            <p:nvSpPr>
              <p:cNvPr id="185" name="Freeform 25"/>
              <p:cNvSpPr>
                <a:spLocks/>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6"/>
              <p:cNvSpPr>
                <a:spLocks/>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Line 27"/>
              <p:cNvSpPr>
                <a:spLocks noChangeShapeType="1"/>
              </p:cNvSpPr>
              <p:nvPr/>
            </p:nvSpPr>
            <p:spPr bwMode="auto">
              <a:xfrm flipH="1">
                <a:off x="4481513" y="4926013"/>
                <a:ext cx="303213" cy="2746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8" name="组合 187"/>
          <p:cNvGrpSpPr/>
          <p:nvPr/>
        </p:nvGrpSpPr>
        <p:grpSpPr>
          <a:xfrm>
            <a:off x="882940" y="2657812"/>
            <a:ext cx="612206" cy="612283"/>
            <a:chOff x="4293355" y="3074389"/>
            <a:chExt cx="440084" cy="440084"/>
          </a:xfrm>
        </p:grpSpPr>
        <p:sp>
          <p:nvSpPr>
            <p:cNvPr id="189" name="椭圆 18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组合 189"/>
            <p:cNvGrpSpPr/>
            <p:nvPr/>
          </p:nvGrpSpPr>
          <p:grpSpPr>
            <a:xfrm>
              <a:off x="4437444" y="3184699"/>
              <a:ext cx="151907" cy="219466"/>
              <a:chOff x="6689725" y="4826000"/>
              <a:chExt cx="588963" cy="850901"/>
            </a:xfrm>
          </p:grpSpPr>
          <p:sp>
            <p:nvSpPr>
              <p:cNvPr id="191" name="Freeform 5"/>
              <p:cNvSpPr>
                <a:spLocks/>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4" name="组合 193"/>
          <p:cNvGrpSpPr/>
          <p:nvPr/>
        </p:nvGrpSpPr>
        <p:grpSpPr>
          <a:xfrm>
            <a:off x="882940" y="3795568"/>
            <a:ext cx="612206" cy="612283"/>
            <a:chOff x="5380050" y="2166450"/>
            <a:chExt cx="440084" cy="440084"/>
          </a:xfrm>
        </p:grpSpPr>
        <p:sp>
          <p:nvSpPr>
            <p:cNvPr id="195" name="椭圆 194"/>
            <p:cNvSpPr/>
            <p:nvPr/>
          </p:nvSpPr>
          <p:spPr>
            <a:xfrm>
              <a:off x="5380050" y="2166450"/>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a:off x="5495477" y="2276760"/>
              <a:ext cx="209229" cy="219466"/>
              <a:chOff x="2847975" y="6135688"/>
              <a:chExt cx="811213" cy="850900"/>
            </a:xfrm>
          </p:grpSpPr>
          <p:sp>
            <p:nvSpPr>
              <p:cNvPr id="197" name="Freeform 8"/>
              <p:cNvSpPr>
                <a:spLocks/>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9"/>
              <p:cNvSpPr>
                <a:spLocks/>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0"/>
              <p:cNvSpPr>
                <a:spLocks/>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0" name="组合 199"/>
          <p:cNvGrpSpPr/>
          <p:nvPr/>
        </p:nvGrpSpPr>
        <p:grpSpPr>
          <a:xfrm>
            <a:off x="4968243" y="1526357"/>
            <a:ext cx="612206" cy="612283"/>
            <a:chOff x="3225712" y="2624053"/>
            <a:chExt cx="440084" cy="440084"/>
          </a:xfrm>
        </p:grpSpPr>
        <p:sp>
          <p:nvSpPr>
            <p:cNvPr id="201" name="椭圆 200"/>
            <p:cNvSpPr/>
            <p:nvPr/>
          </p:nvSpPr>
          <p:spPr>
            <a:xfrm>
              <a:off x="3225712" y="2624053"/>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3335817" y="2734363"/>
              <a:ext cx="219875" cy="219466"/>
              <a:chOff x="4064000" y="6135688"/>
              <a:chExt cx="852488" cy="850900"/>
            </a:xfrm>
          </p:grpSpPr>
          <p:sp>
            <p:nvSpPr>
              <p:cNvPr id="203" name="Freeform 11"/>
              <p:cNvSpPr>
                <a:spLocks/>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Line 12"/>
              <p:cNvSpPr>
                <a:spLocks noChangeShapeType="1"/>
              </p:cNvSpPr>
              <p:nvPr/>
            </p:nvSpPr>
            <p:spPr bwMode="auto">
              <a:xfrm>
                <a:off x="4646613" y="6229350"/>
                <a:ext cx="176213" cy="1746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Line 13"/>
              <p:cNvSpPr>
                <a:spLocks noChangeShapeType="1"/>
              </p:cNvSpPr>
              <p:nvPr/>
            </p:nvSpPr>
            <p:spPr bwMode="auto">
              <a:xfrm flipH="1">
                <a:off x="4210050" y="6272213"/>
                <a:ext cx="479425" cy="48101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Line 14"/>
              <p:cNvSpPr>
                <a:spLocks noChangeShapeType="1"/>
              </p:cNvSpPr>
              <p:nvPr/>
            </p:nvSpPr>
            <p:spPr bwMode="auto">
              <a:xfrm flipH="1">
                <a:off x="4297363" y="6361113"/>
                <a:ext cx="481013" cy="4794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5"/>
              <p:cNvSpPr>
                <a:spLocks/>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Line 16"/>
              <p:cNvSpPr>
                <a:spLocks noChangeShapeType="1"/>
              </p:cNvSpPr>
              <p:nvPr/>
            </p:nvSpPr>
            <p:spPr bwMode="auto">
              <a:xfrm flipV="1">
                <a:off x="4149725" y="6269038"/>
                <a:ext cx="117475"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Line 17"/>
              <p:cNvSpPr>
                <a:spLocks noChangeShapeType="1"/>
              </p:cNvSpPr>
              <p:nvPr/>
            </p:nvSpPr>
            <p:spPr bwMode="auto">
              <a:xfrm flipV="1">
                <a:off x="4214813" y="6370638"/>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Line 18"/>
              <p:cNvSpPr>
                <a:spLocks noChangeShapeType="1"/>
              </p:cNvSpPr>
              <p:nvPr/>
            </p:nvSpPr>
            <p:spPr bwMode="auto">
              <a:xfrm flipV="1">
                <a:off x="4662488" y="6783388"/>
                <a:ext cx="119063"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Line 19"/>
              <p:cNvSpPr>
                <a:spLocks noChangeShapeType="1"/>
              </p:cNvSpPr>
              <p:nvPr/>
            </p:nvSpPr>
            <p:spPr bwMode="auto">
              <a:xfrm flipV="1">
                <a:off x="4597400" y="6753225"/>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0"/>
              <p:cNvSpPr>
                <a:spLocks/>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
              <p:cNvSpPr>
                <a:spLocks/>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4" name="组合 213"/>
          <p:cNvGrpSpPr/>
          <p:nvPr/>
        </p:nvGrpSpPr>
        <p:grpSpPr>
          <a:xfrm>
            <a:off x="882940" y="1526357"/>
            <a:ext cx="612206" cy="612283"/>
            <a:chOff x="2139017" y="3437940"/>
            <a:chExt cx="440084" cy="440084"/>
          </a:xfrm>
        </p:grpSpPr>
        <p:sp>
          <p:nvSpPr>
            <p:cNvPr id="215" name="椭圆 214"/>
            <p:cNvSpPr/>
            <p:nvPr/>
          </p:nvSpPr>
          <p:spPr>
            <a:xfrm>
              <a:off x="2139017" y="3437940"/>
              <a:ext cx="440084" cy="440084"/>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6" name="组合 215"/>
            <p:cNvGrpSpPr/>
            <p:nvPr/>
          </p:nvGrpSpPr>
          <p:grpSpPr>
            <a:xfrm>
              <a:off x="2248713" y="3548250"/>
              <a:ext cx="220694" cy="219466"/>
              <a:chOff x="4083050" y="4826000"/>
              <a:chExt cx="855663" cy="850900"/>
            </a:xfrm>
          </p:grpSpPr>
          <p:sp>
            <p:nvSpPr>
              <p:cNvPr id="217" name="Freeform 25"/>
              <p:cNvSpPr>
                <a:spLocks/>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6"/>
              <p:cNvSpPr>
                <a:spLocks/>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Line 27"/>
              <p:cNvSpPr>
                <a:spLocks noChangeShapeType="1"/>
              </p:cNvSpPr>
              <p:nvPr/>
            </p:nvSpPr>
            <p:spPr bwMode="auto">
              <a:xfrm flipH="1">
                <a:off x="4481513" y="4926013"/>
                <a:ext cx="303213" cy="2746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0" name="组合 219"/>
          <p:cNvGrpSpPr/>
          <p:nvPr/>
        </p:nvGrpSpPr>
        <p:grpSpPr>
          <a:xfrm>
            <a:off x="878866" y="4944728"/>
            <a:ext cx="612206" cy="612283"/>
            <a:chOff x="6438167" y="2632898"/>
            <a:chExt cx="440084" cy="440084"/>
          </a:xfrm>
        </p:grpSpPr>
        <p:sp>
          <p:nvSpPr>
            <p:cNvPr id="221" name="椭圆 220"/>
            <p:cNvSpPr/>
            <p:nvPr/>
          </p:nvSpPr>
          <p:spPr>
            <a:xfrm>
              <a:off x="6438167" y="2632898"/>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2" name="组合 221"/>
            <p:cNvGrpSpPr/>
            <p:nvPr/>
          </p:nvGrpSpPr>
          <p:grpSpPr>
            <a:xfrm>
              <a:off x="6546634" y="2743208"/>
              <a:ext cx="223152" cy="219466"/>
              <a:chOff x="5294313" y="6135688"/>
              <a:chExt cx="865188" cy="850900"/>
            </a:xfrm>
          </p:grpSpPr>
          <p:sp>
            <p:nvSpPr>
              <p:cNvPr id="223" name="Freeform 28"/>
              <p:cNvSpPr>
                <a:spLocks/>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9"/>
              <p:cNvSpPr>
                <a:spLocks/>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Line 30"/>
              <p:cNvSpPr>
                <a:spLocks noChangeShapeType="1"/>
              </p:cNvSpPr>
              <p:nvPr/>
            </p:nvSpPr>
            <p:spPr bwMode="auto">
              <a:xfrm>
                <a:off x="5495925" y="6135688"/>
                <a:ext cx="46355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Line 31"/>
              <p:cNvSpPr>
                <a:spLocks noChangeShapeType="1"/>
              </p:cNvSpPr>
              <p:nvPr/>
            </p:nvSpPr>
            <p:spPr bwMode="auto">
              <a:xfrm>
                <a:off x="5727700" y="6743700"/>
                <a:ext cx="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32"/>
              <p:cNvSpPr>
                <a:spLocks/>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28" name="内容占位符 2"/>
          <p:cNvSpPr txBox="1">
            <a:spLocks/>
          </p:cNvSpPr>
          <p:nvPr/>
        </p:nvSpPr>
        <p:spPr>
          <a:xfrm>
            <a:off x="1452474" y="4846802"/>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29" name="内容占位符 2"/>
          <p:cNvSpPr txBox="1">
            <a:spLocks/>
          </p:cNvSpPr>
          <p:nvPr/>
        </p:nvSpPr>
        <p:spPr>
          <a:xfrm>
            <a:off x="1456548" y="3696405"/>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30" name="内容占位符 2"/>
          <p:cNvSpPr txBox="1">
            <a:spLocks/>
          </p:cNvSpPr>
          <p:nvPr/>
        </p:nvSpPr>
        <p:spPr>
          <a:xfrm>
            <a:off x="1456548" y="2557413"/>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31" name="内容占位符 2"/>
          <p:cNvSpPr txBox="1">
            <a:spLocks/>
          </p:cNvSpPr>
          <p:nvPr/>
        </p:nvSpPr>
        <p:spPr>
          <a:xfrm>
            <a:off x="5541851" y="1423486"/>
            <a:ext cx="2947011" cy="978972"/>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17381674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p:cTn id="7" dur="300" fill="hold"/>
                                        <p:tgtEl>
                                          <p:spTgt spid="142"/>
                                        </p:tgtEl>
                                        <p:attrNameLst>
                                          <p:attrName>ppt_w</p:attrName>
                                        </p:attrNameLst>
                                      </p:cBhvr>
                                      <p:tavLst>
                                        <p:tav tm="0">
                                          <p:val>
                                            <p:fltVal val="0"/>
                                          </p:val>
                                        </p:tav>
                                        <p:tav tm="100000">
                                          <p:val>
                                            <p:strVal val="#ppt_w"/>
                                          </p:val>
                                        </p:tav>
                                      </p:tavLst>
                                    </p:anim>
                                    <p:anim calcmode="lin" valueType="num">
                                      <p:cBhvr>
                                        <p:cTn id="8" dur="300" fill="hold"/>
                                        <p:tgtEl>
                                          <p:spTgt spid="142"/>
                                        </p:tgtEl>
                                        <p:attrNameLst>
                                          <p:attrName>ppt_h</p:attrName>
                                        </p:attrNameLst>
                                      </p:cBhvr>
                                      <p:tavLst>
                                        <p:tav tm="0">
                                          <p:val>
                                            <p:fltVal val="0"/>
                                          </p:val>
                                        </p:tav>
                                        <p:tav tm="100000">
                                          <p:val>
                                            <p:strVal val="#ppt_h"/>
                                          </p:val>
                                        </p:tav>
                                      </p:tavLst>
                                    </p:anim>
                                    <p:animEffect transition="in" filter="fade">
                                      <p:cBhvr>
                                        <p:cTn id="9" dur="300"/>
                                        <p:tgtEl>
                                          <p:spTgt spid="142"/>
                                        </p:tgtEl>
                                      </p:cBhvr>
                                    </p:animEffect>
                                  </p:childTnLst>
                                </p:cTn>
                              </p:par>
                            </p:childTnLst>
                          </p:cTn>
                        </p:par>
                        <p:par>
                          <p:cTn id="10" fill="hold">
                            <p:stCondLst>
                              <p:cond delay="300"/>
                            </p:stCondLst>
                            <p:childTnLst>
                              <p:par>
                                <p:cTn id="11" presetID="22" presetClass="entr" presetSubtype="8"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wipe(left)">
                                      <p:cBhvr>
                                        <p:cTn id="13" dur="300"/>
                                        <p:tgtEl>
                                          <p:spTgt spid="138"/>
                                        </p:tgtEl>
                                      </p:cBhvr>
                                    </p:animEffect>
                                  </p:childTnLst>
                                </p:cTn>
                              </p:par>
                            </p:childTnLst>
                          </p:cTn>
                        </p:par>
                        <p:par>
                          <p:cTn id="14" fill="hold">
                            <p:stCondLst>
                              <p:cond delay="600"/>
                            </p:stCondLst>
                            <p:childTnLst>
                              <p:par>
                                <p:cTn id="15" presetID="53" presetClass="entr" presetSubtype="16" fill="hold" nodeType="afterEffect">
                                  <p:stCondLst>
                                    <p:cond delay="0"/>
                                  </p:stCondLst>
                                  <p:childTnLst>
                                    <p:set>
                                      <p:cBhvr>
                                        <p:cTn id="16" dur="1" fill="hold">
                                          <p:stCondLst>
                                            <p:cond delay="0"/>
                                          </p:stCondLst>
                                        </p:cTn>
                                        <p:tgtEl>
                                          <p:spTgt spid="182"/>
                                        </p:tgtEl>
                                        <p:attrNameLst>
                                          <p:attrName>style.visibility</p:attrName>
                                        </p:attrNameLst>
                                      </p:cBhvr>
                                      <p:to>
                                        <p:strVal val="visible"/>
                                      </p:to>
                                    </p:set>
                                    <p:anim calcmode="lin" valueType="num">
                                      <p:cBhvr>
                                        <p:cTn id="17" dur="300" fill="hold"/>
                                        <p:tgtEl>
                                          <p:spTgt spid="182"/>
                                        </p:tgtEl>
                                        <p:attrNameLst>
                                          <p:attrName>ppt_w</p:attrName>
                                        </p:attrNameLst>
                                      </p:cBhvr>
                                      <p:tavLst>
                                        <p:tav tm="0">
                                          <p:val>
                                            <p:fltVal val="0"/>
                                          </p:val>
                                        </p:tav>
                                        <p:tav tm="100000">
                                          <p:val>
                                            <p:strVal val="#ppt_w"/>
                                          </p:val>
                                        </p:tav>
                                      </p:tavLst>
                                    </p:anim>
                                    <p:anim calcmode="lin" valueType="num">
                                      <p:cBhvr>
                                        <p:cTn id="18" dur="300" fill="hold"/>
                                        <p:tgtEl>
                                          <p:spTgt spid="182"/>
                                        </p:tgtEl>
                                        <p:attrNameLst>
                                          <p:attrName>ppt_h</p:attrName>
                                        </p:attrNameLst>
                                      </p:cBhvr>
                                      <p:tavLst>
                                        <p:tav tm="0">
                                          <p:val>
                                            <p:fltVal val="0"/>
                                          </p:val>
                                        </p:tav>
                                        <p:tav tm="100000">
                                          <p:val>
                                            <p:strVal val="#ppt_h"/>
                                          </p:val>
                                        </p:tav>
                                      </p:tavLst>
                                    </p:anim>
                                    <p:animEffect transition="in" filter="fade">
                                      <p:cBhvr>
                                        <p:cTn id="19" dur="300"/>
                                        <p:tgtEl>
                                          <p:spTgt spid="182"/>
                                        </p:tgtEl>
                                      </p:cBhvr>
                                    </p:animEffect>
                                  </p:childTnLst>
                                </p:cTn>
                              </p:par>
                            </p:childTnLst>
                          </p:cTn>
                        </p:par>
                        <p:par>
                          <p:cTn id="20" fill="hold">
                            <p:stCondLst>
                              <p:cond delay="900"/>
                            </p:stCondLst>
                            <p:childTnLst>
                              <p:par>
                                <p:cTn id="21" presetID="53" presetClass="entr" presetSubtype="16" fill="hold" nodeType="afterEffect">
                                  <p:stCondLst>
                                    <p:cond delay="0"/>
                                  </p:stCondLst>
                                  <p:childTnLst>
                                    <p:set>
                                      <p:cBhvr>
                                        <p:cTn id="22" dur="1" fill="hold">
                                          <p:stCondLst>
                                            <p:cond delay="0"/>
                                          </p:stCondLst>
                                        </p:cTn>
                                        <p:tgtEl>
                                          <p:spTgt spid="168"/>
                                        </p:tgtEl>
                                        <p:attrNameLst>
                                          <p:attrName>style.visibility</p:attrName>
                                        </p:attrNameLst>
                                      </p:cBhvr>
                                      <p:to>
                                        <p:strVal val="visible"/>
                                      </p:to>
                                    </p:set>
                                    <p:anim calcmode="lin" valueType="num">
                                      <p:cBhvr>
                                        <p:cTn id="23" dur="300" fill="hold"/>
                                        <p:tgtEl>
                                          <p:spTgt spid="168"/>
                                        </p:tgtEl>
                                        <p:attrNameLst>
                                          <p:attrName>ppt_w</p:attrName>
                                        </p:attrNameLst>
                                      </p:cBhvr>
                                      <p:tavLst>
                                        <p:tav tm="0">
                                          <p:val>
                                            <p:fltVal val="0"/>
                                          </p:val>
                                        </p:tav>
                                        <p:tav tm="100000">
                                          <p:val>
                                            <p:strVal val="#ppt_w"/>
                                          </p:val>
                                        </p:tav>
                                      </p:tavLst>
                                    </p:anim>
                                    <p:anim calcmode="lin" valueType="num">
                                      <p:cBhvr>
                                        <p:cTn id="24" dur="300" fill="hold"/>
                                        <p:tgtEl>
                                          <p:spTgt spid="168"/>
                                        </p:tgtEl>
                                        <p:attrNameLst>
                                          <p:attrName>ppt_h</p:attrName>
                                        </p:attrNameLst>
                                      </p:cBhvr>
                                      <p:tavLst>
                                        <p:tav tm="0">
                                          <p:val>
                                            <p:fltVal val="0"/>
                                          </p:val>
                                        </p:tav>
                                        <p:tav tm="100000">
                                          <p:val>
                                            <p:strVal val="#ppt_h"/>
                                          </p:val>
                                        </p:tav>
                                      </p:tavLst>
                                    </p:anim>
                                    <p:animEffect transition="in" filter="fade">
                                      <p:cBhvr>
                                        <p:cTn id="25" dur="300"/>
                                        <p:tgtEl>
                                          <p:spTgt spid="168"/>
                                        </p:tgtEl>
                                      </p:cBhvr>
                                    </p:animEffect>
                                  </p:childTnLst>
                                </p:cTn>
                              </p:par>
                            </p:childTnLst>
                          </p:cTn>
                        </p:par>
                        <p:par>
                          <p:cTn id="26" fill="hold">
                            <p:stCondLst>
                              <p:cond delay="1200"/>
                            </p:stCondLst>
                            <p:childTnLst>
                              <p:par>
                                <p:cTn id="27" presetID="53" presetClass="entr" presetSubtype="16" fill="hold" nodeType="afterEffect">
                                  <p:stCondLst>
                                    <p:cond delay="0"/>
                                  </p:stCondLst>
                                  <p:childTnLst>
                                    <p:set>
                                      <p:cBhvr>
                                        <p:cTn id="28" dur="1" fill="hold">
                                          <p:stCondLst>
                                            <p:cond delay="0"/>
                                          </p:stCondLst>
                                        </p:cTn>
                                        <p:tgtEl>
                                          <p:spTgt spid="162"/>
                                        </p:tgtEl>
                                        <p:attrNameLst>
                                          <p:attrName>style.visibility</p:attrName>
                                        </p:attrNameLst>
                                      </p:cBhvr>
                                      <p:to>
                                        <p:strVal val="visible"/>
                                      </p:to>
                                    </p:set>
                                    <p:anim calcmode="lin" valueType="num">
                                      <p:cBhvr>
                                        <p:cTn id="29" dur="300" fill="hold"/>
                                        <p:tgtEl>
                                          <p:spTgt spid="162"/>
                                        </p:tgtEl>
                                        <p:attrNameLst>
                                          <p:attrName>ppt_w</p:attrName>
                                        </p:attrNameLst>
                                      </p:cBhvr>
                                      <p:tavLst>
                                        <p:tav tm="0">
                                          <p:val>
                                            <p:fltVal val="0"/>
                                          </p:val>
                                        </p:tav>
                                        <p:tav tm="100000">
                                          <p:val>
                                            <p:strVal val="#ppt_w"/>
                                          </p:val>
                                        </p:tav>
                                      </p:tavLst>
                                    </p:anim>
                                    <p:anim calcmode="lin" valueType="num">
                                      <p:cBhvr>
                                        <p:cTn id="30" dur="300" fill="hold"/>
                                        <p:tgtEl>
                                          <p:spTgt spid="162"/>
                                        </p:tgtEl>
                                        <p:attrNameLst>
                                          <p:attrName>ppt_h</p:attrName>
                                        </p:attrNameLst>
                                      </p:cBhvr>
                                      <p:tavLst>
                                        <p:tav tm="0">
                                          <p:val>
                                            <p:fltVal val="0"/>
                                          </p:val>
                                        </p:tav>
                                        <p:tav tm="100000">
                                          <p:val>
                                            <p:strVal val="#ppt_h"/>
                                          </p:val>
                                        </p:tav>
                                      </p:tavLst>
                                    </p:anim>
                                    <p:animEffect transition="in" filter="fade">
                                      <p:cBhvr>
                                        <p:cTn id="31" dur="300"/>
                                        <p:tgtEl>
                                          <p:spTgt spid="162"/>
                                        </p:tgtEl>
                                      </p:cBhvr>
                                    </p:animEffect>
                                  </p:childTnLst>
                                </p:cTn>
                              </p:par>
                            </p:childTnLst>
                          </p:cTn>
                        </p:par>
                        <p:par>
                          <p:cTn id="32" fill="hold">
                            <p:stCondLst>
                              <p:cond delay="1500"/>
                            </p:stCondLst>
                            <p:childTnLst>
                              <p:par>
                                <p:cTn id="33" presetID="53" presetClass="entr" presetSubtype="16" fill="hold" nodeType="after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300" fill="hold"/>
                                        <p:tgtEl>
                                          <p:spTgt spid="155"/>
                                        </p:tgtEl>
                                        <p:attrNameLst>
                                          <p:attrName>ppt_w</p:attrName>
                                        </p:attrNameLst>
                                      </p:cBhvr>
                                      <p:tavLst>
                                        <p:tav tm="0">
                                          <p:val>
                                            <p:fltVal val="0"/>
                                          </p:val>
                                        </p:tav>
                                        <p:tav tm="100000">
                                          <p:val>
                                            <p:strVal val="#ppt_w"/>
                                          </p:val>
                                        </p:tav>
                                      </p:tavLst>
                                    </p:anim>
                                    <p:anim calcmode="lin" valueType="num">
                                      <p:cBhvr>
                                        <p:cTn id="36" dur="300" fill="hold"/>
                                        <p:tgtEl>
                                          <p:spTgt spid="155"/>
                                        </p:tgtEl>
                                        <p:attrNameLst>
                                          <p:attrName>ppt_h</p:attrName>
                                        </p:attrNameLst>
                                      </p:cBhvr>
                                      <p:tavLst>
                                        <p:tav tm="0">
                                          <p:val>
                                            <p:fltVal val="0"/>
                                          </p:val>
                                        </p:tav>
                                        <p:tav tm="100000">
                                          <p:val>
                                            <p:strVal val="#ppt_h"/>
                                          </p:val>
                                        </p:tav>
                                      </p:tavLst>
                                    </p:anim>
                                    <p:animEffect transition="in" filter="fade">
                                      <p:cBhvr>
                                        <p:cTn id="37" dur="300"/>
                                        <p:tgtEl>
                                          <p:spTgt spid="155"/>
                                        </p:tgtEl>
                                      </p:cBhvr>
                                    </p:animEffect>
                                  </p:childTnLst>
                                </p:cTn>
                              </p:par>
                            </p:childTnLst>
                          </p:cTn>
                        </p:par>
                        <p:par>
                          <p:cTn id="38" fill="hold">
                            <p:stCondLst>
                              <p:cond delay="1800"/>
                            </p:stCondLst>
                            <p:childTnLst>
                              <p:par>
                                <p:cTn id="39" presetID="53" presetClass="entr" presetSubtype="16" fill="hold" nodeType="afterEffect">
                                  <p:stCondLst>
                                    <p:cond delay="0"/>
                                  </p:stCondLst>
                                  <p:childTnLst>
                                    <p:set>
                                      <p:cBhvr>
                                        <p:cTn id="40" dur="1" fill="hold">
                                          <p:stCondLst>
                                            <p:cond delay="0"/>
                                          </p:stCondLst>
                                        </p:cTn>
                                        <p:tgtEl>
                                          <p:spTgt spid="147"/>
                                        </p:tgtEl>
                                        <p:attrNameLst>
                                          <p:attrName>style.visibility</p:attrName>
                                        </p:attrNameLst>
                                      </p:cBhvr>
                                      <p:to>
                                        <p:strVal val="visible"/>
                                      </p:to>
                                    </p:set>
                                    <p:anim calcmode="lin" valueType="num">
                                      <p:cBhvr>
                                        <p:cTn id="41" dur="300" fill="hold"/>
                                        <p:tgtEl>
                                          <p:spTgt spid="147"/>
                                        </p:tgtEl>
                                        <p:attrNameLst>
                                          <p:attrName>ppt_w</p:attrName>
                                        </p:attrNameLst>
                                      </p:cBhvr>
                                      <p:tavLst>
                                        <p:tav tm="0">
                                          <p:val>
                                            <p:fltVal val="0"/>
                                          </p:val>
                                        </p:tav>
                                        <p:tav tm="100000">
                                          <p:val>
                                            <p:strVal val="#ppt_w"/>
                                          </p:val>
                                        </p:tav>
                                      </p:tavLst>
                                    </p:anim>
                                    <p:anim calcmode="lin" valueType="num">
                                      <p:cBhvr>
                                        <p:cTn id="42" dur="300" fill="hold"/>
                                        <p:tgtEl>
                                          <p:spTgt spid="147"/>
                                        </p:tgtEl>
                                        <p:attrNameLst>
                                          <p:attrName>ppt_h</p:attrName>
                                        </p:attrNameLst>
                                      </p:cBhvr>
                                      <p:tavLst>
                                        <p:tav tm="0">
                                          <p:val>
                                            <p:fltVal val="0"/>
                                          </p:val>
                                        </p:tav>
                                        <p:tav tm="100000">
                                          <p:val>
                                            <p:strVal val="#ppt_h"/>
                                          </p:val>
                                        </p:tav>
                                      </p:tavLst>
                                    </p:anim>
                                    <p:animEffect transition="in" filter="fade">
                                      <p:cBhvr>
                                        <p:cTn id="43" dur="300"/>
                                        <p:tgtEl>
                                          <p:spTgt spid="147"/>
                                        </p:tgtEl>
                                      </p:cBhvr>
                                    </p:animEffect>
                                  </p:childTnLst>
                                </p:cTn>
                              </p:par>
                            </p:childTnLst>
                          </p:cTn>
                        </p:par>
                        <p:par>
                          <p:cTn id="44" fill="hold">
                            <p:stCondLst>
                              <p:cond delay="2100"/>
                            </p:stCondLst>
                            <p:childTnLst>
                              <p:par>
                                <p:cTn id="45" presetID="53" presetClass="entr" presetSubtype="16" fill="hold" nodeType="afterEffect">
                                  <p:stCondLst>
                                    <p:cond delay="0"/>
                                  </p:stCondLst>
                                  <p:childTnLst>
                                    <p:set>
                                      <p:cBhvr>
                                        <p:cTn id="46" dur="1" fill="hold">
                                          <p:stCondLst>
                                            <p:cond delay="0"/>
                                          </p:stCondLst>
                                        </p:cTn>
                                        <p:tgtEl>
                                          <p:spTgt spid="214"/>
                                        </p:tgtEl>
                                        <p:attrNameLst>
                                          <p:attrName>style.visibility</p:attrName>
                                        </p:attrNameLst>
                                      </p:cBhvr>
                                      <p:to>
                                        <p:strVal val="visible"/>
                                      </p:to>
                                    </p:set>
                                    <p:anim calcmode="lin" valueType="num">
                                      <p:cBhvr>
                                        <p:cTn id="47" dur="300" fill="hold"/>
                                        <p:tgtEl>
                                          <p:spTgt spid="214"/>
                                        </p:tgtEl>
                                        <p:attrNameLst>
                                          <p:attrName>ppt_w</p:attrName>
                                        </p:attrNameLst>
                                      </p:cBhvr>
                                      <p:tavLst>
                                        <p:tav tm="0">
                                          <p:val>
                                            <p:fltVal val="0"/>
                                          </p:val>
                                        </p:tav>
                                        <p:tav tm="100000">
                                          <p:val>
                                            <p:strVal val="#ppt_w"/>
                                          </p:val>
                                        </p:tav>
                                      </p:tavLst>
                                    </p:anim>
                                    <p:anim calcmode="lin" valueType="num">
                                      <p:cBhvr>
                                        <p:cTn id="48" dur="300" fill="hold"/>
                                        <p:tgtEl>
                                          <p:spTgt spid="214"/>
                                        </p:tgtEl>
                                        <p:attrNameLst>
                                          <p:attrName>ppt_h</p:attrName>
                                        </p:attrNameLst>
                                      </p:cBhvr>
                                      <p:tavLst>
                                        <p:tav tm="0">
                                          <p:val>
                                            <p:fltVal val="0"/>
                                          </p:val>
                                        </p:tav>
                                        <p:tav tm="100000">
                                          <p:val>
                                            <p:strVal val="#ppt_h"/>
                                          </p:val>
                                        </p:tav>
                                      </p:tavLst>
                                    </p:anim>
                                    <p:animEffect transition="in" filter="fade">
                                      <p:cBhvr>
                                        <p:cTn id="49" dur="300"/>
                                        <p:tgtEl>
                                          <p:spTgt spid="214"/>
                                        </p:tgtEl>
                                      </p:cBhvr>
                                    </p:animEffect>
                                  </p:childTnLst>
                                </p:cTn>
                              </p:par>
                            </p:childTnLst>
                          </p:cTn>
                        </p:par>
                        <p:par>
                          <p:cTn id="50" fill="hold">
                            <p:stCondLst>
                              <p:cond delay="2400"/>
                            </p:stCondLst>
                            <p:childTnLst>
                              <p:par>
                                <p:cTn id="51" presetID="10" presetClass="entr" presetSubtype="0" fill="hold" grpId="0" nodeType="afterEffect">
                                  <p:stCondLst>
                                    <p:cond delay="0"/>
                                  </p:stCondLst>
                                  <p:childTnLst>
                                    <p:set>
                                      <p:cBhvr>
                                        <p:cTn id="52" dur="1" fill="hold">
                                          <p:stCondLst>
                                            <p:cond delay="0"/>
                                          </p:stCondLst>
                                        </p:cTn>
                                        <p:tgtEl>
                                          <p:spTgt spid="161"/>
                                        </p:tgtEl>
                                        <p:attrNameLst>
                                          <p:attrName>style.visibility</p:attrName>
                                        </p:attrNameLst>
                                      </p:cBhvr>
                                      <p:to>
                                        <p:strVal val="visible"/>
                                      </p:to>
                                    </p:set>
                                    <p:animEffect transition="in" filter="fade">
                                      <p:cBhvr>
                                        <p:cTn id="53" dur="300"/>
                                        <p:tgtEl>
                                          <p:spTgt spid="161"/>
                                        </p:tgtEl>
                                      </p:cBhvr>
                                    </p:animEffect>
                                  </p:childTnLst>
                                </p:cTn>
                              </p:par>
                            </p:childTnLst>
                          </p:cTn>
                        </p:par>
                        <p:par>
                          <p:cTn id="54" fill="hold">
                            <p:stCondLst>
                              <p:cond delay="2700"/>
                            </p:stCondLst>
                            <p:childTnLst>
                              <p:par>
                                <p:cTn id="55" presetID="53" presetClass="entr" presetSubtype="16" fill="hold" nodeType="afterEffect">
                                  <p:stCondLst>
                                    <p:cond delay="0"/>
                                  </p:stCondLst>
                                  <p:childTnLst>
                                    <p:set>
                                      <p:cBhvr>
                                        <p:cTn id="56" dur="1" fill="hold">
                                          <p:stCondLst>
                                            <p:cond delay="0"/>
                                          </p:stCondLst>
                                        </p:cTn>
                                        <p:tgtEl>
                                          <p:spTgt spid="200"/>
                                        </p:tgtEl>
                                        <p:attrNameLst>
                                          <p:attrName>style.visibility</p:attrName>
                                        </p:attrNameLst>
                                      </p:cBhvr>
                                      <p:to>
                                        <p:strVal val="visible"/>
                                      </p:to>
                                    </p:set>
                                    <p:anim calcmode="lin" valueType="num">
                                      <p:cBhvr>
                                        <p:cTn id="57" dur="300" fill="hold"/>
                                        <p:tgtEl>
                                          <p:spTgt spid="200"/>
                                        </p:tgtEl>
                                        <p:attrNameLst>
                                          <p:attrName>ppt_w</p:attrName>
                                        </p:attrNameLst>
                                      </p:cBhvr>
                                      <p:tavLst>
                                        <p:tav tm="0">
                                          <p:val>
                                            <p:fltVal val="0"/>
                                          </p:val>
                                        </p:tav>
                                        <p:tav tm="100000">
                                          <p:val>
                                            <p:strVal val="#ppt_w"/>
                                          </p:val>
                                        </p:tav>
                                      </p:tavLst>
                                    </p:anim>
                                    <p:anim calcmode="lin" valueType="num">
                                      <p:cBhvr>
                                        <p:cTn id="58" dur="300" fill="hold"/>
                                        <p:tgtEl>
                                          <p:spTgt spid="200"/>
                                        </p:tgtEl>
                                        <p:attrNameLst>
                                          <p:attrName>ppt_h</p:attrName>
                                        </p:attrNameLst>
                                      </p:cBhvr>
                                      <p:tavLst>
                                        <p:tav tm="0">
                                          <p:val>
                                            <p:fltVal val="0"/>
                                          </p:val>
                                        </p:tav>
                                        <p:tav tm="100000">
                                          <p:val>
                                            <p:strVal val="#ppt_h"/>
                                          </p:val>
                                        </p:tav>
                                      </p:tavLst>
                                    </p:anim>
                                    <p:animEffect transition="in" filter="fade">
                                      <p:cBhvr>
                                        <p:cTn id="59" dur="300"/>
                                        <p:tgtEl>
                                          <p:spTgt spid="200"/>
                                        </p:tgtEl>
                                      </p:cBhvr>
                                    </p:animEffect>
                                  </p:childTnLst>
                                </p:cTn>
                              </p:par>
                            </p:childTnLst>
                          </p:cTn>
                        </p:par>
                        <p:par>
                          <p:cTn id="60" fill="hold">
                            <p:stCondLst>
                              <p:cond delay="3000"/>
                            </p:stCondLst>
                            <p:childTnLst>
                              <p:par>
                                <p:cTn id="61" presetID="10" presetClass="entr" presetSubtype="0" fill="hold" grpId="0" nodeType="afterEffect">
                                  <p:stCondLst>
                                    <p:cond delay="0"/>
                                  </p:stCondLst>
                                  <p:childTnLst>
                                    <p:set>
                                      <p:cBhvr>
                                        <p:cTn id="62" dur="1" fill="hold">
                                          <p:stCondLst>
                                            <p:cond delay="0"/>
                                          </p:stCondLst>
                                        </p:cTn>
                                        <p:tgtEl>
                                          <p:spTgt spid="231"/>
                                        </p:tgtEl>
                                        <p:attrNameLst>
                                          <p:attrName>style.visibility</p:attrName>
                                        </p:attrNameLst>
                                      </p:cBhvr>
                                      <p:to>
                                        <p:strVal val="visible"/>
                                      </p:to>
                                    </p:set>
                                    <p:animEffect transition="in" filter="fade">
                                      <p:cBhvr>
                                        <p:cTn id="63" dur="300"/>
                                        <p:tgtEl>
                                          <p:spTgt spid="231"/>
                                        </p:tgtEl>
                                      </p:cBhvr>
                                    </p:animEffect>
                                  </p:childTnLst>
                                </p:cTn>
                              </p:par>
                            </p:childTnLst>
                          </p:cTn>
                        </p:par>
                        <p:par>
                          <p:cTn id="64" fill="hold">
                            <p:stCondLst>
                              <p:cond delay="3300"/>
                            </p:stCondLst>
                            <p:childTnLst>
                              <p:par>
                                <p:cTn id="65" presetID="53" presetClass="entr" presetSubtype="16"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p:cTn id="67" dur="300" fill="hold"/>
                                        <p:tgtEl>
                                          <p:spTgt spid="188"/>
                                        </p:tgtEl>
                                        <p:attrNameLst>
                                          <p:attrName>ppt_w</p:attrName>
                                        </p:attrNameLst>
                                      </p:cBhvr>
                                      <p:tavLst>
                                        <p:tav tm="0">
                                          <p:val>
                                            <p:fltVal val="0"/>
                                          </p:val>
                                        </p:tav>
                                        <p:tav tm="100000">
                                          <p:val>
                                            <p:strVal val="#ppt_w"/>
                                          </p:val>
                                        </p:tav>
                                      </p:tavLst>
                                    </p:anim>
                                    <p:anim calcmode="lin" valueType="num">
                                      <p:cBhvr>
                                        <p:cTn id="68" dur="300" fill="hold"/>
                                        <p:tgtEl>
                                          <p:spTgt spid="188"/>
                                        </p:tgtEl>
                                        <p:attrNameLst>
                                          <p:attrName>ppt_h</p:attrName>
                                        </p:attrNameLst>
                                      </p:cBhvr>
                                      <p:tavLst>
                                        <p:tav tm="0">
                                          <p:val>
                                            <p:fltVal val="0"/>
                                          </p:val>
                                        </p:tav>
                                        <p:tav tm="100000">
                                          <p:val>
                                            <p:strVal val="#ppt_h"/>
                                          </p:val>
                                        </p:tav>
                                      </p:tavLst>
                                    </p:anim>
                                    <p:animEffect transition="in" filter="fade">
                                      <p:cBhvr>
                                        <p:cTn id="69" dur="300"/>
                                        <p:tgtEl>
                                          <p:spTgt spid="188"/>
                                        </p:tgtEl>
                                      </p:cBhvr>
                                    </p:animEffect>
                                  </p:childTnLst>
                                </p:cTn>
                              </p:par>
                            </p:childTnLst>
                          </p:cTn>
                        </p:par>
                        <p:par>
                          <p:cTn id="70" fill="hold">
                            <p:stCondLst>
                              <p:cond delay="3600"/>
                            </p:stCondLst>
                            <p:childTnLst>
                              <p:par>
                                <p:cTn id="71" presetID="10" presetClass="entr" presetSubtype="0" fill="hold" grpId="0" nodeType="afterEffect">
                                  <p:stCondLst>
                                    <p:cond delay="0"/>
                                  </p:stCondLst>
                                  <p:childTnLst>
                                    <p:set>
                                      <p:cBhvr>
                                        <p:cTn id="72" dur="1" fill="hold">
                                          <p:stCondLst>
                                            <p:cond delay="0"/>
                                          </p:stCondLst>
                                        </p:cTn>
                                        <p:tgtEl>
                                          <p:spTgt spid="230"/>
                                        </p:tgtEl>
                                        <p:attrNameLst>
                                          <p:attrName>style.visibility</p:attrName>
                                        </p:attrNameLst>
                                      </p:cBhvr>
                                      <p:to>
                                        <p:strVal val="visible"/>
                                      </p:to>
                                    </p:set>
                                    <p:animEffect transition="in" filter="fade">
                                      <p:cBhvr>
                                        <p:cTn id="73" dur="300"/>
                                        <p:tgtEl>
                                          <p:spTgt spid="230"/>
                                        </p:tgtEl>
                                      </p:cBhvr>
                                    </p:animEffect>
                                  </p:childTnLst>
                                </p:cTn>
                              </p:par>
                            </p:childTnLst>
                          </p:cTn>
                        </p:par>
                        <p:par>
                          <p:cTn id="74" fill="hold">
                            <p:stCondLst>
                              <p:cond delay="3900"/>
                            </p:stCondLst>
                            <p:childTnLst>
                              <p:par>
                                <p:cTn id="75" presetID="53" presetClass="entr" presetSubtype="16" fill="hold" nodeType="afterEffect">
                                  <p:stCondLst>
                                    <p:cond delay="0"/>
                                  </p:stCondLst>
                                  <p:childTnLst>
                                    <p:set>
                                      <p:cBhvr>
                                        <p:cTn id="76" dur="1" fill="hold">
                                          <p:stCondLst>
                                            <p:cond delay="0"/>
                                          </p:stCondLst>
                                        </p:cTn>
                                        <p:tgtEl>
                                          <p:spTgt spid="194"/>
                                        </p:tgtEl>
                                        <p:attrNameLst>
                                          <p:attrName>style.visibility</p:attrName>
                                        </p:attrNameLst>
                                      </p:cBhvr>
                                      <p:to>
                                        <p:strVal val="visible"/>
                                      </p:to>
                                    </p:set>
                                    <p:anim calcmode="lin" valueType="num">
                                      <p:cBhvr>
                                        <p:cTn id="77" dur="300" fill="hold"/>
                                        <p:tgtEl>
                                          <p:spTgt spid="194"/>
                                        </p:tgtEl>
                                        <p:attrNameLst>
                                          <p:attrName>ppt_w</p:attrName>
                                        </p:attrNameLst>
                                      </p:cBhvr>
                                      <p:tavLst>
                                        <p:tav tm="0">
                                          <p:val>
                                            <p:fltVal val="0"/>
                                          </p:val>
                                        </p:tav>
                                        <p:tav tm="100000">
                                          <p:val>
                                            <p:strVal val="#ppt_w"/>
                                          </p:val>
                                        </p:tav>
                                      </p:tavLst>
                                    </p:anim>
                                    <p:anim calcmode="lin" valueType="num">
                                      <p:cBhvr>
                                        <p:cTn id="78" dur="300" fill="hold"/>
                                        <p:tgtEl>
                                          <p:spTgt spid="194"/>
                                        </p:tgtEl>
                                        <p:attrNameLst>
                                          <p:attrName>ppt_h</p:attrName>
                                        </p:attrNameLst>
                                      </p:cBhvr>
                                      <p:tavLst>
                                        <p:tav tm="0">
                                          <p:val>
                                            <p:fltVal val="0"/>
                                          </p:val>
                                        </p:tav>
                                        <p:tav tm="100000">
                                          <p:val>
                                            <p:strVal val="#ppt_h"/>
                                          </p:val>
                                        </p:tav>
                                      </p:tavLst>
                                    </p:anim>
                                    <p:animEffect transition="in" filter="fade">
                                      <p:cBhvr>
                                        <p:cTn id="79" dur="300"/>
                                        <p:tgtEl>
                                          <p:spTgt spid="194"/>
                                        </p:tgtEl>
                                      </p:cBhvr>
                                    </p:animEffect>
                                  </p:childTnLst>
                                </p:cTn>
                              </p:par>
                            </p:childTnLst>
                          </p:cTn>
                        </p:par>
                        <p:par>
                          <p:cTn id="80" fill="hold">
                            <p:stCondLst>
                              <p:cond delay="4200"/>
                            </p:stCondLst>
                            <p:childTnLst>
                              <p:par>
                                <p:cTn id="81" presetID="10" presetClass="entr" presetSubtype="0" fill="hold" grpId="0" nodeType="afterEffect">
                                  <p:stCondLst>
                                    <p:cond delay="0"/>
                                  </p:stCondLst>
                                  <p:childTnLst>
                                    <p:set>
                                      <p:cBhvr>
                                        <p:cTn id="82" dur="1" fill="hold">
                                          <p:stCondLst>
                                            <p:cond delay="0"/>
                                          </p:stCondLst>
                                        </p:cTn>
                                        <p:tgtEl>
                                          <p:spTgt spid="229"/>
                                        </p:tgtEl>
                                        <p:attrNameLst>
                                          <p:attrName>style.visibility</p:attrName>
                                        </p:attrNameLst>
                                      </p:cBhvr>
                                      <p:to>
                                        <p:strVal val="visible"/>
                                      </p:to>
                                    </p:set>
                                    <p:animEffect transition="in" filter="fade">
                                      <p:cBhvr>
                                        <p:cTn id="83" dur="300"/>
                                        <p:tgtEl>
                                          <p:spTgt spid="229"/>
                                        </p:tgtEl>
                                      </p:cBhvr>
                                    </p:animEffect>
                                  </p:childTnLst>
                                </p:cTn>
                              </p:par>
                            </p:childTnLst>
                          </p:cTn>
                        </p:par>
                        <p:par>
                          <p:cTn id="84" fill="hold">
                            <p:stCondLst>
                              <p:cond delay="4500"/>
                            </p:stCondLst>
                            <p:childTnLst>
                              <p:par>
                                <p:cTn id="85" presetID="53" presetClass="entr" presetSubtype="16" fill="hold" nodeType="afterEffect">
                                  <p:stCondLst>
                                    <p:cond delay="0"/>
                                  </p:stCondLst>
                                  <p:childTnLst>
                                    <p:set>
                                      <p:cBhvr>
                                        <p:cTn id="86" dur="1" fill="hold">
                                          <p:stCondLst>
                                            <p:cond delay="0"/>
                                          </p:stCondLst>
                                        </p:cTn>
                                        <p:tgtEl>
                                          <p:spTgt spid="220"/>
                                        </p:tgtEl>
                                        <p:attrNameLst>
                                          <p:attrName>style.visibility</p:attrName>
                                        </p:attrNameLst>
                                      </p:cBhvr>
                                      <p:to>
                                        <p:strVal val="visible"/>
                                      </p:to>
                                    </p:set>
                                    <p:anim calcmode="lin" valueType="num">
                                      <p:cBhvr>
                                        <p:cTn id="87" dur="300" fill="hold"/>
                                        <p:tgtEl>
                                          <p:spTgt spid="220"/>
                                        </p:tgtEl>
                                        <p:attrNameLst>
                                          <p:attrName>ppt_w</p:attrName>
                                        </p:attrNameLst>
                                      </p:cBhvr>
                                      <p:tavLst>
                                        <p:tav tm="0">
                                          <p:val>
                                            <p:fltVal val="0"/>
                                          </p:val>
                                        </p:tav>
                                        <p:tav tm="100000">
                                          <p:val>
                                            <p:strVal val="#ppt_w"/>
                                          </p:val>
                                        </p:tav>
                                      </p:tavLst>
                                    </p:anim>
                                    <p:anim calcmode="lin" valueType="num">
                                      <p:cBhvr>
                                        <p:cTn id="88" dur="300" fill="hold"/>
                                        <p:tgtEl>
                                          <p:spTgt spid="220"/>
                                        </p:tgtEl>
                                        <p:attrNameLst>
                                          <p:attrName>ppt_h</p:attrName>
                                        </p:attrNameLst>
                                      </p:cBhvr>
                                      <p:tavLst>
                                        <p:tav tm="0">
                                          <p:val>
                                            <p:fltVal val="0"/>
                                          </p:val>
                                        </p:tav>
                                        <p:tav tm="100000">
                                          <p:val>
                                            <p:strVal val="#ppt_h"/>
                                          </p:val>
                                        </p:tav>
                                      </p:tavLst>
                                    </p:anim>
                                    <p:animEffect transition="in" filter="fade">
                                      <p:cBhvr>
                                        <p:cTn id="89" dur="300"/>
                                        <p:tgtEl>
                                          <p:spTgt spid="220"/>
                                        </p:tgtEl>
                                      </p:cBhvr>
                                    </p:animEffect>
                                  </p:childTnLst>
                                </p:cTn>
                              </p:par>
                            </p:childTnLst>
                          </p:cTn>
                        </p:par>
                        <p:par>
                          <p:cTn id="90" fill="hold">
                            <p:stCondLst>
                              <p:cond delay="4800"/>
                            </p:stCondLst>
                            <p:childTnLst>
                              <p:par>
                                <p:cTn id="91" presetID="10" presetClass="entr" presetSubtype="0" fill="hold" grpId="0" nodeType="afterEffect">
                                  <p:stCondLst>
                                    <p:cond delay="0"/>
                                  </p:stCondLst>
                                  <p:childTnLst>
                                    <p:set>
                                      <p:cBhvr>
                                        <p:cTn id="92" dur="1" fill="hold">
                                          <p:stCondLst>
                                            <p:cond delay="0"/>
                                          </p:stCondLst>
                                        </p:cTn>
                                        <p:tgtEl>
                                          <p:spTgt spid="228"/>
                                        </p:tgtEl>
                                        <p:attrNameLst>
                                          <p:attrName>style.visibility</p:attrName>
                                        </p:attrNameLst>
                                      </p:cBhvr>
                                      <p:to>
                                        <p:strVal val="visible"/>
                                      </p:to>
                                    </p:set>
                                    <p:animEffect transition="in" filter="fade">
                                      <p:cBhvr>
                                        <p:cTn id="93" dur="3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228" grpId="0"/>
      <p:bldP spid="229" grpId="0"/>
      <p:bldP spid="230" grpId="0"/>
      <p:bldP spid="2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34467" y="3977737"/>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24" name="组合 23"/>
          <p:cNvGrpSpPr/>
          <p:nvPr/>
        </p:nvGrpSpPr>
        <p:grpSpPr>
          <a:xfrm>
            <a:off x="3393562" y="4154291"/>
            <a:ext cx="535214" cy="535284"/>
            <a:chOff x="5835317" y="2123703"/>
            <a:chExt cx="756000" cy="756000"/>
          </a:xfrm>
        </p:grpSpPr>
        <p:sp>
          <p:nvSpPr>
            <p:cNvPr id="25" name="椭圆 24"/>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p:cNvGrpSpPr/>
            <p:nvPr/>
          </p:nvGrpSpPr>
          <p:grpSpPr>
            <a:xfrm>
              <a:off x="6046413" y="2333066"/>
              <a:ext cx="333808" cy="298641"/>
              <a:chOff x="4987925" y="414338"/>
              <a:chExt cx="1898650" cy="1698625"/>
            </a:xfrm>
          </p:grpSpPr>
          <p:sp>
            <p:nvSpPr>
              <p:cNvPr id="27"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0" name="矩形 29"/>
          <p:cNvSpPr/>
          <p:nvPr/>
        </p:nvSpPr>
        <p:spPr>
          <a:xfrm>
            <a:off x="8752388" y="3977737"/>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1" name="组合 30"/>
          <p:cNvGrpSpPr/>
          <p:nvPr/>
        </p:nvGrpSpPr>
        <p:grpSpPr>
          <a:xfrm>
            <a:off x="8183187" y="4145429"/>
            <a:ext cx="535214" cy="535284"/>
            <a:chOff x="2552681" y="2123703"/>
            <a:chExt cx="756000" cy="756000"/>
          </a:xfrm>
        </p:grpSpPr>
        <p:sp>
          <p:nvSpPr>
            <p:cNvPr id="32" name="椭圆 31"/>
            <p:cNvSpPr/>
            <p:nvPr/>
          </p:nvSpPr>
          <p:spPr>
            <a:xfrm>
              <a:off x="2552681"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组合 32"/>
            <p:cNvGrpSpPr/>
            <p:nvPr/>
          </p:nvGrpSpPr>
          <p:grpSpPr>
            <a:xfrm>
              <a:off x="2780523" y="2352383"/>
              <a:ext cx="300316" cy="298641"/>
              <a:chOff x="2616200" y="414338"/>
              <a:chExt cx="1708150" cy="1698625"/>
            </a:xfrm>
          </p:grpSpPr>
          <p:sp>
            <p:nvSpPr>
              <p:cNvPr id="34"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矩形 36"/>
          <p:cNvSpPr/>
          <p:nvPr/>
        </p:nvSpPr>
        <p:spPr>
          <a:xfrm>
            <a:off x="534467" y="2320053"/>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8" name="组合 37"/>
          <p:cNvGrpSpPr/>
          <p:nvPr/>
        </p:nvGrpSpPr>
        <p:grpSpPr>
          <a:xfrm>
            <a:off x="3400852" y="2498602"/>
            <a:ext cx="535214" cy="535284"/>
            <a:chOff x="4193999" y="2123703"/>
            <a:chExt cx="756000" cy="756000"/>
          </a:xfrm>
        </p:grpSpPr>
        <p:sp>
          <p:nvSpPr>
            <p:cNvPr id="39" name="椭圆 38"/>
            <p:cNvSpPr/>
            <p:nvPr/>
          </p:nvSpPr>
          <p:spPr>
            <a:xfrm>
              <a:off x="4193999"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0" name="组合 39"/>
            <p:cNvGrpSpPr/>
            <p:nvPr/>
          </p:nvGrpSpPr>
          <p:grpSpPr>
            <a:xfrm>
              <a:off x="4420167" y="2352383"/>
              <a:ext cx="303665" cy="298641"/>
              <a:chOff x="5032375" y="3027363"/>
              <a:chExt cx="1727200" cy="1698625"/>
            </a:xfrm>
          </p:grpSpPr>
          <p:sp>
            <p:nvSpPr>
              <p:cNvPr id="41"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6" name="矩形 45"/>
          <p:cNvSpPr/>
          <p:nvPr/>
        </p:nvSpPr>
        <p:spPr>
          <a:xfrm>
            <a:off x="8752388" y="2320053"/>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47" name="组合 46"/>
          <p:cNvGrpSpPr/>
          <p:nvPr/>
        </p:nvGrpSpPr>
        <p:grpSpPr>
          <a:xfrm>
            <a:off x="8177616" y="2454985"/>
            <a:ext cx="535214" cy="535284"/>
            <a:chOff x="911363" y="2123703"/>
            <a:chExt cx="756000" cy="756000"/>
          </a:xfrm>
        </p:grpSpPr>
        <p:sp>
          <p:nvSpPr>
            <p:cNvPr id="48" name="椭圆 47"/>
            <p:cNvSpPr/>
            <p:nvPr/>
          </p:nvSpPr>
          <p:spPr>
            <a:xfrm>
              <a:off x="911363"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9" name="组合 48"/>
            <p:cNvGrpSpPr/>
            <p:nvPr/>
          </p:nvGrpSpPr>
          <p:grpSpPr>
            <a:xfrm>
              <a:off x="1140043" y="2352383"/>
              <a:ext cx="298641" cy="298641"/>
              <a:chOff x="152400" y="414338"/>
              <a:chExt cx="1698625" cy="1698625"/>
            </a:xfrm>
          </p:grpSpPr>
          <p:sp>
            <p:nvSpPr>
              <p:cNvPr id="50"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5520392" y="2901955"/>
            <a:ext cx="1124704" cy="1122640"/>
            <a:chOff x="4140237" y="2294576"/>
            <a:chExt cx="843638" cy="841980"/>
          </a:xfrm>
        </p:grpSpPr>
        <p:sp>
          <p:nvSpPr>
            <p:cNvPr id="53" name="Freeform 13"/>
            <p:cNvSpPr>
              <a:spLocks/>
            </p:cNvSpPr>
            <p:nvPr/>
          </p:nvSpPr>
          <p:spPr bwMode="auto">
            <a:xfrm>
              <a:off x="4140237" y="2294576"/>
              <a:ext cx="843638" cy="841980"/>
            </a:xfrm>
            <a:custGeom>
              <a:avLst/>
              <a:gdLst>
                <a:gd name="T0" fmla="*/ 514 w 1018"/>
                <a:gd name="T1" fmla="*/ 0 h 1016"/>
                <a:gd name="T2" fmla="*/ 468 w 1018"/>
                <a:gd name="T3" fmla="*/ 26 h 1016"/>
                <a:gd name="T4" fmla="*/ 400 w 1018"/>
                <a:gd name="T5" fmla="*/ 76 h 1016"/>
                <a:gd name="T6" fmla="*/ 316 w 1018"/>
                <a:gd name="T7" fmla="*/ 152 h 1016"/>
                <a:gd name="T8" fmla="*/ 246 w 1018"/>
                <a:gd name="T9" fmla="*/ 228 h 1016"/>
                <a:gd name="T10" fmla="*/ 200 w 1018"/>
                <a:gd name="T11" fmla="*/ 286 h 1016"/>
                <a:gd name="T12" fmla="*/ 156 w 1018"/>
                <a:gd name="T13" fmla="*/ 354 h 1016"/>
                <a:gd name="T14" fmla="*/ 114 w 1018"/>
                <a:gd name="T15" fmla="*/ 428 h 1016"/>
                <a:gd name="T16" fmla="*/ 76 w 1018"/>
                <a:gd name="T17" fmla="*/ 510 h 1016"/>
                <a:gd name="T18" fmla="*/ 46 w 1018"/>
                <a:gd name="T19" fmla="*/ 602 h 1016"/>
                <a:gd name="T20" fmla="*/ 20 w 1018"/>
                <a:gd name="T21" fmla="*/ 700 h 1016"/>
                <a:gd name="T22" fmla="*/ 6 w 1018"/>
                <a:gd name="T23" fmla="*/ 808 h 1016"/>
                <a:gd name="T24" fmla="*/ 0 w 1018"/>
                <a:gd name="T25" fmla="*/ 864 h 1016"/>
                <a:gd name="T26" fmla="*/ 48 w 1018"/>
                <a:gd name="T27" fmla="*/ 892 h 1016"/>
                <a:gd name="T28" fmla="*/ 128 w 1018"/>
                <a:gd name="T29" fmla="*/ 930 h 1016"/>
                <a:gd name="T30" fmla="*/ 238 w 1018"/>
                <a:gd name="T31" fmla="*/ 972 h 1016"/>
                <a:gd name="T32" fmla="*/ 342 w 1018"/>
                <a:gd name="T33" fmla="*/ 998 h 1016"/>
                <a:gd name="T34" fmla="*/ 418 w 1018"/>
                <a:gd name="T35" fmla="*/ 1010 h 1016"/>
                <a:gd name="T36" fmla="*/ 498 w 1018"/>
                <a:gd name="T37" fmla="*/ 1016 h 1016"/>
                <a:gd name="T38" fmla="*/ 584 w 1018"/>
                <a:gd name="T39" fmla="*/ 1016 h 1016"/>
                <a:gd name="T40" fmla="*/ 676 w 1018"/>
                <a:gd name="T41" fmla="*/ 1008 h 1016"/>
                <a:gd name="T42" fmla="*/ 770 w 1018"/>
                <a:gd name="T43" fmla="*/ 988 h 1016"/>
                <a:gd name="T44" fmla="*/ 868 w 1018"/>
                <a:gd name="T45" fmla="*/ 960 h 1016"/>
                <a:gd name="T46" fmla="*/ 968 w 1018"/>
                <a:gd name="T47" fmla="*/ 918 h 1016"/>
                <a:gd name="T48" fmla="*/ 1018 w 1018"/>
                <a:gd name="T49" fmla="*/ 892 h 1016"/>
                <a:gd name="T50" fmla="*/ 1018 w 1018"/>
                <a:gd name="T51" fmla="*/ 838 h 1016"/>
                <a:gd name="T52" fmla="*/ 1012 w 1018"/>
                <a:gd name="T53" fmla="*/ 750 h 1016"/>
                <a:gd name="T54" fmla="*/ 990 w 1018"/>
                <a:gd name="T55" fmla="*/ 634 h 1016"/>
                <a:gd name="T56" fmla="*/ 960 w 1018"/>
                <a:gd name="T57" fmla="*/ 534 h 1016"/>
                <a:gd name="T58" fmla="*/ 932 w 1018"/>
                <a:gd name="T59" fmla="*/ 462 h 1016"/>
                <a:gd name="T60" fmla="*/ 896 w 1018"/>
                <a:gd name="T61" fmla="*/ 388 h 1016"/>
                <a:gd name="T62" fmla="*/ 850 w 1018"/>
                <a:gd name="T63" fmla="*/ 314 h 1016"/>
                <a:gd name="T64" fmla="*/ 796 w 1018"/>
                <a:gd name="T65" fmla="*/ 240 h 1016"/>
                <a:gd name="T66" fmla="*/ 730 w 1018"/>
                <a:gd name="T67" fmla="*/ 166 h 1016"/>
                <a:gd name="T68" fmla="*/ 654 w 1018"/>
                <a:gd name="T69" fmla="*/ 96 h 1016"/>
                <a:gd name="T70" fmla="*/ 564 w 1018"/>
                <a:gd name="T71" fmla="*/ 30 h 1016"/>
                <a:gd name="T72" fmla="*/ 514 w 1018"/>
                <a:gd name="T73" fmla="*/ 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18" h="1016">
                  <a:moveTo>
                    <a:pt x="514" y="0"/>
                  </a:moveTo>
                  <a:lnTo>
                    <a:pt x="514" y="0"/>
                  </a:lnTo>
                  <a:lnTo>
                    <a:pt x="492" y="10"/>
                  </a:lnTo>
                  <a:lnTo>
                    <a:pt x="468" y="26"/>
                  </a:lnTo>
                  <a:lnTo>
                    <a:pt x="438" y="48"/>
                  </a:lnTo>
                  <a:lnTo>
                    <a:pt x="400" y="76"/>
                  </a:lnTo>
                  <a:lnTo>
                    <a:pt x="360" y="110"/>
                  </a:lnTo>
                  <a:lnTo>
                    <a:pt x="316" y="152"/>
                  </a:lnTo>
                  <a:lnTo>
                    <a:pt x="270" y="200"/>
                  </a:lnTo>
                  <a:lnTo>
                    <a:pt x="246" y="228"/>
                  </a:lnTo>
                  <a:lnTo>
                    <a:pt x="222" y="256"/>
                  </a:lnTo>
                  <a:lnTo>
                    <a:pt x="200" y="286"/>
                  </a:lnTo>
                  <a:lnTo>
                    <a:pt x="178" y="320"/>
                  </a:lnTo>
                  <a:lnTo>
                    <a:pt x="156" y="354"/>
                  </a:lnTo>
                  <a:lnTo>
                    <a:pt x="134" y="390"/>
                  </a:lnTo>
                  <a:lnTo>
                    <a:pt x="114" y="428"/>
                  </a:lnTo>
                  <a:lnTo>
                    <a:pt x="94" y="468"/>
                  </a:lnTo>
                  <a:lnTo>
                    <a:pt x="76" y="510"/>
                  </a:lnTo>
                  <a:lnTo>
                    <a:pt x="60" y="556"/>
                  </a:lnTo>
                  <a:lnTo>
                    <a:pt x="46" y="602"/>
                  </a:lnTo>
                  <a:lnTo>
                    <a:pt x="32" y="650"/>
                  </a:lnTo>
                  <a:lnTo>
                    <a:pt x="20" y="700"/>
                  </a:lnTo>
                  <a:lnTo>
                    <a:pt x="12" y="754"/>
                  </a:lnTo>
                  <a:lnTo>
                    <a:pt x="6" y="808"/>
                  </a:lnTo>
                  <a:lnTo>
                    <a:pt x="0" y="864"/>
                  </a:lnTo>
                  <a:lnTo>
                    <a:pt x="0" y="864"/>
                  </a:lnTo>
                  <a:lnTo>
                    <a:pt x="22" y="878"/>
                  </a:lnTo>
                  <a:lnTo>
                    <a:pt x="48" y="892"/>
                  </a:lnTo>
                  <a:lnTo>
                    <a:pt x="84" y="910"/>
                  </a:lnTo>
                  <a:lnTo>
                    <a:pt x="128" y="930"/>
                  </a:lnTo>
                  <a:lnTo>
                    <a:pt x="180" y="952"/>
                  </a:lnTo>
                  <a:lnTo>
                    <a:pt x="238" y="972"/>
                  </a:lnTo>
                  <a:lnTo>
                    <a:pt x="306" y="990"/>
                  </a:lnTo>
                  <a:lnTo>
                    <a:pt x="342" y="998"/>
                  </a:lnTo>
                  <a:lnTo>
                    <a:pt x="378" y="1004"/>
                  </a:lnTo>
                  <a:lnTo>
                    <a:pt x="418" y="1010"/>
                  </a:lnTo>
                  <a:lnTo>
                    <a:pt x="458" y="1014"/>
                  </a:lnTo>
                  <a:lnTo>
                    <a:pt x="498" y="1016"/>
                  </a:lnTo>
                  <a:lnTo>
                    <a:pt x="542" y="1016"/>
                  </a:lnTo>
                  <a:lnTo>
                    <a:pt x="584" y="1016"/>
                  </a:lnTo>
                  <a:lnTo>
                    <a:pt x="630" y="1012"/>
                  </a:lnTo>
                  <a:lnTo>
                    <a:pt x="676" y="1008"/>
                  </a:lnTo>
                  <a:lnTo>
                    <a:pt x="722" y="1000"/>
                  </a:lnTo>
                  <a:lnTo>
                    <a:pt x="770" y="988"/>
                  </a:lnTo>
                  <a:lnTo>
                    <a:pt x="818" y="976"/>
                  </a:lnTo>
                  <a:lnTo>
                    <a:pt x="868" y="960"/>
                  </a:lnTo>
                  <a:lnTo>
                    <a:pt x="916" y="940"/>
                  </a:lnTo>
                  <a:lnTo>
                    <a:pt x="968" y="918"/>
                  </a:lnTo>
                  <a:lnTo>
                    <a:pt x="1018" y="892"/>
                  </a:lnTo>
                  <a:lnTo>
                    <a:pt x="1018" y="892"/>
                  </a:lnTo>
                  <a:lnTo>
                    <a:pt x="1018" y="866"/>
                  </a:lnTo>
                  <a:lnTo>
                    <a:pt x="1018" y="838"/>
                  </a:lnTo>
                  <a:lnTo>
                    <a:pt x="1016" y="798"/>
                  </a:lnTo>
                  <a:lnTo>
                    <a:pt x="1012" y="750"/>
                  </a:lnTo>
                  <a:lnTo>
                    <a:pt x="1004" y="696"/>
                  </a:lnTo>
                  <a:lnTo>
                    <a:pt x="990" y="634"/>
                  </a:lnTo>
                  <a:lnTo>
                    <a:pt x="972" y="568"/>
                  </a:lnTo>
                  <a:lnTo>
                    <a:pt x="960" y="534"/>
                  </a:lnTo>
                  <a:lnTo>
                    <a:pt x="948" y="498"/>
                  </a:lnTo>
                  <a:lnTo>
                    <a:pt x="932" y="462"/>
                  </a:lnTo>
                  <a:lnTo>
                    <a:pt x="916" y="424"/>
                  </a:lnTo>
                  <a:lnTo>
                    <a:pt x="896" y="388"/>
                  </a:lnTo>
                  <a:lnTo>
                    <a:pt x="874" y="350"/>
                  </a:lnTo>
                  <a:lnTo>
                    <a:pt x="850" y="314"/>
                  </a:lnTo>
                  <a:lnTo>
                    <a:pt x="824" y="276"/>
                  </a:lnTo>
                  <a:lnTo>
                    <a:pt x="796" y="240"/>
                  </a:lnTo>
                  <a:lnTo>
                    <a:pt x="764" y="202"/>
                  </a:lnTo>
                  <a:lnTo>
                    <a:pt x="730" y="166"/>
                  </a:lnTo>
                  <a:lnTo>
                    <a:pt x="694" y="132"/>
                  </a:lnTo>
                  <a:lnTo>
                    <a:pt x="654" y="96"/>
                  </a:lnTo>
                  <a:lnTo>
                    <a:pt x="610" y="62"/>
                  </a:lnTo>
                  <a:lnTo>
                    <a:pt x="564" y="30"/>
                  </a:lnTo>
                  <a:lnTo>
                    <a:pt x="514" y="0"/>
                  </a:lnTo>
                  <a:lnTo>
                    <a:pt x="514" y="0"/>
                  </a:lnTo>
                  <a:close/>
                </a:path>
              </a:pathLst>
            </a:custGeom>
            <a:gradFill flip="none" rotWithShape="1">
              <a:gsLst>
                <a:gs pos="15000">
                  <a:schemeClr val="accent5">
                    <a:lumMod val="60000"/>
                    <a:lumOff val="40000"/>
                  </a:schemeClr>
                </a:gs>
                <a:gs pos="100000">
                  <a:schemeClr val="accent5"/>
                </a:gs>
              </a:gsLst>
              <a:path path="circle">
                <a:fillToRect l="50000" t="50000" r="50000" b="50000"/>
              </a:path>
              <a:tileRect/>
            </a:gradFill>
            <a:ln w="19050">
              <a:solidFill>
                <a:schemeClr val="accent5">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p:cNvGrpSpPr/>
            <p:nvPr/>
          </p:nvGrpSpPr>
          <p:grpSpPr>
            <a:xfrm>
              <a:off x="4423145" y="2634258"/>
              <a:ext cx="277822" cy="273222"/>
              <a:chOff x="5032375" y="3027363"/>
              <a:chExt cx="1727200" cy="1698625"/>
            </a:xfrm>
          </p:grpSpPr>
          <p:sp>
            <p:nvSpPr>
              <p:cNvPr id="55"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0" name="组合 59"/>
          <p:cNvGrpSpPr/>
          <p:nvPr/>
        </p:nvGrpSpPr>
        <p:grpSpPr>
          <a:xfrm>
            <a:off x="4382430" y="2884736"/>
            <a:ext cx="1560002" cy="2355777"/>
            <a:chOff x="3286655" y="2281661"/>
            <a:chExt cx="1170154" cy="1766833"/>
          </a:xfrm>
        </p:grpSpPr>
        <p:sp>
          <p:nvSpPr>
            <p:cNvPr id="61" name="Freeform 9"/>
            <p:cNvSpPr>
              <a:spLocks/>
            </p:cNvSpPr>
            <p:nvPr/>
          </p:nvSpPr>
          <p:spPr bwMode="auto">
            <a:xfrm>
              <a:off x="3286655" y="2281661"/>
              <a:ext cx="1037558" cy="1766833"/>
            </a:xfrm>
            <a:custGeom>
              <a:avLst/>
              <a:gdLst>
                <a:gd name="T0" fmla="*/ 182 w 1252"/>
                <a:gd name="T1" fmla="*/ 1340 h 2132"/>
                <a:gd name="T2" fmla="*/ 142 w 1252"/>
                <a:gd name="T3" fmla="*/ 1258 h 2132"/>
                <a:gd name="T4" fmla="*/ 106 w 1252"/>
                <a:gd name="T5" fmla="*/ 1176 h 2132"/>
                <a:gd name="T6" fmla="*/ 76 w 1252"/>
                <a:gd name="T7" fmla="*/ 1092 h 2132"/>
                <a:gd name="T8" fmla="*/ 50 w 1252"/>
                <a:gd name="T9" fmla="*/ 1008 h 2132"/>
                <a:gd name="T10" fmla="*/ 30 w 1252"/>
                <a:gd name="T11" fmla="*/ 922 h 2132"/>
                <a:gd name="T12" fmla="*/ 16 w 1252"/>
                <a:gd name="T13" fmla="*/ 836 h 2132"/>
                <a:gd name="T14" fmla="*/ 6 w 1252"/>
                <a:gd name="T15" fmla="*/ 750 h 2132"/>
                <a:gd name="T16" fmla="*/ 0 w 1252"/>
                <a:gd name="T17" fmla="*/ 664 h 2132"/>
                <a:gd name="T18" fmla="*/ 4 w 1252"/>
                <a:gd name="T19" fmla="*/ 494 h 2132"/>
                <a:gd name="T20" fmla="*/ 26 w 1252"/>
                <a:gd name="T21" fmla="*/ 324 h 2132"/>
                <a:gd name="T22" fmla="*/ 66 w 1252"/>
                <a:gd name="T23" fmla="*/ 160 h 2132"/>
                <a:gd name="T24" fmla="*/ 124 w 1252"/>
                <a:gd name="T25" fmla="*/ 0 h 2132"/>
                <a:gd name="T26" fmla="*/ 982 w 1252"/>
                <a:gd name="T27" fmla="*/ 396 h 2132"/>
                <a:gd name="T28" fmla="*/ 946 w 1252"/>
                <a:gd name="T29" fmla="*/ 478 h 2132"/>
                <a:gd name="T30" fmla="*/ 914 w 1252"/>
                <a:gd name="T31" fmla="*/ 562 h 2132"/>
                <a:gd name="T32" fmla="*/ 888 w 1252"/>
                <a:gd name="T33" fmla="*/ 646 h 2132"/>
                <a:gd name="T34" fmla="*/ 866 w 1252"/>
                <a:gd name="T35" fmla="*/ 732 h 2132"/>
                <a:gd name="T36" fmla="*/ 850 w 1252"/>
                <a:gd name="T37" fmla="*/ 820 h 2132"/>
                <a:gd name="T38" fmla="*/ 838 w 1252"/>
                <a:gd name="T39" fmla="*/ 910 h 2132"/>
                <a:gd name="T40" fmla="*/ 832 w 1252"/>
                <a:gd name="T41" fmla="*/ 998 h 2132"/>
                <a:gd name="T42" fmla="*/ 830 w 1252"/>
                <a:gd name="T43" fmla="*/ 1088 h 2132"/>
                <a:gd name="T44" fmla="*/ 834 w 1252"/>
                <a:gd name="T45" fmla="*/ 1178 h 2132"/>
                <a:gd name="T46" fmla="*/ 842 w 1252"/>
                <a:gd name="T47" fmla="*/ 1268 h 2132"/>
                <a:gd name="T48" fmla="*/ 858 w 1252"/>
                <a:gd name="T49" fmla="*/ 1358 h 2132"/>
                <a:gd name="T50" fmla="*/ 876 w 1252"/>
                <a:gd name="T51" fmla="*/ 1448 h 2132"/>
                <a:gd name="T52" fmla="*/ 902 w 1252"/>
                <a:gd name="T53" fmla="*/ 1536 h 2132"/>
                <a:gd name="T54" fmla="*/ 934 w 1252"/>
                <a:gd name="T55" fmla="*/ 1624 h 2132"/>
                <a:gd name="T56" fmla="*/ 970 w 1252"/>
                <a:gd name="T57" fmla="*/ 1712 h 2132"/>
                <a:gd name="T58" fmla="*/ 1012 w 1252"/>
                <a:gd name="T59" fmla="*/ 1798 h 2132"/>
                <a:gd name="T60" fmla="*/ 1038 w 1252"/>
                <a:gd name="T61" fmla="*/ 1844 h 2132"/>
                <a:gd name="T62" fmla="*/ 1094 w 1252"/>
                <a:gd name="T63" fmla="*/ 1932 h 2132"/>
                <a:gd name="T64" fmla="*/ 1154 w 1252"/>
                <a:gd name="T65" fmla="*/ 2016 h 2132"/>
                <a:gd name="T66" fmla="*/ 1218 w 1252"/>
                <a:gd name="T67" fmla="*/ 2094 h 2132"/>
                <a:gd name="T68" fmla="*/ 1252 w 1252"/>
                <a:gd name="T69" fmla="*/ 2132 h 2132"/>
                <a:gd name="T70" fmla="*/ 1090 w 1252"/>
                <a:gd name="T71" fmla="*/ 2090 h 2132"/>
                <a:gd name="T72" fmla="*/ 932 w 1252"/>
                <a:gd name="T73" fmla="*/ 2032 h 2132"/>
                <a:gd name="T74" fmla="*/ 780 w 1252"/>
                <a:gd name="T75" fmla="*/ 1956 h 2132"/>
                <a:gd name="T76" fmla="*/ 638 w 1252"/>
                <a:gd name="T77" fmla="*/ 1864 h 2132"/>
                <a:gd name="T78" fmla="*/ 506 w 1252"/>
                <a:gd name="T79" fmla="*/ 1756 h 2132"/>
                <a:gd name="T80" fmla="*/ 442 w 1252"/>
                <a:gd name="T81" fmla="*/ 1696 h 2132"/>
                <a:gd name="T82" fmla="*/ 384 w 1252"/>
                <a:gd name="T83" fmla="*/ 1632 h 2132"/>
                <a:gd name="T84" fmla="*/ 328 w 1252"/>
                <a:gd name="T85" fmla="*/ 1564 h 2132"/>
                <a:gd name="T86" fmla="*/ 276 w 1252"/>
                <a:gd name="T87" fmla="*/ 1494 h 2132"/>
                <a:gd name="T88" fmla="*/ 228 w 1252"/>
                <a:gd name="T89" fmla="*/ 1418 h 2132"/>
                <a:gd name="T90" fmla="*/ 182 w 1252"/>
                <a:gd name="T91" fmla="*/ 1340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2" h="2132">
                  <a:moveTo>
                    <a:pt x="182" y="1340"/>
                  </a:moveTo>
                  <a:lnTo>
                    <a:pt x="182" y="1340"/>
                  </a:lnTo>
                  <a:lnTo>
                    <a:pt x="162" y="1300"/>
                  </a:lnTo>
                  <a:lnTo>
                    <a:pt x="142" y="1258"/>
                  </a:lnTo>
                  <a:lnTo>
                    <a:pt x="124" y="1218"/>
                  </a:lnTo>
                  <a:lnTo>
                    <a:pt x="106" y="1176"/>
                  </a:lnTo>
                  <a:lnTo>
                    <a:pt x="90" y="1134"/>
                  </a:lnTo>
                  <a:lnTo>
                    <a:pt x="76" y="1092"/>
                  </a:lnTo>
                  <a:lnTo>
                    <a:pt x="62" y="1050"/>
                  </a:lnTo>
                  <a:lnTo>
                    <a:pt x="50" y="1008"/>
                  </a:lnTo>
                  <a:lnTo>
                    <a:pt x="40" y="964"/>
                  </a:lnTo>
                  <a:lnTo>
                    <a:pt x="30" y="922"/>
                  </a:lnTo>
                  <a:lnTo>
                    <a:pt x="22" y="880"/>
                  </a:lnTo>
                  <a:lnTo>
                    <a:pt x="16" y="836"/>
                  </a:lnTo>
                  <a:lnTo>
                    <a:pt x="10" y="794"/>
                  </a:lnTo>
                  <a:lnTo>
                    <a:pt x="6" y="750"/>
                  </a:lnTo>
                  <a:lnTo>
                    <a:pt x="2" y="708"/>
                  </a:lnTo>
                  <a:lnTo>
                    <a:pt x="0" y="664"/>
                  </a:lnTo>
                  <a:lnTo>
                    <a:pt x="0" y="580"/>
                  </a:lnTo>
                  <a:lnTo>
                    <a:pt x="4" y="494"/>
                  </a:lnTo>
                  <a:lnTo>
                    <a:pt x="12" y="408"/>
                  </a:lnTo>
                  <a:lnTo>
                    <a:pt x="26" y="324"/>
                  </a:lnTo>
                  <a:lnTo>
                    <a:pt x="44" y="242"/>
                  </a:lnTo>
                  <a:lnTo>
                    <a:pt x="66" y="160"/>
                  </a:lnTo>
                  <a:lnTo>
                    <a:pt x="94" y="78"/>
                  </a:lnTo>
                  <a:lnTo>
                    <a:pt x="124" y="0"/>
                  </a:lnTo>
                  <a:lnTo>
                    <a:pt x="982" y="396"/>
                  </a:lnTo>
                  <a:lnTo>
                    <a:pt x="982" y="396"/>
                  </a:lnTo>
                  <a:lnTo>
                    <a:pt x="964" y="436"/>
                  </a:lnTo>
                  <a:lnTo>
                    <a:pt x="946" y="478"/>
                  </a:lnTo>
                  <a:lnTo>
                    <a:pt x="930" y="520"/>
                  </a:lnTo>
                  <a:lnTo>
                    <a:pt x="914" y="562"/>
                  </a:lnTo>
                  <a:lnTo>
                    <a:pt x="900" y="604"/>
                  </a:lnTo>
                  <a:lnTo>
                    <a:pt x="888" y="646"/>
                  </a:lnTo>
                  <a:lnTo>
                    <a:pt x="876" y="690"/>
                  </a:lnTo>
                  <a:lnTo>
                    <a:pt x="866" y="732"/>
                  </a:lnTo>
                  <a:lnTo>
                    <a:pt x="858" y="776"/>
                  </a:lnTo>
                  <a:lnTo>
                    <a:pt x="850" y="820"/>
                  </a:lnTo>
                  <a:lnTo>
                    <a:pt x="842" y="864"/>
                  </a:lnTo>
                  <a:lnTo>
                    <a:pt x="838" y="910"/>
                  </a:lnTo>
                  <a:lnTo>
                    <a:pt x="834" y="954"/>
                  </a:lnTo>
                  <a:lnTo>
                    <a:pt x="832" y="998"/>
                  </a:lnTo>
                  <a:lnTo>
                    <a:pt x="830" y="1044"/>
                  </a:lnTo>
                  <a:lnTo>
                    <a:pt x="830" y="1088"/>
                  </a:lnTo>
                  <a:lnTo>
                    <a:pt x="830" y="1134"/>
                  </a:lnTo>
                  <a:lnTo>
                    <a:pt x="834" y="1178"/>
                  </a:lnTo>
                  <a:lnTo>
                    <a:pt x="838" y="1224"/>
                  </a:lnTo>
                  <a:lnTo>
                    <a:pt x="842" y="1268"/>
                  </a:lnTo>
                  <a:lnTo>
                    <a:pt x="850" y="1314"/>
                  </a:lnTo>
                  <a:lnTo>
                    <a:pt x="858" y="1358"/>
                  </a:lnTo>
                  <a:lnTo>
                    <a:pt x="866" y="1404"/>
                  </a:lnTo>
                  <a:lnTo>
                    <a:pt x="876" y="1448"/>
                  </a:lnTo>
                  <a:lnTo>
                    <a:pt x="890" y="1492"/>
                  </a:lnTo>
                  <a:lnTo>
                    <a:pt x="902" y="1536"/>
                  </a:lnTo>
                  <a:lnTo>
                    <a:pt x="918" y="1580"/>
                  </a:lnTo>
                  <a:lnTo>
                    <a:pt x="934" y="1624"/>
                  </a:lnTo>
                  <a:lnTo>
                    <a:pt x="952" y="1668"/>
                  </a:lnTo>
                  <a:lnTo>
                    <a:pt x="970" y="1712"/>
                  </a:lnTo>
                  <a:lnTo>
                    <a:pt x="990" y="1754"/>
                  </a:lnTo>
                  <a:lnTo>
                    <a:pt x="1012" y="1798"/>
                  </a:lnTo>
                  <a:lnTo>
                    <a:pt x="1012" y="1798"/>
                  </a:lnTo>
                  <a:lnTo>
                    <a:pt x="1038" y="1844"/>
                  </a:lnTo>
                  <a:lnTo>
                    <a:pt x="1066" y="1888"/>
                  </a:lnTo>
                  <a:lnTo>
                    <a:pt x="1094" y="1932"/>
                  </a:lnTo>
                  <a:lnTo>
                    <a:pt x="1124" y="1974"/>
                  </a:lnTo>
                  <a:lnTo>
                    <a:pt x="1154" y="2016"/>
                  </a:lnTo>
                  <a:lnTo>
                    <a:pt x="1186" y="2056"/>
                  </a:lnTo>
                  <a:lnTo>
                    <a:pt x="1218" y="2094"/>
                  </a:lnTo>
                  <a:lnTo>
                    <a:pt x="1252" y="2132"/>
                  </a:lnTo>
                  <a:lnTo>
                    <a:pt x="1252" y="2132"/>
                  </a:lnTo>
                  <a:lnTo>
                    <a:pt x="1170" y="2112"/>
                  </a:lnTo>
                  <a:lnTo>
                    <a:pt x="1090" y="2090"/>
                  </a:lnTo>
                  <a:lnTo>
                    <a:pt x="1010" y="2062"/>
                  </a:lnTo>
                  <a:lnTo>
                    <a:pt x="932" y="2032"/>
                  </a:lnTo>
                  <a:lnTo>
                    <a:pt x="854" y="1996"/>
                  </a:lnTo>
                  <a:lnTo>
                    <a:pt x="780" y="1956"/>
                  </a:lnTo>
                  <a:lnTo>
                    <a:pt x="708" y="1912"/>
                  </a:lnTo>
                  <a:lnTo>
                    <a:pt x="638" y="1864"/>
                  </a:lnTo>
                  <a:lnTo>
                    <a:pt x="570" y="1812"/>
                  </a:lnTo>
                  <a:lnTo>
                    <a:pt x="506" y="1756"/>
                  </a:lnTo>
                  <a:lnTo>
                    <a:pt x="474" y="1726"/>
                  </a:lnTo>
                  <a:lnTo>
                    <a:pt x="442" y="1696"/>
                  </a:lnTo>
                  <a:lnTo>
                    <a:pt x="414" y="1664"/>
                  </a:lnTo>
                  <a:lnTo>
                    <a:pt x="384" y="1632"/>
                  </a:lnTo>
                  <a:lnTo>
                    <a:pt x="356" y="1598"/>
                  </a:lnTo>
                  <a:lnTo>
                    <a:pt x="328" y="1564"/>
                  </a:lnTo>
                  <a:lnTo>
                    <a:pt x="302" y="1530"/>
                  </a:lnTo>
                  <a:lnTo>
                    <a:pt x="276" y="1494"/>
                  </a:lnTo>
                  <a:lnTo>
                    <a:pt x="252" y="1456"/>
                  </a:lnTo>
                  <a:lnTo>
                    <a:pt x="228" y="1418"/>
                  </a:lnTo>
                  <a:lnTo>
                    <a:pt x="204" y="1380"/>
                  </a:lnTo>
                  <a:lnTo>
                    <a:pt x="182" y="1340"/>
                  </a:lnTo>
                  <a:lnTo>
                    <a:pt x="182" y="1340"/>
                  </a:lnTo>
                  <a:close/>
                </a:path>
              </a:pathLst>
            </a:custGeom>
            <a:gradFill flip="none" rotWithShape="1">
              <a:gsLst>
                <a:gs pos="100000">
                  <a:schemeClr val="accent2"/>
                </a:gs>
                <a:gs pos="63000">
                  <a:schemeClr val="accent2">
                    <a:lumMod val="75000"/>
                  </a:schemeClr>
                </a:gs>
              </a:gsLst>
              <a:lin ang="16200000" scaled="1"/>
              <a:tileRect/>
            </a:gradFill>
            <a:ln w="19050">
              <a:solidFill>
                <a:schemeClr val="accent2">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dirty="0"/>
            </a:p>
          </p:txBody>
        </p:sp>
        <p:sp>
          <p:nvSpPr>
            <p:cNvPr id="62" name="Freeform 12"/>
            <p:cNvSpPr>
              <a:spLocks/>
            </p:cNvSpPr>
            <p:nvPr/>
          </p:nvSpPr>
          <p:spPr bwMode="auto">
            <a:xfrm>
              <a:off x="3286655" y="2288291"/>
              <a:ext cx="1170154" cy="1760203"/>
            </a:xfrm>
            <a:custGeom>
              <a:avLst/>
              <a:gdLst>
                <a:gd name="T0" fmla="*/ 182 w 1412"/>
                <a:gd name="T1" fmla="*/ 1330 h 2124"/>
                <a:gd name="T2" fmla="*/ 228 w 1412"/>
                <a:gd name="T3" fmla="*/ 1408 h 2124"/>
                <a:gd name="T4" fmla="*/ 278 w 1412"/>
                <a:gd name="T5" fmla="*/ 1484 h 2124"/>
                <a:gd name="T6" fmla="*/ 330 w 1412"/>
                <a:gd name="T7" fmla="*/ 1556 h 2124"/>
                <a:gd name="T8" fmla="*/ 386 w 1412"/>
                <a:gd name="T9" fmla="*/ 1624 h 2124"/>
                <a:gd name="T10" fmla="*/ 446 w 1412"/>
                <a:gd name="T11" fmla="*/ 1688 h 2124"/>
                <a:gd name="T12" fmla="*/ 508 w 1412"/>
                <a:gd name="T13" fmla="*/ 1748 h 2124"/>
                <a:gd name="T14" fmla="*/ 574 w 1412"/>
                <a:gd name="T15" fmla="*/ 1804 h 2124"/>
                <a:gd name="T16" fmla="*/ 644 w 1412"/>
                <a:gd name="T17" fmla="*/ 1856 h 2124"/>
                <a:gd name="T18" fmla="*/ 788 w 1412"/>
                <a:gd name="T19" fmla="*/ 1948 h 2124"/>
                <a:gd name="T20" fmla="*/ 940 w 1412"/>
                <a:gd name="T21" fmla="*/ 2024 h 2124"/>
                <a:gd name="T22" fmla="*/ 1100 w 1412"/>
                <a:gd name="T23" fmla="*/ 2082 h 2124"/>
                <a:gd name="T24" fmla="*/ 1264 w 1412"/>
                <a:gd name="T25" fmla="*/ 2124 h 2124"/>
                <a:gd name="T26" fmla="*/ 1412 w 1412"/>
                <a:gd name="T27" fmla="*/ 1190 h 2124"/>
                <a:gd name="T28" fmla="*/ 1324 w 1412"/>
                <a:gd name="T29" fmla="*/ 1174 h 2124"/>
                <a:gd name="T30" fmla="*/ 1238 w 1412"/>
                <a:gd name="T31" fmla="*/ 1154 h 2124"/>
                <a:gd name="T32" fmla="*/ 1152 w 1412"/>
                <a:gd name="T33" fmla="*/ 1130 h 2124"/>
                <a:gd name="T34" fmla="*/ 1068 w 1412"/>
                <a:gd name="T35" fmla="*/ 1100 h 2124"/>
                <a:gd name="T36" fmla="*/ 986 w 1412"/>
                <a:gd name="T37" fmla="*/ 1064 h 2124"/>
                <a:gd name="T38" fmla="*/ 906 w 1412"/>
                <a:gd name="T39" fmla="*/ 1024 h 2124"/>
                <a:gd name="T40" fmla="*/ 828 w 1412"/>
                <a:gd name="T41" fmla="*/ 980 h 2124"/>
                <a:gd name="T42" fmla="*/ 752 w 1412"/>
                <a:gd name="T43" fmla="*/ 932 h 2124"/>
                <a:gd name="T44" fmla="*/ 680 w 1412"/>
                <a:gd name="T45" fmla="*/ 878 h 2124"/>
                <a:gd name="T46" fmla="*/ 610 w 1412"/>
                <a:gd name="T47" fmla="*/ 820 h 2124"/>
                <a:gd name="T48" fmla="*/ 542 w 1412"/>
                <a:gd name="T49" fmla="*/ 758 h 2124"/>
                <a:gd name="T50" fmla="*/ 480 w 1412"/>
                <a:gd name="T51" fmla="*/ 692 h 2124"/>
                <a:gd name="T52" fmla="*/ 420 w 1412"/>
                <a:gd name="T53" fmla="*/ 622 h 2124"/>
                <a:gd name="T54" fmla="*/ 364 w 1412"/>
                <a:gd name="T55" fmla="*/ 548 h 2124"/>
                <a:gd name="T56" fmla="*/ 312 w 1412"/>
                <a:gd name="T57" fmla="*/ 468 h 2124"/>
                <a:gd name="T58" fmla="*/ 264 w 1412"/>
                <a:gd name="T59" fmla="*/ 386 h 2124"/>
                <a:gd name="T60" fmla="*/ 240 w 1412"/>
                <a:gd name="T61" fmla="*/ 338 h 2124"/>
                <a:gd name="T62" fmla="*/ 198 w 1412"/>
                <a:gd name="T63" fmla="*/ 244 h 2124"/>
                <a:gd name="T64" fmla="*/ 162 w 1412"/>
                <a:gd name="T65" fmla="*/ 146 h 2124"/>
                <a:gd name="T66" fmla="*/ 132 w 1412"/>
                <a:gd name="T67" fmla="*/ 50 h 2124"/>
                <a:gd name="T68" fmla="*/ 120 w 1412"/>
                <a:gd name="T69" fmla="*/ 0 h 2124"/>
                <a:gd name="T70" fmla="*/ 64 w 1412"/>
                <a:gd name="T71" fmla="*/ 158 h 2124"/>
                <a:gd name="T72" fmla="*/ 24 w 1412"/>
                <a:gd name="T73" fmla="*/ 322 h 2124"/>
                <a:gd name="T74" fmla="*/ 4 w 1412"/>
                <a:gd name="T75" fmla="*/ 490 h 2124"/>
                <a:gd name="T76" fmla="*/ 0 w 1412"/>
                <a:gd name="T77" fmla="*/ 660 h 2124"/>
                <a:gd name="T78" fmla="*/ 18 w 1412"/>
                <a:gd name="T79" fmla="*/ 830 h 2124"/>
                <a:gd name="T80" fmla="*/ 32 w 1412"/>
                <a:gd name="T81" fmla="*/ 916 h 2124"/>
                <a:gd name="T82" fmla="*/ 52 w 1412"/>
                <a:gd name="T83" fmla="*/ 1000 h 2124"/>
                <a:gd name="T84" fmla="*/ 78 w 1412"/>
                <a:gd name="T85" fmla="*/ 1084 h 2124"/>
                <a:gd name="T86" fmla="*/ 108 w 1412"/>
                <a:gd name="T87" fmla="*/ 1166 h 2124"/>
                <a:gd name="T88" fmla="*/ 142 w 1412"/>
                <a:gd name="T89" fmla="*/ 1250 h 2124"/>
                <a:gd name="T90" fmla="*/ 182 w 1412"/>
                <a:gd name="T91" fmla="*/ 1330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12" h="2124">
                  <a:moveTo>
                    <a:pt x="182" y="1330"/>
                  </a:moveTo>
                  <a:lnTo>
                    <a:pt x="182" y="1330"/>
                  </a:lnTo>
                  <a:lnTo>
                    <a:pt x="206" y="1370"/>
                  </a:lnTo>
                  <a:lnTo>
                    <a:pt x="228" y="1408"/>
                  </a:lnTo>
                  <a:lnTo>
                    <a:pt x="252" y="1448"/>
                  </a:lnTo>
                  <a:lnTo>
                    <a:pt x="278" y="1484"/>
                  </a:lnTo>
                  <a:lnTo>
                    <a:pt x="304" y="1520"/>
                  </a:lnTo>
                  <a:lnTo>
                    <a:pt x="330" y="1556"/>
                  </a:lnTo>
                  <a:lnTo>
                    <a:pt x="358" y="1590"/>
                  </a:lnTo>
                  <a:lnTo>
                    <a:pt x="386" y="1624"/>
                  </a:lnTo>
                  <a:lnTo>
                    <a:pt x="416" y="1656"/>
                  </a:lnTo>
                  <a:lnTo>
                    <a:pt x="446" y="1688"/>
                  </a:lnTo>
                  <a:lnTo>
                    <a:pt x="478" y="1718"/>
                  </a:lnTo>
                  <a:lnTo>
                    <a:pt x="508" y="1748"/>
                  </a:lnTo>
                  <a:lnTo>
                    <a:pt x="542" y="1776"/>
                  </a:lnTo>
                  <a:lnTo>
                    <a:pt x="574" y="1804"/>
                  </a:lnTo>
                  <a:lnTo>
                    <a:pt x="608" y="1832"/>
                  </a:lnTo>
                  <a:lnTo>
                    <a:pt x="644" y="1856"/>
                  </a:lnTo>
                  <a:lnTo>
                    <a:pt x="714" y="1904"/>
                  </a:lnTo>
                  <a:lnTo>
                    <a:pt x="788" y="1948"/>
                  </a:lnTo>
                  <a:lnTo>
                    <a:pt x="862" y="1988"/>
                  </a:lnTo>
                  <a:lnTo>
                    <a:pt x="940" y="2024"/>
                  </a:lnTo>
                  <a:lnTo>
                    <a:pt x="1020" y="2056"/>
                  </a:lnTo>
                  <a:lnTo>
                    <a:pt x="1100" y="2082"/>
                  </a:lnTo>
                  <a:lnTo>
                    <a:pt x="1182" y="2106"/>
                  </a:lnTo>
                  <a:lnTo>
                    <a:pt x="1264" y="2124"/>
                  </a:lnTo>
                  <a:lnTo>
                    <a:pt x="1412" y="1190"/>
                  </a:lnTo>
                  <a:lnTo>
                    <a:pt x="1412" y="1190"/>
                  </a:lnTo>
                  <a:lnTo>
                    <a:pt x="1368" y="1182"/>
                  </a:lnTo>
                  <a:lnTo>
                    <a:pt x="1324" y="1174"/>
                  </a:lnTo>
                  <a:lnTo>
                    <a:pt x="1280" y="1164"/>
                  </a:lnTo>
                  <a:lnTo>
                    <a:pt x="1238" y="1154"/>
                  </a:lnTo>
                  <a:lnTo>
                    <a:pt x="1194" y="1142"/>
                  </a:lnTo>
                  <a:lnTo>
                    <a:pt x="1152" y="1130"/>
                  </a:lnTo>
                  <a:lnTo>
                    <a:pt x="1110" y="1114"/>
                  </a:lnTo>
                  <a:lnTo>
                    <a:pt x="1068" y="1100"/>
                  </a:lnTo>
                  <a:lnTo>
                    <a:pt x="1026" y="1082"/>
                  </a:lnTo>
                  <a:lnTo>
                    <a:pt x="986" y="1064"/>
                  </a:lnTo>
                  <a:lnTo>
                    <a:pt x="946" y="1046"/>
                  </a:lnTo>
                  <a:lnTo>
                    <a:pt x="906" y="1024"/>
                  </a:lnTo>
                  <a:lnTo>
                    <a:pt x="866" y="1004"/>
                  </a:lnTo>
                  <a:lnTo>
                    <a:pt x="828" y="980"/>
                  </a:lnTo>
                  <a:lnTo>
                    <a:pt x="790" y="956"/>
                  </a:lnTo>
                  <a:lnTo>
                    <a:pt x="752" y="932"/>
                  </a:lnTo>
                  <a:lnTo>
                    <a:pt x="716" y="906"/>
                  </a:lnTo>
                  <a:lnTo>
                    <a:pt x="680" y="878"/>
                  </a:lnTo>
                  <a:lnTo>
                    <a:pt x="644" y="850"/>
                  </a:lnTo>
                  <a:lnTo>
                    <a:pt x="610" y="820"/>
                  </a:lnTo>
                  <a:lnTo>
                    <a:pt x="576" y="790"/>
                  </a:lnTo>
                  <a:lnTo>
                    <a:pt x="542" y="758"/>
                  </a:lnTo>
                  <a:lnTo>
                    <a:pt x="510" y="726"/>
                  </a:lnTo>
                  <a:lnTo>
                    <a:pt x="480" y="692"/>
                  </a:lnTo>
                  <a:lnTo>
                    <a:pt x="450" y="658"/>
                  </a:lnTo>
                  <a:lnTo>
                    <a:pt x="420" y="622"/>
                  </a:lnTo>
                  <a:lnTo>
                    <a:pt x="392" y="586"/>
                  </a:lnTo>
                  <a:lnTo>
                    <a:pt x="364" y="548"/>
                  </a:lnTo>
                  <a:lnTo>
                    <a:pt x="338" y="508"/>
                  </a:lnTo>
                  <a:lnTo>
                    <a:pt x="312" y="468"/>
                  </a:lnTo>
                  <a:lnTo>
                    <a:pt x="288" y="428"/>
                  </a:lnTo>
                  <a:lnTo>
                    <a:pt x="264" y="386"/>
                  </a:lnTo>
                  <a:lnTo>
                    <a:pt x="264" y="386"/>
                  </a:lnTo>
                  <a:lnTo>
                    <a:pt x="240" y="338"/>
                  </a:lnTo>
                  <a:lnTo>
                    <a:pt x="218" y="292"/>
                  </a:lnTo>
                  <a:lnTo>
                    <a:pt x="198" y="244"/>
                  </a:lnTo>
                  <a:lnTo>
                    <a:pt x="178" y="196"/>
                  </a:lnTo>
                  <a:lnTo>
                    <a:pt x="162" y="146"/>
                  </a:lnTo>
                  <a:lnTo>
                    <a:pt x="146" y="98"/>
                  </a:lnTo>
                  <a:lnTo>
                    <a:pt x="132" y="50"/>
                  </a:lnTo>
                  <a:lnTo>
                    <a:pt x="120" y="0"/>
                  </a:lnTo>
                  <a:lnTo>
                    <a:pt x="120" y="0"/>
                  </a:lnTo>
                  <a:lnTo>
                    <a:pt x="90" y="78"/>
                  </a:lnTo>
                  <a:lnTo>
                    <a:pt x="64" y="158"/>
                  </a:lnTo>
                  <a:lnTo>
                    <a:pt x="42" y="240"/>
                  </a:lnTo>
                  <a:lnTo>
                    <a:pt x="24" y="322"/>
                  </a:lnTo>
                  <a:lnTo>
                    <a:pt x="12" y="406"/>
                  </a:lnTo>
                  <a:lnTo>
                    <a:pt x="4" y="490"/>
                  </a:lnTo>
                  <a:lnTo>
                    <a:pt x="0" y="576"/>
                  </a:lnTo>
                  <a:lnTo>
                    <a:pt x="0" y="660"/>
                  </a:lnTo>
                  <a:lnTo>
                    <a:pt x="6" y="746"/>
                  </a:lnTo>
                  <a:lnTo>
                    <a:pt x="18" y="830"/>
                  </a:lnTo>
                  <a:lnTo>
                    <a:pt x="24" y="874"/>
                  </a:lnTo>
                  <a:lnTo>
                    <a:pt x="32" y="916"/>
                  </a:lnTo>
                  <a:lnTo>
                    <a:pt x="42" y="958"/>
                  </a:lnTo>
                  <a:lnTo>
                    <a:pt x="52" y="1000"/>
                  </a:lnTo>
                  <a:lnTo>
                    <a:pt x="64" y="1042"/>
                  </a:lnTo>
                  <a:lnTo>
                    <a:pt x="78" y="1084"/>
                  </a:lnTo>
                  <a:lnTo>
                    <a:pt x="92" y="1126"/>
                  </a:lnTo>
                  <a:lnTo>
                    <a:pt x="108" y="1166"/>
                  </a:lnTo>
                  <a:lnTo>
                    <a:pt x="124" y="1208"/>
                  </a:lnTo>
                  <a:lnTo>
                    <a:pt x="142" y="1250"/>
                  </a:lnTo>
                  <a:lnTo>
                    <a:pt x="162" y="1290"/>
                  </a:lnTo>
                  <a:lnTo>
                    <a:pt x="182" y="1330"/>
                  </a:lnTo>
                  <a:lnTo>
                    <a:pt x="182" y="1330"/>
                  </a:lnTo>
                  <a:close/>
                </a:path>
              </a:pathLst>
            </a:custGeom>
            <a:gradFill flip="none" rotWithShape="1">
              <a:gsLst>
                <a:gs pos="20000">
                  <a:schemeClr val="accent2"/>
                </a:gs>
                <a:gs pos="100000">
                  <a:schemeClr val="accent2">
                    <a:lumMod val="60000"/>
                    <a:lumOff val="40000"/>
                  </a:schemeClr>
                </a:gs>
              </a:gsLst>
              <a:lin ang="16200000" scaled="1"/>
              <a:tileRect/>
            </a:gradFill>
            <a:ln w="19050">
              <a:solidFill>
                <a:schemeClr val="accent2">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3610460" y="3128787"/>
              <a:ext cx="305398" cy="273222"/>
              <a:chOff x="4987925" y="414338"/>
              <a:chExt cx="1898650" cy="1698625"/>
            </a:xfrm>
          </p:grpSpPr>
          <p:sp>
            <p:nvSpPr>
              <p:cNvPr id="83"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6209798" y="2973133"/>
            <a:ext cx="1599776" cy="2278429"/>
            <a:chOff x="4657359" y="2347959"/>
            <a:chExt cx="1199988" cy="1708822"/>
          </a:xfrm>
        </p:grpSpPr>
        <p:sp>
          <p:nvSpPr>
            <p:cNvPr id="87" name="Freeform 8"/>
            <p:cNvSpPr>
              <a:spLocks/>
            </p:cNvSpPr>
            <p:nvPr/>
          </p:nvSpPr>
          <p:spPr bwMode="auto">
            <a:xfrm>
              <a:off x="4657359" y="2357903"/>
              <a:ext cx="1199988" cy="1698878"/>
            </a:xfrm>
            <a:custGeom>
              <a:avLst/>
              <a:gdLst>
                <a:gd name="T0" fmla="*/ 1220 w 1448"/>
                <a:gd name="T1" fmla="*/ 1324 h 2050"/>
                <a:gd name="T2" fmla="*/ 1170 w 1448"/>
                <a:gd name="T3" fmla="*/ 1400 h 2050"/>
                <a:gd name="T4" fmla="*/ 1116 w 1448"/>
                <a:gd name="T5" fmla="*/ 1472 h 2050"/>
                <a:gd name="T6" fmla="*/ 1060 w 1448"/>
                <a:gd name="T7" fmla="*/ 1540 h 2050"/>
                <a:gd name="T8" fmla="*/ 1000 w 1448"/>
                <a:gd name="T9" fmla="*/ 1604 h 2050"/>
                <a:gd name="T10" fmla="*/ 936 w 1448"/>
                <a:gd name="T11" fmla="*/ 1666 h 2050"/>
                <a:gd name="T12" fmla="*/ 870 w 1448"/>
                <a:gd name="T13" fmla="*/ 1722 h 2050"/>
                <a:gd name="T14" fmla="*/ 800 w 1448"/>
                <a:gd name="T15" fmla="*/ 1774 h 2050"/>
                <a:gd name="T16" fmla="*/ 730 w 1448"/>
                <a:gd name="T17" fmla="*/ 1822 h 2050"/>
                <a:gd name="T18" fmla="*/ 580 w 1448"/>
                <a:gd name="T19" fmla="*/ 1906 h 2050"/>
                <a:gd name="T20" fmla="*/ 422 w 1448"/>
                <a:gd name="T21" fmla="*/ 1972 h 2050"/>
                <a:gd name="T22" fmla="*/ 260 w 1448"/>
                <a:gd name="T23" fmla="*/ 2020 h 2050"/>
                <a:gd name="T24" fmla="*/ 92 w 1448"/>
                <a:gd name="T25" fmla="*/ 2050 h 2050"/>
                <a:gd name="T26" fmla="*/ 0 w 1448"/>
                <a:gd name="T27" fmla="*/ 1110 h 2050"/>
                <a:gd name="T28" fmla="*/ 90 w 1448"/>
                <a:gd name="T29" fmla="*/ 1100 h 2050"/>
                <a:gd name="T30" fmla="*/ 178 w 1448"/>
                <a:gd name="T31" fmla="*/ 1086 h 2050"/>
                <a:gd name="T32" fmla="*/ 264 w 1448"/>
                <a:gd name="T33" fmla="*/ 1066 h 2050"/>
                <a:gd name="T34" fmla="*/ 350 w 1448"/>
                <a:gd name="T35" fmla="*/ 1040 h 2050"/>
                <a:gd name="T36" fmla="*/ 434 w 1448"/>
                <a:gd name="T37" fmla="*/ 1010 h 2050"/>
                <a:gd name="T38" fmla="*/ 516 w 1448"/>
                <a:gd name="T39" fmla="*/ 976 h 2050"/>
                <a:gd name="T40" fmla="*/ 596 w 1448"/>
                <a:gd name="T41" fmla="*/ 936 h 2050"/>
                <a:gd name="T42" fmla="*/ 676 w 1448"/>
                <a:gd name="T43" fmla="*/ 892 h 2050"/>
                <a:gd name="T44" fmla="*/ 750 w 1448"/>
                <a:gd name="T45" fmla="*/ 844 h 2050"/>
                <a:gd name="T46" fmla="*/ 824 w 1448"/>
                <a:gd name="T47" fmla="*/ 790 h 2050"/>
                <a:gd name="T48" fmla="*/ 894 w 1448"/>
                <a:gd name="T49" fmla="*/ 732 h 2050"/>
                <a:gd name="T50" fmla="*/ 962 w 1448"/>
                <a:gd name="T51" fmla="*/ 670 h 2050"/>
                <a:gd name="T52" fmla="*/ 1026 w 1448"/>
                <a:gd name="T53" fmla="*/ 602 h 2050"/>
                <a:gd name="T54" fmla="*/ 1086 w 1448"/>
                <a:gd name="T55" fmla="*/ 532 h 2050"/>
                <a:gd name="T56" fmla="*/ 1142 w 1448"/>
                <a:gd name="T57" fmla="*/ 456 h 2050"/>
                <a:gd name="T58" fmla="*/ 1194 w 1448"/>
                <a:gd name="T59" fmla="*/ 376 h 2050"/>
                <a:gd name="T60" fmla="*/ 1222 w 1448"/>
                <a:gd name="T61" fmla="*/ 330 h 2050"/>
                <a:gd name="T62" fmla="*/ 1270 w 1448"/>
                <a:gd name="T63" fmla="*/ 238 h 2050"/>
                <a:gd name="T64" fmla="*/ 1312 w 1448"/>
                <a:gd name="T65" fmla="*/ 144 h 2050"/>
                <a:gd name="T66" fmla="*/ 1346 w 1448"/>
                <a:gd name="T67" fmla="*/ 48 h 2050"/>
                <a:gd name="T68" fmla="*/ 1360 w 1448"/>
                <a:gd name="T69" fmla="*/ 0 h 2050"/>
                <a:gd name="T70" fmla="*/ 1408 w 1448"/>
                <a:gd name="T71" fmla="*/ 162 h 2050"/>
                <a:gd name="T72" fmla="*/ 1438 w 1448"/>
                <a:gd name="T73" fmla="*/ 328 h 2050"/>
                <a:gd name="T74" fmla="*/ 1448 w 1448"/>
                <a:gd name="T75" fmla="*/ 496 h 2050"/>
                <a:gd name="T76" fmla="*/ 1442 w 1448"/>
                <a:gd name="T77" fmla="*/ 666 h 2050"/>
                <a:gd name="T78" fmla="*/ 1416 w 1448"/>
                <a:gd name="T79" fmla="*/ 834 h 2050"/>
                <a:gd name="T80" fmla="*/ 1394 w 1448"/>
                <a:gd name="T81" fmla="*/ 918 h 2050"/>
                <a:gd name="T82" fmla="*/ 1370 w 1448"/>
                <a:gd name="T83" fmla="*/ 1002 h 2050"/>
                <a:gd name="T84" fmla="*/ 1340 w 1448"/>
                <a:gd name="T85" fmla="*/ 1084 h 2050"/>
                <a:gd name="T86" fmla="*/ 1304 w 1448"/>
                <a:gd name="T87" fmla="*/ 1164 h 2050"/>
                <a:gd name="T88" fmla="*/ 1264 w 1448"/>
                <a:gd name="T89" fmla="*/ 1244 h 2050"/>
                <a:gd name="T90" fmla="*/ 1220 w 1448"/>
                <a:gd name="T91" fmla="*/ 1324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8" h="2050">
                  <a:moveTo>
                    <a:pt x="1220" y="1324"/>
                  </a:moveTo>
                  <a:lnTo>
                    <a:pt x="1220" y="1324"/>
                  </a:lnTo>
                  <a:lnTo>
                    <a:pt x="1196" y="1362"/>
                  </a:lnTo>
                  <a:lnTo>
                    <a:pt x="1170" y="1400"/>
                  </a:lnTo>
                  <a:lnTo>
                    <a:pt x="1144" y="1436"/>
                  </a:lnTo>
                  <a:lnTo>
                    <a:pt x="1116" y="1472"/>
                  </a:lnTo>
                  <a:lnTo>
                    <a:pt x="1088" y="1506"/>
                  </a:lnTo>
                  <a:lnTo>
                    <a:pt x="1060" y="1540"/>
                  </a:lnTo>
                  <a:lnTo>
                    <a:pt x="1030" y="1572"/>
                  </a:lnTo>
                  <a:lnTo>
                    <a:pt x="1000" y="1604"/>
                  </a:lnTo>
                  <a:lnTo>
                    <a:pt x="968" y="1636"/>
                  </a:lnTo>
                  <a:lnTo>
                    <a:pt x="936" y="1666"/>
                  </a:lnTo>
                  <a:lnTo>
                    <a:pt x="904" y="1694"/>
                  </a:lnTo>
                  <a:lnTo>
                    <a:pt x="870" y="1722"/>
                  </a:lnTo>
                  <a:lnTo>
                    <a:pt x="836" y="1748"/>
                  </a:lnTo>
                  <a:lnTo>
                    <a:pt x="800" y="1774"/>
                  </a:lnTo>
                  <a:lnTo>
                    <a:pt x="766" y="1798"/>
                  </a:lnTo>
                  <a:lnTo>
                    <a:pt x="730" y="1822"/>
                  </a:lnTo>
                  <a:lnTo>
                    <a:pt x="656" y="1866"/>
                  </a:lnTo>
                  <a:lnTo>
                    <a:pt x="580" y="1906"/>
                  </a:lnTo>
                  <a:lnTo>
                    <a:pt x="502" y="1940"/>
                  </a:lnTo>
                  <a:lnTo>
                    <a:pt x="422" y="1972"/>
                  </a:lnTo>
                  <a:lnTo>
                    <a:pt x="342" y="1998"/>
                  </a:lnTo>
                  <a:lnTo>
                    <a:pt x="260" y="2020"/>
                  </a:lnTo>
                  <a:lnTo>
                    <a:pt x="176" y="2038"/>
                  </a:lnTo>
                  <a:lnTo>
                    <a:pt x="92" y="2050"/>
                  </a:lnTo>
                  <a:lnTo>
                    <a:pt x="0" y="1110"/>
                  </a:lnTo>
                  <a:lnTo>
                    <a:pt x="0" y="1110"/>
                  </a:lnTo>
                  <a:lnTo>
                    <a:pt x="46" y="1106"/>
                  </a:lnTo>
                  <a:lnTo>
                    <a:pt x="90" y="1100"/>
                  </a:lnTo>
                  <a:lnTo>
                    <a:pt x="134" y="1094"/>
                  </a:lnTo>
                  <a:lnTo>
                    <a:pt x="178" y="1086"/>
                  </a:lnTo>
                  <a:lnTo>
                    <a:pt x="222" y="1076"/>
                  </a:lnTo>
                  <a:lnTo>
                    <a:pt x="264" y="1066"/>
                  </a:lnTo>
                  <a:lnTo>
                    <a:pt x="308" y="1054"/>
                  </a:lnTo>
                  <a:lnTo>
                    <a:pt x="350" y="1040"/>
                  </a:lnTo>
                  <a:lnTo>
                    <a:pt x="392" y="1026"/>
                  </a:lnTo>
                  <a:lnTo>
                    <a:pt x="434" y="1010"/>
                  </a:lnTo>
                  <a:lnTo>
                    <a:pt x="476" y="994"/>
                  </a:lnTo>
                  <a:lnTo>
                    <a:pt x="516" y="976"/>
                  </a:lnTo>
                  <a:lnTo>
                    <a:pt x="556" y="956"/>
                  </a:lnTo>
                  <a:lnTo>
                    <a:pt x="596" y="936"/>
                  </a:lnTo>
                  <a:lnTo>
                    <a:pt x="636" y="914"/>
                  </a:lnTo>
                  <a:lnTo>
                    <a:pt x="676" y="892"/>
                  </a:lnTo>
                  <a:lnTo>
                    <a:pt x="714" y="868"/>
                  </a:lnTo>
                  <a:lnTo>
                    <a:pt x="750" y="844"/>
                  </a:lnTo>
                  <a:lnTo>
                    <a:pt x="788" y="818"/>
                  </a:lnTo>
                  <a:lnTo>
                    <a:pt x="824" y="790"/>
                  </a:lnTo>
                  <a:lnTo>
                    <a:pt x="860" y="762"/>
                  </a:lnTo>
                  <a:lnTo>
                    <a:pt x="894" y="732"/>
                  </a:lnTo>
                  <a:lnTo>
                    <a:pt x="928" y="702"/>
                  </a:lnTo>
                  <a:lnTo>
                    <a:pt x="962" y="670"/>
                  </a:lnTo>
                  <a:lnTo>
                    <a:pt x="994" y="636"/>
                  </a:lnTo>
                  <a:lnTo>
                    <a:pt x="1026" y="602"/>
                  </a:lnTo>
                  <a:lnTo>
                    <a:pt x="1056" y="568"/>
                  </a:lnTo>
                  <a:lnTo>
                    <a:pt x="1086" y="532"/>
                  </a:lnTo>
                  <a:lnTo>
                    <a:pt x="1114" y="494"/>
                  </a:lnTo>
                  <a:lnTo>
                    <a:pt x="1142" y="456"/>
                  </a:lnTo>
                  <a:lnTo>
                    <a:pt x="1168" y="416"/>
                  </a:lnTo>
                  <a:lnTo>
                    <a:pt x="1194" y="376"/>
                  </a:lnTo>
                  <a:lnTo>
                    <a:pt x="1194" y="376"/>
                  </a:lnTo>
                  <a:lnTo>
                    <a:pt x="1222" y="330"/>
                  </a:lnTo>
                  <a:lnTo>
                    <a:pt x="1246" y="284"/>
                  </a:lnTo>
                  <a:lnTo>
                    <a:pt x="1270" y="238"/>
                  </a:lnTo>
                  <a:lnTo>
                    <a:pt x="1292" y="190"/>
                  </a:lnTo>
                  <a:lnTo>
                    <a:pt x="1312" y="144"/>
                  </a:lnTo>
                  <a:lnTo>
                    <a:pt x="1330" y="96"/>
                  </a:lnTo>
                  <a:lnTo>
                    <a:pt x="1346" y="48"/>
                  </a:lnTo>
                  <a:lnTo>
                    <a:pt x="1360" y="0"/>
                  </a:lnTo>
                  <a:lnTo>
                    <a:pt x="1360" y="0"/>
                  </a:lnTo>
                  <a:lnTo>
                    <a:pt x="1386" y="80"/>
                  </a:lnTo>
                  <a:lnTo>
                    <a:pt x="1408" y="162"/>
                  </a:lnTo>
                  <a:lnTo>
                    <a:pt x="1424" y="244"/>
                  </a:lnTo>
                  <a:lnTo>
                    <a:pt x="1438" y="328"/>
                  </a:lnTo>
                  <a:lnTo>
                    <a:pt x="1446" y="412"/>
                  </a:lnTo>
                  <a:lnTo>
                    <a:pt x="1448" y="496"/>
                  </a:lnTo>
                  <a:lnTo>
                    <a:pt x="1448" y="580"/>
                  </a:lnTo>
                  <a:lnTo>
                    <a:pt x="1442" y="666"/>
                  </a:lnTo>
                  <a:lnTo>
                    <a:pt x="1430" y="750"/>
                  </a:lnTo>
                  <a:lnTo>
                    <a:pt x="1416" y="834"/>
                  </a:lnTo>
                  <a:lnTo>
                    <a:pt x="1406" y="876"/>
                  </a:lnTo>
                  <a:lnTo>
                    <a:pt x="1394" y="918"/>
                  </a:lnTo>
                  <a:lnTo>
                    <a:pt x="1382" y="960"/>
                  </a:lnTo>
                  <a:lnTo>
                    <a:pt x="1370" y="1002"/>
                  </a:lnTo>
                  <a:lnTo>
                    <a:pt x="1356" y="1042"/>
                  </a:lnTo>
                  <a:lnTo>
                    <a:pt x="1340" y="1084"/>
                  </a:lnTo>
                  <a:lnTo>
                    <a:pt x="1322" y="1124"/>
                  </a:lnTo>
                  <a:lnTo>
                    <a:pt x="1304" y="1164"/>
                  </a:lnTo>
                  <a:lnTo>
                    <a:pt x="1286" y="1206"/>
                  </a:lnTo>
                  <a:lnTo>
                    <a:pt x="1264" y="1244"/>
                  </a:lnTo>
                  <a:lnTo>
                    <a:pt x="1242" y="1284"/>
                  </a:lnTo>
                  <a:lnTo>
                    <a:pt x="1220" y="1324"/>
                  </a:lnTo>
                  <a:lnTo>
                    <a:pt x="1220" y="1324"/>
                  </a:lnTo>
                  <a:close/>
                </a:path>
              </a:pathLst>
            </a:custGeom>
            <a:gradFill flip="none" rotWithShape="1">
              <a:gsLst>
                <a:gs pos="30000">
                  <a:schemeClr val="accent3"/>
                </a:gs>
                <a:gs pos="60000">
                  <a:schemeClr val="accent3">
                    <a:lumMod val="75000"/>
                  </a:schemeClr>
                </a:gs>
              </a:gsLst>
              <a:lin ang="2700000" scaled="1"/>
              <a:tileRect/>
            </a:gradFill>
            <a:ln w="19050">
              <a:solidFill>
                <a:schemeClr val="accent3">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11"/>
            <p:cNvSpPr>
              <a:spLocks/>
            </p:cNvSpPr>
            <p:nvPr/>
          </p:nvSpPr>
          <p:spPr bwMode="auto">
            <a:xfrm>
              <a:off x="4743546" y="2347959"/>
              <a:ext cx="1113801" cy="1708822"/>
            </a:xfrm>
            <a:custGeom>
              <a:avLst/>
              <a:gdLst>
                <a:gd name="T0" fmla="*/ 1116 w 1344"/>
                <a:gd name="T1" fmla="*/ 1336 h 2062"/>
                <a:gd name="T2" fmla="*/ 1162 w 1344"/>
                <a:gd name="T3" fmla="*/ 1256 h 2062"/>
                <a:gd name="T4" fmla="*/ 1202 w 1344"/>
                <a:gd name="T5" fmla="*/ 1176 h 2062"/>
                <a:gd name="T6" fmla="*/ 1236 w 1344"/>
                <a:gd name="T7" fmla="*/ 1094 h 2062"/>
                <a:gd name="T8" fmla="*/ 1266 w 1344"/>
                <a:gd name="T9" fmla="*/ 1010 h 2062"/>
                <a:gd name="T10" fmla="*/ 1292 w 1344"/>
                <a:gd name="T11" fmla="*/ 926 h 2062"/>
                <a:gd name="T12" fmla="*/ 1312 w 1344"/>
                <a:gd name="T13" fmla="*/ 842 h 2062"/>
                <a:gd name="T14" fmla="*/ 1328 w 1344"/>
                <a:gd name="T15" fmla="*/ 758 h 2062"/>
                <a:gd name="T16" fmla="*/ 1338 w 1344"/>
                <a:gd name="T17" fmla="*/ 672 h 2062"/>
                <a:gd name="T18" fmla="*/ 1344 w 1344"/>
                <a:gd name="T19" fmla="*/ 500 h 2062"/>
                <a:gd name="T20" fmla="*/ 1332 w 1344"/>
                <a:gd name="T21" fmla="*/ 330 h 2062"/>
                <a:gd name="T22" fmla="*/ 1302 w 1344"/>
                <a:gd name="T23" fmla="*/ 164 h 2062"/>
                <a:gd name="T24" fmla="*/ 1254 w 1344"/>
                <a:gd name="T25" fmla="*/ 0 h 2062"/>
                <a:gd name="T26" fmla="*/ 374 w 1344"/>
                <a:gd name="T27" fmla="*/ 346 h 2062"/>
                <a:gd name="T28" fmla="*/ 404 w 1344"/>
                <a:gd name="T29" fmla="*/ 430 h 2062"/>
                <a:gd name="T30" fmla="*/ 432 w 1344"/>
                <a:gd name="T31" fmla="*/ 514 h 2062"/>
                <a:gd name="T32" fmla="*/ 452 w 1344"/>
                <a:gd name="T33" fmla="*/ 600 h 2062"/>
                <a:gd name="T34" fmla="*/ 470 w 1344"/>
                <a:gd name="T35" fmla="*/ 688 h 2062"/>
                <a:gd name="T36" fmla="*/ 480 w 1344"/>
                <a:gd name="T37" fmla="*/ 776 h 2062"/>
                <a:gd name="T38" fmla="*/ 488 w 1344"/>
                <a:gd name="T39" fmla="*/ 866 h 2062"/>
                <a:gd name="T40" fmla="*/ 488 w 1344"/>
                <a:gd name="T41" fmla="*/ 956 h 2062"/>
                <a:gd name="T42" fmla="*/ 484 w 1344"/>
                <a:gd name="T43" fmla="*/ 1046 h 2062"/>
                <a:gd name="T44" fmla="*/ 476 w 1344"/>
                <a:gd name="T45" fmla="*/ 1136 h 2062"/>
                <a:gd name="T46" fmla="*/ 462 w 1344"/>
                <a:gd name="T47" fmla="*/ 1224 h 2062"/>
                <a:gd name="T48" fmla="*/ 442 w 1344"/>
                <a:gd name="T49" fmla="*/ 1314 h 2062"/>
                <a:gd name="T50" fmla="*/ 416 w 1344"/>
                <a:gd name="T51" fmla="*/ 1402 h 2062"/>
                <a:gd name="T52" fmla="*/ 386 w 1344"/>
                <a:gd name="T53" fmla="*/ 1488 h 2062"/>
                <a:gd name="T54" fmla="*/ 350 w 1344"/>
                <a:gd name="T55" fmla="*/ 1574 h 2062"/>
                <a:gd name="T56" fmla="*/ 308 w 1344"/>
                <a:gd name="T57" fmla="*/ 1660 h 2062"/>
                <a:gd name="T58" fmla="*/ 260 w 1344"/>
                <a:gd name="T59" fmla="*/ 1742 h 2062"/>
                <a:gd name="T60" fmla="*/ 232 w 1344"/>
                <a:gd name="T61" fmla="*/ 1786 h 2062"/>
                <a:gd name="T62" fmla="*/ 172 w 1344"/>
                <a:gd name="T63" fmla="*/ 1872 h 2062"/>
                <a:gd name="T64" fmla="*/ 106 w 1344"/>
                <a:gd name="T65" fmla="*/ 1952 h 2062"/>
                <a:gd name="T66" fmla="*/ 36 w 1344"/>
                <a:gd name="T67" fmla="*/ 2026 h 2062"/>
                <a:gd name="T68" fmla="*/ 0 w 1344"/>
                <a:gd name="T69" fmla="*/ 2062 h 2062"/>
                <a:gd name="T70" fmla="*/ 166 w 1344"/>
                <a:gd name="T71" fmla="*/ 2030 h 2062"/>
                <a:gd name="T72" fmla="*/ 328 w 1344"/>
                <a:gd name="T73" fmla="*/ 1980 h 2062"/>
                <a:gd name="T74" fmla="*/ 482 w 1344"/>
                <a:gd name="T75" fmla="*/ 1914 h 2062"/>
                <a:gd name="T76" fmla="*/ 630 w 1344"/>
                <a:gd name="T77" fmla="*/ 1830 h 2062"/>
                <a:gd name="T78" fmla="*/ 770 w 1344"/>
                <a:gd name="T79" fmla="*/ 1730 h 2062"/>
                <a:gd name="T80" fmla="*/ 834 w 1344"/>
                <a:gd name="T81" fmla="*/ 1674 h 2062"/>
                <a:gd name="T82" fmla="*/ 898 w 1344"/>
                <a:gd name="T83" fmla="*/ 1614 h 2062"/>
                <a:gd name="T84" fmla="*/ 958 w 1344"/>
                <a:gd name="T85" fmla="*/ 1550 h 2062"/>
                <a:gd name="T86" fmla="*/ 1014 w 1344"/>
                <a:gd name="T87" fmla="*/ 1482 h 2062"/>
                <a:gd name="T88" fmla="*/ 1066 w 1344"/>
                <a:gd name="T89" fmla="*/ 1410 h 2062"/>
                <a:gd name="T90" fmla="*/ 1116 w 1344"/>
                <a:gd name="T91" fmla="*/ 1336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2062">
                  <a:moveTo>
                    <a:pt x="1116" y="1336"/>
                  </a:moveTo>
                  <a:lnTo>
                    <a:pt x="1116" y="1336"/>
                  </a:lnTo>
                  <a:lnTo>
                    <a:pt x="1140" y="1296"/>
                  </a:lnTo>
                  <a:lnTo>
                    <a:pt x="1162" y="1256"/>
                  </a:lnTo>
                  <a:lnTo>
                    <a:pt x="1182" y="1216"/>
                  </a:lnTo>
                  <a:lnTo>
                    <a:pt x="1202" y="1176"/>
                  </a:lnTo>
                  <a:lnTo>
                    <a:pt x="1220" y="1134"/>
                  </a:lnTo>
                  <a:lnTo>
                    <a:pt x="1236" y="1094"/>
                  </a:lnTo>
                  <a:lnTo>
                    <a:pt x="1252" y="1052"/>
                  </a:lnTo>
                  <a:lnTo>
                    <a:pt x="1266" y="1010"/>
                  </a:lnTo>
                  <a:lnTo>
                    <a:pt x="1280" y="968"/>
                  </a:lnTo>
                  <a:lnTo>
                    <a:pt x="1292" y="926"/>
                  </a:lnTo>
                  <a:lnTo>
                    <a:pt x="1302" y="884"/>
                  </a:lnTo>
                  <a:lnTo>
                    <a:pt x="1312" y="842"/>
                  </a:lnTo>
                  <a:lnTo>
                    <a:pt x="1320" y="800"/>
                  </a:lnTo>
                  <a:lnTo>
                    <a:pt x="1328" y="758"/>
                  </a:lnTo>
                  <a:lnTo>
                    <a:pt x="1334" y="714"/>
                  </a:lnTo>
                  <a:lnTo>
                    <a:pt x="1338" y="672"/>
                  </a:lnTo>
                  <a:lnTo>
                    <a:pt x="1344" y="586"/>
                  </a:lnTo>
                  <a:lnTo>
                    <a:pt x="1344" y="500"/>
                  </a:lnTo>
                  <a:lnTo>
                    <a:pt x="1340" y="416"/>
                  </a:lnTo>
                  <a:lnTo>
                    <a:pt x="1332" y="330"/>
                  </a:lnTo>
                  <a:lnTo>
                    <a:pt x="1320" y="246"/>
                  </a:lnTo>
                  <a:lnTo>
                    <a:pt x="1302" y="164"/>
                  </a:lnTo>
                  <a:lnTo>
                    <a:pt x="1280" y="82"/>
                  </a:lnTo>
                  <a:lnTo>
                    <a:pt x="1254" y="0"/>
                  </a:lnTo>
                  <a:lnTo>
                    <a:pt x="374" y="346"/>
                  </a:lnTo>
                  <a:lnTo>
                    <a:pt x="374" y="346"/>
                  </a:lnTo>
                  <a:lnTo>
                    <a:pt x="390" y="388"/>
                  </a:lnTo>
                  <a:lnTo>
                    <a:pt x="404" y="430"/>
                  </a:lnTo>
                  <a:lnTo>
                    <a:pt x="418" y="472"/>
                  </a:lnTo>
                  <a:lnTo>
                    <a:pt x="432" y="514"/>
                  </a:lnTo>
                  <a:lnTo>
                    <a:pt x="442" y="558"/>
                  </a:lnTo>
                  <a:lnTo>
                    <a:pt x="452" y="600"/>
                  </a:lnTo>
                  <a:lnTo>
                    <a:pt x="462" y="644"/>
                  </a:lnTo>
                  <a:lnTo>
                    <a:pt x="470" y="688"/>
                  </a:lnTo>
                  <a:lnTo>
                    <a:pt x="476" y="732"/>
                  </a:lnTo>
                  <a:lnTo>
                    <a:pt x="480" y="776"/>
                  </a:lnTo>
                  <a:lnTo>
                    <a:pt x="484" y="822"/>
                  </a:lnTo>
                  <a:lnTo>
                    <a:pt x="488" y="866"/>
                  </a:lnTo>
                  <a:lnTo>
                    <a:pt x="488" y="910"/>
                  </a:lnTo>
                  <a:lnTo>
                    <a:pt x="488" y="956"/>
                  </a:lnTo>
                  <a:lnTo>
                    <a:pt x="488" y="1000"/>
                  </a:lnTo>
                  <a:lnTo>
                    <a:pt x="484" y="1046"/>
                  </a:lnTo>
                  <a:lnTo>
                    <a:pt x="480" y="1090"/>
                  </a:lnTo>
                  <a:lnTo>
                    <a:pt x="476" y="1136"/>
                  </a:lnTo>
                  <a:lnTo>
                    <a:pt x="470" y="1180"/>
                  </a:lnTo>
                  <a:lnTo>
                    <a:pt x="462" y="1224"/>
                  </a:lnTo>
                  <a:lnTo>
                    <a:pt x="452" y="1270"/>
                  </a:lnTo>
                  <a:lnTo>
                    <a:pt x="442" y="1314"/>
                  </a:lnTo>
                  <a:lnTo>
                    <a:pt x="430" y="1358"/>
                  </a:lnTo>
                  <a:lnTo>
                    <a:pt x="416" y="1402"/>
                  </a:lnTo>
                  <a:lnTo>
                    <a:pt x="402" y="1446"/>
                  </a:lnTo>
                  <a:lnTo>
                    <a:pt x="386" y="1488"/>
                  </a:lnTo>
                  <a:lnTo>
                    <a:pt x="368" y="1532"/>
                  </a:lnTo>
                  <a:lnTo>
                    <a:pt x="350" y="1574"/>
                  </a:lnTo>
                  <a:lnTo>
                    <a:pt x="330" y="1618"/>
                  </a:lnTo>
                  <a:lnTo>
                    <a:pt x="308" y="1660"/>
                  </a:lnTo>
                  <a:lnTo>
                    <a:pt x="284" y="1702"/>
                  </a:lnTo>
                  <a:lnTo>
                    <a:pt x="260" y="1742"/>
                  </a:lnTo>
                  <a:lnTo>
                    <a:pt x="260" y="1742"/>
                  </a:lnTo>
                  <a:lnTo>
                    <a:pt x="232" y="1786"/>
                  </a:lnTo>
                  <a:lnTo>
                    <a:pt x="202" y="1830"/>
                  </a:lnTo>
                  <a:lnTo>
                    <a:pt x="172" y="1872"/>
                  </a:lnTo>
                  <a:lnTo>
                    <a:pt x="140" y="1912"/>
                  </a:lnTo>
                  <a:lnTo>
                    <a:pt x="106" y="1952"/>
                  </a:lnTo>
                  <a:lnTo>
                    <a:pt x="72" y="1990"/>
                  </a:lnTo>
                  <a:lnTo>
                    <a:pt x="36" y="2026"/>
                  </a:lnTo>
                  <a:lnTo>
                    <a:pt x="0" y="2062"/>
                  </a:lnTo>
                  <a:lnTo>
                    <a:pt x="0" y="2062"/>
                  </a:lnTo>
                  <a:lnTo>
                    <a:pt x="84" y="2048"/>
                  </a:lnTo>
                  <a:lnTo>
                    <a:pt x="166" y="2030"/>
                  </a:lnTo>
                  <a:lnTo>
                    <a:pt x="248" y="2008"/>
                  </a:lnTo>
                  <a:lnTo>
                    <a:pt x="328" y="1980"/>
                  </a:lnTo>
                  <a:lnTo>
                    <a:pt x="406" y="1950"/>
                  </a:lnTo>
                  <a:lnTo>
                    <a:pt x="482" y="1914"/>
                  </a:lnTo>
                  <a:lnTo>
                    <a:pt x="558" y="1874"/>
                  </a:lnTo>
                  <a:lnTo>
                    <a:pt x="630" y="1830"/>
                  </a:lnTo>
                  <a:lnTo>
                    <a:pt x="702" y="1782"/>
                  </a:lnTo>
                  <a:lnTo>
                    <a:pt x="770" y="1730"/>
                  </a:lnTo>
                  <a:lnTo>
                    <a:pt x="802" y="1704"/>
                  </a:lnTo>
                  <a:lnTo>
                    <a:pt x="834" y="1674"/>
                  </a:lnTo>
                  <a:lnTo>
                    <a:pt x="866" y="1646"/>
                  </a:lnTo>
                  <a:lnTo>
                    <a:pt x="898" y="1614"/>
                  </a:lnTo>
                  <a:lnTo>
                    <a:pt x="928" y="1584"/>
                  </a:lnTo>
                  <a:lnTo>
                    <a:pt x="958" y="1550"/>
                  </a:lnTo>
                  <a:lnTo>
                    <a:pt x="986" y="1518"/>
                  </a:lnTo>
                  <a:lnTo>
                    <a:pt x="1014" y="1482"/>
                  </a:lnTo>
                  <a:lnTo>
                    <a:pt x="1040" y="1448"/>
                  </a:lnTo>
                  <a:lnTo>
                    <a:pt x="1066" y="1410"/>
                  </a:lnTo>
                  <a:lnTo>
                    <a:pt x="1092" y="1374"/>
                  </a:lnTo>
                  <a:lnTo>
                    <a:pt x="1116" y="1336"/>
                  </a:lnTo>
                  <a:lnTo>
                    <a:pt x="1116" y="1336"/>
                  </a:lnTo>
                  <a:close/>
                </a:path>
              </a:pathLst>
            </a:custGeom>
            <a:gradFill flip="none" rotWithShape="1">
              <a:gsLst>
                <a:gs pos="0">
                  <a:schemeClr val="accent3"/>
                </a:gs>
                <a:gs pos="100000">
                  <a:schemeClr val="accent3">
                    <a:lumMod val="60000"/>
                    <a:lumOff val="40000"/>
                  </a:schemeClr>
                </a:gs>
              </a:gsLst>
              <a:lin ang="5400000" scaled="1"/>
              <a:tileRect/>
            </a:gradFill>
            <a:ln w="19050">
              <a:solidFill>
                <a:schemeClr val="accent3">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89" name="组合 88"/>
            <p:cNvGrpSpPr/>
            <p:nvPr/>
          </p:nvGrpSpPr>
          <p:grpSpPr>
            <a:xfrm>
              <a:off x="5302128" y="3077437"/>
              <a:ext cx="274758" cy="273222"/>
              <a:chOff x="2616200" y="414338"/>
              <a:chExt cx="1708150" cy="1698625"/>
            </a:xfrm>
          </p:grpSpPr>
          <p:sp>
            <p:nvSpPr>
              <p:cNvPr id="90"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3" name="组合 92"/>
          <p:cNvGrpSpPr/>
          <p:nvPr/>
        </p:nvGrpSpPr>
        <p:grpSpPr>
          <a:xfrm>
            <a:off x="4755860" y="1839443"/>
            <a:ext cx="2664820" cy="1270705"/>
            <a:chOff x="3566763" y="1497691"/>
            <a:chExt cx="1998875" cy="953029"/>
          </a:xfrm>
        </p:grpSpPr>
        <p:sp>
          <p:nvSpPr>
            <p:cNvPr id="94" name="Freeform 7"/>
            <p:cNvSpPr>
              <a:spLocks/>
            </p:cNvSpPr>
            <p:nvPr/>
          </p:nvSpPr>
          <p:spPr bwMode="auto">
            <a:xfrm>
              <a:off x="3566763" y="1497691"/>
              <a:ext cx="1998875" cy="953029"/>
            </a:xfrm>
            <a:custGeom>
              <a:avLst/>
              <a:gdLst>
                <a:gd name="T0" fmla="*/ 1202 w 2412"/>
                <a:gd name="T1" fmla="*/ 0 h 1150"/>
                <a:gd name="T2" fmla="*/ 1294 w 2412"/>
                <a:gd name="T3" fmla="*/ 2 h 1150"/>
                <a:gd name="T4" fmla="*/ 1384 w 2412"/>
                <a:gd name="T5" fmla="*/ 10 h 1150"/>
                <a:gd name="T6" fmla="*/ 1472 w 2412"/>
                <a:gd name="T7" fmla="*/ 24 h 1150"/>
                <a:gd name="T8" fmla="*/ 1558 w 2412"/>
                <a:gd name="T9" fmla="*/ 40 h 1150"/>
                <a:gd name="T10" fmla="*/ 1642 w 2412"/>
                <a:gd name="T11" fmla="*/ 64 h 1150"/>
                <a:gd name="T12" fmla="*/ 1726 w 2412"/>
                <a:gd name="T13" fmla="*/ 90 h 1150"/>
                <a:gd name="T14" fmla="*/ 1806 w 2412"/>
                <a:gd name="T15" fmla="*/ 122 h 1150"/>
                <a:gd name="T16" fmla="*/ 1884 w 2412"/>
                <a:gd name="T17" fmla="*/ 158 h 1150"/>
                <a:gd name="T18" fmla="*/ 2034 w 2412"/>
                <a:gd name="T19" fmla="*/ 242 h 1150"/>
                <a:gd name="T20" fmla="*/ 2172 w 2412"/>
                <a:gd name="T21" fmla="*/ 340 h 1150"/>
                <a:gd name="T22" fmla="*/ 2298 w 2412"/>
                <a:gd name="T23" fmla="*/ 454 h 1150"/>
                <a:gd name="T24" fmla="*/ 2412 w 2412"/>
                <a:gd name="T25" fmla="*/ 580 h 1150"/>
                <a:gd name="T26" fmla="*/ 1658 w 2412"/>
                <a:gd name="T27" fmla="*/ 1150 h 1150"/>
                <a:gd name="T28" fmla="*/ 1604 w 2412"/>
                <a:gd name="T29" fmla="*/ 1080 h 1150"/>
                <a:gd name="T30" fmla="*/ 1544 w 2412"/>
                <a:gd name="T31" fmla="*/ 1012 h 1150"/>
                <a:gd name="T32" fmla="*/ 1482 w 2412"/>
                <a:gd name="T33" fmla="*/ 950 h 1150"/>
                <a:gd name="T34" fmla="*/ 1416 w 2412"/>
                <a:gd name="T35" fmla="*/ 890 h 1150"/>
                <a:gd name="T36" fmla="*/ 1346 w 2412"/>
                <a:gd name="T37" fmla="*/ 834 h 1150"/>
                <a:gd name="T38" fmla="*/ 1274 w 2412"/>
                <a:gd name="T39" fmla="*/ 782 h 1150"/>
                <a:gd name="T40" fmla="*/ 1198 w 2412"/>
                <a:gd name="T41" fmla="*/ 734 h 1150"/>
                <a:gd name="T42" fmla="*/ 1120 w 2412"/>
                <a:gd name="T43" fmla="*/ 690 h 1150"/>
                <a:gd name="T44" fmla="*/ 1038 w 2412"/>
                <a:gd name="T45" fmla="*/ 650 h 1150"/>
                <a:gd name="T46" fmla="*/ 956 w 2412"/>
                <a:gd name="T47" fmla="*/ 616 h 1150"/>
                <a:gd name="T48" fmla="*/ 868 w 2412"/>
                <a:gd name="T49" fmla="*/ 586 h 1150"/>
                <a:gd name="T50" fmla="*/ 780 w 2412"/>
                <a:gd name="T51" fmla="*/ 562 h 1150"/>
                <a:gd name="T52" fmla="*/ 690 w 2412"/>
                <a:gd name="T53" fmla="*/ 542 h 1150"/>
                <a:gd name="T54" fmla="*/ 598 w 2412"/>
                <a:gd name="T55" fmla="*/ 528 h 1150"/>
                <a:gd name="T56" fmla="*/ 504 w 2412"/>
                <a:gd name="T57" fmla="*/ 520 h 1150"/>
                <a:gd name="T58" fmla="*/ 408 w 2412"/>
                <a:gd name="T59" fmla="*/ 516 h 1150"/>
                <a:gd name="T60" fmla="*/ 356 w 2412"/>
                <a:gd name="T61" fmla="*/ 518 h 1150"/>
                <a:gd name="T62" fmla="*/ 252 w 2412"/>
                <a:gd name="T63" fmla="*/ 524 h 1150"/>
                <a:gd name="T64" fmla="*/ 150 w 2412"/>
                <a:gd name="T65" fmla="*/ 538 h 1150"/>
                <a:gd name="T66" fmla="*/ 50 w 2412"/>
                <a:gd name="T67" fmla="*/ 560 h 1150"/>
                <a:gd name="T68" fmla="*/ 0 w 2412"/>
                <a:gd name="T69" fmla="*/ 572 h 1150"/>
                <a:gd name="T70" fmla="*/ 114 w 2412"/>
                <a:gd name="T71" fmla="*/ 446 h 1150"/>
                <a:gd name="T72" fmla="*/ 240 w 2412"/>
                <a:gd name="T73" fmla="*/ 336 h 1150"/>
                <a:gd name="T74" fmla="*/ 378 w 2412"/>
                <a:gd name="T75" fmla="*/ 238 h 1150"/>
                <a:gd name="T76" fmla="*/ 526 w 2412"/>
                <a:gd name="T77" fmla="*/ 154 h 1150"/>
                <a:gd name="T78" fmla="*/ 684 w 2412"/>
                <a:gd name="T79" fmla="*/ 88 h 1150"/>
                <a:gd name="T80" fmla="*/ 766 w 2412"/>
                <a:gd name="T81" fmla="*/ 62 h 1150"/>
                <a:gd name="T82" fmla="*/ 850 w 2412"/>
                <a:gd name="T83" fmla="*/ 40 h 1150"/>
                <a:gd name="T84" fmla="*/ 936 w 2412"/>
                <a:gd name="T85" fmla="*/ 22 h 1150"/>
                <a:gd name="T86" fmla="*/ 1024 w 2412"/>
                <a:gd name="T87" fmla="*/ 10 h 1150"/>
                <a:gd name="T88" fmla="*/ 1112 w 2412"/>
                <a:gd name="T89" fmla="*/ 2 h 1150"/>
                <a:gd name="T90" fmla="*/ 1202 w 2412"/>
                <a:gd name="T91"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2" h="1150">
                  <a:moveTo>
                    <a:pt x="1202" y="0"/>
                  </a:moveTo>
                  <a:lnTo>
                    <a:pt x="1202" y="0"/>
                  </a:lnTo>
                  <a:lnTo>
                    <a:pt x="1248" y="0"/>
                  </a:lnTo>
                  <a:lnTo>
                    <a:pt x="1294" y="2"/>
                  </a:lnTo>
                  <a:lnTo>
                    <a:pt x="1340" y="6"/>
                  </a:lnTo>
                  <a:lnTo>
                    <a:pt x="1384" y="10"/>
                  </a:lnTo>
                  <a:lnTo>
                    <a:pt x="1428" y="16"/>
                  </a:lnTo>
                  <a:lnTo>
                    <a:pt x="1472" y="24"/>
                  </a:lnTo>
                  <a:lnTo>
                    <a:pt x="1516" y="32"/>
                  </a:lnTo>
                  <a:lnTo>
                    <a:pt x="1558" y="40"/>
                  </a:lnTo>
                  <a:lnTo>
                    <a:pt x="1600" y="52"/>
                  </a:lnTo>
                  <a:lnTo>
                    <a:pt x="1642" y="64"/>
                  </a:lnTo>
                  <a:lnTo>
                    <a:pt x="1684" y="76"/>
                  </a:lnTo>
                  <a:lnTo>
                    <a:pt x="1726" y="90"/>
                  </a:lnTo>
                  <a:lnTo>
                    <a:pt x="1766" y="106"/>
                  </a:lnTo>
                  <a:lnTo>
                    <a:pt x="1806" y="122"/>
                  </a:lnTo>
                  <a:lnTo>
                    <a:pt x="1846" y="140"/>
                  </a:lnTo>
                  <a:lnTo>
                    <a:pt x="1884" y="158"/>
                  </a:lnTo>
                  <a:lnTo>
                    <a:pt x="1960" y="198"/>
                  </a:lnTo>
                  <a:lnTo>
                    <a:pt x="2034" y="242"/>
                  </a:lnTo>
                  <a:lnTo>
                    <a:pt x="2104" y="290"/>
                  </a:lnTo>
                  <a:lnTo>
                    <a:pt x="2172" y="340"/>
                  </a:lnTo>
                  <a:lnTo>
                    <a:pt x="2238" y="396"/>
                  </a:lnTo>
                  <a:lnTo>
                    <a:pt x="2298" y="454"/>
                  </a:lnTo>
                  <a:lnTo>
                    <a:pt x="2358" y="516"/>
                  </a:lnTo>
                  <a:lnTo>
                    <a:pt x="2412" y="580"/>
                  </a:lnTo>
                  <a:lnTo>
                    <a:pt x="1658" y="1150"/>
                  </a:lnTo>
                  <a:lnTo>
                    <a:pt x="1658" y="1150"/>
                  </a:lnTo>
                  <a:lnTo>
                    <a:pt x="1632" y="1114"/>
                  </a:lnTo>
                  <a:lnTo>
                    <a:pt x="1604" y="1080"/>
                  </a:lnTo>
                  <a:lnTo>
                    <a:pt x="1574" y="1046"/>
                  </a:lnTo>
                  <a:lnTo>
                    <a:pt x="1544" y="1012"/>
                  </a:lnTo>
                  <a:lnTo>
                    <a:pt x="1514" y="980"/>
                  </a:lnTo>
                  <a:lnTo>
                    <a:pt x="1482" y="950"/>
                  </a:lnTo>
                  <a:lnTo>
                    <a:pt x="1450" y="918"/>
                  </a:lnTo>
                  <a:lnTo>
                    <a:pt x="1416" y="890"/>
                  </a:lnTo>
                  <a:lnTo>
                    <a:pt x="1382" y="860"/>
                  </a:lnTo>
                  <a:lnTo>
                    <a:pt x="1346" y="834"/>
                  </a:lnTo>
                  <a:lnTo>
                    <a:pt x="1312" y="806"/>
                  </a:lnTo>
                  <a:lnTo>
                    <a:pt x="1274" y="782"/>
                  </a:lnTo>
                  <a:lnTo>
                    <a:pt x="1236" y="756"/>
                  </a:lnTo>
                  <a:lnTo>
                    <a:pt x="1198" y="734"/>
                  </a:lnTo>
                  <a:lnTo>
                    <a:pt x="1160" y="710"/>
                  </a:lnTo>
                  <a:lnTo>
                    <a:pt x="1120" y="690"/>
                  </a:lnTo>
                  <a:lnTo>
                    <a:pt x="1080" y="670"/>
                  </a:lnTo>
                  <a:lnTo>
                    <a:pt x="1038" y="650"/>
                  </a:lnTo>
                  <a:lnTo>
                    <a:pt x="998" y="632"/>
                  </a:lnTo>
                  <a:lnTo>
                    <a:pt x="956" y="616"/>
                  </a:lnTo>
                  <a:lnTo>
                    <a:pt x="912" y="600"/>
                  </a:lnTo>
                  <a:lnTo>
                    <a:pt x="868" y="586"/>
                  </a:lnTo>
                  <a:lnTo>
                    <a:pt x="826" y="574"/>
                  </a:lnTo>
                  <a:lnTo>
                    <a:pt x="780" y="562"/>
                  </a:lnTo>
                  <a:lnTo>
                    <a:pt x="736" y="552"/>
                  </a:lnTo>
                  <a:lnTo>
                    <a:pt x="690" y="542"/>
                  </a:lnTo>
                  <a:lnTo>
                    <a:pt x="644" y="534"/>
                  </a:lnTo>
                  <a:lnTo>
                    <a:pt x="598" y="528"/>
                  </a:lnTo>
                  <a:lnTo>
                    <a:pt x="552" y="524"/>
                  </a:lnTo>
                  <a:lnTo>
                    <a:pt x="504" y="520"/>
                  </a:lnTo>
                  <a:lnTo>
                    <a:pt x="456" y="518"/>
                  </a:lnTo>
                  <a:lnTo>
                    <a:pt x="408" y="516"/>
                  </a:lnTo>
                  <a:lnTo>
                    <a:pt x="408" y="516"/>
                  </a:lnTo>
                  <a:lnTo>
                    <a:pt x="356" y="518"/>
                  </a:lnTo>
                  <a:lnTo>
                    <a:pt x="304" y="520"/>
                  </a:lnTo>
                  <a:lnTo>
                    <a:pt x="252" y="524"/>
                  </a:lnTo>
                  <a:lnTo>
                    <a:pt x="200" y="530"/>
                  </a:lnTo>
                  <a:lnTo>
                    <a:pt x="150" y="538"/>
                  </a:lnTo>
                  <a:lnTo>
                    <a:pt x="100" y="548"/>
                  </a:lnTo>
                  <a:lnTo>
                    <a:pt x="50" y="560"/>
                  </a:lnTo>
                  <a:lnTo>
                    <a:pt x="0" y="572"/>
                  </a:lnTo>
                  <a:lnTo>
                    <a:pt x="0" y="572"/>
                  </a:lnTo>
                  <a:lnTo>
                    <a:pt x="56" y="508"/>
                  </a:lnTo>
                  <a:lnTo>
                    <a:pt x="114" y="446"/>
                  </a:lnTo>
                  <a:lnTo>
                    <a:pt x="176" y="390"/>
                  </a:lnTo>
                  <a:lnTo>
                    <a:pt x="240" y="336"/>
                  </a:lnTo>
                  <a:lnTo>
                    <a:pt x="308" y="284"/>
                  </a:lnTo>
                  <a:lnTo>
                    <a:pt x="378" y="238"/>
                  </a:lnTo>
                  <a:lnTo>
                    <a:pt x="452" y="194"/>
                  </a:lnTo>
                  <a:lnTo>
                    <a:pt x="526" y="154"/>
                  </a:lnTo>
                  <a:lnTo>
                    <a:pt x="604" y="120"/>
                  </a:lnTo>
                  <a:lnTo>
                    <a:pt x="684" y="88"/>
                  </a:lnTo>
                  <a:lnTo>
                    <a:pt x="726" y="76"/>
                  </a:lnTo>
                  <a:lnTo>
                    <a:pt x="766" y="62"/>
                  </a:lnTo>
                  <a:lnTo>
                    <a:pt x="808" y="50"/>
                  </a:lnTo>
                  <a:lnTo>
                    <a:pt x="850" y="40"/>
                  </a:lnTo>
                  <a:lnTo>
                    <a:pt x="894" y="30"/>
                  </a:lnTo>
                  <a:lnTo>
                    <a:pt x="936" y="22"/>
                  </a:lnTo>
                  <a:lnTo>
                    <a:pt x="980" y="16"/>
                  </a:lnTo>
                  <a:lnTo>
                    <a:pt x="1024" y="10"/>
                  </a:lnTo>
                  <a:lnTo>
                    <a:pt x="1068" y="6"/>
                  </a:lnTo>
                  <a:lnTo>
                    <a:pt x="1112" y="2"/>
                  </a:lnTo>
                  <a:lnTo>
                    <a:pt x="1158" y="0"/>
                  </a:lnTo>
                  <a:lnTo>
                    <a:pt x="1202" y="0"/>
                  </a:lnTo>
                  <a:lnTo>
                    <a:pt x="1202" y="0"/>
                  </a:lnTo>
                  <a:close/>
                </a:path>
              </a:pathLst>
            </a:custGeom>
            <a:gradFill flip="none" rotWithShape="1">
              <a:gsLst>
                <a:gs pos="30000">
                  <a:schemeClr val="accent4">
                    <a:lumMod val="75000"/>
                  </a:schemeClr>
                </a:gs>
                <a:gs pos="70000">
                  <a:schemeClr val="accent4"/>
                </a:gs>
              </a:gsLst>
              <a:lin ang="5400000" scaled="1"/>
              <a:tileRect/>
            </a:gradFill>
            <a:ln w="19050">
              <a:solidFill>
                <a:schemeClr val="accent4">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10"/>
            <p:cNvSpPr>
              <a:spLocks/>
            </p:cNvSpPr>
            <p:nvPr/>
          </p:nvSpPr>
          <p:spPr bwMode="auto">
            <a:xfrm>
              <a:off x="3566763" y="1497691"/>
              <a:ext cx="1998875" cy="953029"/>
            </a:xfrm>
            <a:custGeom>
              <a:avLst/>
              <a:gdLst>
                <a:gd name="T0" fmla="*/ 1210 w 2412"/>
                <a:gd name="T1" fmla="*/ 0 h 1150"/>
                <a:gd name="T2" fmla="*/ 1118 w 2412"/>
                <a:gd name="T3" fmla="*/ 2 h 1150"/>
                <a:gd name="T4" fmla="*/ 1030 w 2412"/>
                <a:gd name="T5" fmla="*/ 10 h 1150"/>
                <a:gd name="T6" fmla="*/ 942 w 2412"/>
                <a:gd name="T7" fmla="*/ 24 h 1150"/>
                <a:gd name="T8" fmla="*/ 854 w 2412"/>
                <a:gd name="T9" fmla="*/ 40 h 1150"/>
                <a:gd name="T10" fmla="*/ 770 w 2412"/>
                <a:gd name="T11" fmla="*/ 64 h 1150"/>
                <a:gd name="T12" fmla="*/ 688 w 2412"/>
                <a:gd name="T13" fmla="*/ 90 h 1150"/>
                <a:gd name="T14" fmla="*/ 606 w 2412"/>
                <a:gd name="T15" fmla="*/ 122 h 1150"/>
                <a:gd name="T16" fmla="*/ 528 w 2412"/>
                <a:gd name="T17" fmla="*/ 158 h 1150"/>
                <a:gd name="T18" fmla="*/ 380 w 2412"/>
                <a:gd name="T19" fmla="*/ 242 h 1150"/>
                <a:gd name="T20" fmla="*/ 240 w 2412"/>
                <a:gd name="T21" fmla="*/ 340 h 1150"/>
                <a:gd name="T22" fmla="*/ 114 w 2412"/>
                <a:gd name="T23" fmla="*/ 454 h 1150"/>
                <a:gd name="T24" fmla="*/ 0 w 2412"/>
                <a:gd name="T25" fmla="*/ 580 h 1150"/>
                <a:gd name="T26" fmla="*/ 754 w 2412"/>
                <a:gd name="T27" fmla="*/ 1150 h 1150"/>
                <a:gd name="T28" fmla="*/ 810 w 2412"/>
                <a:gd name="T29" fmla="*/ 1080 h 1150"/>
                <a:gd name="T30" fmla="*/ 868 w 2412"/>
                <a:gd name="T31" fmla="*/ 1012 h 1150"/>
                <a:gd name="T32" fmla="*/ 930 w 2412"/>
                <a:gd name="T33" fmla="*/ 950 h 1150"/>
                <a:gd name="T34" fmla="*/ 996 w 2412"/>
                <a:gd name="T35" fmla="*/ 890 h 1150"/>
                <a:gd name="T36" fmla="*/ 1066 w 2412"/>
                <a:gd name="T37" fmla="*/ 834 h 1150"/>
                <a:gd name="T38" fmla="*/ 1138 w 2412"/>
                <a:gd name="T39" fmla="*/ 782 h 1150"/>
                <a:gd name="T40" fmla="*/ 1214 w 2412"/>
                <a:gd name="T41" fmla="*/ 734 h 1150"/>
                <a:gd name="T42" fmla="*/ 1292 w 2412"/>
                <a:gd name="T43" fmla="*/ 690 h 1150"/>
                <a:gd name="T44" fmla="*/ 1374 w 2412"/>
                <a:gd name="T45" fmla="*/ 650 h 1150"/>
                <a:gd name="T46" fmla="*/ 1458 w 2412"/>
                <a:gd name="T47" fmla="*/ 616 h 1150"/>
                <a:gd name="T48" fmla="*/ 1544 w 2412"/>
                <a:gd name="T49" fmla="*/ 586 h 1150"/>
                <a:gd name="T50" fmla="*/ 1632 w 2412"/>
                <a:gd name="T51" fmla="*/ 562 h 1150"/>
                <a:gd name="T52" fmla="*/ 1722 w 2412"/>
                <a:gd name="T53" fmla="*/ 542 h 1150"/>
                <a:gd name="T54" fmla="*/ 1816 w 2412"/>
                <a:gd name="T55" fmla="*/ 528 h 1150"/>
                <a:gd name="T56" fmla="*/ 1910 w 2412"/>
                <a:gd name="T57" fmla="*/ 520 h 1150"/>
                <a:gd name="T58" fmla="*/ 2004 w 2412"/>
                <a:gd name="T59" fmla="*/ 516 h 1150"/>
                <a:gd name="T60" fmla="*/ 2058 w 2412"/>
                <a:gd name="T61" fmla="*/ 518 h 1150"/>
                <a:gd name="T62" fmla="*/ 2162 w 2412"/>
                <a:gd name="T63" fmla="*/ 524 h 1150"/>
                <a:gd name="T64" fmla="*/ 2264 w 2412"/>
                <a:gd name="T65" fmla="*/ 538 h 1150"/>
                <a:gd name="T66" fmla="*/ 2364 w 2412"/>
                <a:gd name="T67" fmla="*/ 560 h 1150"/>
                <a:gd name="T68" fmla="*/ 2412 w 2412"/>
                <a:gd name="T69" fmla="*/ 572 h 1150"/>
                <a:gd name="T70" fmla="*/ 2298 w 2412"/>
                <a:gd name="T71" fmla="*/ 446 h 1150"/>
                <a:gd name="T72" fmla="*/ 2172 w 2412"/>
                <a:gd name="T73" fmla="*/ 336 h 1150"/>
                <a:gd name="T74" fmla="*/ 2034 w 2412"/>
                <a:gd name="T75" fmla="*/ 238 h 1150"/>
                <a:gd name="T76" fmla="*/ 1886 w 2412"/>
                <a:gd name="T77" fmla="*/ 154 h 1150"/>
                <a:gd name="T78" fmla="*/ 1728 w 2412"/>
                <a:gd name="T79" fmla="*/ 88 h 1150"/>
                <a:gd name="T80" fmla="*/ 1646 w 2412"/>
                <a:gd name="T81" fmla="*/ 62 h 1150"/>
                <a:gd name="T82" fmla="*/ 1562 w 2412"/>
                <a:gd name="T83" fmla="*/ 40 h 1150"/>
                <a:gd name="T84" fmla="*/ 1476 w 2412"/>
                <a:gd name="T85" fmla="*/ 22 h 1150"/>
                <a:gd name="T86" fmla="*/ 1390 w 2412"/>
                <a:gd name="T87" fmla="*/ 10 h 1150"/>
                <a:gd name="T88" fmla="*/ 1300 w 2412"/>
                <a:gd name="T89" fmla="*/ 2 h 1150"/>
                <a:gd name="T90" fmla="*/ 1210 w 2412"/>
                <a:gd name="T91"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2" h="1150">
                  <a:moveTo>
                    <a:pt x="1210" y="0"/>
                  </a:moveTo>
                  <a:lnTo>
                    <a:pt x="1210" y="0"/>
                  </a:lnTo>
                  <a:lnTo>
                    <a:pt x="1164" y="0"/>
                  </a:lnTo>
                  <a:lnTo>
                    <a:pt x="1118" y="2"/>
                  </a:lnTo>
                  <a:lnTo>
                    <a:pt x="1074" y="6"/>
                  </a:lnTo>
                  <a:lnTo>
                    <a:pt x="1030" y="10"/>
                  </a:lnTo>
                  <a:lnTo>
                    <a:pt x="986" y="16"/>
                  </a:lnTo>
                  <a:lnTo>
                    <a:pt x="942" y="24"/>
                  </a:lnTo>
                  <a:lnTo>
                    <a:pt x="898" y="32"/>
                  </a:lnTo>
                  <a:lnTo>
                    <a:pt x="854" y="40"/>
                  </a:lnTo>
                  <a:lnTo>
                    <a:pt x="812" y="52"/>
                  </a:lnTo>
                  <a:lnTo>
                    <a:pt x="770" y="64"/>
                  </a:lnTo>
                  <a:lnTo>
                    <a:pt x="728" y="76"/>
                  </a:lnTo>
                  <a:lnTo>
                    <a:pt x="688" y="90"/>
                  </a:lnTo>
                  <a:lnTo>
                    <a:pt x="646" y="106"/>
                  </a:lnTo>
                  <a:lnTo>
                    <a:pt x="606" y="122"/>
                  </a:lnTo>
                  <a:lnTo>
                    <a:pt x="568" y="140"/>
                  </a:lnTo>
                  <a:lnTo>
                    <a:pt x="528" y="158"/>
                  </a:lnTo>
                  <a:lnTo>
                    <a:pt x="452" y="198"/>
                  </a:lnTo>
                  <a:lnTo>
                    <a:pt x="380" y="242"/>
                  </a:lnTo>
                  <a:lnTo>
                    <a:pt x="308" y="290"/>
                  </a:lnTo>
                  <a:lnTo>
                    <a:pt x="240" y="340"/>
                  </a:lnTo>
                  <a:lnTo>
                    <a:pt x="176" y="396"/>
                  </a:lnTo>
                  <a:lnTo>
                    <a:pt x="114" y="454"/>
                  </a:lnTo>
                  <a:lnTo>
                    <a:pt x="56" y="516"/>
                  </a:lnTo>
                  <a:lnTo>
                    <a:pt x="0" y="580"/>
                  </a:lnTo>
                  <a:lnTo>
                    <a:pt x="754" y="1150"/>
                  </a:lnTo>
                  <a:lnTo>
                    <a:pt x="754" y="1150"/>
                  </a:lnTo>
                  <a:lnTo>
                    <a:pt x="782" y="1114"/>
                  </a:lnTo>
                  <a:lnTo>
                    <a:pt x="810" y="1080"/>
                  </a:lnTo>
                  <a:lnTo>
                    <a:pt x="838" y="1046"/>
                  </a:lnTo>
                  <a:lnTo>
                    <a:pt x="868" y="1012"/>
                  </a:lnTo>
                  <a:lnTo>
                    <a:pt x="898" y="980"/>
                  </a:lnTo>
                  <a:lnTo>
                    <a:pt x="930" y="950"/>
                  </a:lnTo>
                  <a:lnTo>
                    <a:pt x="964" y="918"/>
                  </a:lnTo>
                  <a:lnTo>
                    <a:pt x="996" y="890"/>
                  </a:lnTo>
                  <a:lnTo>
                    <a:pt x="1030" y="860"/>
                  </a:lnTo>
                  <a:lnTo>
                    <a:pt x="1066" y="834"/>
                  </a:lnTo>
                  <a:lnTo>
                    <a:pt x="1102" y="806"/>
                  </a:lnTo>
                  <a:lnTo>
                    <a:pt x="1138" y="782"/>
                  </a:lnTo>
                  <a:lnTo>
                    <a:pt x="1176" y="756"/>
                  </a:lnTo>
                  <a:lnTo>
                    <a:pt x="1214" y="734"/>
                  </a:lnTo>
                  <a:lnTo>
                    <a:pt x="1254" y="710"/>
                  </a:lnTo>
                  <a:lnTo>
                    <a:pt x="1292" y="690"/>
                  </a:lnTo>
                  <a:lnTo>
                    <a:pt x="1334" y="670"/>
                  </a:lnTo>
                  <a:lnTo>
                    <a:pt x="1374" y="650"/>
                  </a:lnTo>
                  <a:lnTo>
                    <a:pt x="1416" y="632"/>
                  </a:lnTo>
                  <a:lnTo>
                    <a:pt x="1458" y="616"/>
                  </a:lnTo>
                  <a:lnTo>
                    <a:pt x="1500" y="600"/>
                  </a:lnTo>
                  <a:lnTo>
                    <a:pt x="1544" y="586"/>
                  </a:lnTo>
                  <a:lnTo>
                    <a:pt x="1588" y="574"/>
                  </a:lnTo>
                  <a:lnTo>
                    <a:pt x="1632" y="562"/>
                  </a:lnTo>
                  <a:lnTo>
                    <a:pt x="1678" y="552"/>
                  </a:lnTo>
                  <a:lnTo>
                    <a:pt x="1722" y="542"/>
                  </a:lnTo>
                  <a:lnTo>
                    <a:pt x="1768" y="534"/>
                  </a:lnTo>
                  <a:lnTo>
                    <a:pt x="1816" y="528"/>
                  </a:lnTo>
                  <a:lnTo>
                    <a:pt x="1862" y="524"/>
                  </a:lnTo>
                  <a:lnTo>
                    <a:pt x="1910" y="520"/>
                  </a:lnTo>
                  <a:lnTo>
                    <a:pt x="1956" y="518"/>
                  </a:lnTo>
                  <a:lnTo>
                    <a:pt x="2004" y="516"/>
                  </a:lnTo>
                  <a:lnTo>
                    <a:pt x="2004" y="516"/>
                  </a:lnTo>
                  <a:lnTo>
                    <a:pt x="2058" y="518"/>
                  </a:lnTo>
                  <a:lnTo>
                    <a:pt x="2110" y="520"/>
                  </a:lnTo>
                  <a:lnTo>
                    <a:pt x="2162" y="524"/>
                  </a:lnTo>
                  <a:lnTo>
                    <a:pt x="2212" y="530"/>
                  </a:lnTo>
                  <a:lnTo>
                    <a:pt x="2264" y="538"/>
                  </a:lnTo>
                  <a:lnTo>
                    <a:pt x="2314" y="548"/>
                  </a:lnTo>
                  <a:lnTo>
                    <a:pt x="2364" y="560"/>
                  </a:lnTo>
                  <a:lnTo>
                    <a:pt x="2412" y="572"/>
                  </a:lnTo>
                  <a:lnTo>
                    <a:pt x="2412" y="572"/>
                  </a:lnTo>
                  <a:lnTo>
                    <a:pt x="2358" y="508"/>
                  </a:lnTo>
                  <a:lnTo>
                    <a:pt x="2298" y="446"/>
                  </a:lnTo>
                  <a:lnTo>
                    <a:pt x="2238" y="390"/>
                  </a:lnTo>
                  <a:lnTo>
                    <a:pt x="2172" y="336"/>
                  </a:lnTo>
                  <a:lnTo>
                    <a:pt x="2106" y="284"/>
                  </a:lnTo>
                  <a:lnTo>
                    <a:pt x="2034" y="238"/>
                  </a:lnTo>
                  <a:lnTo>
                    <a:pt x="1962" y="194"/>
                  </a:lnTo>
                  <a:lnTo>
                    <a:pt x="1886" y="154"/>
                  </a:lnTo>
                  <a:lnTo>
                    <a:pt x="1808" y="120"/>
                  </a:lnTo>
                  <a:lnTo>
                    <a:pt x="1728" y="88"/>
                  </a:lnTo>
                  <a:lnTo>
                    <a:pt x="1688" y="76"/>
                  </a:lnTo>
                  <a:lnTo>
                    <a:pt x="1646" y="62"/>
                  </a:lnTo>
                  <a:lnTo>
                    <a:pt x="1604" y="50"/>
                  </a:lnTo>
                  <a:lnTo>
                    <a:pt x="1562" y="40"/>
                  </a:lnTo>
                  <a:lnTo>
                    <a:pt x="1520" y="30"/>
                  </a:lnTo>
                  <a:lnTo>
                    <a:pt x="1476" y="22"/>
                  </a:lnTo>
                  <a:lnTo>
                    <a:pt x="1434" y="16"/>
                  </a:lnTo>
                  <a:lnTo>
                    <a:pt x="1390" y="10"/>
                  </a:lnTo>
                  <a:lnTo>
                    <a:pt x="1346" y="6"/>
                  </a:lnTo>
                  <a:lnTo>
                    <a:pt x="1300" y="2"/>
                  </a:lnTo>
                  <a:lnTo>
                    <a:pt x="1256" y="0"/>
                  </a:lnTo>
                  <a:lnTo>
                    <a:pt x="1210" y="0"/>
                  </a:lnTo>
                  <a:lnTo>
                    <a:pt x="1210" y="0"/>
                  </a:lnTo>
                  <a:close/>
                </a:path>
              </a:pathLst>
            </a:custGeom>
            <a:gradFill flip="none" rotWithShape="1">
              <a:gsLst>
                <a:gs pos="0">
                  <a:schemeClr val="accent4"/>
                </a:gs>
                <a:gs pos="100000">
                  <a:schemeClr val="accent4">
                    <a:lumMod val="60000"/>
                    <a:lumOff val="40000"/>
                  </a:schemeClr>
                </a:gs>
              </a:gsLst>
              <a:lin ang="0" scaled="1"/>
              <a:tileRect/>
            </a:gradFill>
            <a:ln w="19050">
              <a:solidFill>
                <a:schemeClr val="accent4">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96" name="组合 95"/>
            <p:cNvGrpSpPr/>
            <p:nvPr/>
          </p:nvGrpSpPr>
          <p:grpSpPr>
            <a:xfrm>
              <a:off x="4425444" y="1666060"/>
              <a:ext cx="273224" cy="273220"/>
              <a:chOff x="152400" y="414338"/>
              <a:chExt cx="1698625" cy="1698625"/>
            </a:xfrm>
          </p:grpSpPr>
          <p:sp>
            <p:nvSpPr>
              <p:cNvPr id="97"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14992482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additive="base">
                                        <p:cTn id="13" dur="500" fill="hold"/>
                                        <p:tgtEl>
                                          <p:spTgt spid="93"/>
                                        </p:tgtEl>
                                        <p:attrNameLst>
                                          <p:attrName>ppt_x</p:attrName>
                                        </p:attrNameLst>
                                      </p:cBhvr>
                                      <p:tavLst>
                                        <p:tav tm="0">
                                          <p:val>
                                            <p:strVal val="#ppt_x"/>
                                          </p:val>
                                        </p:tav>
                                        <p:tav tm="100000">
                                          <p:val>
                                            <p:strVal val="#ppt_x"/>
                                          </p:val>
                                        </p:tav>
                                      </p:tavLst>
                                    </p:anim>
                                    <p:anim calcmode="lin" valueType="num">
                                      <p:cBhvr additive="base">
                                        <p:cTn id="14" dur="500" fill="hold"/>
                                        <p:tgtEl>
                                          <p:spTgt spid="93"/>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500" fill="hold"/>
                                        <p:tgtEl>
                                          <p:spTgt spid="86"/>
                                        </p:tgtEl>
                                        <p:attrNameLst>
                                          <p:attrName>ppt_x</p:attrName>
                                        </p:attrNameLst>
                                      </p:cBhvr>
                                      <p:tavLst>
                                        <p:tav tm="0">
                                          <p:val>
                                            <p:strVal val="1+#ppt_w/2"/>
                                          </p:val>
                                        </p:tav>
                                        <p:tav tm="100000">
                                          <p:val>
                                            <p:strVal val="#ppt_x"/>
                                          </p:val>
                                        </p:tav>
                                      </p:tavLst>
                                    </p:anim>
                                    <p:anim calcmode="lin" valueType="num">
                                      <p:cBhvr additive="base">
                                        <p:cTn id="18" dur="500" fill="hold"/>
                                        <p:tgtEl>
                                          <p:spTgt spid="8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0-#ppt_w/2"/>
                                          </p:val>
                                        </p:tav>
                                        <p:tav tm="100000">
                                          <p:val>
                                            <p:strVal val="#ppt_x"/>
                                          </p:val>
                                        </p:tav>
                                      </p:tavLst>
                                    </p:anim>
                                    <p:anim calcmode="lin" valueType="num">
                                      <p:cBhvr additive="base">
                                        <p:cTn id="22" dur="500" fill="hold"/>
                                        <p:tgtEl>
                                          <p:spTgt spid="60"/>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300" fill="hold"/>
                                        <p:tgtEl>
                                          <p:spTgt spid="38"/>
                                        </p:tgtEl>
                                        <p:attrNameLst>
                                          <p:attrName>ppt_w</p:attrName>
                                        </p:attrNameLst>
                                      </p:cBhvr>
                                      <p:tavLst>
                                        <p:tav tm="0">
                                          <p:val>
                                            <p:fltVal val="0"/>
                                          </p:val>
                                        </p:tav>
                                        <p:tav tm="100000">
                                          <p:val>
                                            <p:strVal val="#ppt_w"/>
                                          </p:val>
                                        </p:tav>
                                      </p:tavLst>
                                    </p:anim>
                                    <p:anim calcmode="lin" valueType="num">
                                      <p:cBhvr>
                                        <p:cTn id="27" dur="300" fill="hold"/>
                                        <p:tgtEl>
                                          <p:spTgt spid="38"/>
                                        </p:tgtEl>
                                        <p:attrNameLst>
                                          <p:attrName>ppt_h</p:attrName>
                                        </p:attrNameLst>
                                      </p:cBhvr>
                                      <p:tavLst>
                                        <p:tav tm="0">
                                          <p:val>
                                            <p:fltVal val="0"/>
                                          </p:val>
                                        </p:tav>
                                        <p:tav tm="100000">
                                          <p:val>
                                            <p:strVal val="#ppt_h"/>
                                          </p:val>
                                        </p:tav>
                                      </p:tavLst>
                                    </p:anim>
                                    <p:animEffect transition="in" filter="fade">
                                      <p:cBhvr>
                                        <p:cTn id="28" dur="300"/>
                                        <p:tgtEl>
                                          <p:spTgt spid="38"/>
                                        </p:tgtEl>
                                      </p:cBhvr>
                                    </p:animEffect>
                                  </p:childTnLst>
                                </p:cTn>
                              </p:par>
                            </p:childTnLst>
                          </p:cTn>
                        </p:par>
                        <p:par>
                          <p:cTn id="29" fill="hold">
                            <p:stCondLst>
                              <p:cond delay="1300"/>
                            </p:stCondLst>
                            <p:childTnLst>
                              <p:par>
                                <p:cTn id="30" presetID="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300" fill="hold"/>
                                        <p:tgtEl>
                                          <p:spTgt spid="37"/>
                                        </p:tgtEl>
                                        <p:attrNameLst>
                                          <p:attrName>ppt_x</p:attrName>
                                        </p:attrNameLst>
                                      </p:cBhvr>
                                      <p:tavLst>
                                        <p:tav tm="0">
                                          <p:val>
                                            <p:strVal val="0-#ppt_w/2"/>
                                          </p:val>
                                        </p:tav>
                                        <p:tav tm="100000">
                                          <p:val>
                                            <p:strVal val="#ppt_x"/>
                                          </p:val>
                                        </p:tav>
                                      </p:tavLst>
                                    </p:anim>
                                    <p:anim calcmode="lin" valueType="num">
                                      <p:cBhvr additive="base">
                                        <p:cTn id="33" dur="3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1600"/>
                            </p:stCondLst>
                            <p:childTnLst>
                              <p:par>
                                <p:cTn id="35" presetID="53" presetClass="entr" presetSubtype="16"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300" fill="hold"/>
                                        <p:tgtEl>
                                          <p:spTgt spid="47"/>
                                        </p:tgtEl>
                                        <p:attrNameLst>
                                          <p:attrName>ppt_w</p:attrName>
                                        </p:attrNameLst>
                                      </p:cBhvr>
                                      <p:tavLst>
                                        <p:tav tm="0">
                                          <p:val>
                                            <p:fltVal val="0"/>
                                          </p:val>
                                        </p:tav>
                                        <p:tav tm="100000">
                                          <p:val>
                                            <p:strVal val="#ppt_w"/>
                                          </p:val>
                                        </p:tav>
                                      </p:tavLst>
                                    </p:anim>
                                    <p:anim calcmode="lin" valueType="num">
                                      <p:cBhvr>
                                        <p:cTn id="38" dur="300" fill="hold"/>
                                        <p:tgtEl>
                                          <p:spTgt spid="47"/>
                                        </p:tgtEl>
                                        <p:attrNameLst>
                                          <p:attrName>ppt_h</p:attrName>
                                        </p:attrNameLst>
                                      </p:cBhvr>
                                      <p:tavLst>
                                        <p:tav tm="0">
                                          <p:val>
                                            <p:fltVal val="0"/>
                                          </p:val>
                                        </p:tav>
                                        <p:tav tm="100000">
                                          <p:val>
                                            <p:strVal val="#ppt_h"/>
                                          </p:val>
                                        </p:tav>
                                      </p:tavLst>
                                    </p:anim>
                                    <p:animEffect transition="in" filter="fade">
                                      <p:cBhvr>
                                        <p:cTn id="39" dur="300"/>
                                        <p:tgtEl>
                                          <p:spTgt spid="47"/>
                                        </p:tgtEl>
                                      </p:cBhvr>
                                    </p:animEffect>
                                  </p:childTnLst>
                                </p:cTn>
                              </p:par>
                            </p:childTnLst>
                          </p:cTn>
                        </p:par>
                        <p:par>
                          <p:cTn id="40" fill="hold">
                            <p:stCondLst>
                              <p:cond delay="1900"/>
                            </p:stCondLst>
                            <p:childTnLst>
                              <p:par>
                                <p:cTn id="41" presetID="2" presetClass="entr" presetSubtype="2"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300" fill="hold"/>
                                        <p:tgtEl>
                                          <p:spTgt spid="46"/>
                                        </p:tgtEl>
                                        <p:attrNameLst>
                                          <p:attrName>ppt_x</p:attrName>
                                        </p:attrNameLst>
                                      </p:cBhvr>
                                      <p:tavLst>
                                        <p:tav tm="0">
                                          <p:val>
                                            <p:strVal val="1+#ppt_w/2"/>
                                          </p:val>
                                        </p:tav>
                                        <p:tav tm="100000">
                                          <p:val>
                                            <p:strVal val="#ppt_x"/>
                                          </p:val>
                                        </p:tav>
                                      </p:tavLst>
                                    </p:anim>
                                    <p:anim calcmode="lin" valueType="num">
                                      <p:cBhvr additive="base">
                                        <p:cTn id="44" dur="3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22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300" fill="hold"/>
                                        <p:tgtEl>
                                          <p:spTgt spid="24"/>
                                        </p:tgtEl>
                                        <p:attrNameLst>
                                          <p:attrName>ppt_w</p:attrName>
                                        </p:attrNameLst>
                                      </p:cBhvr>
                                      <p:tavLst>
                                        <p:tav tm="0">
                                          <p:val>
                                            <p:fltVal val="0"/>
                                          </p:val>
                                        </p:tav>
                                        <p:tav tm="100000">
                                          <p:val>
                                            <p:strVal val="#ppt_w"/>
                                          </p:val>
                                        </p:tav>
                                      </p:tavLst>
                                    </p:anim>
                                    <p:anim calcmode="lin" valueType="num">
                                      <p:cBhvr>
                                        <p:cTn id="49" dur="300" fill="hold"/>
                                        <p:tgtEl>
                                          <p:spTgt spid="24"/>
                                        </p:tgtEl>
                                        <p:attrNameLst>
                                          <p:attrName>ppt_h</p:attrName>
                                        </p:attrNameLst>
                                      </p:cBhvr>
                                      <p:tavLst>
                                        <p:tav tm="0">
                                          <p:val>
                                            <p:fltVal val="0"/>
                                          </p:val>
                                        </p:tav>
                                        <p:tav tm="100000">
                                          <p:val>
                                            <p:strVal val="#ppt_h"/>
                                          </p:val>
                                        </p:tav>
                                      </p:tavLst>
                                    </p:anim>
                                    <p:animEffect transition="in" filter="fade">
                                      <p:cBhvr>
                                        <p:cTn id="50" dur="300"/>
                                        <p:tgtEl>
                                          <p:spTgt spid="24"/>
                                        </p:tgtEl>
                                      </p:cBhvr>
                                    </p:animEffect>
                                  </p:childTnLst>
                                </p:cTn>
                              </p:par>
                            </p:childTnLst>
                          </p:cTn>
                        </p:par>
                        <p:par>
                          <p:cTn id="51" fill="hold">
                            <p:stCondLst>
                              <p:cond delay="2500"/>
                            </p:stCondLst>
                            <p:childTnLst>
                              <p:par>
                                <p:cTn id="52" presetID="2" presetClass="entr" presetSubtype="8"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300" fill="hold"/>
                                        <p:tgtEl>
                                          <p:spTgt spid="23"/>
                                        </p:tgtEl>
                                        <p:attrNameLst>
                                          <p:attrName>ppt_x</p:attrName>
                                        </p:attrNameLst>
                                      </p:cBhvr>
                                      <p:tavLst>
                                        <p:tav tm="0">
                                          <p:val>
                                            <p:strVal val="0-#ppt_w/2"/>
                                          </p:val>
                                        </p:tav>
                                        <p:tav tm="100000">
                                          <p:val>
                                            <p:strVal val="#ppt_x"/>
                                          </p:val>
                                        </p:tav>
                                      </p:tavLst>
                                    </p:anim>
                                    <p:anim calcmode="lin" valueType="num">
                                      <p:cBhvr additive="base">
                                        <p:cTn id="55" dur="3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2800"/>
                            </p:stCondLst>
                            <p:childTnLst>
                              <p:par>
                                <p:cTn id="57" presetID="53" presetClass="entr" presetSubtype="16"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300" fill="hold"/>
                                        <p:tgtEl>
                                          <p:spTgt spid="31"/>
                                        </p:tgtEl>
                                        <p:attrNameLst>
                                          <p:attrName>ppt_w</p:attrName>
                                        </p:attrNameLst>
                                      </p:cBhvr>
                                      <p:tavLst>
                                        <p:tav tm="0">
                                          <p:val>
                                            <p:fltVal val="0"/>
                                          </p:val>
                                        </p:tav>
                                        <p:tav tm="100000">
                                          <p:val>
                                            <p:strVal val="#ppt_w"/>
                                          </p:val>
                                        </p:tav>
                                      </p:tavLst>
                                    </p:anim>
                                    <p:anim calcmode="lin" valueType="num">
                                      <p:cBhvr>
                                        <p:cTn id="60" dur="300" fill="hold"/>
                                        <p:tgtEl>
                                          <p:spTgt spid="31"/>
                                        </p:tgtEl>
                                        <p:attrNameLst>
                                          <p:attrName>ppt_h</p:attrName>
                                        </p:attrNameLst>
                                      </p:cBhvr>
                                      <p:tavLst>
                                        <p:tav tm="0">
                                          <p:val>
                                            <p:fltVal val="0"/>
                                          </p:val>
                                        </p:tav>
                                        <p:tav tm="100000">
                                          <p:val>
                                            <p:strVal val="#ppt_h"/>
                                          </p:val>
                                        </p:tav>
                                      </p:tavLst>
                                    </p:anim>
                                    <p:animEffect transition="in" filter="fade">
                                      <p:cBhvr>
                                        <p:cTn id="61" dur="300"/>
                                        <p:tgtEl>
                                          <p:spTgt spid="31"/>
                                        </p:tgtEl>
                                      </p:cBhvr>
                                    </p:animEffect>
                                  </p:childTnLst>
                                </p:cTn>
                              </p:par>
                            </p:childTnLst>
                          </p:cTn>
                        </p:par>
                        <p:par>
                          <p:cTn id="62" fill="hold">
                            <p:stCondLst>
                              <p:cond delay="3100"/>
                            </p:stCondLst>
                            <p:childTnLst>
                              <p:par>
                                <p:cTn id="63" presetID="2" presetClass="entr" presetSubtype="2"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300" fill="hold"/>
                                        <p:tgtEl>
                                          <p:spTgt spid="30"/>
                                        </p:tgtEl>
                                        <p:attrNameLst>
                                          <p:attrName>ppt_x</p:attrName>
                                        </p:attrNameLst>
                                      </p:cBhvr>
                                      <p:tavLst>
                                        <p:tav tm="0">
                                          <p:val>
                                            <p:strVal val="1+#ppt_w/2"/>
                                          </p:val>
                                        </p:tav>
                                        <p:tav tm="100000">
                                          <p:val>
                                            <p:strVal val="#ppt_x"/>
                                          </p:val>
                                        </p:tav>
                                      </p:tavLst>
                                    </p:anim>
                                    <p:anim calcmode="lin" valueType="num">
                                      <p:cBhvr additive="base">
                                        <p:cTn id="66"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0" grpId="0"/>
      <p:bldP spid="37" grpId="0"/>
      <p:bldP spid="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5"/>
          <p:cNvSpPr>
            <a:spLocks/>
          </p:cNvSpPr>
          <p:nvPr/>
        </p:nvSpPr>
        <p:spPr bwMode="auto">
          <a:xfrm rot="10800000">
            <a:off x="5434398" y="2009317"/>
            <a:ext cx="2955773" cy="2146147"/>
          </a:xfrm>
          <a:custGeom>
            <a:avLst/>
            <a:gdLst>
              <a:gd name="T0" fmla="*/ 1076 w 3124"/>
              <a:gd name="T1" fmla="*/ 2 h 2268"/>
              <a:gd name="T2" fmla="*/ 906 w 3124"/>
              <a:gd name="T3" fmla="*/ 24 h 2268"/>
              <a:gd name="T4" fmla="*/ 744 w 3124"/>
              <a:gd name="T5" fmla="*/ 70 h 2268"/>
              <a:gd name="T6" fmla="*/ 594 w 3124"/>
              <a:gd name="T7" fmla="*/ 138 h 2268"/>
              <a:gd name="T8" fmla="*/ 456 w 3124"/>
              <a:gd name="T9" fmla="*/ 226 h 2268"/>
              <a:gd name="T10" fmla="*/ 334 w 3124"/>
              <a:gd name="T11" fmla="*/ 332 h 2268"/>
              <a:gd name="T12" fmla="*/ 226 w 3124"/>
              <a:gd name="T13" fmla="*/ 456 h 2268"/>
              <a:gd name="T14" fmla="*/ 138 w 3124"/>
              <a:gd name="T15" fmla="*/ 594 h 2268"/>
              <a:gd name="T16" fmla="*/ 70 w 3124"/>
              <a:gd name="T17" fmla="*/ 744 h 2268"/>
              <a:gd name="T18" fmla="*/ 24 w 3124"/>
              <a:gd name="T19" fmla="*/ 906 h 2268"/>
              <a:gd name="T20" fmla="*/ 2 w 3124"/>
              <a:gd name="T21" fmla="*/ 1076 h 2268"/>
              <a:gd name="T22" fmla="*/ 2 w 3124"/>
              <a:gd name="T23" fmla="*/ 1194 h 2268"/>
              <a:gd name="T24" fmla="*/ 24 w 3124"/>
              <a:gd name="T25" fmla="*/ 1364 h 2268"/>
              <a:gd name="T26" fmla="*/ 70 w 3124"/>
              <a:gd name="T27" fmla="*/ 1524 h 2268"/>
              <a:gd name="T28" fmla="*/ 138 w 3124"/>
              <a:gd name="T29" fmla="*/ 1676 h 2268"/>
              <a:gd name="T30" fmla="*/ 226 w 3124"/>
              <a:gd name="T31" fmla="*/ 1814 h 2268"/>
              <a:gd name="T32" fmla="*/ 334 w 3124"/>
              <a:gd name="T33" fmla="*/ 1936 h 2268"/>
              <a:gd name="T34" fmla="*/ 456 w 3124"/>
              <a:gd name="T35" fmla="*/ 2044 h 2268"/>
              <a:gd name="T36" fmla="*/ 594 w 3124"/>
              <a:gd name="T37" fmla="*/ 2132 h 2268"/>
              <a:gd name="T38" fmla="*/ 744 w 3124"/>
              <a:gd name="T39" fmla="*/ 2200 h 2268"/>
              <a:gd name="T40" fmla="*/ 906 w 3124"/>
              <a:gd name="T41" fmla="*/ 2246 h 2268"/>
              <a:gd name="T42" fmla="*/ 1076 w 3124"/>
              <a:gd name="T43" fmla="*/ 2268 h 2268"/>
              <a:gd name="T44" fmla="*/ 1210 w 3124"/>
              <a:gd name="T45" fmla="*/ 2266 h 2268"/>
              <a:gd name="T46" fmla="*/ 1434 w 3124"/>
              <a:gd name="T47" fmla="*/ 2242 h 2268"/>
              <a:gd name="T48" fmla="*/ 1652 w 3124"/>
              <a:gd name="T49" fmla="*/ 2190 h 2268"/>
              <a:gd name="T50" fmla="*/ 1862 w 3124"/>
              <a:gd name="T51" fmla="*/ 2118 h 2268"/>
              <a:gd name="T52" fmla="*/ 2066 w 3124"/>
              <a:gd name="T53" fmla="*/ 2026 h 2268"/>
              <a:gd name="T54" fmla="*/ 2258 w 3124"/>
              <a:gd name="T55" fmla="*/ 1922 h 2268"/>
              <a:gd name="T56" fmla="*/ 2438 w 3124"/>
              <a:gd name="T57" fmla="*/ 1810 h 2268"/>
              <a:gd name="T58" fmla="*/ 2708 w 3124"/>
              <a:gd name="T59" fmla="*/ 1616 h 2268"/>
              <a:gd name="T60" fmla="*/ 2968 w 3124"/>
              <a:gd name="T61" fmla="*/ 1398 h 2268"/>
              <a:gd name="T62" fmla="*/ 3058 w 3124"/>
              <a:gd name="T63" fmla="*/ 1312 h 2268"/>
              <a:gd name="T64" fmla="*/ 3102 w 3124"/>
              <a:gd name="T65" fmla="*/ 1240 h 2268"/>
              <a:gd name="T66" fmla="*/ 3122 w 3124"/>
              <a:gd name="T67" fmla="*/ 1162 h 2268"/>
              <a:gd name="T68" fmla="*/ 3118 w 3124"/>
              <a:gd name="T69" fmla="*/ 1080 h 2268"/>
              <a:gd name="T70" fmla="*/ 3090 w 3124"/>
              <a:gd name="T71" fmla="*/ 1004 h 2268"/>
              <a:gd name="T72" fmla="*/ 3038 w 3124"/>
              <a:gd name="T73" fmla="*/ 936 h 2268"/>
              <a:gd name="T74" fmla="*/ 2890 w 3124"/>
              <a:gd name="T75" fmla="*/ 802 h 2268"/>
              <a:gd name="T76" fmla="*/ 2606 w 3124"/>
              <a:gd name="T77" fmla="*/ 576 h 2268"/>
              <a:gd name="T78" fmla="*/ 2380 w 3124"/>
              <a:gd name="T79" fmla="*/ 420 h 2268"/>
              <a:gd name="T80" fmla="*/ 2196 w 3124"/>
              <a:gd name="T81" fmla="*/ 310 h 2268"/>
              <a:gd name="T82" fmla="*/ 1998 w 3124"/>
              <a:gd name="T83" fmla="*/ 212 h 2268"/>
              <a:gd name="T84" fmla="*/ 1792 w 3124"/>
              <a:gd name="T85" fmla="*/ 126 h 2268"/>
              <a:gd name="T86" fmla="*/ 1580 w 3124"/>
              <a:gd name="T87" fmla="*/ 60 h 2268"/>
              <a:gd name="T88" fmla="*/ 1360 w 3124"/>
              <a:gd name="T89" fmla="*/ 16 h 2268"/>
              <a:gd name="T90" fmla="*/ 1134 w 3124"/>
              <a:gd name="T91" fmla="*/ 0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24" h="2268">
                <a:moveTo>
                  <a:pt x="1134" y="0"/>
                </a:moveTo>
                <a:lnTo>
                  <a:pt x="1134" y="0"/>
                </a:lnTo>
                <a:lnTo>
                  <a:pt x="1076" y="2"/>
                </a:lnTo>
                <a:lnTo>
                  <a:pt x="1018" y="6"/>
                </a:lnTo>
                <a:lnTo>
                  <a:pt x="962" y="14"/>
                </a:lnTo>
                <a:lnTo>
                  <a:pt x="906" y="24"/>
                </a:lnTo>
                <a:lnTo>
                  <a:pt x="852" y="36"/>
                </a:lnTo>
                <a:lnTo>
                  <a:pt x="798" y="52"/>
                </a:lnTo>
                <a:lnTo>
                  <a:pt x="744" y="70"/>
                </a:lnTo>
                <a:lnTo>
                  <a:pt x="694" y="90"/>
                </a:lnTo>
                <a:lnTo>
                  <a:pt x="644" y="112"/>
                </a:lnTo>
                <a:lnTo>
                  <a:pt x="594" y="138"/>
                </a:lnTo>
                <a:lnTo>
                  <a:pt x="546" y="164"/>
                </a:lnTo>
                <a:lnTo>
                  <a:pt x="500" y="194"/>
                </a:lnTo>
                <a:lnTo>
                  <a:pt x="456" y="226"/>
                </a:lnTo>
                <a:lnTo>
                  <a:pt x="414" y="260"/>
                </a:lnTo>
                <a:lnTo>
                  <a:pt x="372" y="296"/>
                </a:lnTo>
                <a:lnTo>
                  <a:pt x="334" y="332"/>
                </a:lnTo>
                <a:lnTo>
                  <a:pt x="296" y="372"/>
                </a:lnTo>
                <a:lnTo>
                  <a:pt x="260" y="414"/>
                </a:lnTo>
                <a:lnTo>
                  <a:pt x="226" y="456"/>
                </a:lnTo>
                <a:lnTo>
                  <a:pt x="194" y="500"/>
                </a:lnTo>
                <a:lnTo>
                  <a:pt x="166" y="546"/>
                </a:lnTo>
                <a:lnTo>
                  <a:pt x="138" y="594"/>
                </a:lnTo>
                <a:lnTo>
                  <a:pt x="112" y="644"/>
                </a:lnTo>
                <a:lnTo>
                  <a:pt x="90" y="694"/>
                </a:lnTo>
                <a:lnTo>
                  <a:pt x="70" y="744"/>
                </a:lnTo>
                <a:lnTo>
                  <a:pt x="52" y="798"/>
                </a:lnTo>
                <a:lnTo>
                  <a:pt x="36" y="852"/>
                </a:lnTo>
                <a:lnTo>
                  <a:pt x="24" y="906"/>
                </a:lnTo>
                <a:lnTo>
                  <a:pt x="14" y="962"/>
                </a:lnTo>
                <a:lnTo>
                  <a:pt x="6" y="1018"/>
                </a:lnTo>
                <a:lnTo>
                  <a:pt x="2" y="1076"/>
                </a:lnTo>
                <a:lnTo>
                  <a:pt x="0" y="1134"/>
                </a:lnTo>
                <a:lnTo>
                  <a:pt x="0" y="1134"/>
                </a:lnTo>
                <a:lnTo>
                  <a:pt x="2" y="1194"/>
                </a:lnTo>
                <a:lnTo>
                  <a:pt x="6" y="1250"/>
                </a:lnTo>
                <a:lnTo>
                  <a:pt x="14" y="1308"/>
                </a:lnTo>
                <a:lnTo>
                  <a:pt x="24" y="1364"/>
                </a:lnTo>
                <a:lnTo>
                  <a:pt x="36" y="1418"/>
                </a:lnTo>
                <a:lnTo>
                  <a:pt x="52" y="1472"/>
                </a:lnTo>
                <a:lnTo>
                  <a:pt x="70" y="1524"/>
                </a:lnTo>
                <a:lnTo>
                  <a:pt x="90" y="1576"/>
                </a:lnTo>
                <a:lnTo>
                  <a:pt x="112" y="1626"/>
                </a:lnTo>
                <a:lnTo>
                  <a:pt x="138" y="1676"/>
                </a:lnTo>
                <a:lnTo>
                  <a:pt x="166" y="1722"/>
                </a:lnTo>
                <a:lnTo>
                  <a:pt x="194" y="1768"/>
                </a:lnTo>
                <a:lnTo>
                  <a:pt x="226" y="1814"/>
                </a:lnTo>
                <a:lnTo>
                  <a:pt x="260" y="1856"/>
                </a:lnTo>
                <a:lnTo>
                  <a:pt x="296" y="1898"/>
                </a:lnTo>
                <a:lnTo>
                  <a:pt x="334" y="1936"/>
                </a:lnTo>
                <a:lnTo>
                  <a:pt x="372" y="1974"/>
                </a:lnTo>
                <a:lnTo>
                  <a:pt x="414" y="2010"/>
                </a:lnTo>
                <a:lnTo>
                  <a:pt x="456" y="2044"/>
                </a:lnTo>
                <a:lnTo>
                  <a:pt x="500" y="2074"/>
                </a:lnTo>
                <a:lnTo>
                  <a:pt x="546" y="2104"/>
                </a:lnTo>
                <a:lnTo>
                  <a:pt x="594" y="2132"/>
                </a:lnTo>
                <a:lnTo>
                  <a:pt x="644" y="2156"/>
                </a:lnTo>
                <a:lnTo>
                  <a:pt x="694" y="2180"/>
                </a:lnTo>
                <a:lnTo>
                  <a:pt x="744" y="2200"/>
                </a:lnTo>
                <a:lnTo>
                  <a:pt x="798" y="2218"/>
                </a:lnTo>
                <a:lnTo>
                  <a:pt x="852" y="2232"/>
                </a:lnTo>
                <a:lnTo>
                  <a:pt x="906" y="2246"/>
                </a:lnTo>
                <a:lnTo>
                  <a:pt x="962" y="2256"/>
                </a:lnTo>
                <a:lnTo>
                  <a:pt x="1018" y="2262"/>
                </a:lnTo>
                <a:lnTo>
                  <a:pt x="1076" y="2268"/>
                </a:lnTo>
                <a:lnTo>
                  <a:pt x="1134" y="2268"/>
                </a:lnTo>
                <a:lnTo>
                  <a:pt x="1134" y="2268"/>
                </a:lnTo>
                <a:lnTo>
                  <a:pt x="1210" y="2266"/>
                </a:lnTo>
                <a:lnTo>
                  <a:pt x="1284" y="2262"/>
                </a:lnTo>
                <a:lnTo>
                  <a:pt x="1360" y="2254"/>
                </a:lnTo>
                <a:lnTo>
                  <a:pt x="1434" y="2242"/>
                </a:lnTo>
                <a:lnTo>
                  <a:pt x="1506" y="2228"/>
                </a:lnTo>
                <a:lnTo>
                  <a:pt x="1580" y="2210"/>
                </a:lnTo>
                <a:lnTo>
                  <a:pt x="1652" y="2190"/>
                </a:lnTo>
                <a:lnTo>
                  <a:pt x="1722" y="2168"/>
                </a:lnTo>
                <a:lnTo>
                  <a:pt x="1792" y="2144"/>
                </a:lnTo>
                <a:lnTo>
                  <a:pt x="1862" y="2118"/>
                </a:lnTo>
                <a:lnTo>
                  <a:pt x="1932" y="2088"/>
                </a:lnTo>
                <a:lnTo>
                  <a:pt x="1998" y="2058"/>
                </a:lnTo>
                <a:lnTo>
                  <a:pt x="2066" y="2026"/>
                </a:lnTo>
                <a:lnTo>
                  <a:pt x="2130" y="1994"/>
                </a:lnTo>
                <a:lnTo>
                  <a:pt x="2196" y="1958"/>
                </a:lnTo>
                <a:lnTo>
                  <a:pt x="2258" y="1922"/>
                </a:lnTo>
                <a:lnTo>
                  <a:pt x="2320" y="1886"/>
                </a:lnTo>
                <a:lnTo>
                  <a:pt x="2380" y="1848"/>
                </a:lnTo>
                <a:lnTo>
                  <a:pt x="2438" y="1810"/>
                </a:lnTo>
                <a:lnTo>
                  <a:pt x="2496" y="1772"/>
                </a:lnTo>
                <a:lnTo>
                  <a:pt x="2606" y="1694"/>
                </a:lnTo>
                <a:lnTo>
                  <a:pt x="2708" y="1616"/>
                </a:lnTo>
                <a:lnTo>
                  <a:pt x="2802" y="1540"/>
                </a:lnTo>
                <a:lnTo>
                  <a:pt x="2890" y="1466"/>
                </a:lnTo>
                <a:lnTo>
                  <a:pt x="2968" y="1398"/>
                </a:lnTo>
                <a:lnTo>
                  <a:pt x="3038" y="1334"/>
                </a:lnTo>
                <a:lnTo>
                  <a:pt x="3038" y="1334"/>
                </a:lnTo>
                <a:lnTo>
                  <a:pt x="3058" y="1312"/>
                </a:lnTo>
                <a:lnTo>
                  <a:pt x="3074" y="1290"/>
                </a:lnTo>
                <a:lnTo>
                  <a:pt x="3090" y="1266"/>
                </a:lnTo>
                <a:lnTo>
                  <a:pt x="3102" y="1240"/>
                </a:lnTo>
                <a:lnTo>
                  <a:pt x="3112" y="1216"/>
                </a:lnTo>
                <a:lnTo>
                  <a:pt x="3118" y="1188"/>
                </a:lnTo>
                <a:lnTo>
                  <a:pt x="3122" y="1162"/>
                </a:lnTo>
                <a:lnTo>
                  <a:pt x="3124" y="1134"/>
                </a:lnTo>
                <a:lnTo>
                  <a:pt x="3122" y="1108"/>
                </a:lnTo>
                <a:lnTo>
                  <a:pt x="3118" y="1080"/>
                </a:lnTo>
                <a:lnTo>
                  <a:pt x="3112" y="1054"/>
                </a:lnTo>
                <a:lnTo>
                  <a:pt x="3102" y="1028"/>
                </a:lnTo>
                <a:lnTo>
                  <a:pt x="3090" y="1004"/>
                </a:lnTo>
                <a:lnTo>
                  <a:pt x="3074" y="980"/>
                </a:lnTo>
                <a:lnTo>
                  <a:pt x="3058" y="958"/>
                </a:lnTo>
                <a:lnTo>
                  <a:pt x="3038" y="936"/>
                </a:lnTo>
                <a:lnTo>
                  <a:pt x="3038" y="936"/>
                </a:lnTo>
                <a:lnTo>
                  <a:pt x="2968" y="872"/>
                </a:lnTo>
                <a:lnTo>
                  <a:pt x="2890" y="802"/>
                </a:lnTo>
                <a:lnTo>
                  <a:pt x="2802" y="730"/>
                </a:lnTo>
                <a:lnTo>
                  <a:pt x="2708" y="652"/>
                </a:lnTo>
                <a:lnTo>
                  <a:pt x="2606" y="576"/>
                </a:lnTo>
                <a:lnTo>
                  <a:pt x="2496" y="498"/>
                </a:lnTo>
                <a:lnTo>
                  <a:pt x="2438" y="458"/>
                </a:lnTo>
                <a:lnTo>
                  <a:pt x="2380" y="420"/>
                </a:lnTo>
                <a:lnTo>
                  <a:pt x="2320" y="384"/>
                </a:lnTo>
                <a:lnTo>
                  <a:pt x="2258" y="346"/>
                </a:lnTo>
                <a:lnTo>
                  <a:pt x="2196" y="310"/>
                </a:lnTo>
                <a:lnTo>
                  <a:pt x="2130" y="276"/>
                </a:lnTo>
                <a:lnTo>
                  <a:pt x="2066" y="242"/>
                </a:lnTo>
                <a:lnTo>
                  <a:pt x="1998" y="212"/>
                </a:lnTo>
                <a:lnTo>
                  <a:pt x="1932" y="180"/>
                </a:lnTo>
                <a:lnTo>
                  <a:pt x="1862" y="152"/>
                </a:lnTo>
                <a:lnTo>
                  <a:pt x="1792" y="126"/>
                </a:lnTo>
                <a:lnTo>
                  <a:pt x="1722" y="102"/>
                </a:lnTo>
                <a:lnTo>
                  <a:pt x="1652" y="80"/>
                </a:lnTo>
                <a:lnTo>
                  <a:pt x="1580" y="60"/>
                </a:lnTo>
                <a:lnTo>
                  <a:pt x="1506" y="42"/>
                </a:lnTo>
                <a:lnTo>
                  <a:pt x="1434" y="28"/>
                </a:lnTo>
                <a:lnTo>
                  <a:pt x="1360" y="16"/>
                </a:lnTo>
                <a:lnTo>
                  <a:pt x="1284" y="8"/>
                </a:lnTo>
                <a:lnTo>
                  <a:pt x="1210" y="2"/>
                </a:lnTo>
                <a:lnTo>
                  <a:pt x="1134" y="0"/>
                </a:lnTo>
                <a:lnTo>
                  <a:pt x="1134" y="0"/>
                </a:lnTo>
                <a:close/>
              </a:path>
            </a:pathLst>
          </a:custGeom>
          <a:solidFill>
            <a:schemeClr val="accent2">
              <a:alpha val="50196"/>
            </a:schemeClr>
          </a:solidFill>
          <a:ln w="19050">
            <a:noFill/>
          </a:ln>
        </p:spPr>
        <p:txBody>
          <a:bodyPr vert="horz" wrap="square" lIns="121908" tIns="60954" rIns="121908" bIns="60954" numCol="1" anchor="t" anchorCtr="0" compatLnSpc="1">
            <a:prstTxWarp prst="textNoShape">
              <a:avLst/>
            </a:prstTxWarp>
          </a:bodyPr>
          <a:lstStyle/>
          <a:p>
            <a:endParaRPr lang="zh-CN" altLang="en-US"/>
          </a:p>
        </p:txBody>
      </p:sp>
      <p:sp>
        <p:nvSpPr>
          <p:cNvPr id="51" name="Freeform 5"/>
          <p:cNvSpPr>
            <a:spLocks/>
          </p:cNvSpPr>
          <p:nvPr/>
        </p:nvSpPr>
        <p:spPr bwMode="auto">
          <a:xfrm>
            <a:off x="3956512" y="2009317"/>
            <a:ext cx="2955773" cy="2146147"/>
          </a:xfrm>
          <a:custGeom>
            <a:avLst/>
            <a:gdLst>
              <a:gd name="T0" fmla="*/ 1076 w 3124"/>
              <a:gd name="T1" fmla="*/ 2 h 2268"/>
              <a:gd name="T2" fmla="*/ 906 w 3124"/>
              <a:gd name="T3" fmla="*/ 24 h 2268"/>
              <a:gd name="T4" fmla="*/ 744 w 3124"/>
              <a:gd name="T5" fmla="*/ 70 h 2268"/>
              <a:gd name="T6" fmla="*/ 594 w 3124"/>
              <a:gd name="T7" fmla="*/ 138 h 2268"/>
              <a:gd name="T8" fmla="*/ 456 w 3124"/>
              <a:gd name="T9" fmla="*/ 226 h 2268"/>
              <a:gd name="T10" fmla="*/ 334 w 3124"/>
              <a:gd name="T11" fmla="*/ 332 h 2268"/>
              <a:gd name="T12" fmla="*/ 226 w 3124"/>
              <a:gd name="T13" fmla="*/ 456 h 2268"/>
              <a:gd name="T14" fmla="*/ 138 w 3124"/>
              <a:gd name="T15" fmla="*/ 594 h 2268"/>
              <a:gd name="T16" fmla="*/ 70 w 3124"/>
              <a:gd name="T17" fmla="*/ 744 h 2268"/>
              <a:gd name="T18" fmla="*/ 24 w 3124"/>
              <a:gd name="T19" fmla="*/ 906 h 2268"/>
              <a:gd name="T20" fmla="*/ 2 w 3124"/>
              <a:gd name="T21" fmla="*/ 1076 h 2268"/>
              <a:gd name="T22" fmla="*/ 2 w 3124"/>
              <a:gd name="T23" fmla="*/ 1194 h 2268"/>
              <a:gd name="T24" fmla="*/ 24 w 3124"/>
              <a:gd name="T25" fmla="*/ 1364 h 2268"/>
              <a:gd name="T26" fmla="*/ 70 w 3124"/>
              <a:gd name="T27" fmla="*/ 1524 h 2268"/>
              <a:gd name="T28" fmla="*/ 138 w 3124"/>
              <a:gd name="T29" fmla="*/ 1676 h 2268"/>
              <a:gd name="T30" fmla="*/ 226 w 3124"/>
              <a:gd name="T31" fmla="*/ 1814 h 2268"/>
              <a:gd name="T32" fmla="*/ 334 w 3124"/>
              <a:gd name="T33" fmla="*/ 1936 h 2268"/>
              <a:gd name="T34" fmla="*/ 456 w 3124"/>
              <a:gd name="T35" fmla="*/ 2044 h 2268"/>
              <a:gd name="T36" fmla="*/ 594 w 3124"/>
              <a:gd name="T37" fmla="*/ 2132 h 2268"/>
              <a:gd name="T38" fmla="*/ 744 w 3124"/>
              <a:gd name="T39" fmla="*/ 2200 h 2268"/>
              <a:gd name="T40" fmla="*/ 906 w 3124"/>
              <a:gd name="T41" fmla="*/ 2246 h 2268"/>
              <a:gd name="T42" fmla="*/ 1076 w 3124"/>
              <a:gd name="T43" fmla="*/ 2268 h 2268"/>
              <a:gd name="T44" fmla="*/ 1210 w 3124"/>
              <a:gd name="T45" fmla="*/ 2266 h 2268"/>
              <a:gd name="T46" fmla="*/ 1434 w 3124"/>
              <a:gd name="T47" fmla="*/ 2242 h 2268"/>
              <a:gd name="T48" fmla="*/ 1652 w 3124"/>
              <a:gd name="T49" fmla="*/ 2190 h 2268"/>
              <a:gd name="T50" fmla="*/ 1862 w 3124"/>
              <a:gd name="T51" fmla="*/ 2118 h 2268"/>
              <a:gd name="T52" fmla="*/ 2066 w 3124"/>
              <a:gd name="T53" fmla="*/ 2026 h 2268"/>
              <a:gd name="T54" fmla="*/ 2258 w 3124"/>
              <a:gd name="T55" fmla="*/ 1922 h 2268"/>
              <a:gd name="T56" fmla="*/ 2438 w 3124"/>
              <a:gd name="T57" fmla="*/ 1810 h 2268"/>
              <a:gd name="T58" fmla="*/ 2708 w 3124"/>
              <a:gd name="T59" fmla="*/ 1616 h 2268"/>
              <a:gd name="T60" fmla="*/ 2968 w 3124"/>
              <a:gd name="T61" fmla="*/ 1398 h 2268"/>
              <a:gd name="T62" fmla="*/ 3058 w 3124"/>
              <a:gd name="T63" fmla="*/ 1312 h 2268"/>
              <a:gd name="T64" fmla="*/ 3102 w 3124"/>
              <a:gd name="T65" fmla="*/ 1240 h 2268"/>
              <a:gd name="T66" fmla="*/ 3122 w 3124"/>
              <a:gd name="T67" fmla="*/ 1162 h 2268"/>
              <a:gd name="T68" fmla="*/ 3118 w 3124"/>
              <a:gd name="T69" fmla="*/ 1080 h 2268"/>
              <a:gd name="T70" fmla="*/ 3090 w 3124"/>
              <a:gd name="T71" fmla="*/ 1004 h 2268"/>
              <a:gd name="T72" fmla="*/ 3038 w 3124"/>
              <a:gd name="T73" fmla="*/ 936 h 2268"/>
              <a:gd name="T74" fmla="*/ 2890 w 3124"/>
              <a:gd name="T75" fmla="*/ 802 h 2268"/>
              <a:gd name="T76" fmla="*/ 2606 w 3124"/>
              <a:gd name="T77" fmla="*/ 576 h 2268"/>
              <a:gd name="T78" fmla="*/ 2380 w 3124"/>
              <a:gd name="T79" fmla="*/ 420 h 2268"/>
              <a:gd name="T80" fmla="*/ 2196 w 3124"/>
              <a:gd name="T81" fmla="*/ 310 h 2268"/>
              <a:gd name="T82" fmla="*/ 1998 w 3124"/>
              <a:gd name="T83" fmla="*/ 212 h 2268"/>
              <a:gd name="T84" fmla="*/ 1792 w 3124"/>
              <a:gd name="T85" fmla="*/ 126 h 2268"/>
              <a:gd name="T86" fmla="*/ 1580 w 3124"/>
              <a:gd name="T87" fmla="*/ 60 h 2268"/>
              <a:gd name="T88" fmla="*/ 1360 w 3124"/>
              <a:gd name="T89" fmla="*/ 16 h 2268"/>
              <a:gd name="T90" fmla="*/ 1134 w 3124"/>
              <a:gd name="T91" fmla="*/ 0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24" h="2268">
                <a:moveTo>
                  <a:pt x="1134" y="0"/>
                </a:moveTo>
                <a:lnTo>
                  <a:pt x="1134" y="0"/>
                </a:lnTo>
                <a:lnTo>
                  <a:pt x="1076" y="2"/>
                </a:lnTo>
                <a:lnTo>
                  <a:pt x="1018" y="6"/>
                </a:lnTo>
                <a:lnTo>
                  <a:pt x="962" y="14"/>
                </a:lnTo>
                <a:lnTo>
                  <a:pt x="906" y="24"/>
                </a:lnTo>
                <a:lnTo>
                  <a:pt x="852" y="36"/>
                </a:lnTo>
                <a:lnTo>
                  <a:pt x="798" y="52"/>
                </a:lnTo>
                <a:lnTo>
                  <a:pt x="744" y="70"/>
                </a:lnTo>
                <a:lnTo>
                  <a:pt x="694" y="90"/>
                </a:lnTo>
                <a:lnTo>
                  <a:pt x="644" y="112"/>
                </a:lnTo>
                <a:lnTo>
                  <a:pt x="594" y="138"/>
                </a:lnTo>
                <a:lnTo>
                  <a:pt x="546" y="164"/>
                </a:lnTo>
                <a:lnTo>
                  <a:pt x="500" y="194"/>
                </a:lnTo>
                <a:lnTo>
                  <a:pt x="456" y="226"/>
                </a:lnTo>
                <a:lnTo>
                  <a:pt x="414" y="260"/>
                </a:lnTo>
                <a:lnTo>
                  <a:pt x="372" y="296"/>
                </a:lnTo>
                <a:lnTo>
                  <a:pt x="334" y="332"/>
                </a:lnTo>
                <a:lnTo>
                  <a:pt x="296" y="372"/>
                </a:lnTo>
                <a:lnTo>
                  <a:pt x="260" y="414"/>
                </a:lnTo>
                <a:lnTo>
                  <a:pt x="226" y="456"/>
                </a:lnTo>
                <a:lnTo>
                  <a:pt x="194" y="500"/>
                </a:lnTo>
                <a:lnTo>
                  <a:pt x="166" y="546"/>
                </a:lnTo>
                <a:lnTo>
                  <a:pt x="138" y="594"/>
                </a:lnTo>
                <a:lnTo>
                  <a:pt x="112" y="644"/>
                </a:lnTo>
                <a:lnTo>
                  <a:pt x="90" y="694"/>
                </a:lnTo>
                <a:lnTo>
                  <a:pt x="70" y="744"/>
                </a:lnTo>
                <a:lnTo>
                  <a:pt x="52" y="798"/>
                </a:lnTo>
                <a:lnTo>
                  <a:pt x="36" y="852"/>
                </a:lnTo>
                <a:lnTo>
                  <a:pt x="24" y="906"/>
                </a:lnTo>
                <a:lnTo>
                  <a:pt x="14" y="962"/>
                </a:lnTo>
                <a:lnTo>
                  <a:pt x="6" y="1018"/>
                </a:lnTo>
                <a:lnTo>
                  <a:pt x="2" y="1076"/>
                </a:lnTo>
                <a:lnTo>
                  <a:pt x="0" y="1134"/>
                </a:lnTo>
                <a:lnTo>
                  <a:pt x="0" y="1134"/>
                </a:lnTo>
                <a:lnTo>
                  <a:pt x="2" y="1194"/>
                </a:lnTo>
                <a:lnTo>
                  <a:pt x="6" y="1250"/>
                </a:lnTo>
                <a:lnTo>
                  <a:pt x="14" y="1308"/>
                </a:lnTo>
                <a:lnTo>
                  <a:pt x="24" y="1364"/>
                </a:lnTo>
                <a:lnTo>
                  <a:pt x="36" y="1418"/>
                </a:lnTo>
                <a:lnTo>
                  <a:pt x="52" y="1472"/>
                </a:lnTo>
                <a:lnTo>
                  <a:pt x="70" y="1524"/>
                </a:lnTo>
                <a:lnTo>
                  <a:pt x="90" y="1576"/>
                </a:lnTo>
                <a:lnTo>
                  <a:pt x="112" y="1626"/>
                </a:lnTo>
                <a:lnTo>
                  <a:pt x="138" y="1676"/>
                </a:lnTo>
                <a:lnTo>
                  <a:pt x="166" y="1722"/>
                </a:lnTo>
                <a:lnTo>
                  <a:pt x="194" y="1768"/>
                </a:lnTo>
                <a:lnTo>
                  <a:pt x="226" y="1814"/>
                </a:lnTo>
                <a:lnTo>
                  <a:pt x="260" y="1856"/>
                </a:lnTo>
                <a:lnTo>
                  <a:pt x="296" y="1898"/>
                </a:lnTo>
                <a:lnTo>
                  <a:pt x="334" y="1936"/>
                </a:lnTo>
                <a:lnTo>
                  <a:pt x="372" y="1974"/>
                </a:lnTo>
                <a:lnTo>
                  <a:pt x="414" y="2010"/>
                </a:lnTo>
                <a:lnTo>
                  <a:pt x="456" y="2044"/>
                </a:lnTo>
                <a:lnTo>
                  <a:pt x="500" y="2074"/>
                </a:lnTo>
                <a:lnTo>
                  <a:pt x="546" y="2104"/>
                </a:lnTo>
                <a:lnTo>
                  <a:pt x="594" y="2132"/>
                </a:lnTo>
                <a:lnTo>
                  <a:pt x="644" y="2156"/>
                </a:lnTo>
                <a:lnTo>
                  <a:pt x="694" y="2180"/>
                </a:lnTo>
                <a:lnTo>
                  <a:pt x="744" y="2200"/>
                </a:lnTo>
                <a:lnTo>
                  <a:pt x="798" y="2218"/>
                </a:lnTo>
                <a:lnTo>
                  <a:pt x="852" y="2232"/>
                </a:lnTo>
                <a:lnTo>
                  <a:pt x="906" y="2246"/>
                </a:lnTo>
                <a:lnTo>
                  <a:pt x="962" y="2256"/>
                </a:lnTo>
                <a:lnTo>
                  <a:pt x="1018" y="2262"/>
                </a:lnTo>
                <a:lnTo>
                  <a:pt x="1076" y="2268"/>
                </a:lnTo>
                <a:lnTo>
                  <a:pt x="1134" y="2268"/>
                </a:lnTo>
                <a:lnTo>
                  <a:pt x="1134" y="2268"/>
                </a:lnTo>
                <a:lnTo>
                  <a:pt x="1210" y="2266"/>
                </a:lnTo>
                <a:lnTo>
                  <a:pt x="1284" y="2262"/>
                </a:lnTo>
                <a:lnTo>
                  <a:pt x="1360" y="2254"/>
                </a:lnTo>
                <a:lnTo>
                  <a:pt x="1434" y="2242"/>
                </a:lnTo>
                <a:lnTo>
                  <a:pt x="1506" y="2228"/>
                </a:lnTo>
                <a:lnTo>
                  <a:pt x="1580" y="2210"/>
                </a:lnTo>
                <a:lnTo>
                  <a:pt x="1652" y="2190"/>
                </a:lnTo>
                <a:lnTo>
                  <a:pt x="1722" y="2168"/>
                </a:lnTo>
                <a:lnTo>
                  <a:pt x="1792" y="2144"/>
                </a:lnTo>
                <a:lnTo>
                  <a:pt x="1862" y="2118"/>
                </a:lnTo>
                <a:lnTo>
                  <a:pt x="1932" y="2088"/>
                </a:lnTo>
                <a:lnTo>
                  <a:pt x="1998" y="2058"/>
                </a:lnTo>
                <a:lnTo>
                  <a:pt x="2066" y="2026"/>
                </a:lnTo>
                <a:lnTo>
                  <a:pt x="2130" y="1994"/>
                </a:lnTo>
                <a:lnTo>
                  <a:pt x="2196" y="1958"/>
                </a:lnTo>
                <a:lnTo>
                  <a:pt x="2258" y="1922"/>
                </a:lnTo>
                <a:lnTo>
                  <a:pt x="2320" y="1886"/>
                </a:lnTo>
                <a:lnTo>
                  <a:pt x="2380" y="1848"/>
                </a:lnTo>
                <a:lnTo>
                  <a:pt x="2438" y="1810"/>
                </a:lnTo>
                <a:lnTo>
                  <a:pt x="2496" y="1772"/>
                </a:lnTo>
                <a:lnTo>
                  <a:pt x="2606" y="1694"/>
                </a:lnTo>
                <a:lnTo>
                  <a:pt x="2708" y="1616"/>
                </a:lnTo>
                <a:lnTo>
                  <a:pt x="2802" y="1540"/>
                </a:lnTo>
                <a:lnTo>
                  <a:pt x="2890" y="1466"/>
                </a:lnTo>
                <a:lnTo>
                  <a:pt x="2968" y="1398"/>
                </a:lnTo>
                <a:lnTo>
                  <a:pt x="3038" y="1334"/>
                </a:lnTo>
                <a:lnTo>
                  <a:pt x="3038" y="1334"/>
                </a:lnTo>
                <a:lnTo>
                  <a:pt x="3058" y="1312"/>
                </a:lnTo>
                <a:lnTo>
                  <a:pt x="3074" y="1290"/>
                </a:lnTo>
                <a:lnTo>
                  <a:pt x="3090" y="1266"/>
                </a:lnTo>
                <a:lnTo>
                  <a:pt x="3102" y="1240"/>
                </a:lnTo>
                <a:lnTo>
                  <a:pt x="3112" y="1216"/>
                </a:lnTo>
                <a:lnTo>
                  <a:pt x="3118" y="1188"/>
                </a:lnTo>
                <a:lnTo>
                  <a:pt x="3122" y="1162"/>
                </a:lnTo>
                <a:lnTo>
                  <a:pt x="3124" y="1134"/>
                </a:lnTo>
                <a:lnTo>
                  <a:pt x="3122" y="1108"/>
                </a:lnTo>
                <a:lnTo>
                  <a:pt x="3118" y="1080"/>
                </a:lnTo>
                <a:lnTo>
                  <a:pt x="3112" y="1054"/>
                </a:lnTo>
                <a:lnTo>
                  <a:pt x="3102" y="1028"/>
                </a:lnTo>
                <a:lnTo>
                  <a:pt x="3090" y="1004"/>
                </a:lnTo>
                <a:lnTo>
                  <a:pt x="3074" y="980"/>
                </a:lnTo>
                <a:lnTo>
                  <a:pt x="3058" y="958"/>
                </a:lnTo>
                <a:lnTo>
                  <a:pt x="3038" y="936"/>
                </a:lnTo>
                <a:lnTo>
                  <a:pt x="3038" y="936"/>
                </a:lnTo>
                <a:lnTo>
                  <a:pt x="2968" y="872"/>
                </a:lnTo>
                <a:lnTo>
                  <a:pt x="2890" y="802"/>
                </a:lnTo>
                <a:lnTo>
                  <a:pt x="2802" y="730"/>
                </a:lnTo>
                <a:lnTo>
                  <a:pt x="2708" y="652"/>
                </a:lnTo>
                <a:lnTo>
                  <a:pt x="2606" y="576"/>
                </a:lnTo>
                <a:lnTo>
                  <a:pt x="2496" y="498"/>
                </a:lnTo>
                <a:lnTo>
                  <a:pt x="2438" y="458"/>
                </a:lnTo>
                <a:lnTo>
                  <a:pt x="2380" y="420"/>
                </a:lnTo>
                <a:lnTo>
                  <a:pt x="2320" y="384"/>
                </a:lnTo>
                <a:lnTo>
                  <a:pt x="2258" y="346"/>
                </a:lnTo>
                <a:lnTo>
                  <a:pt x="2196" y="310"/>
                </a:lnTo>
                <a:lnTo>
                  <a:pt x="2130" y="276"/>
                </a:lnTo>
                <a:lnTo>
                  <a:pt x="2066" y="242"/>
                </a:lnTo>
                <a:lnTo>
                  <a:pt x="1998" y="212"/>
                </a:lnTo>
                <a:lnTo>
                  <a:pt x="1932" y="180"/>
                </a:lnTo>
                <a:lnTo>
                  <a:pt x="1862" y="152"/>
                </a:lnTo>
                <a:lnTo>
                  <a:pt x="1792" y="126"/>
                </a:lnTo>
                <a:lnTo>
                  <a:pt x="1722" y="102"/>
                </a:lnTo>
                <a:lnTo>
                  <a:pt x="1652" y="80"/>
                </a:lnTo>
                <a:lnTo>
                  <a:pt x="1580" y="60"/>
                </a:lnTo>
                <a:lnTo>
                  <a:pt x="1506" y="42"/>
                </a:lnTo>
                <a:lnTo>
                  <a:pt x="1434" y="28"/>
                </a:lnTo>
                <a:lnTo>
                  <a:pt x="1360" y="16"/>
                </a:lnTo>
                <a:lnTo>
                  <a:pt x="1284" y="8"/>
                </a:lnTo>
                <a:lnTo>
                  <a:pt x="1210" y="2"/>
                </a:lnTo>
                <a:lnTo>
                  <a:pt x="1134" y="0"/>
                </a:lnTo>
                <a:lnTo>
                  <a:pt x="1134" y="0"/>
                </a:lnTo>
                <a:close/>
              </a:path>
            </a:pathLst>
          </a:custGeom>
          <a:solidFill>
            <a:schemeClr val="accent1">
              <a:alpha val="50196"/>
            </a:schemeClr>
          </a:solidFill>
          <a:ln w="19050">
            <a:noFill/>
          </a:ln>
        </p:spPr>
        <p:txBody>
          <a:bodyPr vert="horz" wrap="square" lIns="121908" tIns="60954" rIns="121908" bIns="60954" numCol="1" anchor="t" anchorCtr="0" compatLnSpc="1">
            <a:prstTxWarp prst="textNoShape">
              <a:avLst/>
            </a:prstTxWarp>
          </a:bodyPr>
          <a:lstStyle/>
          <a:p>
            <a:endParaRPr lang="zh-CN" altLang="en-US"/>
          </a:p>
        </p:txBody>
      </p:sp>
      <p:sp>
        <p:nvSpPr>
          <p:cNvPr id="52" name="矩形 51"/>
          <p:cNvSpPr/>
          <p:nvPr/>
        </p:nvSpPr>
        <p:spPr>
          <a:xfrm>
            <a:off x="8710742" y="2214743"/>
            <a:ext cx="2810171" cy="1586063"/>
          </a:xfrm>
          <a:prstGeom prst="rect">
            <a:avLst/>
          </a:prstGeom>
          <a:noFill/>
        </p:spPr>
        <p:txBody>
          <a:bodyPr wrap="square" lIns="121908" tIns="60954" rIns="121908" bIns="60954">
            <a:spAutoFit/>
          </a:bodyPr>
          <a:lstStyle/>
          <a:p>
            <a:pPr algn="just">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再次输入标题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825771" y="2214743"/>
            <a:ext cx="2810171" cy="1586063"/>
          </a:xfrm>
          <a:prstGeom prst="rect">
            <a:avLst/>
          </a:prstGeom>
        </p:spPr>
        <p:txBody>
          <a:bodyPr wrap="square" lIns="121908" tIns="60954" rIns="121908" bIns="60954">
            <a:spAutoFit/>
          </a:bodyPr>
          <a:lstStyle/>
          <a:p>
            <a:pPr algn="just">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再次输入标题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825769" y="4668255"/>
            <a:ext cx="10695142"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再次输入标题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5542484" y="2878053"/>
            <a:ext cx="1246471" cy="383170"/>
          </a:xfrm>
          <a:prstGeom prst="rect">
            <a:avLst/>
          </a:prstGeom>
        </p:spPr>
        <p:txBody>
          <a:bodyPr wrap="none" lIns="121908" tIns="60954" rIns="121908" bIns="60954">
            <a:spAutoFit/>
          </a:bodyPr>
          <a:lstStyle/>
          <a:p>
            <a:pPr algn="just">
              <a:lnSpc>
                <a:spcPct val="130000"/>
              </a:lnSpc>
              <a:spcBef>
                <a:spcPts val="800"/>
              </a:spcBef>
            </a:pPr>
            <a:r>
              <a:rPr lang="zh-CN" altLang="en-US" sz="1300" dirty="0">
                <a:solidFill>
                  <a:schemeClr val="bg1"/>
                </a:solidFill>
                <a:latin typeface="微软雅黑" panose="020B0503020204020204" pitchFamily="34" charset="-122"/>
                <a:ea typeface="微软雅黑" panose="020B0503020204020204" pitchFamily="34" charset="-122"/>
              </a:rPr>
              <a:t>再次输入标题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4292473" y="2757229"/>
            <a:ext cx="913046" cy="643241"/>
          </a:xfrm>
          <a:prstGeom prst="rect">
            <a:avLst/>
          </a:prstGeom>
        </p:spPr>
        <p:txBody>
          <a:bodyPr wrap="none" lIns="121908" tIns="60954" rIns="121908" bIns="60954">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输入标题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7141163" y="2757229"/>
            <a:ext cx="913046" cy="643241"/>
          </a:xfrm>
          <a:prstGeom prst="rect">
            <a:avLst/>
          </a:prstGeom>
        </p:spPr>
        <p:txBody>
          <a:bodyPr wrap="none" lIns="121908" tIns="60954" rIns="121908" bIns="60954">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输入标题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extLst>
      <p:ext uri="{BB962C8B-B14F-4D97-AF65-F5344CB8AC3E}">
        <p14:creationId xmlns:p14="http://schemas.microsoft.com/office/powerpoint/2010/main" val="21164865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ppt_w</p:attrName>
                                        </p:attrNameLst>
                                      </p:cBhvr>
                                      <p:tavLst>
                                        <p:tav tm="0">
                                          <p:val>
                                            <p:fltVal val="0"/>
                                          </p:val>
                                        </p:tav>
                                        <p:tav tm="100000">
                                          <p:val>
                                            <p:strVal val="#ppt_w"/>
                                          </p:val>
                                        </p:tav>
                                      </p:tavLst>
                                    </p:anim>
                                    <p:anim calcmode="lin" valueType="num">
                                      <p:cBhvr>
                                        <p:cTn id="17" dur="500" fill="hold"/>
                                        <p:tgtEl>
                                          <p:spTgt spid="55"/>
                                        </p:tgtEl>
                                        <p:attrNameLst>
                                          <p:attrName>ppt_h</p:attrName>
                                        </p:attrNameLst>
                                      </p:cBhvr>
                                      <p:tavLst>
                                        <p:tav tm="0">
                                          <p:val>
                                            <p:fltVal val="0"/>
                                          </p:val>
                                        </p:tav>
                                        <p:tav tm="100000">
                                          <p:val>
                                            <p:strVal val="#ppt_h"/>
                                          </p:val>
                                        </p:tav>
                                      </p:tavLst>
                                    </p:anim>
                                    <p:animEffect transition="in" filter="fade">
                                      <p:cBhvr>
                                        <p:cTn id="18" dur="500"/>
                                        <p:tgtEl>
                                          <p:spTgt spid="55"/>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500" fill="hold"/>
                                        <p:tgtEl>
                                          <p:spTgt spid="56"/>
                                        </p:tgtEl>
                                        <p:attrNameLst>
                                          <p:attrName>ppt_w</p:attrName>
                                        </p:attrNameLst>
                                      </p:cBhvr>
                                      <p:tavLst>
                                        <p:tav tm="0">
                                          <p:val>
                                            <p:fltVal val="0"/>
                                          </p:val>
                                        </p:tav>
                                        <p:tav tm="100000">
                                          <p:val>
                                            <p:strVal val="#ppt_w"/>
                                          </p:val>
                                        </p:tav>
                                      </p:tavLst>
                                    </p:anim>
                                    <p:anim calcmode="lin" valueType="num">
                                      <p:cBhvr>
                                        <p:cTn id="28" dur="500" fill="hold"/>
                                        <p:tgtEl>
                                          <p:spTgt spid="56"/>
                                        </p:tgtEl>
                                        <p:attrNameLst>
                                          <p:attrName>ppt_h</p:attrName>
                                        </p:attrNameLst>
                                      </p:cBhvr>
                                      <p:tavLst>
                                        <p:tav tm="0">
                                          <p:val>
                                            <p:fltVal val="0"/>
                                          </p:val>
                                        </p:tav>
                                        <p:tav tm="100000">
                                          <p:val>
                                            <p:strVal val="#ppt_h"/>
                                          </p:val>
                                        </p:tav>
                                      </p:tavLst>
                                    </p:anim>
                                    <p:animEffect transition="in" filter="fade">
                                      <p:cBhvr>
                                        <p:cTn id="29" dur="500"/>
                                        <p:tgtEl>
                                          <p:spTgt spid="56"/>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additive="base">
                                        <p:cTn id="33" dur="500" fill="hold"/>
                                        <p:tgtEl>
                                          <p:spTgt spid="53"/>
                                        </p:tgtEl>
                                        <p:attrNameLst>
                                          <p:attrName>ppt_x</p:attrName>
                                        </p:attrNameLst>
                                      </p:cBhvr>
                                      <p:tavLst>
                                        <p:tav tm="0">
                                          <p:val>
                                            <p:strVal val="0-#ppt_w/2"/>
                                          </p:val>
                                        </p:tav>
                                        <p:tav tm="100000">
                                          <p:val>
                                            <p:strVal val="#ppt_x"/>
                                          </p:val>
                                        </p:tav>
                                      </p:tavLst>
                                    </p:anim>
                                    <p:anim calcmode="lin" valueType="num">
                                      <p:cBhvr additive="base">
                                        <p:cTn id="34" dur="500" fill="hold"/>
                                        <p:tgtEl>
                                          <p:spTgt spid="5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fill="hold"/>
                                        <p:tgtEl>
                                          <p:spTgt spid="52"/>
                                        </p:tgtEl>
                                        <p:attrNameLst>
                                          <p:attrName>ppt_x</p:attrName>
                                        </p:attrNameLst>
                                      </p:cBhvr>
                                      <p:tavLst>
                                        <p:tav tm="0">
                                          <p:val>
                                            <p:strVal val="1+#ppt_w/2"/>
                                          </p:val>
                                        </p:tav>
                                        <p:tav tm="100000">
                                          <p:val>
                                            <p:strVal val="#ppt_x"/>
                                          </p:val>
                                        </p:tav>
                                      </p:tavLst>
                                    </p:anim>
                                    <p:anim calcmode="lin" valueType="num">
                                      <p:cBhvr additive="base">
                                        <p:cTn id="38" dur="500" fill="hold"/>
                                        <p:tgtEl>
                                          <p:spTgt spid="52"/>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anim calcmode="lin" valueType="num">
                                      <p:cBhvr>
                                        <p:cTn id="43" dur="500" fill="hold"/>
                                        <p:tgtEl>
                                          <p:spTgt spid="54"/>
                                        </p:tgtEl>
                                        <p:attrNameLst>
                                          <p:attrName>ppt_x</p:attrName>
                                        </p:attrNameLst>
                                      </p:cBhvr>
                                      <p:tavLst>
                                        <p:tav tm="0">
                                          <p:val>
                                            <p:strVal val="#ppt_x"/>
                                          </p:val>
                                        </p:tav>
                                        <p:tav tm="100000">
                                          <p:val>
                                            <p:strVal val="#ppt_x"/>
                                          </p:val>
                                        </p:tav>
                                      </p:tavLst>
                                    </p:anim>
                                    <p:anim calcmode="lin" valueType="num">
                                      <p:cBhvr>
                                        <p:cTn id="44"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p:bldP spid="53" grpId="0"/>
      <p:bldP spid="54" grpId="0"/>
      <p:bldP spid="55" grpId="0"/>
      <p:bldP spid="56" grpId="0"/>
      <p:bldP spid="5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5455107" y="2167348"/>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sz="5400" b="1" dirty="0" smtClean="0">
                <a:solidFill>
                  <a:schemeClr val="accent1"/>
                </a:solidFill>
                <a:latin typeface="微软雅黑" pitchFamily="34" charset="-122"/>
              </a:rPr>
              <a:t>年度工作概述</a:t>
            </a:r>
            <a:endParaRPr lang="zh-CN" altLang="en-US" sz="5400" b="1" dirty="0">
              <a:solidFill>
                <a:schemeClr val="accent1"/>
              </a:solidFill>
              <a:latin typeface="微软雅黑" pitchFamily="34" charset="-122"/>
            </a:endParaRPr>
          </a:p>
        </p:txBody>
      </p:sp>
      <p:grpSp>
        <p:nvGrpSpPr>
          <p:cNvPr id="3" name="组合 2"/>
          <p:cNvGrpSpPr>
            <a:grpSpLocks/>
          </p:cNvGrpSpPr>
          <p:nvPr/>
        </p:nvGrpSpPr>
        <p:grpSpPr bwMode="auto">
          <a:xfrm>
            <a:off x="8539219" y="3118259"/>
            <a:ext cx="1963481" cy="368300"/>
            <a:chOff x="7777461" y="3514044"/>
            <a:chExt cx="1963372" cy="369332"/>
          </a:xfrm>
        </p:grpSpPr>
        <p:sp>
          <p:nvSpPr>
            <p:cNvPr id="4" name="Oval 14@|1FFC:3382090|FBC:16777215|LFC:16777215|LBC:16777215"/>
            <p:cNvSpPr/>
            <p:nvPr/>
          </p:nvSpPr>
          <p:spPr>
            <a:xfrm>
              <a:off x="7777461" y="3625480"/>
              <a:ext cx="163482" cy="16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5" name="TextBox 15@|17FFC:16777215|FBC:16777215|LFC:16777215|LBC:16777215"/>
            <p:cNvSpPr txBox="1">
              <a:spLocks noChangeArrowheads="1"/>
            </p:cNvSpPr>
            <p:nvPr/>
          </p:nvSpPr>
          <p:spPr bwMode="auto">
            <a:xfrm>
              <a:off x="7940340" y="3514044"/>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grpSp>
        <p:nvGrpSpPr>
          <p:cNvPr id="6" name="组合 5"/>
          <p:cNvGrpSpPr>
            <a:grpSpLocks/>
          </p:cNvGrpSpPr>
          <p:nvPr/>
        </p:nvGrpSpPr>
        <p:grpSpPr bwMode="auto">
          <a:xfrm>
            <a:off x="5591614" y="3148424"/>
            <a:ext cx="1963482" cy="369887"/>
            <a:chOff x="4829865" y="3545540"/>
            <a:chExt cx="1963372" cy="369332"/>
          </a:xfrm>
        </p:grpSpPr>
        <p:sp>
          <p:nvSpPr>
            <p:cNvPr id="7" name="TextBox 11@|17FFC:16777215|FBC:16777215|LFC:16777215|LBC:16777215"/>
            <p:cNvSpPr txBox="1">
              <a:spLocks noChangeArrowheads="1"/>
            </p:cNvSpPr>
            <p:nvPr/>
          </p:nvSpPr>
          <p:spPr bwMode="auto">
            <a:xfrm>
              <a:off x="4992744" y="3545540"/>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dirty="0">
                  <a:solidFill>
                    <a:schemeClr val="tx1">
                      <a:lumMod val="50000"/>
                      <a:lumOff val="50000"/>
                    </a:schemeClr>
                  </a:solidFill>
                  <a:latin typeface="微软雅黑" pitchFamily="34" charset="-122"/>
                </a:rPr>
                <a:t>请输入小节标题</a:t>
              </a:r>
            </a:p>
          </p:txBody>
        </p:sp>
        <p:sp>
          <p:nvSpPr>
            <p:cNvPr id="8" name="Oval 16@|1FFC:3382090|FBC:16777215|LFC:16777215|LBC:16777215"/>
            <p:cNvSpPr/>
            <p:nvPr/>
          </p:nvSpPr>
          <p:spPr>
            <a:xfrm>
              <a:off x="4829865" y="3626381"/>
              <a:ext cx="163483"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9" name="组合 8"/>
          <p:cNvGrpSpPr>
            <a:grpSpLocks/>
          </p:cNvGrpSpPr>
          <p:nvPr/>
        </p:nvGrpSpPr>
        <p:grpSpPr bwMode="auto">
          <a:xfrm>
            <a:off x="5591614" y="3577047"/>
            <a:ext cx="1963482" cy="368300"/>
            <a:chOff x="4829865" y="3972976"/>
            <a:chExt cx="1963372" cy="369332"/>
          </a:xfrm>
        </p:grpSpPr>
        <p:sp>
          <p:nvSpPr>
            <p:cNvPr id="10" name="TextBox 13@|17FFC:16777215|FBC:16777215|LFC:16777215|LBC:16777215"/>
            <p:cNvSpPr txBox="1">
              <a:spLocks noChangeArrowheads="1"/>
            </p:cNvSpPr>
            <p:nvPr/>
          </p:nvSpPr>
          <p:spPr bwMode="auto">
            <a:xfrm>
              <a:off x="4992744" y="3972976"/>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sp>
          <p:nvSpPr>
            <p:cNvPr id="11" name="Oval 17@|1FFC:3382090|FBC:16777215|LFC:16777215|LBC:16777215"/>
            <p:cNvSpPr/>
            <p:nvPr/>
          </p:nvSpPr>
          <p:spPr>
            <a:xfrm>
              <a:off x="4829865" y="4084412"/>
              <a:ext cx="163483" cy="16237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12" name="组合 11"/>
          <p:cNvGrpSpPr>
            <a:grpSpLocks/>
          </p:cNvGrpSpPr>
          <p:nvPr/>
        </p:nvGrpSpPr>
        <p:grpSpPr bwMode="auto">
          <a:xfrm>
            <a:off x="8539219" y="3570699"/>
            <a:ext cx="1963481" cy="369887"/>
            <a:chOff x="7777461" y="3967041"/>
            <a:chExt cx="1963372" cy="369332"/>
          </a:xfrm>
        </p:grpSpPr>
        <p:sp>
          <p:nvSpPr>
            <p:cNvPr id="13" name="Oval 20@|1FFC:3382090|FBC:16777215|LFC:16777215|LBC:16777215"/>
            <p:cNvSpPr/>
            <p:nvPr/>
          </p:nvSpPr>
          <p:spPr>
            <a:xfrm>
              <a:off x="7777461" y="4079584"/>
              <a:ext cx="163482"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14" name="TextBox 21@|17FFC:16777215|FBC:16777215|LFC:16777215|LBC:16777215"/>
            <p:cNvSpPr txBox="1">
              <a:spLocks noChangeArrowheads="1"/>
            </p:cNvSpPr>
            <p:nvPr/>
          </p:nvSpPr>
          <p:spPr bwMode="auto">
            <a:xfrm>
              <a:off x="7940340" y="3967041"/>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sp>
        <p:nvSpPr>
          <p:cNvPr id="15" name="椭圆 14"/>
          <p:cNvSpPr/>
          <p:nvPr/>
        </p:nvSpPr>
        <p:spPr>
          <a:xfrm>
            <a:off x="3401889" y="2198400"/>
            <a:ext cx="1797968" cy="17979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4@|17FFC:16777215|FBC:16777215|LFC:16777215|LBC:16777215"/>
          <p:cNvSpPr txBox="1">
            <a:spLocks noChangeArrowheads="1"/>
          </p:cNvSpPr>
          <p:nvPr/>
        </p:nvSpPr>
        <p:spPr bwMode="auto">
          <a:xfrm>
            <a:off x="3871108" y="2024423"/>
            <a:ext cx="85953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algn="ctr" eaLnBrk="1" hangingPunct="1"/>
            <a:r>
              <a:rPr lang="en-US" altLang="zh-CN" sz="13800" dirty="0">
                <a:solidFill>
                  <a:srgbClr val="FFFFFF"/>
                </a:solidFill>
                <a:latin typeface="Impact" pitchFamily="34" charset="0"/>
              </a:rPr>
              <a:t>1</a:t>
            </a:r>
            <a:endParaRPr lang="zh-CN" altLang="en-US" sz="13800" dirty="0">
              <a:solidFill>
                <a:srgbClr val="FFFFFF"/>
              </a:solidFill>
              <a:latin typeface="Impact" pitchFamily="34" charset="0"/>
            </a:endParaRPr>
          </a:p>
        </p:txBody>
      </p:sp>
    </p:spTree>
    <p:extLst>
      <p:ext uri="{BB962C8B-B14F-4D97-AF65-F5344CB8AC3E}">
        <p14:creationId xmlns:p14="http://schemas.microsoft.com/office/powerpoint/2010/main" val="34415768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5"/>
          <p:cNvSpPr/>
          <p:nvPr/>
        </p:nvSpPr>
        <p:spPr>
          <a:xfrm rot="2700000">
            <a:off x="8984776" y="2940966"/>
            <a:ext cx="1009477" cy="1009477"/>
          </a:xfrm>
          <a:prstGeom prst="roundRect">
            <a:avLst/>
          </a:prstGeom>
          <a:solidFill>
            <a:schemeClr val="accent5"/>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sym typeface="+mn-lt"/>
            </a:endParaRPr>
          </a:p>
        </p:txBody>
      </p:sp>
      <p:sp>
        <p:nvSpPr>
          <p:cNvPr id="26" name="圆角矩形 3"/>
          <p:cNvSpPr/>
          <p:nvPr/>
        </p:nvSpPr>
        <p:spPr>
          <a:xfrm rot="2700000">
            <a:off x="4071410" y="3803002"/>
            <a:ext cx="1009477" cy="1009477"/>
          </a:xfrm>
          <a:prstGeom prst="roundRect">
            <a:avLst/>
          </a:prstGeom>
          <a:solidFill>
            <a:schemeClr val="accent2"/>
          </a:solidFill>
          <a:ln w="28575">
            <a:gradFill flip="none" rotWithShape="1">
              <a:gsLst>
                <a:gs pos="0">
                  <a:schemeClr val="accent1">
                    <a:lumMod val="5000"/>
                    <a:lumOff val="95000"/>
                  </a:schemeClr>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sym typeface="+mn-lt"/>
            </a:endParaRPr>
          </a:p>
        </p:txBody>
      </p:sp>
      <p:sp>
        <p:nvSpPr>
          <p:cNvPr id="27" name="圆角矩形 2"/>
          <p:cNvSpPr/>
          <p:nvPr/>
        </p:nvSpPr>
        <p:spPr>
          <a:xfrm rot="2700000">
            <a:off x="5709198" y="2940966"/>
            <a:ext cx="1009477" cy="1009477"/>
          </a:xfrm>
          <a:prstGeom prst="roundRect">
            <a:avLst/>
          </a:prstGeom>
          <a:solidFill>
            <a:schemeClr val="accent3"/>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sym typeface="+mn-lt"/>
            </a:endParaRPr>
          </a:p>
        </p:txBody>
      </p:sp>
      <p:sp>
        <p:nvSpPr>
          <p:cNvPr id="28" name="圆角矩形 4"/>
          <p:cNvSpPr/>
          <p:nvPr/>
        </p:nvSpPr>
        <p:spPr>
          <a:xfrm rot="2700000">
            <a:off x="7346986" y="3803000"/>
            <a:ext cx="1009477" cy="1009477"/>
          </a:xfrm>
          <a:prstGeom prst="roundRect">
            <a:avLst/>
          </a:prstGeom>
          <a:solidFill>
            <a:schemeClr val="accent4"/>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sym typeface="+mn-lt"/>
            </a:endParaRPr>
          </a:p>
        </p:txBody>
      </p:sp>
      <p:grpSp>
        <p:nvGrpSpPr>
          <p:cNvPr id="29" name="组合 11"/>
          <p:cNvGrpSpPr/>
          <p:nvPr/>
        </p:nvGrpSpPr>
        <p:grpSpPr>
          <a:xfrm>
            <a:off x="5709198" y="3409204"/>
            <a:ext cx="1009477" cy="1009477"/>
            <a:chOff x="5709096" y="3409197"/>
            <a:chExt cx="1009740" cy="1009740"/>
          </a:xfrm>
          <a:effectLst>
            <a:outerShdw blurRad="25400" dist="12700" dir="2700000" algn="tl" rotWithShape="0">
              <a:prstClr val="black">
                <a:alpha val="40000"/>
              </a:prstClr>
            </a:outerShdw>
          </a:effectLst>
        </p:grpSpPr>
        <p:sp>
          <p:nvSpPr>
            <p:cNvPr id="30" name="圆角矩形 47"/>
            <p:cNvSpPr/>
            <p:nvPr/>
          </p:nvSpPr>
          <p:spPr>
            <a:xfrm rot="2700000">
              <a:off x="570909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sp>
          <p:nvSpPr>
            <p:cNvPr id="31" name="圆角矩形 44"/>
            <p:cNvSpPr/>
            <p:nvPr/>
          </p:nvSpPr>
          <p:spPr>
            <a:xfrm rot="2700000">
              <a:off x="570909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grpSp>
      <p:grpSp>
        <p:nvGrpSpPr>
          <p:cNvPr id="32" name="组合 13"/>
          <p:cNvGrpSpPr/>
          <p:nvPr/>
        </p:nvGrpSpPr>
        <p:grpSpPr>
          <a:xfrm>
            <a:off x="8984776" y="3409204"/>
            <a:ext cx="1009477" cy="1009477"/>
            <a:chOff x="8985526" y="3409197"/>
            <a:chExt cx="1009740" cy="1009740"/>
          </a:xfrm>
          <a:effectLst>
            <a:outerShdw blurRad="25400" dist="12700" dir="2700000" algn="tl" rotWithShape="0">
              <a:prstClr val="black">
                <a:alpha val="40000"/>
              </a:prstClr>
            </a:outerShdw>
          </a:effectLst>
        </p:grpSpPr>
        <p:sp>
          <p:nvSpPr>
            <p:cNvPr id="33" name="圆角矩形 50"/>
            <p:cNvSpPr/>
            <p:nvPr/>
          </p:nvSpPr>
          <p:spPr>
            <a:xfrm rot="2700000">
              <a:off x="898552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sp>
          <p:nvSpPr>
            <p:cNvPr id="34" name="圆角矩形 45"/>
            <p:cNvSpPr/>
            <p:nvPr/>
          </p:nvSpPr>
          <p:spPr>
            <a:xfrm rot="2700000">
              <a:off x="898552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grpSp>
      <p:grpSp>
        <p:nvGrpSpPr>
          <p:cNvPr id="35" name="组合 10"/>
          <p:cNvGrpSpPr/>
          <p:nvPr/>
        </p:nvGrpSpPr>
        <p:grpSpPr>
          <a:xfrm>
            <a:off x="4071410" y="3409204"/>
            <a:ext cx="1009477" cy="1009477"/>
            <a:chOff x="4070881" y="3409197"/>
            <a:chExt cx="1009740" cy="1009740"/>
          </a:xfrm>
          <a:effectLst>
            <a:outerShdw blurRad="25400" dist="12700" dir="2700000" algn="tl" rotWithShape="0">
              <a:prstClr val="black">
                <a:alpha val="40000"/>
              </a:prstClr>
            </a:outerShdw>
          </a:effectLst>
        </p:grpSpPr>
        <p:sp>
          <p:nvSpPr>
            <p:cNvPr id="36" name="圆角矩形 56"/>
            <p:cNvSpPr/>
            <p:nvPr/>
          </p:nvSpPr>
          <p:spPr>
            <a:xfrm rot="2700000">
              <a:off x="4070881"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sp>
          <p:nvSpPr>
            <p:cNvPr id="37" name="圆角矩形 61"/>
            <p:cNvSpPr/>
            <p:nvPr/>
          </p:nvSpPr>
          <p:spPr>
            <a:xfrm rot="2700000">
              <a:off x="4070881"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grpSp>
      <p:grpSp>
        <p:nvGrpSpPr>
          <p:cNvPr id="38" name="组合 12"/>
          <p:cNvGrpSpPr/>
          <p:nvPr/>
        </p:nvGrpSpPr>
        <p:grpSpPr>
          <a:xfrm>
            <a:off x="7346986" y="3409204"/>
            <a:ext cx="1009477" cy="1009477"/>
            <a:chOff x="7347311" y="3409197"/>
            <a:chExt cx="1009740" cy="1009740"/>
          </a:xfrm>
          <a:effectLst>
            <a:outerShdw blurRad="25400" dist="12700" dir="2700000" algn="tl" rotWithShape="0">
              <a:prstClr val="black">
                <a:alpha val="40000"/>
              </a:prstClr>
            </a:outerShdw>
          </a:effectLst>
        </p:grpSpPr>
        <p:sp>
          <p:nvSpPr>
            <p:cNvPr id="39" name="圆角矩形 59"/>
            <p:cNvSpPr/>
            <p:nvPr/>
          </p:nvSpPr>
          <p:spPr>
            <a:xfrm rot="2700000">
              <a:off x="7347311"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sp>
          <p:nvSpPr>
            <p:cNvPr id="40" name="圆角矩形 62"/>
            <p:cNvSpPr/>
            <p:nvPr/>
          </p:nvSpPr>
          <p:spPr>
            <a:xfrm rot="2700000">
              <a:off x="7347311"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grpSp>
      <p:sp>
        <p:nvSpPr>
          <p:cNvPr id="41" name="圆角矩形 1"/>
          <p:cNvSpPr/>
          <p:nvPr/>
        </p:nvSpPr>
        <p:spPr>
          <a:xfrm rot="2700000">
            <a:off x="2433622" y="2940969"/>
            <a:ext cx="1009477" cy="1009477"/>
          </a:xfrm>
          <a:prstGeom prst="roundRect">
            <a:avLst/>
          </a:prstGeom>
          <a:solidFill>
            <a:schemeClr val="accent1"/>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mn-ea"/>
              <a:sym typeface="+mn-lt"/>
            </a:endParaRPr>
          </a:p>
        </p:txBody>
      </p:sp>
      <p:grpSp>
        <p:nvGrpSpPr>
          <p:cNvPr id="42" name="组合 9"/>
          <p:cNvGrpSpPr/>
          <p:nvPr/>
        </p:nvGrpSpPr>
        <p:grpSpPr>
          <a:xfrm>
            <a:off x="2433622" y="3409204"/>
            <a:ext cx="1009477" cy="1009477"/>
            <a:chOff x="2432666" y="3409197"/>
            <a:chExt cx="1009740" cy="1009740"/>
          </a:xfrm>
          <a:effectLst>
            <a:outerShdw blurRad="25400" dist="12700" dir="2700000" algn="tl" rotWithShape="0">
              <a:prstClr val="black">
                <a:alpha val="40000"/>
              </a:prstClr>
            </a:outerShdw>
          </a:effectLst>
        </p:grpSpPr>
        <p:sp>
          <p:nvSpPr>
            <p:cNvPr id="43" name="圆角矩形 53"/>
            <p:cNvSpPr/>
            <p:nvPr/>
          </p:nvSpPr>
          <p:spPr>
            <a:xfrm rot="2700000">
              <a:off x="243266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sp>
          <p:nvSpPr>
            <p:cNvPr id="44" name="圆角矩形 46"/>
            <p:cNvSpPr/>
            <p:nvPr/>
          </p:nvSpPr>
          <p:spPr>
            <a:xfrm rot="2700000">
              <a:off x="243266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mn-ea"/>
                <a:sym typeface="+mn-lt"/>
              </a:endParaRPr>
            </a:p>
          </p:txBody>
        </p:sp>
      </p:grpSp>
      <p:grpSp>
        <p:nvGrpSpPr>
          <p:cNvPr id="92" name="Group 91"/>
          <p:cNvGrpSpPr/>
          <p:nvPr/>
        </p:nvGrpSpPr>
        <p:grpSpPr>
          <a:xfrm>
            <a:off x="6534551" y="5051519"/>
            <a:ext cx="2872987" cy="1005126"/>
            <a:chOff x="4900997" y="3788956"/>
            <a:chExt cx="2155301" cy="754041"/>
          </a:xfrm>
        </p:grpSpPr>
        <p:sp>
          <p:nvSpPr>
            <p:cNvPr id="49" name="文本框 28"/>
            <p:cNvSpPr txBox="1"/>
            <p:nvPr/>
          </p:nvSpPr>
          <p:spPr>
            <a:xfrm flipH="1">
              <a:off x="4900997" y="3950822"/>
              <a:ext cx="510092" cy="500105"/>
            </a:xfrm>
            <a:prstGeom prst="rect">
              <a:avLst/>
            </a:prstGeom>
            <a:noFill/>
          </p:spPr>
          <p:txBody>
            <a:bodyPr wrap="none" lIns="91416" tIns="45708" rIns="91416" bIns="45708" rtlCol="0">
              <a:spAutoFit/>
            </a:bodyPr>
            <a:lstStyle/>
            <a:p>
              <a:r>
                <a:rPr lang="en-US" altLang="zh-CN" sz="3732" dirty="0">
                  <a:solidFill>
                    <a:schemeClr val="accent4"/>
                  </a:solidFill>
                  <a:effectLst>
                    <a:innerShdw blurRad="25400" dist="12700" dir="13500000">
                      <a:prstClr val="black">
                        <a:alpha val="50000"/>
                      </a:prstClr>
                    </a:innerShdw>
                  </a:effectLst>
                  <a:latin typeface="Impact" pitchFamily="34" charset="0"/>
                  <a:sym typeface="+mn-lt"/>
                </a:rPr>
                <a:t>04</a:t>
              </a:r>
              <a:endParaRPr lang="zh-CN" altLang="en-US" sz="3732" dirty="0">
                <a:solidFill>
                  <a:schemeClr val="accent4"/>
                </a:solidFill>
                <a:effectLst>
                  <a:innerShdw blurRad="25400" dist="12700" dir="13500000">
                    <a:prstClr val="black">
                      <a:alpha val="50000"/>
                    </a:prstClr>
                  </a:innerShdw>
                </a:effectLst>
                <a:latin typeface="Impact" pitchFamily="34" charset="0"/>
                <a:sym typeface="+mn-lt"/>
              </a:endParaRPr>
            </a:p>
          </p:txBody>
        </p:sp>
        <p:sp>
          <p:nvSpPr>
            <p:cNvPr id="50" name="文本框 30"/>
            <p:cNvSpPr txBox="1"/>
            <p:nvPr/>
          </p:nvSpPr>
          <p:spPr>
            <a:xfrm flipH="1">
              <a:off x="5378515" y="3788956"/>
              <a:ext cx="1372331" cy="315487"/>
            </a:xfrm>
            <a:prstGeom prst="rect">
              <a:avLst/>
            </a:prstGeom>
            <a:noFill/>
          </p:spPr>
          <p:txBody>
            <a:bodyPr wrap="none" lIns="91416" tIns="45708" rIns="91416" bIns="45708" rtlCol="0">
              <a:spAutoFit/>
            </a:bodyPr>
            <a:lstStyle/>
            <a:p>
              <a:r>
                <a:rPr lang="zh-CN" altLang="en-US" sz="2133" b="1" dirty="0">
                  <a:solidFill>
                    <a:schemeClr val="tx2">
                      <a:lumMod val="50000"/>
                    </a:schemeClr>
                  </a:solidFill>
                  <a:latin typeface="+mn-ea"/>
                  <a:sym typeface="+mn-lt"/>
                </a:rPr>
                <a:t>点击添加标题</a:t>
              </a:r>
              <a:endParaRPr lang="en-US" altLang="zh-CN" sz="2133" b="1" dirty="0">
                <a:solidFill>
                  <a:schemeClr val="tx2">
                    <a:lumMod val="50000"/>
                  </a:schemeClr>
                </a:solidFill>
                <a:latin typeface="+mn-ea"/>
                <a:sym typeface="+mn-lt"/>
              </a:endParaRPr>
            </a:p>
          </p:txBody>
        </p:sp>
        <p:sp>
          <p:nvSpPr>
            <p:cNvPr id="52" name="文本框 31"/>
            <p:cNvSpPr txBox="1"/>
            <p:nvPr/>
          </p:nvSpPr>
          <p:spPr>
            <a:xfrm flipH="1">
              <a:off x="5378515" y="4104319"/>
              <a:ext cx="1677783" cy="438678"/>
            </a:xfrm>
            <a:prstGeom prst="rect">
              <a:avLst/>
            </a:prstGeom>
            <a:noFill/>
          </p:spPr>
          <p:txBody>
            <a:bodyPr wrap="none" lIns="91416" tIns="45708" rIns="91416" bIns="45708" rtlCol="0">
              <a:spAutoFit/>
            </a:bodyPr>
            <a:lstStyle/>
            <a:p>
              <a:r>
                <a:rPr lang="zh-CN" altLang="en-US" sz="1600" dirty="0">
                  <a:solidFill>
                    <a:schemeClr val="tx1">
                      <a:lumMod val="50000"/>
                      <a:lumOff val="50000"/>
                    </a:schemeClr>
                  </a:solidFill>
                  <a:latin typeface="+mn-ea"/>
                  <a:sym typeface="+mn-lt"/>
                </a:rPr>
                <a:t>点击添加标题文字添加</a:t>
              </a:r>
              <a:endParaRPr lang="en-US" altLang="zh-CN" sz="1600" dirty="0">
                <a:solidFill>
                  <a:schemeClr val="tx1">
                    <a:lumMod val="50000"/>
                    <a:lumOff val="50000"/>
                  </a:schemeClr>
                </a:solidFill>
                <a:latin typeface="+mn-ea"/>
                <a:sym typeface="+mn-lt"/>
              </a:endParaRPr>
            </a:p>
            <a:p>
              <a:r>
                <a:rPr lang="zh-CN" altLang="en-US" sz="1600" dirty="0">
                  <a:solidFill>
                    <a:schemeClr val="tx1">
                      <a:lumMod val="50000"/>
                      <a:lumOff val="50000"/>
                    </a:schemeClr>
                  </a:solidFill>
                  <a:latin typeface="+mn-ea"/>
                  <a:sym typeface="+mn-lt"/>
                </a:rPr>
                <a:t>点击添加标题文字添加</a:t>
              </a:r>
            </a:p>
          </p:txBody>
        </p:sp>
      </p:grpSp>
      <p:grpSp>
        <p:nvGrpSpPr>
          <p:cNvPr id="86" name="Group 85"/>
          <p:cNvGrpSpPr/>
          <p:nvPr/>
        </p:nvGrpSpPr>
        <p:grpSpPr>
          <a:xfrm>
            <a:off x="1683606" y="1803824"/>
            <a:ext cx="2872987" cy="1005126"/>
            <a:chOff x="1261841" y="1352550"/>
            <a:chExt cx="2155301" cy="754041"/>
          </a:xfrm>
        </p:grpSpPr>
        <p:sp>
          <p:nvSpPr>
            <p:cNvPr id="53" name="文本框 32"/>
            <p:cNvSpPr txBox="1"/>
            <p:nvPr/>
          </p:nvSpPr>
          <p:spPr>
            <a:xfrm flipH="1">
              <a:off x="1261841" y="1514416"/>
              <a:ext cx="468002" cy="500105"/>
            </a:xfrm>
            <a:prstGeom prst="rect">
              <a:avLst/>
            </a:prstGeom>
            <a:noFill/>
          </p:spPr>
          <p:txBody>
            <a:bodyPr wrap="none" lIns="91416" tIns="45708" rIns="91416" bIns="45708" rtlCol="0">
              <a:spAutoFit/>
            </a:bodyPr>
            <a:lstStyle/>
            <a:p>
              <a:r>
                <a:rPr lang="en-US" altLang="zh-CN" sz="3732" dirty="0">
                  <a:solidFill>
                    <a:schemeClr val="accent1"/>
                  </a:solidFill>
                  <a:effectLst>
                    <a:innerShdw blurRad="25400" dist="12700" dir="13500000">
                      <a:prstClr val="black">
                        <a:alpha val="50000"/>
                      </a:prstClr>
                    </a:innerShdw>
                  </a:effectLst>
                  <a:latin typeface="Impact" pitchFamily="34" charset="0"/>
                  <a:sym typeface="+mn-lt"/>
                </a:rPr>
                <a:t>01</a:t>
              </a:r>
              <a:endParaRPr lang="zh-CN" altLang="en-US" sz="3732" dirty="0">
                <a:solidFill>
                  <a:schemeClr val="accent1"/>
                </a:solidFill>
                <a:effectLst>
                  <a:innerShdw blurRad="25400" dist="12700" dir="13500000">
                    <a:prstClr val="black">
                      <a:alpha val="50000"/>
                    </a:prstClr>
                  </a:innerShdw>
                </a:effectLst>
                <a:latin typeface="Impact" pitchFamily="34" charset="0"/>
                <a:sym typeface="+mn-lt"/>
              </a:endParaRPr>
            </a:p>
          </p:txBody>
        </p:sp>
        <p:sp>
          <p:nvSpPr>
            <p:cNvPr id="54" name="文本框 34"/>
            <p:cNvSpPr txBox="1"/>
            <p:nvPr/>
          </p:nvSpPr>
          <p:spPr>
            <a:xfrm flipH="1">
              <a:off x="1739359" y="1352550"/>
              <a:ext cx="1372331" cy="315487"/>
            </a:xfrm>
            <a:prstGeom prst="rect">
              <a:avLst/>
            </a:prstGeom>
            <a:noFill/>
          </p:spPr>
          <p:txBody>
            <a:bodyPr wrap="none" lIns="91416" tIns="45708" rIns="91416" bIns="45708" rtlCol="0">
              <a:spAutoFit/>
            </a:bodyPr>
            <a:lstStyle/>
            <a:p>
              <a:r>
                <a:rPr lang="zh-CN" altLang="en-US" sz="2133" b="1" dirty="0">
                  <a:solidFill>
                    <a:schemeClr val="accent1"/>
                  </a:solidFill>
                  <a:latin typeface="+mn-ea"/>
                  <a:sym typeface="+mn-lt"/>
                </a:rPr>
                <a:t>点击添加标题</a:t>
              </a:r>
              <a:endParaRPr lang="en-US" altLang="zh-CN" sz="2133" b="1" dirty="0">
                <a:solidFill>
                  <a:schemeClr val="accent1"/>
                </a:solidFill>
                <a:latin typeface="+mn-ea"/>
                <a:sym typeface="+mn-lt"/>
              </a:endParaRPr>
            </a:p>
          </p:txBody>
        </p:sp>
        <p:sp>
          <p:nvSpPr>
            <p:cNvPr id="55" name="文本框 35"/>
            <p:cNvSpPr txBox="1"/>
            <p:nvPr/>
          </p:nvSpPr>
          <p:spPr>
            <a:xfrm flipH="1">
              <a:off x="1739359" y="1667913"/>
              <a:ext cx="1677783" cy="438678"/>
            </a:xfrm>
            <a:prstGeom prst="rect">
              <a:avLst/>
            </a:prstGeom>
            <a:noFill/>
          </p:spPr>
          <p:txBody>
            <a:bodyPr wrap="none" lIns="91416" tIns="45708" rIns="91416" bIns="45708" rtlCol="0">
              <a:spAutoFit/>
            </a:bodyPr>
            <a:lstStyle/>
            <a:p>
              <a:r>
                <a:rPr lang="zh-CN" altLang="en-US" sz="1600" dirty="0">
                  <a:solidFill>
                    <a:schemeClr val="tx1">
                      <a:lumMod val="50000"/>
                      <a:lumOff val="50000"/>
                    </a:schemeClr>
                  </a:solidFill>
                  <a:latin typeface="+mn-ea"/>
                  <a:sym typeface="+mn-lt"/>
                </a:rPr>
                <a:t>点击添加标题文字添加</a:t>
              </a:r>
              <a:endParaRPr lang="en-US" altLang="zh-CN" sz="1600" dirty="0">
                <a:solidFill>
                  <a:schemeClr val="tx1">
                    <a:lumMod val="50000"/>
                    <a:lumOff val="50000"/>
                  </a:schemeClr>
                </a:solidFill>
                <a:latin typeface="+mn-ea"/>
                <a:sym typeface="+mn-lt"/>
              </a:endParaRPr>
            </a:p>
            <a:p>
              <a:r>
                <a:rPr lang="zh-CN" altLang="en-US" sz="1600" dirty="0">
                  <a:solidFill>
                    <a:schemeClr val="tx1">
                      <a:lumMod val="50000"/>
                      <a:lumOff val="50000"/>
                    </a:schemeClr>
                  </a:solidFill>
                  <a:latin typeface="+mn-ea"/>
                  <a:sym typeface="+mn-lt"/>
                </a:rPr>
                <a:t>点击添加标题文字添加</a:t>
              </a:r>
            </a:p>
          </p:txBody>
        </p:sp>
      </p:grpSp>
      <p:grpSp>
        <p:nvGrpSpPr>
          <p:cNvPr id="87" name="Group 86"/>
          <p:cNvGrpSpPr/>
          <p:nvPr/>
        </p:nvGrpSpPr>
        <p:grpSpPr>
          <a:xfrm>
            <a:off x="4842422" y="1803824"/>
            <a:ext cx="2872985" cy="1005126"/>
            <a:chOff x="3631570" y="1352550"/>
            <a:chExt cx="2155300" cy="754041"/>
          </a:xfrm>
        </p:grpSpPr>
        <p:sp>
          <p:nvSpPr>
            <p:cNvPr id="56" name="文本框 36"/>
            <p:cNvSpPr txBox="1"/>
            <p:nvPr/>
          </p:nvSpPr>
          <p:spPr>
            <a:xfrm flipH="1">
              <a:off x="3631570" y="1514416"/>
              <a:ext cx="520915" cy="500105"/>
            </a:xfrm>
            <a:prstGeom prst="rect">
              <a:avLst/>
            </a:prstGeom>
            <a:noFill/>
          </p:spPr>
          <p:txBody>
            <a:bodyPr wrap="none" lIns="91416" tIns="45708" rIns="91416" bIns="45708" rtlCol="0">
              <a:spAutoFit/>
            </a:bodyPr>
            <a:lstStyle/>
            <a:p>
              <a:r>
                <a:rPr lang="en-US" altLang="zh-CN" sz="3732" dirty="0">
                  <a:solidFill>
                    <a:schemeClr val="accent3"/>
                  </a:solidFill>
                  <a:effectLst>
                    <a:innerShdw blurRad="25400" dist="12700" dir="13500000">
                      <a:prstClr val="black">
                        <a:alpha val="50000"/>
                      </a:prstClr>
                    </a:innerShdw>
                  </a:effectLst>
                  <a:latin typeface="Impact" pitchFamily="34" charset="0"/>
                  <a:sym typeface="+mn-lt"/>
                </a:rPr>
                <a:t>03</a:t>
              </a:r>
              <a:endParaRPr lang="zh-CN" altLang="en-US" sz="3732" dirty="0">
                <a:solidFill>
                  <a:schemeClr val="accent3"/>
                </a:solidFill>
                <a:effectLst>
                  <a:innerShdw blurRad="25400" dist="12700" dir="13500000">
                    <a:prstClr val="black">
                      <a:alpha val="50000"/>
                    </a:prstClr>
                  </a:innerShdw>
                </a:effectLst>
                <a:latin typeface="Impact" pitchFamily="34" charset="0"/>
                <a:sym typeface="+mn-lt"/>
              </a:endParaRPr>
            </a:p>
          </p:txBody>
        </p:sp>
        <p:sp>
          <p:nvSpPr>
            <p:cNvPr id="57" name="文本框 38"/>
            <p:cNvSpPr txBox="1"/>
            <p:nvPr/>
          </p:nvSpPr>
          <p:spPr>
            <a:xfrm flipH="1">
              <a:off x="4109088" y="1352550"/>
              <a:ext cx="1372331" cy="315487"/>
            </a:xfrm>
            <a:prstGeom prst="rect">
              <a:avLst/>
            </a:prstGeom>
            <a:noFill/>
          </p:spPr>
          <p:txBody>
            <a:bodyPr wrap="none" lIns="91416" tIns="45708" rIns="91416" bIns="45708" rtlCol="0">
              <a:spAutoFit/>
            </a:bodyPr>
            <a:lstStyle/>
            <a:p>
              <a:r>
                <a:rPr lang="zh-CN" altLang="en-US" sz="2133" b="1" dirty="0">
                  <a:solidFill>
                    <a:schemeClr val="accent3"/>
                  </a:solidFill>
                  <a:latin typeface="+mn-ea"/>
                  <a:sym typeface="+mn-lt"/>
                </a:rPr>
                <a:t>点击添加标题</a:t>
              </a:r>
              <a:endParaRPr lang="en-US" altLang="zh-CN" sz="2133" b="1" dirty="0">
                <a:solidFill>
                  <a:schemeClr val="accent3"/>
                </a:solidFill>
                <a:latin typeface="+mn-ea"/>
                <a:sym typeface="+mn-lt"/>
              </a:endParaRPr>
            </a:p>
          </p:txBody>
        </p:sp>
        <p:sp>
          <p:nvSpPr>
            <p:cNvPr id="67" name="文本框 39"/>
            <p:cNvSpPr txBox="1"/>
            <p:nvPr/>
          </p:nvSpPr>
          <p:spPr>
            <a:xfrm flipH="1">
              <a:off x="4109087" y="1667913"/>
              <a:ext cx="1677783" cy="438678"/>
            </a:xfrm>
            <a:prstGeom prst="rect">
              <a:avLst/>
            </a:prstGeom>
            <a:noFill/>
          </p:spPr>
          <p:txBody>
            <a:bodyPr wrap="none" lIns="91416" tIns="45708" rIns="91416" bIns="45708" rtlCol="0">
              <a:spAutoFit/>
            </a:bodyPr>
            <a:lstStyle/>
            <a:p>
              <a:r>
                <a:rPr lang="zh-CN" altLang="en-US" sz="1600" dirty="0">
                  <a:solidFill>
                    <a:schemeClr val="tx1">
                      <a:lumMod val="50000"/>
                      <a:lumOff val="50000"/>
                    </a:schemeClr>
                  </a:solidFill>
                  <a:latin typeface="+mn-ea"/>
                  <a:sym typeface="+mn-lt"/>
                </a:rPr>
                <a:t>点击添加标题文字添加</a:t>
              </a:r>
              <a:endParaRPr lang="en-US" altLang="zh-CN" sz="1600" dirty="0">
                <a:solidFill>
                  <a:schemeClr val="tx1">
                    <a:lumMod val="50000"/>
                    <a:lumOff val="50000"/>
                  </a:schemeClr>
                </a:solidFill>
                <a:latin typeface="+mn-ea"/>
                <a:sym typeface="+mn-lt"/>
              </a:endParaRPr>
            </a:p>
            <a:p>
              <a:r>
                <a:rPr lang="zh-CN" altLang="en-US" sz="1600" dirty="0">
                  <a:solidFill>
                    <a:schemeClr val="tx1">
                      <a:lumMod val="50000"/>
                      <a:lumOff val="50000"/>
                    </a:schemeClr>
                  </a:solidFill>
                  <a:latin typeface="+mn-ea"/>
                  <a:sym typeface="+mn-lt"/>
                </a:rPr>
                <a:t>点击添加标题文字添加</a:t>
              </a:r>
            </a:p>
          </p:txBody>
        </p:sp>
      </p:grpSp>
      <p:grpSp>
        <p:nvGrpSpPr>
          <p:cNvPr id="90" name="Group 89"/>
          <p:cNvGrpSpPr/>
          <p:nvPr/>
        </p:nvGrpSpPr>
        <p:grpSpPr>
          <a:xfrm>
            <a:off x="8117998" y="1803824"/>
            <a:ext cx="2872987" cy="1005126"/>
            <a:chOff x="6088892" y="1352550"/>
            <a:chExt cx="2155301" cy="754041"/>
          </a:xfrm>
        </p:grpSpPr>
        <p:sp>
          <p:nvSpPr>
            <p:cNvPr id="68" name="文本框 40"/>
            <p:cNvSpPr txBox="1"/>
            <p:nvPr/>
          </p:nvSpPr>
          <p:spPr>
            <a:xfrm flipH="1">
              <a:off x="6088892" y="1514416"/>
              <a:ext cx="523320" cy="500105"/>
            </a:xfrm>
            <a:prstGeom prst="rect">
              <a:avLst/>
            </a:prstGeom>
            <a:noFill/>
          </p:spPr>
          <p:txBody>
            <a:bodyPr wrap="none" lIns="91416" tIns="45708" rIns="91416" bIns="45708" rtlCol="0">
              <a:spAutoFit/>
            </a:bodyPr>
            <a:lstStyle/>
            <a:p>
              <a:r>
                <a:rPr lang="en-US" altLang="zh-CN" sz="3732" dirty="0">
                  <a:solidFill>
                    <a:schemeClr val="accent5"/>
                  </a:solidFill>
                  <a:effectLst>
                    <a:innerShdw blurRad="25400" dist="12700" dir="13500000">
                      <a:prstClr val="black">
                        <a:alpha val="50000"/>
                      </a:prstClr>
                    </a:innerShdw>
                  </a:effectLst>
                  <a:latin typeface="Impact" pitchFamily="34" charset="0"/>
                  <a:sym typeface="+mn-lt"/>
                </a:rPr>
                <a:t>05</a:t>
              </a:r>
              <a:endParaRPr lang="zh-CN" altLang="en-US" sz="3732" dirty="0">
                <a:solidFill>
                  <a:schemeClr val="accent5"/>
                </a:solidFill>
                <a:effectLst>
                  <a:innerShdw blurRad="25400" dist="12700" dir="13500000">
                    <a:prstClr val="black">
                      <a:alpha val="50000"/>
                    </a:prstClr>
                  </a:innerShdw>
                </a:effectLst>
                <a:latin typeface="Impact" pitchFamily="34" charset="0"/>
                <a:sym typeface="+mn-lt"/>
              </a:endParaRPr>
            </a:p>
          </p:txBody>
        </p:sp>
        <p:sp>
          <p:nvSpPr>
            <p:cNvPr id="74" name="文本框 42"/>
            <p:cNvSpPr txBox="1"/>
            <p:nvPr/>
          </p:nvSpPr>
          <p:spPr>
            <a:xfrm flipH="1">
              <a:off x="6566410" y="1352550"/>
              <a:ext cx="1372331" cy="315487"/>
            </a:xfrm>
            <a:prstGeom prst="rect">
              <a:avLst/>
            </a:prstGeom>
            <a:noFill/>
          </p:spPr>
          <p:txBody>
            <a:bodyPr wrap="none" lIns="91416" tIns="45708" rIns="91416" bIns="45708" rtlCol="0">
              <a:spAutoFit/>
            </a:bodyPr>
            <a:lstStyle/>
            <a:p>
              <a:r>
                <a:rPr lang="zh-CN" altLang="en-US" sz="2133" b="1" dirty="0">
                  <a:solidFill>
                    <a:schemeClr val="accent5"/>
                  </a:solidFill>
                  <a:latin typeface="+mn-ea"/>
                  <a:sym typeface="+mn-lt"/>
                </a:rPr>
                <a:t>点击添加标题</a:t>
              </a:r>
              <a:endParaRPr lang="en-US" altLang="zh-CN" sz="2133" b="1" dirty="0">
                <a:solidFill>
                  <a:schemeClr val="accent5"/>
                </a:solidFill>
                <a:latin typeface="+mn-ea"/>
                <a:sym typeface="+mn-lt"/>
              </a:endParaRPr>
            </a:p>
          </p:txBody>
        </p:sp>
        <p:sp>
          <p:nvSpPr>
            <p:cNvPr id="75" name="文本框 43"/>
            <p:cNvSpPr txBox="1"/>
            <p:nvPr/>
          </p:nvSpPr>
          <p:spPr>
            <a:xfrm flipH="1">
              <a:off x="6566410" y="1667913"/>
              <a:ext cx="1677783" cy="438678"/>
            </a:xfrm>
            <a:prstGeom prst="rect">
              <a:avLst/>
            </a:prstGeom>
            <a:noFill/>
          </p:spPr>
          <p:txBody>
            <a:bodyPr wrap="none" lIns="91416" tIns="45708" rIns="91416" bIns="45708" rtlCol="0">
              <a:spAutoFit/>
            </a:bodyPr>
            <a:lstStyle/>
            <a:p>
              <a:r>
                <a:rPr lang="zh-CN" altLang="en-US" sz="1600" dirty="0">
                  <a:solidFill>
                    <a:schemeClr val="tx1">
                      <a:lumMod val="50000"/>
                      <a:lumOff val="50000"/>
                    </a:schemeClr>
                  </a:solidFill>
                  <a:latin typeface="+mn-ea"/>
                  <a:sym typeface="+mn-lt"/>
                </a:rPr>
                <a:t>点击添加标题文字添加</a:t>
              </a:r>
              <a:endParaRPr lang="en-US" altLang="zh-CN" sz="1600" dirty="0">
                <a:solidFill>
                  <a:schemeClr val="tx1">
                    <a:lumMod val="50000"/>
                    <a:lumOff val="50000"/>
                  </a:schemeClr>
                </a:solidFill>
                <a:latin typeface="+mn-ea"/>
                <a:sym typeface="+mn-lt"/>
              </a:endParaRPr>
            </a:p>
            <a:p>
              <a:r>
                <a:rPr lang="zh-CN" altLang="en-US" sz="1600" dirty="0">
                  <a:solidFill>
                    <a:schemeClr val="tx1">
                      <a:lumMod val="50000"/>
                      <a:lumOff val="50000"/>
                    </a:schemeClr>
                  </a:solidFill>
                  <a:latin typeface="+mn-ea"/>
                  <a:sym typeface="+mn-lt"/>
                </a:rPr>
                <a:t>点击添加标题文字添加</a:t>
              </a:r>
            </a:p>
          </p:txBody>
        </p:sp>
      </p:grpSp>
      <p:sp>
        <p:nvSpPr>
          <p:cNvPr id="77" name="KSO_Shape"/>
          <p:cNvSpPr>
            <a:spLocks noChangeAspect="1"/>
          </p:cNvSpPr>
          <p:nvPr/>
        </p:nvSpPr>
        <p:spPr>
          <a:xfrm>
            <a:off x="2723871" y="3708388"/>
            <a:ext cx="428978" cy="411104"/>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accent1"/>
          </a:solidFill>
          <a:ln>
            <a:noFill/>
          </a:ln>
          <a:effectLst>
            <a:innerShdw blurRad="25400" dist="12700" dir="13500000">
              <a:prstClr val="black">
                <a:alpha val="50000"/>
              </a:prstClr>
            </a:innerShdw>
          </a:effectLst>
        </p:spPr>
        <p:txBody>
          <a:bodyPr vert="horz" wrap="square" lIns="91416" tIns="45708" rIns="91416" bIns="45708" numCol="1" anchor="t" anchorCtr="0" compatLnSpc="1">
            <a:prstTxWarp prst="textNoShape">
              <a:avLst/>
            </a:prstTxWarp>
            <a:noAutofit/>
          </a:bodyPr>
          <a:lstStyle/>
          <a:p>
            <a:endParaRPr lang="zh-CN" altLang="en-US" sz="3199">
              <a:latin typeface="+mn-ea"/>
              <a:sym typeface="+mn-lt"/>
            </a:endParaRPr>
          </a:p>
        </p:txBody>
      </p:sp>
      <p:sp>
        <p:nvSpPr>
          <p:cNvPr id="78" name="KSO_Shape"/>
          <p:cNvSpPr>
            <a:spLocks noChangeAspect="1"/>
          </p:cNvSpPr>
          <p:nvPr/>
        </p:nvSpPr>
        <p:spPr>
          <a:xfrm>
            <a:off x="4339916" y="3669565"/>
            <a:ext cx="472464" cy="488755"/>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2"/>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anchor="ctr"/>
          <a:lstStyle/>
          <a:p>
            <a:pPr algn="ctr"/>
            <a:endParaRPr lang="zh-CN" altLang="en-US" sz="3199">
              <a:latin typeface="+mn-ea"/>
              <a:sym typeface="+mn-lt"/>
            </a:endParaRPr>
          </a:p>
        </p:txBody>
      </p:sp>
      <p:sp>
        <p:nvSpPr>
          <p:cNvPr id="80" name="KSO_Shape"/>
          <p:cNvSpPr>
            <a:spLocks noChangeAspect="1"/>
          </p:cNvSpPr>
          <p:nvPr/>
        </p:nvSpPr>
        <p:spPr>
          <a:xfrm>
            <a:off x="5992979" y="3710293"/>
            <a:ext cx="441916" cy="407298"/>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chemeClr val="accent3"/>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anchor="ctr"/>
          <a:lstStyle/>
          <a:p>
            <a:pPr algn="ctr"/>
            <a:endParaRPr lang="zh-CN" altLang="en-US" sz="3199">
              <a:latin typeface="+mn-ea"/>
              <a:sym typeface="+mn-lt"/>
            </a:endParaRPr>
          </a:p>
        </p:txBody>
      </p:sp>
      <p:sp>
        <p:nvSpPr>
          <p:cNvPr id="82" name="KSO_Shape"/>
          <p:cNvSpPr>
            <a:spLocks noChangeAspect="1"/>
          </p:cNvSpPr>
          <p:nvPr/>
        </p:nvSpPr>
        <p:spPr>
          <a:xfrm>
            <a:off x="9280372" y="3633213"/>
            <a:ext cx="418282" cy="561454"/>
          </a:xfrm>
          <a:custGeom>
            <a:avLst/>
            <a:gdLst/>
            <a:ahLst/>
            <a:cxnLst/>
            <a:rect l="l" t="t" r="r" b="b"/>
            <a:pathLst>
              <a:path w="1171576" h="1571810">
                <a:moveTo>
                  <a:pt x="662070" y="927911"/>
                </a:moveTo>
                <a:lnTo>
                  <a:pt x="795754" y="1040206"/>
                </a:lnTo>
                <a:lnTo>
                  <a:pt x="662070" y="1184585"/>
                </a:lnTo>
                <a:close/>
                <a:moveTo>
                  <a:pt x="662070" y="398563"/>
                </a:moveTo>
                <a:lnTo>
                  <a:pt x="795754" y="510858"/>
                </a:lnTo>
                <a:lnTo>
                  <a:pt x="662070" y="655237"/>
                </a:lnTo>
                <a:close/>
                <a:moveTo>
                  <a:pt x="539081" y="115152"/>
                </a:moveTo>
                <a:cubicBezTo>
                  <a:pt x="540863" y="298745"/>
                  <a:pt x="542646" y="482338"/>
                  <a:pt x="544428" y="665931"/>
                </a:cubicBezTo>
                <a:lnTo>
                  <a:pt x="325186" y="430647"/>
                </a:lnTo>
                <a:lnTo>
                  <a:pt x="250323" y="510858"/>
                </a:lnTo>
                <a:lnTo>
                  <a:pt x="533733" y="788921"/>
                </a:lnTo>
                <a:lnTo>
                  <a:pt x="234281" y="1077679"/>
                </a:lnTo>
                <a:lnTo>
                  <a:pt x="309144" y="1152542"/>
                </a:lnTo>
                <a:lnTo>
                  <a:pt x="549775" y="922605"/>
                </a:lnTo>
                <a:cubicBezTo>
                  <a:pt x="547993" y="1102633"/>
                  <a:pt x="546210" y="1282661"/>
                  <a:pt x="544428" y="1462689"/>
                </a:cubicBezTo>
                <a:lnTo>
                  <a:pt x="950828" y="1066984"/>
                </a:lnTo>
                <a:lnTo>
                  <a:pt x="683460" y="783573"/>
                </a:lnTo>
                <a:lnTo>
                  <a:pt x="945481" y="516205"/>
                </a:lnTo>
                <a:close/>
                <a:moveTo>
                  <a:pt x="585788" y="184"/>
                </a:moveTo>
                <a:cubicBezTo>
                  <a:pt x="1023610" y="9709"/>
                  <a:pt x="1171576" y="352004"/>
                  <a:pt x="1171576" y="785997"/>
                </a:cubicBezTo>
                <a:cubicBezTo>
                  <a:pt x="1171576" y="1219990"/>
                  <a:pt x="1080760" y="1571810"/>
                  <a:pt x="585788" y="1571810"/>
                </a:cubicBezTo>
                <a:cubicBezTo>
                  <a:pt x="90816" y="1571810"/>
                  <a:pt x="0" y="1219990"/>
                  <a:pt x="0" y="785997"/>
                </a:cubicBezTo>
                <a:cubicBezTo>
                  <a:pt x="0" y="352004"/>
                  <a:pt x="147966" y="-9341"/>
                  <a:pt x="585788" y="184"/>
                </a:cubicBezTo>
                <a:close/>
              </a:path>
            </a:pathLst>
          </a:custGeom>
          <a:solidFill>
            <a:schemeClr val="accent5"/>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anchor="ctr"/>
          <a:lstStyle/>
          <a:p>
            <a:pPr algn="ctr"/>
            <a:endParaRPr lang="zh-CN" altLang="en-US" sz="3199">
              <a:latin typeface="+mn-ea"/>
              <a:sym typeface="+mn-lt"/>
            </a:endParaRPr>
          </a:p>
        </p:txBody>
      </p:sp>
      <p:sp>
        <p:nvSpPr>
          <p:cNvPr id="83" name="KSO_Shape"/>
          <p:cNvSpPr>
            <a:spLocks noChangeAspect="1"/>
          </p:cNvSpPr>
          <p:nvPr/>
        </p:nvSpPr>
        <p:spPr>
          <a:xfrm>
            <a:off x="7587639" y="3737446"/>
            <a:ext cx="528172" cy="352993"/>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accent4"/>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anchor="ctr"/>
          <a:lstStyle/>
          <a:p>
            <a:pPr algn="ctr"/>
            <a:endParaRPr lang="en-US" sz="3199">
              <a:latin typeface="+mn-ea"/>
              <a:sym typeface="+mn-lt"/>
            </a:endParaRPr>
          </a:p>
        </p:txBody>
      </p:sp>
      <p:grpSp>
        <p:nvGrpSpPr>
          <p:cNvPr id="91" name="Group 90"/>
          <p:cNvGrpSpPr/>
          <p:nvPr/>
        </p:nvGrpSpPr>
        <p:grpSpPr>
          <a:xfrm>
            <a:off x="2969401" y="5051522"/>
            <a:ext cx="2837897" cy="993703"/>
            <a:chOff x="2226439" y="3788956"/>
            <a:chExt cx="2128977" cy="745471"/>
          </a:xfrm>
        </p:grpSpPr>
        <p:sp>
          <p:nvSpPr>
            <p:cNvPr id="46" name="文本框 25"/>
            <p:cNvSpPr txBox="1"/>
            <p:nvPr/>
          </p:nvSpPr>
          <p:spPr>
            <a:xfrm flipH="1">
              <a:off x="2226439" y="3950822"/>
              <a:ext cx="511294" cy="500105"/>
            </a:xfrm>
            <a:prstGeom prst="rect">
              <a:avLst/>
            </a:prstGeom>
            <a:noFill/>
          </p:spPr>
          <p:txBody>
            <a:bodyPr wrap="none" lIns="91416" tIns="45708" rIns="91416" bIns="45708" rtlCol="0">
              <a:spAutoFit/>
            </a:bodyPr>
            <a:lstStyle/>
            <a:p>
              <a:r>
                <a:rPr lang="en-US" altLang="zh-CN" sz="3732" dirty="0">
                  <a:solidFill>
                    <a:schemeClr val="accent2"/>
                  </a:solidFill>
                  <a:effectLst>
                    <a:innerShdw blurRad="25400" dist="12700" dir="13500000">
                      <a:prstClr val="black">
                        <a:alpha val="50000"/>
                      </a:prstClr>
                    </a:innerShdw>
                  </a:effectLst>
                  <a:latin typeface="Impact" pitchFamily="34" charset="0"/>
                  <a:sym typeface="+mn-lt"/>
                </a:rPr>
                <a:t>02</a:t>
              </a:r>
              <a:endParaRPr lang="zh-CN" altLang="en-US" sz="3732" dirty="0">
                <a:solidFill>
                  <a:schemeClr val="accent2"/>
                </a:solidFill>
                <a:effectLst>
                  <a:innerShdw blurRad="25400" dist="12700" dir="13500000">
                    <a:prstClr val="black">
                      <a:alpha val="50000"/>
                    </a:prstClr>
                  </a:innerShdw>
                </a:effectLst>
                <a:latin typeface="Impact" pitchFamily="34" charset="0"/>
                <a:sym typeface="+mn-lt"/>
              </a:endParaRPr>
            </a:p>
          </p:txBody>
        </p:sp>
        <p:sp>
          <p:nvSpPr>
            <p:cNvPr id="47" name="文本框 24"/>
            <p:cNvSpPr txBox="1"/>
            <p:nvPr/>
          </p:nvSpPr>
          <p:spPr>
            <a:xfrm flipH="1">
              <a:off x="2703957" y="3788956"/>
              <a:ext cx="1372331" cy="315487"/>
            </a:xfrm>
            <a:prstGeom prst="rect">
              <a:avLst/>
            </a:prstGeom>
            <a:noFill/>
          </p:spPr>
          <p:txBody>
            <a:bodyPr wrap="none" lIns="91416" tIns="45708" rIns="91416" bIns="45708" rtlCol="0">
              <a:spAutoFit/>
            </a:bodyPr>
            <a:lstStyle/>
            <a:p>
              <a:r>
                <a:rPr lang="zh-CN" altLang="en-US" sz="2133" b="1" dirty="0">
                  <a:solidFill>
                    <a:schemeClr val="tx2">
                      <a:lumMod val="50000"/>
                    </a:schemeClr>
                  </a:solidFill>
                  <a:latin typeface="+mn-ea"/>
                  <a:sym typeface="+mn-lt"/>
                </a:rPr>
                <a:t>点击添加标题</a:t>
              </a:r>
              <a:endParaRPr lang="en-US" altLang="zh-CN" sz="2133" b="1" dirty="0">
                <a:solidFill>
                  <a:schemeClr val="tx2">
                    <a:lumMod val="50000"/>
                  </a:schemeClr>
                </a:solidFill>
                <a:latin typeface="+mn-ea"/>
                <a:sym typeface="+mn-lt"/>
              </a:endParaRPr>
            </a:p>
          </p:txBody>
        </p:sp>
        <p:sp>
          <p:nvSpPr>
            <p:cNvPr id="85" name="文本框 31"/>
            <p:cNvSpPr txBox="1"/>
            <p:nvPr/>
          </p:nvSpPr>
          <p:spPr>
            <a:xfrm flipH="1">
              <a:off x="2677633" y="4095750"/>
              <a:ext cx="1677783" cy="438677"/>
            </a:xfrm>
            <a:prstGeom prst="rect">
              <a:avLst/>
            </a:prstGeom>
            <a:noFill/>
          </p:spPr>
          <p:txBody>
            <a:bodyPr wrap="none" lIns="91416" tIns="45708" rIns="91416" bIns="45708" rtlCol="0">
              <a:spAutoFit/>
            </a:bodyPr>
            <a:lstStyle/>
            <a:p>
              <a:r>
                <a:rPr lang="zh-CN" altLang="en-US" sz="1600" dirty="0">
                  <a:solidFill>
                    <a:schemeClr val="tx1">
                      <a:lumMod val="50000"/>
                      <a:lumOff val="50000"/>
                    </a:schemeClr>
                  </a:solidFill>
                  <a:latin typeface="+mn-ea"/>
                  <a:sym typeface="+mn-lt"/>
                </a:rPr>
                <a:t>点击添加标题文字添加</a:t>
              </a:r>
              <a:endParaRPr lang="en-US" altLang="zh-CN" sz="1600" dirty="0">
                <a:solidFill>
                  <a:schemeClr val="tx1">
                    <a:lumMod val="50000"/>
                    <a:lumOff val="50000"/>
                  </a:schemeClr>
                </a:solidFill>
                <a:latin typeface="+mn-ea"/>
                <a:sym typeface="+mn-lt"/>
              </a:endParaRPr>
            </a:p>
            <a:p>
              <a:r>
                <a:rPr lang="zh-CN" altLang="en-US" sz="1600" dirty="0">
                  <a:solidFill>
                    <a:schemeClr val="tx1">
                      <a:lumMod val="50000"/>
                      <a:lumOff val="50000"/>
                    </a:schemeClr>
                  </a:solidFill>
                  <a:latin typeface="+mn-ea"/>
                  <a:sym typeface="+mn-lt"/>
                </a:rPr>
                <a:t>点击添加标题文字添加</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4116095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anim calcmode="lin" valueType="num">
                                      <p:cBhvr>
                                        <p:cTn id="14" dur="1000" fill="hold"/>
                                        <p:tgtEl>
                                          <p:spTgt spid="42"/>
                                        </p:tgtEl>
                                        <p:attrNameLst>
                                          <p:attrName>ppt_x</p:attrName>
                                        </p:attrNameLst>
                                      </p:cBhvr>
                                      <p:tavLst>
                                        <p:tav tm="0">
                                          <p:val>
                                            <p:strVal val="#ppt_x"/>
                                          </p:val>
                                        </p:tav>
                                        <p:tav tm="100000">
                                          <p:val>
                                            <p:strVal val="#ppt_x"/>
                                          </p:val>
                                        </p:tav>
                                      </p:tavLst>
                                    </p:anim>
                                    <p:anim calcmode="lin" valueType="num">
                                      <p:cBhvr>
                                        <p:cTn id="15" dur="1000" fill="hold"/>
                                        <p:tgtEl>
                                          <p:spTgt spid="4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fade">
                                      <p:cBhvr>
                                        <p:cTn id="18" dur="1000"/>
                                        <p:tgtEl>
                                          <p:spTgt spid="77"/>
                                        </p:tgtEl>
                                      </p:cBhvr>
                                    </p:animEffect>
                                    <p:anim calcmode="lin" valueType="num">
                                      <p:cBhvr>
                                        <p:cTn id="19" dur="1000" fill="hold"/>
                                        <p:tgtEl>
                                          <p:spTgt spid="77"/>
                                        </p:tgtEl>
                                        <p:attrNameLst>
                                          <p:attrName>ppt_x</p:attrName>
                                        </p:attrNameLst>
                                      </p:cBhvr>
                                      <p:tavLst>
                                        <p:tav tm="0">
                                          <p:val>
                                            <p:strVal val="#ppt_x"/>
                                          </p:val>
                                        </p:tav>
                                        <p:tav tm="100000">
                                          <p:val>
                                            <p:strVal val="#ppt_x"/>
                                          </p:val>
                                        </p:tav>
                                      </p:tavLst>
                                    </p:anim>
                                    <p:anim calcmode="lin" valueType="num">
                                      <p:cBhvr>
                                        <p:cTn id="20" dur="1000" fill="hold"/>
                                        <p:tgtEl>
                                          <p:spTgt spid="7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1000"/>
                                        <p:tgtEl>
                                          <p:spTgt spid="78"/>
                                        </p:tgtEl>
                                      </p:cBhvr>
                                    </p:animEffect>
                                    <p:anim calcmode="lin" valueType="num">
                                      <p:cBhvr>
                                        <p:cTn id="31" dur="1000" fill="hold"/>
                                        <p:tgtEl>
                                          <p:spTgt spid="78"/>
                                        </p:tgtEl>
                                        <p:attrNameLst>
                                          <p:attrName>ppt_x</p:attrName>
                                        </p:attrNameLst>
                                      </p:cBhvr>
                                      <p:tavLst>
                                        <p:tav tm="0">
                                          <p:val>
                                            <p:strVal val="#ppt_x"/>
                                          </p:val>
                                        </p:tav>
                                        <p:tav tm="100000">
                                          <p:val>
                                            <p:strVal val="#ppt_x"/>
                                          </p:val>
                                        </p:tav>
                                      </p:tavLst>
                                    </p:anim>
                                    <p:anim calcmode="lin" valueType="num">
                                      <p:cBhvr>
                                        <p:cTn id="32" dur="1000" fill="hold"/>
                                        <p:tgtEl>
                                          <p:spTgt spid="7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7"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1000"/>
                                        <p:tgtEl>
                                          <p:spTgt spid="80"/>
                                        </p:tgtEl>
                                      </p:cBhvr>
                                    </p:animEffect>
                                    <p:anim calcmode="lin" valueType="num">
                                      <p:cBhvr>
                                        <p:cTn id="53" dur="1000" fill="hold"/>
                                        <p:tgtEl>
                                          <p:spTgt spid="80"/>
                                        </p:tgtEl>
                                        <p:attrNameLst>
                                          <p:attrName>ppt_x</p:attrName>
                                        </p:attrNameLst>
                                      </p:cBhvr>
                                      <p:tavLst>
                                        <p:tav tm="0">
                                          <p:val>
                                            <p:strVal val="#ppt_x"/>
                                          </p:val>
                                        </p:tav>
                                        <p:tav tm="100000">
                                          <p:val>
                                            <p:strVal val="#ppt_x"/>
                                          </p:val>
                                        </p:tav>
                                      </p:tavLst>
                                    </p:anim>
                                    <p:anim calcmode="lin" valueType="num">
                                      <p:cBhvr>
                                        <p:cTn id="54" dur="1000" fill="hold"/>
                                        <p:tgtEl>
                                          <p:spTgt spid="80"/>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42" presetClass="entr" presetSubtype="0"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fade">
                                      <p:cBhvr>
                                        <p:cTn id="69" dur="1000"/>
                                        <p:tgtEl>
                                          <p:spTgt spid="83"/>
                                        </p:tgtEl>
                                      </p:cBhvr>
                                    </p:animEffect>
                                    <p:anim calcmode="lin" valueType="num">
                                      <p:cBhvr>
                                        <p:cTn id="70" dur="1000" fill="hold"/>
                                        <p:tgtEl>
                                          <p:spTgt spid="83"/>
                                        </p:tgtEl>
                                        <p:attrNameLst>
                                          <p:attrName>ppt_x</p:attrName>
                                        </p:attrNameLst>
                                      </p:cBhvr>
                                      <p:tavLst>
                                        <p:tav tm="0">
                                          <p:val>
                                            <p:strVal val="#ppt_x"/>
                                          </p:val>
                                        </p:tav>
                                        <p:tav tm="100000">
                                          <p:val>
                                            <p:strVal val="#ppt_x"/>
                                          </p:val>
                                        </p:tav>
                                      </p:tavLst>
                                    </p:anim>
                                    <p:anim calcmode="lin" valueType="num">
                                      <p:cBhvr>
                                        <p:cTn id="71" dur="1000" fill="hold"/>
                                        <p:tgtEl>
                                          <p:spTgt spid="83"/>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42"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1000"/>
                                        <p:tgtEl>
                                          <p:spTgt spid="25"/>
                                        </p:tgtEl>
                                      </p:cBhvr>
                                    </p:animEffect>
                                    <p:anim calcmode="lin" valueType="num">
                                      <p:cBhvr>
                                        <p:cTn id="76" dur="1000" fill="hold"/>
                                        <p:tgtEl>
                                          <p:spTgt spid="25"/>
                                        </p:tgtEl>
                                        <p:attrNameLst>
                                          <p:attrName>ppt_x</p:attrName>
                                        </p:attrNameLst>
                                      </p:cBhvr>
                                      <p:tavLst>
                                        <p:tav tm="0">
                                          <p:val>
                                            <p:strVal val="#ppt_x"/>
                                          </p:val>
                                        </p:tav>
                                        <p:tav tm="100000">
                                          <p:val>
                                            <p:strVal val="#ppt_x"/>
                                          </p:val>
                                        </p:tav>
                                      </p:tavLst>
                                    </p:anim>
                                    <p:anim calcmode="lin" valueType="num">
                                      <p:cBhvr>
                                        <p:cTn id="77" dur="1000" fill="hold"/>
                                        <p:tgtEl>
                                          <p:spTgt spid="25"/>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7" presetClass="entr" presetSubtype="0"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1000"/>
                                        <p:tgtEl>
                                          <p:spTgt spid="32"/>
                                        </p:tgtEl>
                                      </p:cBhvr>
                                    </p:animEffect>
                                    <p:anim calcmode="lin" valueType="num">
                                      <p:cBhvr>
                                        <p:cTn id="82" dur="1000" fill="hold"/>
                                        <p:tgtEl>
                                          <p:spTgt spid="32"/>
                                        </p:tgtEl>
                                        <p:attrNameLst>
                                          <p:attrName>ppt_x</p:attrName>
                                        </p:attrNameLst>
                                      </p:cBhvr>
                                      <p:tavLst>
                                        <p:tav tm="0">
                                          <p:val>
                                            <p:strVal val="#ppt_x"/>
                                          </p:val>
                                        </p:tav>
                                        <p:tav tm="100000">
                                          <p:val>
                                            <p:strVal val="#ppt_x"/>
                                          </p:val>
                                        </p:tav>
                                      </p:tavLst>
                                    </p:anim>
                                    <p:anim calcmode="lin" valueType="num">
                                      <p:cBhvr>
                                        <p:cTn id="83" dur="1000" fill="hold"/>
                                        <p:tgtEl>
                                          <p:spTgt spid="32"/>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1000"/>
                                        <p:tgtEl>
                                          <p:spTgt spid="82"/>
                                        </p:tgtEl>
                                      </p:cBhvr>
                                    </p:animEffect>
                                    <p:anim calcmode="lin" valueType="num">
                                      <p:cBhvr>
                                        <p:cTn id="87" dur="1000" fill="hold"/>
                                        <p:tgtEl>
                                          <p:spTgt spid="82"/>
                                        </p:tgtEl>
                                        <p:attrNameLst>
                                          <p:attrName>ppt_x</p:attrName>
                                        </p:attrNameLst>
                                      </p:cBhvr>
                                      <p:tavLst>
                                        <p:tav tm="0">
                                          <p:val>
                                            <p:strVal val="#ppt_x"/>
                                          </p:val>
                                        </p:tav>
                                        <p:tav tm="100000">
                                          <p:val>
                                            <p:strVal val="#ppt_x"/>
                                          </p:val>
                                        </p:tav>
                                      </p:tavLst>
                                    </p:anim>
                                    <p:anim calcmode="lin" valueType="num">
                                      <p:cBhvr>
                                        <p:cTn id="88" dur="1000" fill="hold"/>
                                        <p:tgtEl>
                                          <p:spTgt spid="82"/>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7" presetClass="entr" presetSubtype="0" fill="hold"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1000"/>
                                        <p:tgtEl>
                                          <p:spTgt spid="86"/>
                                        </p:tgtEl>
                                      </p:cBhvr>
                                    </p:animEffect>
                                    <p:anim calcmode="lin" valueType="num">
                                      <p:cBhvr>
                                        <p:cTn id="93" dur="1000" fill="hold"/>
                                        <p:tgtEl>
                                          <p:spTgt spid="86"/>
                                        </p:tgtEl>
                                        <p:attrNameLst>
                                          <p:attrName>ppt_x</p:attrName>
                                        </p:attrNameLst>
                                      </p:cBhvr>
                                      <p:tavLst>
                                        <p:tav tm="0">
                                          <p:val>
                                            <p:strVal val="#ppt_x"/>
                                          </p:val>
                                        </p:tav>
                                        <p:tav tm="100000">
                                          <p:val>
                                            <p:strVal val="#ppt_x"/>
                                          </p:val>
                                        </p:tav>
                                      </p:tavLst>
                                    </p:anim>
                                    <p:anim calcmode="lin" valueType="num">
                                      <p:cBhvr>
                                        <p:cTn id="94" dur="1000" fill="hold"/>
                                        <p:tgtEl>
                                          <p:spTgt spid="86"/>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0"/>
                                  </p:stCondLst>
                                  <p:childTnLst>
                                    <p:set>
                                      <p:cBhvr>
                                        <p:cTn id="96" dur="1" fill="hold">
                                          <p:stCondLst>
                                            <p:cond delay="0"/>
                                          </p:stCondLst>
                                        </p:cTn>
                                        <p:tgtEl>
                                          <p:spTgt spid="91"/>
                                        </p:tgtEl>
                                        <p:attrNameLst>
                                          <p:attrName>style.visibility</p:attrName>
                                        </p:attrNameLst>
                                      </p:cBhvr>
                                      <p:to>
                                        <p:strVal val="visible"/>
                                      </p:to>
                                    </p:set>
                                    <p:animEffect transition="in" filter="fade">
                                      <p:cBhvr>
                                        <p:cTn id="97" dur="1000"/>
                                        <p:tgtEl>
                                          <p:spTgt spid="91"/>
                                        </p:tgtEl>
                                      </p:cBhvr>
                                    </p:animEffect>
                                    <p:anim calcmode="lin" valueType="num">
                                      <p:cBhvr>
                                        <p:cTn id="98" dur="1000" fill="hold"/>
                                        <p:tgtEl>
                                          <p:spTgt spid="91"/>
                                        </p:tgtEl>
                                        <p:attrNameLst>
                                          <p:attrName>ppt_x</p:attrName>
                                        </p:attrNameLst>
                                      </p:cBhvr>
                                      <p:tavLst>
                                        <p:tav tm="0">
                                          <p:val>
                                            <p:strVal val="#ppt_x"/>
                                          </p:val>
                                        </p:tav>
                                        <p:tav tm="100000">
                                          <p:val>
                                            <p:strVal val="#ppt_x"/>
                                          </p:val>
                                        </p:tav>
                                      </p:tavLst>
                                    </p:anim>
                                    <p:anim calcmode="lin" valueType="num">
                                      <p:cBhvr>
                                        <p:cTn id="99" dur="1000" fill="hold"/>
                                        <p:tgtEl>
                                          <p:spTgt spid="91"/>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87"/>
                                        </p:tgtEl>
                                        <p:attrNameLst>
                                          <p:attrName>style.visibility</p:attrName>
                                        </p:attrNameLst>
                                      </p:cBhvr>
                                      <p:to>
                                        <p:strVal val="visible"/>
                                      </p:to>
                                    </p:set>
                                    <p:animEffect transition="in" filter="fade">
                                      <p:cBhvr>
                                        <p:cTn id="102" dur="1000"/>
                                        <p:tgtEl>
                                          <p:spTgt spid="87"/>
                                        </p:tgtEl>
                                      </p:cBhvr>
                                    </p:animEffect>
                                    <p:anim calcmode="lin" valueType="num">
                                      <p:cBhvr>
                                        <p:cTn id="103" dur="1000" fill="hold"/>
                                        <p:tgtEl>
                                          <p:spTgt spid="87"/>
                                        </p:tgtEl>
                                        <p:attrNameLst>
                                          <p:attrName>ppt_x</p:attrName>
                                        </p:attrNameLst>
                                      </p:cBhvr>
                                      <p:tavLst>
                                        <p:tav tm="0">
                                          <p:val>
                                            <p:strVal val="#ppt_x"/>
                                          </p:val>
                                        </p:tav>
                                        <p:tav tm="100000">
                                          <p:val>
                                            <p:strVal val="#ppt_x"/>
                                          </p:val>
                                        </p:tav>
                                      </p:tavLst>
                                    </p:anim>
                                    <p:anim calcmode="lin" valueType="num">
                                      <p:cBhvr>
                                        <p:cTn id="104" dur="1000" fill="hold"/>
                                        <p:tgtEl>
                                          <p:spTgt spid="87"/>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0"/>
                                  </p:stCondLst>
                                  <p:childTnLst>
                                    <p:set>
                                      <p:cBhvr>
                                        <p:cTn id="106" dur="1" fill="hold">
                                          <p:stCondLst>
                                            <p:cond delay="0"/>
                                          </p:stCondLst>
                                        </p:cTn>
                                        <p:tgtEl>
                                          <p:spTgt spid="92"/>
                                        </p:tgtEl>
                                        <p:attrNameLst>
                                          <p:attrName>style.visibility</p:attrName>
                                        </p:attrNameLst>
                                      </p:cBhvr>
                                      <p:to>
                                        <p:strVal val="visible"/>
                                      </p:to>
                                    </p:set>
                                    <p:animEffect transition="in" filter="fade">
                                      <p:cBhvr>
                                        <p:cTn id="107" dur="1000"/>
                                        <p:tgtEl>
                                          <p:spTgt spid="92"/>
                                        </p:tgtEl>
                                      </p:cBhvr>
                                    </p:animEffect>
                                    <p:anim calcmode="lin" valueType="num">
                                      <p:cBhvr>
                                        <p:cTn id="108" dur="1000" fill="hold"/>
                                        <p:tgtEl>
                                          <p:spTgt spid="92"/>
                                        </p:tgtEl>
                                        <p:attrNameLst>
                                          <p:attrName>ppt_x</p:attrName>
                                        </p:attrNameLst>
                                      </p:cBhvr>
                                      <p:tavLst>
                                        <p:tav tm="0">
                                          <p:val>
                                            <p:strVal val="#ppt_x"/>
                                          </p:val>
                                        </p:tav>
                                        <p:tav tm="100000">
                                          <p:val>
                                            <p:strVal val="#ppt_x"/>
                                          </p:val>
                                        </p:tav>
                                      </p:tavLst>
                                    </p:anim>
                                    <p:anim calcmode="lin" valueType="num">
                                      <p:cBhvr>
                                        <p:cTn id="109" dur="1000" fill="hold"/>
                                        <p:tgtEl>
                                          <p:spTgt spid="92"/>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0"/>
                                  </p:stCondLst>
                                  <p:childTnLst>
                                    <p:set>
                                      <p:cBhvr>
                                        <p:cTn id="111" dur="1" fill="hold">
                                          <p:stCondLst>
                                            <p:cond delay="0"/>
                                          </p:stCondLst>
                                        </p:cTn>
                                        <p:tgtEl>
                                          <p:spTgt spid="90"/>
                                        </p:tgtEl>
                                        <p:attrNameLst>
                                          <p:attrName>style.visibility</p:attrName>
                                        </p:attrNameLst>
                                      </p:cBhvr>
                                      <p:to>
                                        <p:strVal val="visible"/>
                                      </p:to>
                                    </p:set>
                                    <p:animEffect transition="in" filter="fade">
                                      <p:cBhvr>
                                        <p:cTn id="112" dur="1000"/>
                                        <p:tgtEl>
                                          <p:spTgt spid="90"/>
                                        </p:tgtEl>
                                      </p:cBhvr>
                                    </p:animEffect>
                                    <p:anim calcmode="lin" valueType="num">
                                      <p:cBhvr>
                                        <p:cTn id="113" dur="1000" fill="hold"/>
                                        <p:tgtEl>
                                          <p:spTgt spid="90"/>
                                        </p:tgtEl>
                                        <p:attrNameLst>
                                          <p:attrName>ppt_x</p:attrName>
                                        </p:attrNameLst>
                                      </p:cBhvr>
                                      <p:tavLst>
                                        <p:tav tm="0">
                                          <p:val>
                                            <p:strVal val="#ppt_x"/>
                                          </p:val>
                                        </p:tav>
                                        <p:tav tm="100000">
                                          <p:val>
                                            <p:strVal val="#ppt_x"/>
                                          </p:val>
                                        </p:tav>
                                      </p:tavLst>
                                    </p:anim>
                                    <p:anim calcmode="lin" valueType="num">
                                      <p:cBhvr>
                                        <p:cTn id="114"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41" grpId="0" animBg="1"/>
      <p:bldP spid="77" grpId="0" animBg="1"/>
      <p:bldP spid="78" grpId="0" animBg="1"/>
      <p:bldP spid="80" grpId="0" animBg="1"/>
      <p:bldP spid="82" grpId="0" animBg="1"/>
      <p:bldP spid="8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5455107" y="2167348"/>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sz="5400" b="1" dirty="0" smtClean="0">
                <a:solidFill>
                  <a:schemeClr val="accent1"/>
                </a:solidFill>
                <a:latin typeface="微软雅黑" pitchFamily="34" charset="-122"/>
              </a:rPr>
              <a:t>明年工作计划</a:t>
            </a:r>
            <a:endParaRPr lang="zh-CN" altLang="en-US" sz="5400" b="1" dirty="0">
              <a:solidFill>
                <a:schemeClr val="accent1"/>
              </a:solidFill>
              <a:latin typeface="微软雅黑" pitchFamily="34" charset="-122"/>
            </a:endParaRPr>
          </a:p>
        </p:txBody>
      </p:sp>
      <p:grpSp>
        <p:nvGrpSpPr>
          <p:cNvPr id="3" name="组合 2"/>
          <p:cNvGrpSpPr>
            <a:grpSpLocks/>
          </p:cNvGrpSpPr>
          <p:nvPr/>
        </p:nvGrpSpPr>
        <p:grpSpPr bwMode="auto">
          <a:xfrm>
            <a:off x="8539219" y="3118259"/>
            <a:ext cx="1963481" cy="368300"/>
            <a:chOff x="7777461" y="3514044"/>
            <a:chExt cx="1963372" cy="369332"/>
          </a:xfrm>
        </p:grpSpPr>
        <p:sp>
          <p:nvSpPr>
            <p:cNvPr id="4" name="Oval 14@|1FFC:3382090|FBC:16777215|LFC:16777215|LBC:16777215"/>
            <p:cNvSpPr/>
            <p:nvPr/>
          </p:nvSpPr>
          <p:spPr>
            <a:xfrm>
              <a:off x="7777461" y="3625480"/>
              <a:ext cx="163482" cy="16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5" name="TextBox 15@|17FFC:16777215|FBC:16777215|LFC:16777215|LBC:16777215"/>
            <p:cNvSpPr txBox="1">
              <a:spLocks noChangeArrowheads="1"/>
            </p:cNvSpPr>
            <p:nvPr/>
          </p:nvSpPr>
          <p:spPr bwMode="auto">
            <a:xfrm>
              <a:off x="7940340" y="3514044"/>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grpSp>
        <p:nvGrpSpPr>
          <p:cNvPr id="6" name="组合 5"/>
          <p:cNvGrpSpPr>
            <a:grpSpLocks/>
          </p:cNvGrpSpPr>
          <p:nvPr/>
        </p:nvGrpSpPr>
        <p:grpSpPr bwMode="auto">
          <a:xfrm>
            <a:off x="5591614" y="3148424"/>
            <a:ext cx="1963482" cy="369887"/>
            <a:chOff x="4829865" y="3545540"/>
            <a:chExt cx="1963372" cy="369332"/>
          </a:xfrm>
        </p:grpSpPr>
        <p:sp>
          <p:nvSpPr>
            <p:cNvPr id="7" name="TextBox 11@|17FFC:16777215|FBC:16777215|LFC:16777215|LBC:16777215"/>
            <p:cNvSpPr txBox="1">
              <a:spLocks noChangeArrowheads="1"/>
            </p:cNvSpPr>
            <p:nvPr/>
          </p:nvSpPr>
          <p:spPr bwMode="auto">
            <a:xfrm>
              <a:off x="4992744" y="3545540"/>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dirty="0">
                  <a:solidFill>
                    <a:schemeClr val="tx1">
                      <a:lumMod val="50000"/>
                      <a:lumOff val="50000"/>
                    </a:schemeClr>
                  </a:solidFill>
                  <a:latin typeface="微软雅黑" pitchFamily="34" charset="-122"/>
                </a:rPr>
                <a:t>请输入小节标题</a:t>
              </a:r>
            </a:p>
          </p:txBody>
        </p:sp>
        <p:sp>
          <p:nvSpPr>
            <p:cNvPr id="8" name="Oval 16@|1FFC:3382090|FBC:16777215|LFC:16777215|LBC:16777215"/>
            <p:cNvSpPr/>
            <p:nvPr/>
          </p:nvSpPr>
          <p:spPr>
            <a:xfrm>
              <a:off x="4829865" y="3626381"/>
              <a:ext cx="163483"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9" name="组合 8"/>
          <p:cNvGrpSpPr>
            <a:grpSpLocks/>
          </p:cNvGrpSpPr>
          <p:nvPr/>
        </p:nvGrpSpPr>
        <p:grpSpPr bwMode="auto">
          <a:xfrm>
            <a:off x="5591614" y="3577047"/>
            <a:ext cx="1963482" cy="368300"/>
            <a:chOff x="4829865" y="3972976"/>
            <a:chExt cx="1963372" cy="369332"/>
          </a:xfrm>
        </p:grpSpPr>
        <p:sp>
          <p:nvSpPr>
            <p:cNvPr id="10" name="TextBox 13@|17FFC:16777215|FBC:16777215|LFC:16777215|LBC:16777215"/>
            <p:cNvSpPr txBox="1">
              <a:spLocks noChangeArrowheads="1"/>
            </p:cNvSpPr>
            <p:nvPr/>
          </p:nvSpPr>
          <p:spPr bwMode="auto">
            <a:xfrm>
              <a:off x="4992744" y="3972976"/>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sp>
          <p:nvSpPr>
            <p:cNvPr id="11" name="Oval 17@|1FFC:3382090|FBC:16777215|LFC:16777215|LBC:16777215"/>
            <p:cNvSpPr/>
            <p:nvPr/>
          </p:nvSpPr>
          <p:spPr>
            <a:xfrm>
              <a:off x="4829865" y="4084412"/>
              <a:ext cx="163483" cy="16237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grpSp>
      <p:grpSp>
        <p:nvGrpSpPr>
          <p:cNvPr id="12" name="组合 11"/>
          <p:cNvGrpSpPr>
            <a:grpSpLocks/>
          </p:cNvGrpSpPr>
          <p:nvPr/>
        </p:nvGrpSpPr>
        <p:grpSpPr bwMode="auto">
          <a:xfrm>
            <a:off x="8539219" y="3570699"/>
            <a:ext cx="1963481" cy="369887"/>
            <a:chOff x="7777461" y="3967041"/>
            <a:chExt cx="1963372" cy="369332"/>
          </a:xfrm>
        </p:grpSpPr>
        <p:sp>
          <p:nvSpPr>
            <p:cNvPr id="13" name="Oval 20@|1FFC:3382090|FBC:16777215|LFC:16777215|LBC:16777215"/>
            <p:cNvSpPr/>
            <p:nvPr/>
          </p:nvSpPr>
          <p:spPr>
            <a:xfrm>
              <a:off x="7777461" y="4079584"/>
              <a:ext cx="163482" cy="16326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等线" panose="020F0502020204030204"/>
                <a:ea typeface="等线" panose="02010600030101010101" pitchFamily="2" charset="-122"/>
              </a:endParaRPr>
            </a:p>
          </p:txBody>
        </p:sp>
        <p:sp>
          <p:nvSpPr>
            <p:cNvPr id="14" name="TextBox 21@|17FFC:16777215|FBC:16777215|LFC:16777215|LBC:16777215"/>
            <p:cNvSpPr txBox="1">
              <a:spLocks noChangeArrowheads="1"/>
            </p:cNvSpPr>
            <p:nvPr/>
          </p:nvSpPr>
          <p:spPr bwMode="auto">
            <a:xfrm>
              <a:off x="7940340" y="3967041"/>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eaLnBrk="1" hangingPunct="1"/>
              <a:r>
                <a:rPr lang="zh-CN" altLang="en-US">
                  <a:solidFill>
                    <a:schemeClr val="tx1">
                      <a:lumMod val="50000"/>
                      <a:lumOff val="50000"/>
                    </a:schemeClr>
                  </a:solidFill>
                  <a:latin typeface="微软雅黑" pitchFamily="34" charset="-122"/>
                </a:rPr>
                <a:t>请输入小节标题</a:t>
              </a:r>
            </a:p>
          </p:txBody>
        </p:sp>
      </p:grpSp>
      <p:sp>
        <p:nvSpPr>
          <p:cNvPr id="15" name="椭圆 14"/>
          <p:cNvSpPr/>
          <p:nvPr/>
        </p:nvSpPr>
        <p:spPr>
          <a:xfrm>
            <a:off x="3401889" y="2198400"/>
            <a:ext cx="1797968" cy="17979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4@|17FFC:16777215|FBC:16777215|LFC:16777215|LBC:16777215"/>
          <p:cNvSpPr txBox="1">
            <a:spLocks noChangeArrowheads="1"/>
          </p:cNvSpPr>
          <p:nvPr/>
        </p:nvSpPr>
        <p:spPr bwMode="auto">
          <a:xfrm>
            <a:off x="3734051" y="2024423"/>
            <a:ext cx="1133644"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algn="ctr" eaLnBrk="1" hangingPunct="1"/>
            <a:r>
              <a:rPr lang="en-US" altLang="zh-CN" sz="13800" dirty="0" smtClean="0">
                <a:solidFill>
                  <a:srgbClr val="FFFFFF"/>
                </a:solidFill>
                <a:latin typeface="Impact" pitchFamily="34" charset="0"/>
              </a:rPr>
              <a:t>5</a:t>
            </a:r>
            <a:endParaRPr lang="zh-CN" altLang="en-US" sz="13800" dirty="0">
              <a:solidFill>
                <a:srgbClr val="FFFFFF"/>
              </a:solidFill>
              <a:latin typeface="Impact" pitchFamily="34" charset="0"/>
            </a:endParaRPr>
          </a:p>
        </p:txBody>
      </p:sp>
    </p:spTree>
    <p:extLst>
      <p:ext uri="{BB962C8B-B14F-4D97-AF65-F5344CB8AC3E}">
        <p14:creationId xmlns:p14="http://schemas.microsoft.com/office/powerpoint/2010/main" val="125051851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118"/>
          <p:cNvGrpSpPr/>
          <p:nvPr/>
        </p:nvGrpSpPr>
        <p:grpSpPr>
          <a:xfrm>
            <a:off x="535609" y="3789114"/>
            <a:ext cx="10935678" cy="437929"/>
            <a:chOff x="534438" y="3368953"/>
            <a:chExt cx="10944224" cy="438144"/>
          </a:xfrm>
          <a:solidFill>
            <a:schemeClr val="accent3"/>
          </a:solidFill>
        </p:grpSpPr>
        <p:sp>
          <p:nvSpPr>
            <p:cNvPr id="28"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29" name="组合 120"/>
            <p:cNvGrpSpPr/>
            <p:nvPr/>
          </p:nvGrpSpPr>
          <p:grpSpPr>
            <a:xfrm>
              <a:off x="534438" y="3368953"/>
              <a:ext cx="10944224" cy="438144"/>
              <a:chOff x="623889" y="3209929"/>
              <a:chExt cx="10944224" cy="438144"/>
            </a:xfrm>
            <a:grpFill/>
          </p:grpSpPr>
          <p:sp>
            <p:nvSpPr>
              <p:cNvPr id="30"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1"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2"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3"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4"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cxnSp>
        <p:nvCxnSpPr>
          <p:cNvPr id="37" name="肘形连接符 128"/>
          <p:cNvCxnSpPr>
            <a:stCxn id="39" idx="3"/>
            <a:endCxn id="42" idx="1"/>
          </p:cNvCxnSpPr>
          <p:nvPr/>
        </p:nvCxnSpPr>
        <p:spPr>
          <a:xfrm rot="5400000" flipH="1" flipV="1">
            <a:off x="1081806"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8" name="组合 129"/>
          <p:cNvGrpSpPr/>
          <p:nvPr/>
        </p:nvGrpSpPr>
        <p:grpSpPr>
          <a:xfrm>
            <a:off x="1021097" y="3672201"/>
            <a:ext cx="582642" cy="676060"/>
            <a:chOff x="1109756" y="3090803"/>
            <a:chExt cx="583096" cy="676392"/>
          </a:xfrm>
          <a:solidFill>
            <a:srgbClr val="005DA2"/>
          </a:solidFill>
        </p:grpSpPr>
        <p:sp>
          <p:nvSpPr>
            <p:cNvPr id="39"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0" name="文本框 64"/>
            <p:cNvSpPr txBox="1"/>
            <p:nvPr/>
          </p:nvSpPr>
          <p:spPr>
            <a:xfrm>
              <a:off x="1115001" y="3298193"/>
              <a:ext cx="577851" cy="256478"/>
            </a:xfrm>
            <a:prstGeom prst="rect">
              <a:avLst/>
            </a:prstGeom>
            <a:noFill/>
          </p:spPr>
          <p:txBody>
            <a:bodyPr wrap="square" rtlCol="0">
              <a:spAutoFit/>
            </a:bodyPr>
            <a:lstStyle/>
            <a:p>
              <a:pPr algn="ctr"/>
              <a:r>
                <a:rPr lang="en-US" altLang="zh-CN" sz="1066" dirty="0">
                  <a:solidFill>
                    <a:schemeClr val="bg1"/>
                  </a:solidFill>
                  <a:latin typeface="微软雅黑" panose="020B0503020204020204" pitchFamily="34" charset="-122"/>
                  <a:ea typeface="微软雅黑" panose="020B0503020204020204" pitchFamily="34" charset="-122"/>
                </a:rPr>
                <a:t>2009</a:t>
              </a:r>
              <a:endParaRPr lang="zh-CN" altLang="en-US" sz="1066"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132"/>
          <p:cNvGrpSpPr/>
          <p:nvPr/>
        </p:nvGrpSpPr>
        <p:grpSpPr>
          <a:xfrm>
            <a:off x="1603738" y="2481739"/>
            <a:ext cx="1412231" cy="875831"/>
            <a:chOff x="1853741" y="1952625"/>
            <a:chExt cx="1413335" cy="876262"/>
          </a:xfrm>
          <a:solidFill>
            <a:schemeClr val="bg1">
              <a:lumMod val="75000"/>
            </a:schemeClr>
          </a:solidFill>
        </p:grpSpPr>
        <p:sp>
          <p:nvSpPr>
            <p:cNvPr id="42" name="矩形 133"/>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43" name="文本框 66"/>
            <p:cNvSpPr txBox="1"/>
            <p:nvPr/>
          </p:nvSpPr>
          <p:spPr>
            <a:xfrm>
              <a:off x="1853742" y="1997873"/>
              <a:ext cx="1413334" cy="585063"/>
            </a:xfrm>
            <a:prstGeom prst="rect">
              <a:avLst/>
            </a:prstGeom>
            <a:noFill/>
          </p:spPr>
          <p:txBody>
            <a:bodyPr wrap="square" rtlCol="0">
              <a:spAutoFit/>
            </a:bodyPr>
            <a:lstStyle/>
            <a:p>
              <a:r>
                <a:rPr lang="zh-CN" altLang="en-US" sz="1600" dirty="0">
                  <a:solidFill>
                    <a:schemeClr val="bg1"/>
                  </a:solidFill>
                  <a:latin typeface="微软雅黑" pitchFamily="34" charset="-122"/>
                  <a:ea typeface="微软雅黑" pitchFamily="34" charset="-122"/>
                </a:rPr>
                <a:t>轻点此处输入文字内容</a:t>
              </a:r>
            </a:p>
          </p:txBody>
        </p:sp>
      </p:grpSp>
      <p:cxnSp>
        <p:nvCxnSpPr>
          <p:cNvPr id="44" name="肘形连接符 135"/>
          <p:cNvCxnSpPr>
            <a:stCxn id="46" idx="3"/>
            <a:endCxn id="49" idx="1"/>
          </p:cNvCxnSpPr>
          <p:nvPr/>
        </p:nvCxnSpPr>
        <p:spPr>
          <a:xfrm rot="5400000" flipH="1" flipV="1">
            <a:off x="3660183"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5" name="组合 136"/>
          <p:cNvGrpSpPr/>
          <p:nvPr/>
        </p:nvGrpSpPr>
        <p:grpSpPr>
          <a:xfrm>
            <a:off x="3599473" y="3672201"/>
            <a:ext cx="582642" cy="676060"/>
            <a:chOff x="1109756" y="3090803"/>
            <a:chExt cx="583096" cy="676392"/>
          </a:xfrm>
          <a:solidFill>
            <a:srgbClr val="005DA2"/>
          </a:solidFill>
        </p:grpSpPr>
        <p:sp>
          <p:nvSpPr>
            <p:cNvPr id="46"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7" name="文本框 72"/>
            <p:cNvSpPr txBox="1"/>
            <p:nvPr/>
          </p:nvSpPr>
          <p:spPr>
            <a:xfrm>
              <a:off x="1115001" y="3298193"/>
              <a:ext cx="577851" cy="256478"/>
            </a:xfrm>
            <a:prstGeom prst="rect">
              <a:avLst/>
            </a:prstGeom>
            <a:noFill/>
          </p:spPr>
          <p:txBody>
            <a:bodyPr wrap="square" rtlCol="0">
              <a:spAutoFit/>
            </a:bodyPr>
            <a:lstStyle/>
            <a:p>
              <a:pPr algn="ctr"/>
              <a:r>
                <a:rPr lang="en-US" altLang="zh-CN" sz="1066" dirty="0">
                  <a:solidFill>
                    <a:schemeClr val="bg1"/>
                  </a:solidFill>
                  <a:latin typeface="微软雅黑" panose="020B0503020204020204" pitchFamily="34" charset="-122"/>
                  <a:ea typeface="微软雅黑" panose="020B0503020204020204" pitchFamily="34" charset="-122"/>
                </a:rPr>
                <a:t>2011</a:t>
              </a:r>
              <a:endParaRPr lang="zh-CN" altLang="en-US" sz="1066"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139"/>
          <p:cNvGrpSpPr/>
          <p:nvPr/>
        </p:nvGrpSpPr>
        <p:grpSpPr>
          <a:xfrm>
            <a:off x="4182116" y="2481739"/>
            <a:ext cx="1412231" cy="875831"/>
            <a:chOff x="1853741" y="1952625"/>
            <a:chExt cx="1413335" cy="876262"/>
          </a:xfrm>
          <a:solidFill>
            <a:schemeClr val="bg1">
              <a:lumMod val="75000"/>
            </a:schemeClr>
          </a:solidFill>
        </p:grpSpPr>
        <p:sp>
          <p:nvSpPr>
            <p:cNvPr id="49" name="矩形 140"/>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50" name="文本框 75"/>
            <p:cNvSpPr txBox="1"/>
            <p:nvPr/>
          </p:nvSpPr>
          <p:spPr>
            <a:xfrm>
              <a:off x="1853742" y="1997871"/>
              <a:ext cx="1413334" cy="585063"/>
            </a:xfrm>
            <a:prstGeom prst="rect">
              <a:avLst/>
            </a:prstGeom>
            <a:no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t>轻点此处输入文字内容</a:t>
              </a:r>
            </a:p>
          </p:txBody>
        </p:sp>
      </p:grpSp>
      <p:cxnSp>
        <p:nvCxnSpPr>
          <p:cNvPr id="51" name="肘形连接符 142"/>
          <p:cNvCxnSpPr>
            <a:stCxn id="53" idx="3"/>
            <a:endCxn id="56" idx="1"/>
          </p:cNvCxnSpPr>
          <p:nvPr/>
        </p:nvCxnSpPr>
        <p:spPr>
          <a:xfrm rot="5400000" flipH="1" flipV="1">
            <a:off x="6238560"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143"/>
          <p:cNvGrpSpPr/>
          <p:nvPr/>
        </p:nvGrpSpPr>
        <p:grpSpPr>
          <a:xfrm>
            <a:off x="6177851" y="3672201"/>
            <a:ext cx="582642" cy="676060"/>
            <a:chOff x="1109756" y="3090803"/>
            <a:chExt cx="583096" cy="676392"/>
          </a:xfrm>
          <a:solidFill>
            <a:srgbClr val="005DA2"/>
          </a:solidFill>
        </p:grpSpPr>
        <p:sp>
          <p:nvSpPr>
            <p:cNvPr id="53"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4" name="文本框 79"/>
            <p:cNvSpPr txBox="1"/>
            <p:nvPr/>
          </p:nvSpPr>
          <p:spPr>
            <a:xfrm>
              <a:off x="1115001" y="3298193"/>
              <a:ext cx="577851" cy="256478"/>
            </a:xfrm>
            <a:prstGeom prst="rect">
              <a:avLst/>
            </a:prstGeom>
            <a:noFill/>
          </p:spPr>
          <p:txBody>
            <a:bodyPr wrap="square" rtlCol="0">
              <a:spAutoFit/>
            </a:bodyPr>
            <a:lstStyle/>
            <a:p>
              <a:pPr algn="ctr"/>
              <a:r>
                <a:rPr lang="en-US" altLang="zh-CN" sz="1066" dirty="0">
                  <a:solidFill>
                    <a:schemeClr val="bg1"/>
                  </a:solidFill>
                  <a:latin typeface="微软雅黑" panose="020B0503020204020204" pitchFamily="34" charset="-122"/>
                  <a:ea typeface="微软雅黑" panose="020B0503020204020204" pitchFamily="34" charset="-122"/>
                </a:rPr>
                <a:t>2013</a:t>
              </a:r>
              <a:endParaRPr lang="zh-CN" altLang="en-US" sz="1066"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146"/>
          <p:cNvGrpSpPr/>
          <p:nvPr/>
        </p:nvGrpSpPr>
        <p:grpSpPr>
          <a:xfrm>
            <a:off x="6760494" y="2481739"/>
            <a:ext cx="1412231" cy="875831"/>
            <a:chOff x="1853741" y="1952625"/>
            <a:chExt cx="1413335" cy="876262"/>
          </a:xfrm>
          <a:solidFill>
            <a:schemeClr val="accent5"/>
          </a:solidFill>
        </p:grpSpPr>
        <p:sp>
          <p:nvSpPr>
            <p:cNvPr id="56" name="矩形 147"/>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57" name="文本框 82"/>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58" name="肘形连接符 149"/>
          <p:cNvCxnSpPr>
            <a:stCxn id="60" idx="3"/>
            <a:endCxn id="63" idx="1"/>
          </p:cNvCxnSpPr>
          <p:nvPr/>
        </p:nvCxnSpPr>
        <p:spPr>
          <a:xfrm rot="5400000" flipH="1" flipV="1">
            <a:off x="8816937" y="3150267"/>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150"/>
          <p:cNvGrpSpPr/>
          <p:nvPr/>
        </p:nvGrpSpPr>
        <p:grpSpPr>
          <a:xfrm>
            <a:off x="8686265" y="3672200"/>
            <a:ext cx="719518" cy="676060"/>
            <a:chOff x="1039738" y="3090803"/>
            <a:chExt cx="720080" cy="676392"/>
          </a:xfrm>
          <a:solidFill>
            <a:srgbClr val="005DA2"/>
          </a:solidFill>
        </p:grpSpPr>
        <p:sp>
          <p:nvSpPr>
            <p:cNvPr id="60"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1" name="文本框 86"/>
            <p:cNvSpPr txBox="1"/>
            <p:nvPr/>
          </p:nvSpPr>
          <p:spPr>
            <a:xfrm>
              <a:off x="1039738" y="3298193"/>
              <a:ext cx="720080" cy="256478"/>
            </a:xfrm>
            <a:prstGeom prst="rect">
              <a:avLst/>
            </a:prstGeom>
            <a:noFill/>
          </p:spPr>
          <p:txBody>
            <a:bodyPr wrap="square" rtlCol="0">
              <a:spAutoFit/>
            </a:bodyPr>
            <a:lstStyle/>
            <a:p>
              <a:pPr algn="ctr"/>
              <a:r>
                <a:rPr lang="en-US" altLang="zh-CN" sz="1066" dirty="0">
                  <a:solidFill>
                    <a:schemeClr val="bg1"/>
                  </a:solidFill>
                  <a:latin typeface="微软雅黑" panose="020B0503020204020204" pitchFamily="34" charset="-122"/>
                  <a:ea typeface="微软雅黑" panose="020B0503020204020204" pitchFamily="34" charset="-122"/>
                </a:rPr>
                <a:t>2015</a:t>
              </a:r>
              <a:endParaRPr lang="zh-CN" altLang="en-US" sz="1066"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153"/>
          <p:cNvGrpSpPr/>
          <p:nvPr/>
        </p:nvGrpSpPr>
        <p:grpSpPr>
          <a:xfrm>
            <a:off x="9338872" y="2481739"/>
            <a:ext cx="1412231" cy="875831"/>
            <a:chOff x="1853741" y="1952625"/>
            <a:chExt cx="1413335" cy="876262"/>
          </a:xfrm>
          <a:solidFill>
            <a:schemeClr val="accent5"/>
          </a:solidFill>
        </p:grpSpPr>
        <p:sp>
          <p:nvSpPr>
            <p:cNvPr id="63" name="矩形 154"/>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64" name="文本框 89"/>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65" name="肘形连接符 156"/>
          <p:cNvCxnSpPr>
            <a:stCxn id="67" idx="0"/>
            <a:endCxn id="70" idx="1"/>
          </p:cNvCxnSpPr>
          <p:nvPr/>
        </p:nvCxnSpPr>
        <p:spPr>
          <a:xfrm rot="16200000" flipH="1">
            <a:off x="2346265"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157"/>
          <p:cNvGrpSpPr/>
          <p:nvPr/>
        </p:nvGrpSpPr>
        <p:grpSpPr>
          <a:xfrm>
            <a:off x="2310284" y="3672201"/>
            <a:ext cx="582642" cy="676060"/>
            <a:chOff x="1109756" y="3090803"/>
            <a:chExt cx="583096" cy="676392"/>
          </a:xfrm>
          <a:solidFill>
            <a:srgbClr val="005DA2"/>
          </a:solidFill>
        </p:grpSpPr>
        <p:sp>
          <p:nvSpPr>
            <p:cNvPr id="67"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8" name="文本框 93"/>
            <p:cNvSpPr txBox="1"/>
            <p:nvPr/>
          </p:nvSpPr>
          <p:spPr>
            <a:xfrm>
              <a:off x="1115001" y="3298193"/>
              <a:ext cx="577851" cy="256478"/>
            </a:xfrm>
            <a:prstGeom prst="rect">
              <a:avLst/>
            </a:prstGeom>
            <a:noFill/>
          </p:spPr>
          <p:txBody>
            <a:bodyPr wrap="square" rtlCol="0">
              <a:spAutoFit/>
            </a:bodyPr>
            <a:lstStyle/>
            <a:p>
              <a:pPr algn="ctr"/>
              <a:r>
                <a:rPr lang="en-US" altLang="zh-CN" sz="1066" dirty="0">
                  <a:solidFill>
                    <a:schemeClr val="bg1"/>
                  </a:solidFill>
                  <a:latin typeface="微软雅黑" panose="020B0503020204020204" pitchFamily="34" charset="-122"/>
                  <a:ea typeface="微软雅黑" panose="020B0503020204020204" pitchFamily="34" charset="-122"/>
                </a:rPr>
                <a:t>2010</a:t>
              </a:r>
              <a:endParaRPr lang="zh-CN" altLang="en-US" sz="1066"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160"/>
          <p:cNvGrpSpPr/>
          <p:nvPr/>
        </p:nvGrpSpPr>
        <p:grpSpPr>
          <a:xfrm>
            <a:off x="2892929" y="4712348"/>
            <a:ext cx="1412231" cy="875831"/>
            <a:chOff x="1853741" y="1952625"/>
            <a:chExt cx="1413334" cy="876262"/>
          </a:xfrm>
          <a:solidFill>
            <a:schemeClr val="bg1">
              <a:lumMod val="75000"/>
            </a:schemeClr>
          </a:solidFill>
        </p:grpSpPr>
        <p:sp>
          <p:nvSpPr>
            <p:cNvPr id="70" name="矩形 161"/>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1" name="文本框 96"/>
            <p:cNvSpPr txBox="1"/>
            <p:nvPr/>
          </p:nvSpPr>
          <p:spPr>
            <a:xfrm>
              <a:off x="1853741" y="1997871"/>
              <a:ext cx="1413333"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72" name="肘形连接符 163"/>
          <p:cNvCxnSpPr>
            <a:stCxn id="74" idx="0"/>
            <a:endCxn id="77" idx="1"/>
          </p:cNvCxnSpPr>
          <p:nvPr/>
        </p:nvCxnSpPr>
        <p:spPr>
          <a:xfrm rot="16200000" flipH="1">
            <a:off x="4924641"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164"/>
          <p:cNvGrpSpPr/>
          <p:nvPr/>
        </p:nvGrpSpPr>
        <p:grpSpPr>
          <a:xfrm>
            <a:off x="4888662" y="3672201"/>
            <a:ext cx="582642" cy="676060"/>
            <a:chOff x="1109756" y="3090803"/>
            <a:chExt cx="583096" cy="676392"/>
          </a:xfrm>
          <a:solidFill>
            <a:schemeClr val="accent1"/>
          </a:solidFill>
        </p:grpSpPr>
        <p:sp>
          <p:nvSpPr>
            <p:cNvPr id="74"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5" name="文本框 101"/>
            <p:cNvSpPr txBox="1"/>
            <p:nvPr/>
          </p:nvSpPr>
          <p:spPr>
            <a:xfrm>
              <a:off x="1115001" y="3298193"/>
              <a:ext cx="577851" cy="256478"/>
            </a:xfrm>
            <a:prstGeom prst="rect">
              <a:avLst/>
            </a:prstGeom>
            <a:noFill/>
          </p:spPr>
          <p:txBody>
            <a:bodyPr wrap="square" rtlCol="0">
              <a:spAutoFit/>
            </a:bodyPr>
            <a:lstStyle/>
            <a:p>
              <a:pPr algn="ctr"/>
              <a:r>
                <a:rPr lang="en-US" altLang="zh-CN" sz="1066" dirty="0">
                  <a:solidFill>
                    <a:schemeClr val="bg1"/>
                  </a:solidFill>
                  <a:latin typeface="微软雅黑" panose="020B0503020204020204" pitchFamily="34" charset="-122"/>
                  <a:ea typeface="微软雅黑" panose="020B0503020204020204" pitchFamily="34" charset="-122"/>
                </a:rPr>
                <a:t>2012</a:t>
              </a:r>
              <a:endParaRPr lang="zh-CN" altLang="en-US" sz="1066"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167"/>
          <p:cNvGrpSpPr/>
          <p:nvPr/>
        </p:nvGrpSpPr>
        <p:grpSpPr>
          <a:xfrm>
            <a:off x="5471306" y="4712348"/>
            <a:ext cx="1412231" cy="875831"/>
            <a:chOff x="1853741" y="1952625"/>
            <a:chExt cx="1413335" cy="876262"/>
          </a:xfrm>
          <a:solidFill>
            <a:schemeClr val="bg1">
              <a:lumMod val="75000"/>
            </a:schemeClr>
          </a:solidFill>
        </p:grpSpPr>
        <p:sp>
          <p:nvSpPr>
            <p:cNvPr id="77" name="矩形 168"/>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78" name="文本框 104"/>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cxnSp>
        <p:nvCxnSpPr>
          <p:cNvPr id="79" name="肘形连接符 170"/>
          <p:cNvCxnSpPr>
            <a:stCxn id="81" idx="0"/>
            <a:endCxn id="84" idx="1"/>
          </p:cNvCxnSpPr>
          <p:nvPr/>
        </p:nvCxnSpPr>
        <p:spPr>
          <a:xfrm rot="16200000" flipH="1">
            <a:off x="7503019" y="4603601"/>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171"/>
          <p:cNvGrpSpPr/>
          <p:nvPr/>
        </p:nvGrpSpPr>
        <p:grpSpPr>
          <a:xfrm>
            <a:off x="7431142" y="3672201"/>
            <a:ext cx="633224" cy="676060"/>
            <a:chOff x="1073832" y="3090803"/>
            <a:chExt cx="633719" cy="676392"/>
          </a:xfrm>
          <a:solidFill>
            <a:srgbClr val="005DA2"/>
          </a:solidFill>
        </p:grpSpPr>
        <p:sp>
          <p:nvSpPr>
            <p:cNvPr id="81"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2" name="文本框 108"/>
            <p:cNvSpPr txBox="1"/>
            <p:nvPr/>
          </p:nvSpPr>
          <p:spPr>
            <a:xfrm>
              <a:off x="1073832" y="3271523"/>
              <a:ext cx="633719" cy="256478"/>
            </a:xfrm>
            <a:prstGeom prst="rect">
              <a:avLst/>
            </a:prstGeom>
            <a:noFill/>
          </p:spPr>
          <p:txBody>
            <a:bodyPr wrap="square" rtlCol="0">
              <a:spAutoFit/>
            </a:bodyPr>
            <a:lstStyle/>
            <a:p>
              <a:pPr algn="ctr"/>
              <a:r>
                <a:rPr lang="en-US" altLang="zh-CN" sz="1066" dirty="0">
                  <a:solidFill>
                    <a:schemeClr val="bg1"/>
                  </a:solidFill>
                  <a:latin typeface="微软雅黑" panose="020B0503020204020204" pitchFamily="34" charset="-122"/>
                  <a:ea typeface="微软雅黑" panose="020B0503020204020204" pitchFamily="34" charset="-122"/>
                </a:rPr>
                <a:t>2014</a:t>
              </a:r>
              <a:endParaRPr lang="zh-CN" altLang="en-US" sz="1066" dirty="0">
                <a:solidFill>
                  <a:schemeClr val="bg1"/>
                </a:solidFill>
                <a:latin typeface="微软雅黑" panose="020B0503020204020204" pitchFamily="34" charset="-122"/>
                <a:ea typeface="微软雅黑" panose="020B0503020204020204" pitchFamily="34" charset="-122"/>
              </a:endParaRPr>
            </a:p>
          </p:txBody>
        </p:sp>
      </p:grpSp>
      <p:grpSp>
        <p:nvGrpSpPr>
          <p:cNvPr id="83" name="组合 174"/>
          <p:cNvGrpSpPr/>
          <p:nvPr/>
        </p:nvGrpSpPr>
        <p:grpSpPr>
          <a:xfrm>
            <a:off x="8049682" y="4712348"/>
            <a:ext cx="1412231" cy="875831"/>
            <a:chOff x="1853741" y="1952625"/>
            <a:chExt cx="1413335" cy="876262"/>
          </a:xfrm>
          <a:solidFill>
            <a:schemeClr val="bg1">
              <a:lumMod val="75000"/>
            </a:schemeClr>
          </a:solidFill>
        </p:grpSpPr>
        <p:sp>
          <p:nvSpPr>
            <p:cNvPr id="84" name="矩形 175"/>
            <p:cNvSpPr/>
            <p:nvPr/>
          </p:nvSpPr>
          <p:spPr>
            <a:xfrm>
              <a:off x="1853741" y="1952625"/>
              <a:ext cx="1413334" cy="876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85000"/>
                    <a:lumOff val="15000"/>
                  </a:schemeClr>
                </a:solidFill>
              </a:endParaRPr>
            </a:p>
          </p:txBody>
        </p:sp>
        <p:sp>
          <p:nvSpPr>
            <p:cNvPr id="85" name="文本框 111"/>
            <p:cNvSpPr txBox="1"/>
            <p:nvPr/>
          </p:nvSpPr>
          <p:spPr>
            <a:xfrm>
              <a:off x="1853742" y="1997871"/>
              <a:ext cx="1413334" cy="585063"/>
            </a:xfrm>
            <a:prstGeom prst="rect">
              <a:avLst/>
            </a:prstGeom>
            <a:no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bg1"/>
                  </a:solidFill>
                </a:rPr>
                <a:t>轻点此处输入文字内容</a:t>
              </a:r>
            </a:p>
          </p:txBody>
        </p:sp>
      </p:grpSp>
      <p:grpSp>
        <p:nvGrpSpPr>
          <p:cNvPr id="86" name="组合 177"/>
          <p:cNvGrpSpPr/>
          <p:nvPr/>
        </p:nvGrpSpPr>
        <p:grpSpPr>
          <a:xfrm>
            <a:off x="9981398" y="3672200"/>
            <a:ext cx="681629" cy="676060"/>
            <a:chOff x="1045689" y="3090803"/>
            <a:chExt cx="682162" cy="676392"/>
          </a:xfrm>
          <a:solidFill>
            <a:srgbClr val="005DA2"/>
          </a:solidFill>
        </p:grpSpPr>
        <p:sp>
          <p:nvSpPr>
            <p:cNvPr id="87"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8" name="文本框 114"/>
            <p:cNvSpPr txBox="1"/>
            <p:nvPr/>
          </p:nvSpPr>
          <p:spPr>
            <a:xfrm>
              <a:off x="1045689" y="3298193"/>
              <a:ext cx="682162" cy="256478"/>
            </a:xfrm>
            <a:prstGeom prst="rect">
              <a:avLst/>
            </a:prstGeom>
            <a:noFill/>
          </p:spPr>
          <p:txBody>
            <a:bodyPr wrap="square" rtlCol="0">
              <a:spAutoFit/>
            </a:bodyPr>
            <a:lstStyle/>
            <a:p>
              <a:pPr algn="ctr"/>
              <a:r>
                <a:rPr lang="en-US" altLang="zh-CN" sz="1066" dirty="0">
                  <a:solidFill>
                    <a:schemeClr val="bg1"/>
                  </a:solidFill>
                  <a:latin typeface="微软雅黑" panose="020B0503020204020204" pitchFamily="34" charset="-122"/>
                  <a:ea typeface="微软雅黑" panose="020B0503020204020204" pitchFamily="34" charset="-122"/>
                </a:rPr>
                <a:t>2016</a:t>
              </a:r>
              <a:endParaRPr lang="zh-CN" altLang="en-US" sz="1066" dirty="0">
                <a:solidFill>
                  <a:schemeClr val="bg1"/>
                </a:solidFill>
                <a:latin typeface="微软雅黑" panose="020B0503020204020204" pitchFamily="34" charset="-122"/>
                <a:ea typeface="微软雅黑" panose="020B0503020204020204" pitchFamily="34" charset="-122"/>
              </a:endParaRPr>
            </a:p>
          </p:txBody>
        </p:sp>
      </p:grpSp>
      <p:sp>
        <p:nvSpPr>
          <p:cNvPr id="89" name="矩形 64"/>
          <p:cNvSpPr/>
          <p:nvPr/>
        </p:nvSpPr>
        <p:spPr>
          <a:xfrm>
            <a:off x="4153305" y="1269823"/>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dirty="0">
                <a:latin typeface="微软雅黑" pitchFamily="34" charset="-122"/>
                <a:ea typeface="微软雅黑" pitchFamily="34" charset="-122"/>
              </a:rPr>
              <a:t>点击添加小标题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7039310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barn(outVertical)">
                                      <p:cBhvr>
                                        <p:cTn id="7" dur="500"/>
                                        <p:tgtEl>
                                          <p:spTgt spid="8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left)">
                                      <p:cBhvr>
                                        <p:cTn id="35" dur="500"/>
                                        <p:tgtEl>
                                          <p:spTgt spid="6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down)">
                                      <p:cBhvr>
                                        <p:cTn id="43" dur="500"/>
                                        <p:tgtEl>
                                          <p:spTgt spid="4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up)">
                                      <p:cBhvr>
                                        <p:cTn id="55" dur="500"/>
                                        <p:tgtEl>
                                          <p:spTgt spid="7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down)">
                                      <p:cBhvr>
                                        <p:cTn id="67" dur="500"/>
                                        <p:tgtEl>
                                          <p:spTgt spid="51"/>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left)">
                                      <p:cBhvr>
                                        <p:cTn id="71" dur="500"/>
                                        <p:tgtEl>
                                          <p:spTgt spid="55"/>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wipe(up)">
                                      <p:cBhvr>
                                        <p:cTn id="79" dur="500"/>
                                        <p:tgtEl>
                                          <p:spTgt spid="79"/>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wipe(left)">
                                      <p:cBhvr>
                                        <p:cTn id="83" dur="500"/>
                                        <p:tgtEl>
                                          <p:spTgt spid="83"/>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500"/>
                                        <p:tgtEl>
                                          <p:spTgt spid="59"/>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down)">
                                      <p:cBhvr>
                                        <p:cTn id="91" dur="500"/>
                                        <p:tgtEl>
                                          <p:spTgt spid="58"/>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wipe(left)">
                                      <p:cBhvr>
                                        <p:cTn id="95" dur="500"/>
                                        <p:tgtEl>
                                          <p:spTgt spid="62"/>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fade">
                                      <p:cBhvr>
                                        <p:cTn id="99" dur="500"/>
                                        <p:tgtEl>
                                          <p:spTgt spid="86"/>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6"/>
                                        </p:tgtEl>
                                      </p:cBhvr>
                                    </p:animEffect>
                                    <p:animScale>
                                      <p:cBhvr>
                                        <p:cTn id="103" dur="250" autoRev="1" fill="hold"/>
                                        <p:tgtEl>
                                          <p:spTgt spid="8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81"/>
          <p:cNvGrpSpPr/>
          <p:nvPr/>
        </p:nvGrpSpPr>
        <p:grpSpPr>
          <a:xfrm>
            <a:off x="3890256" y="1505453"/>
            <a:ext cx="4794161" cy="4218359"/>
            <a:chOff x="3802432" y="815742"/>
            <a:chExt cx="4795409" cy="4219457"/>
          </a:xfrm>
          <a:solidFill>
            <a:schemeClr val="bg1">
              <a:lumMod val="75000"/>
              <a:alpha val="36000"/>
            </a:schemeClr>
          </a:solidFill>
        </p:grpSpPr>
        <p:sp>
          <p:nvSpPr>
            <p:cNvPr id="112" name="任意多边形 76"/>
            <p:cNvSpPr/>
            <p:nvPr/>
          </p:nvSpPr>
          <p:spPr>
            <a:xfrm>
              <a:off x="3802432" y="1726704"/>
              <a:ext cx="1114740"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任意多边形 77"/>
            <p:cNvSpPr/>
            <p:nvPr/>
          </p:nvSpPr>
          <p:spPr>
            <a:xfrm>
              <a:off x="4111394" y="2638732"/>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任意多边形 78"/>
            <p:cNvSpPr/>
            <p:nvPr/>
          </p:nvSpPr>
          <p:spPr>
            <a:xfrm>
              <a:off x="6251249" y="2688607"/>
              <a:ext cx="2346592" cy="234659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任意多边形 79"/>
            <p:cNvSpPr/>
            <p:nvPr/>
          </p:nvSpPr>
          <p:spPr>
            <a:xfrm>
              <a:off x="6189737" y="815742"/>
              <a:ext cx="1569762" cy="156976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任意多边形 80"/>
            <p:cNvSpPr/>
            <p:nvPr/>
          </p:nvSpPr>
          <p:spPr>
            <a:xfrm>
              <a:off x="5248156" y="1719897"/>
              <a:ext cx="1708758" cy="170875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7" name="组合 26"/>
          <p:cNvGrpSpPr/>
          <p:nvPr/>
        </p:nvGrpSpPr>
        <p:grpSpPr>
          <a:xfrm>
            <a:off x="4497740" y="1563938"/>
            <a:ext cx="3199567" cy="5108185"/>
            <a:chOff x="2628900" y="0"/>
            <a:chExt cx="3924300" cy="6265240"/>
          </a:xfrm>
        </p:grpSpPr>
        <p:sp>
          <p:nvSpPr>
            <p:cNvPr id="118" name="圆角矩形 10"/>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任意多边形 9"/>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任意多边形 12"/>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圆角矩形 23"/>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圆角矩形 20"/>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圆角矩形 21"/>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圆角矩形 22"/>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任意多边形 4"/>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94000">
                  <a:schemeClr val="bg1"/>
                </a:gs>
                <a:gs pos="84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圆角矩形 13"/>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圆角矩形 14"/>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圆角矩形 15"/>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圆角矩形 16"/>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圆角矩形 17"/>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圆角矩形 18"/>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圆角矩形 24"/>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圆角矩形 25"/>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4" name="任意多边形 51"/>
          <p:cNvSpPr/>
          <p:nvPr/>
        </p:nvSpPr>
        <p:spPr>
          <a:xfrm>
            <a:off x="5361805" y="3668207"/>
            <a:ext cx="1035110" cy="103511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35" name="任意多边形 53"/>
          <p:cNvSpPr/>
          <p:nvPr/>
        </p:nvSpPr>
        <p:spPr>
          <a:xfrm>
            <a:off x="6281687" y="3397321"/>
            <a:ext cx="774034" cy="774034"/>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grpSp>
        <p:nvGrpSpPr>
          <p:cNvPr id="136" name="组合 74"/>
          <p:cNvGrpSpPr/>
          <p:nvPr/>
        </p:nvGrpSpPr>
        <p:grpSpPr>
          <a:xfrm>
            <a:off x="5155016" y="2062284"/>
            <a:ext cx="1658423" cy="1658423"/>
            <a:chOff x="1325410" y="1372731"/>
            <a:chExt cx="1251559" cy="1251560"/>
          </a:xfrm>
          <a:solidFill>
            <a:schemeClr val="accent1"/>
          </a:solidFill>
          <a:effectLst>
            <a:outerShdw blurRad="76200" dist="38100" dir="2700000" algn="tl" rotWithShape="0">
              <a:prstClr val="black">
                <a:alpha val="40000"/>
              </a:prstClr>
            </a:outerShdw>
          </a:effectLst>
        </p:grpSpPr>
        <p:sp>
          <p:nvSpPr>
            <p:cNvPr id="137" name="任意多边形 68"/>
            <p:cNvSpPr/>
            <p:nvPr/>
          </p:nvSpPr>
          <p:spPr>
            <a:xfrm>
              <a:off x="1325410"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8" name="任意多边形 69"/>
            <p:cNvSpPr/>
            <p:nvPr/>
          </p:nvSpPr>
          <p:spPr>
            <a:xfrm rot="5400000">
              <a:off x="1951189" y="1372732"/>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任意多边形 70"/>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任意多边形 71"/>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1" name="Group 4"/>
          <p:cNvGrpSpPr>
            <a:grpSpLocks noChangeAspect="1"/>
          </p:cNvGrpSpPr>
          <p:nvPr/>
        </p:nvGrpSpPr>
        <p:grpSpPr bwMode="auto">
          <a:xfrm>
            <a:off x="3479357" y="2349470"/>
            <a:ext cx="420477" cy="492750"/>
            <a:chOff x="1776" y="1776"/>
            <a:chExt cx="64" cy="75"/>
          </a:xfrm>
          <a:solidFill>
            <a:schemeClr val="accent2"/>
          </a:solidFill>
        </p:grpSpPr>
        <p:sp>
          <p:nvSpPr>
            <p:cNvPr id="142"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3"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4"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5"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grpSp>
      <p:grpSp>
        <p:nvGrpSpPr>
          <p:cNvPr id="146" name="Group 18"/>
          <p:cNvGrpSpPr>
            <a:grpSpLocks noChangeAspect="1"/>
          </p:cNvGrpSpPr>
          <p:nvPr/>
        </p:nvGrpSpPr>
        <p:grpSpPr bwMode="auto">
          <a:xfrm>
            <a:off x="7553376" y="4845558"/>
            <a:ext cx="427030" cy="397912"/>
            <a:chOff x="3802" y="2858"/>
            <a:chExt cx="616" cy="574"/>
          </a:xfrm>
          <a:solidFill>
            <a:schemeClr val="accent4"/>
          </a:solidFill>
        </p:grpSpPr>
        <p:sp>
          <p:nvSpPr>
            <p:cNvPr id="14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4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grpSp>
      <p:grpSp>
        <p:nvGrpSpPr>
          <p:cNvPr id="152" name="Group 13"/>
          <p:cNvGrpSpPr>
            <a:grpSpLocks noChangeAspect="1"/>
          </p:cNvGrpSpPr>
          <p:nvPr/>
        </p:nvGrpSpPr>
        <p:grpSpPr bwMode="auto">
          <a:xfrm>
            <a:off x="8194421" y="2318338"/>
            <a:ext cx="512758" cy="521404"/>
            <a:chOff x="2426" y="2745"/>
            <a:chExt cx="593" cy="603"/>
          </a:xfrm>
          <a:solidFill>
            <a:schemeClr val="accent3"/>
          </a:solidFill>
        </p:grpSpPr>
        <p:sp>
          <p:nvSpPr>
            <p:cNvPr id="153" name="Freeform 14"/>
            <p:cNvSpPr>
              <a:spLocks/>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4"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grpSp>
      <p:grpSp>
        <p:nvGrpSpPr>
          <p:cNvPr id="155" name="组合 97"/>
          <p:cNvGrpSpPr/>
          <p:nvPr/>
        </p:nvGrpSpPr>
        <p:grpSpPr>
          <a:xfrm>
            <a:off x="4156290" y="4764031"/>
            <a:ext cx="440637" cy="479515"/>
            <a:chOff x="4873626" y="1965325"/>
            <a:chExt cx="269876" cy="293688"/>
          </a:xfrm>
          <a:solidFill>
            <a:schemeClr val="accent1"/>
          </a:solidFill>
        </p:grpSpPr>
        <p:sp>
          <p:nvSpPr>
            <p:cNvPr id="156"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7"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8"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sp>
          <p:nvSpPr>
            <p:cNvPr id="159"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a:solidFill>
                  <a:prstClr val="black"/>
                </a:solidFill>
              </a:endParaRPr>
            </a:p>
          </p:txBody>
        </p:sp>
      </p:grpSp>
      <p:grpSp>
        <p:nvGrpSpPr>
          <p:cNvPr id="160" name="组合 104"/>
          <p:cNvGrpSpPr/>
          <p:nvPr/>
        </p:nvGrpSpPr>
        <p:grpSpPr>
          <a:xfrm>
            <a:off x="915749" y="2830812"/>
            <a:ext cx="3441448" cy="928053"/>
            <a:chOff x="6514886" y="3179834"/>
            <a:chExt cx="2517564" cy="638644"/>
          </a:xfrm>
        </p:grpSpPr>
        <p:sp>
          <p:nvSpPr>
            <p:cNvPr id="161" name="文本框 102"/>
            <p:cNvSpPr txBox="1"/>
            <p:nvPr/>
          </p:nvSpPr>
          <p:spPr>
            <a:xfrm>
              <a:off x="7109327" y="3179834"/>
              <a:ext cx="1923123" cy="254158"/>
            </a:xfrm>
            <a:prstGeom prst="rect">
              <a:avLst/>
            </a:prstGeom>
            <a:noFill/>
          </p:spPr>
          <p:txBody>
            <a:bodyPr wrap="square" rtlCol="0">
              <a:spAutoFit/>
            </a:bodyPr>
            <a:lstStyle/>
            <a:p>
              <a:r>
                <a:rPr lang="zh-CN" altLang="en-US" dirty="0">
                  <a:solidFill>
                    <a:schemeClr val="accent1"/>
                  </a:solidFill>
                  <a:latin typeface="+mn-ea"/>
                </a:rPr>
                <a:t>在此添加标题</a:t>
              </a:r>
            </a:p>
          </p:txBody>
        </p:sp>
        <p:sp>
          <p:nvSpPr>
            <p:cNvPr id="162" name="文本框 103"/>
            <p:cNvSpPr txBox="1"/>
            <p:nvPr/>
          </p:nvSpPr>
          <p:spPr>
            <a:xfrm>
              <a:off x="6514886" y="3465217"/>
              <a:ext cx="2159680" cy="353261"/>
            </a:xfrm>
            <a:prstGeom prst="rect">
              <a:avLst/>
            </a:prstGeom>
            <a:noFill/>
          </p:spPr>
          <p:txBody>
            <a:bodyPr wrap="square" rtlCol="0">
              <a:spAutoFit/>
            </a:bodyPr>
            <a:lstStyle/>
            <a:p>
              <a:pPr algn="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itchFamily="34" charset="-122"/>
                <a:ea typeface="微软雅黑" pitchFamily="34" charset="-122"/>
              </a:endParaRPr>
            </a:p>
          </p:txBody>
        </p:sp>
      </p:grpSp>
      <p:grpSp>
        <p:nvGrpSpPr>
          <p:cNvPr id="163" name="组合 105"/>
          <p:cNvGrpSpPr/>
          <p:nvPr/>
        </p:nvGrpSpPr>
        <p:grpSpPr>
          <a:xfrm>
            <a:off x="2033062" y="5155754"/>
            <a:ext cx="3073651" cy="1080292"/>
            <a:chOff x="7109327" y="3179834"/>
            <a:chExt cx="1923123" cy="882511"/>
          </a:xfrm>
        </p:grpSpPr>
        <p:sp>
          <p:nvSpPr>
            <p:cNvPr id="164" name="文本框 106"/>
            <p:cNvSpPr txBox="1"/>
            <p:nvPr/>
          </p:nvSpPr>
          <p:spPr>
            <a:xfrm>
              <a:off x="7109327" y="3179834"/>
              <a:ext cx="1923123" cy="301714"/>
            </a:xfrm>
            <a:prstGeom prst="rect">
              <a:avLst/>
            </a:prstGeom>
            <a:noFill/>
          </p:spPr>
          <p:txBody>
            <a:bodyPr wrap="square" rtlCol="0">
              <a:spAutoFit/>
            </a:bodyPr>
            <a:lstStyle/>
            <a:p>
              <a:r>
                <a:rPr lang="zh-CN" altLang="en-US" dirty="0">
                  <a:solidFill>
                    <a:schemeClr val="accent1"/>
                  </a:solidFill>
                  <a:latin typeface="+mn-ea"/>
                </a:rPr>
                <a:t>在此添加标题</a:t>
              </a:r>
            </a:p>
          </p:txBody>
        </p:sp>
        <p:sp>
          <p:nvSpPr>
            <p:cNvPr id="165" name="文本框 107"/>
            <p:cNvSpPr txBox="1"/>
            <p:nvPr/>
          </p:nvSpPr>
          <p:spPr>
            <a:xfrm>
              <a:off x="7115247" y="3642983"/>
              <a:ext cx="1900656" cy="419362"/>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itchFamily="34" charset="-122"/>
                <a:ea typeface="微软雅黑" pitchFamily="34" charset="-122"/>
              </a:endParaRPr>
            </a:p>
          </p:txBody>
        </p:sp>
      </p:grpSp>
      <p:grpSp>
        <p:nvGrpSpPr>
          <p:cNvPr id="166" name="组合 108"/>
          <p:cNvGrpSpPr/>
          <p:nvPr/>
        </p:nvGrpSpPr>
        <p:grpSpPr>
          <a:xfrm>
            <a:off x="7424559" y="5258459"/>
            <a:ext cx="3140677" cy="955383"/>
            <a:chOff x="7109327" y="3179834"/>
            <a:chExt cx="2056118" cy="616792"/>
          </a:xfrm>
        </p:grpSpPr>
        <p:sp>
          <p:nvSpPr>
            <p:cNvPr id="167" name="文本框 109"/>
            <p:cNvSpPr txBox="1"/>
            <p:nvPr/>
          </p:nvSpPr>
          <p:spPr>
            <a:xfrm>
              <a:off x="7109327" y="3179834"/>
              <a:ext cx="1923123" cy="238439"/>
            </a:xfrm>
            <a:prstGeom prst="rect">
              <a:avLst/>
            </a:prstGeom>
            <a:noFill/>
          </p:spPr>
          <p:txBody>
            <a:bodyPr wrap="square" rtlCol="0">
              <a:spAutoFit/>
            </a:bodyPr>
            <a:lstStyle/>
            <a:p>
              <a:r>
                <a:rPr lang="zh-CN" altLang="en-US" dirty="0">
                  <a:solidFill>
                    <a:schemeClr val="accent1"/>
                  </a:solidFill>
                  <a:latin typeface="+mn-ea"/>
                </a:rPr>
                <a:t>在此添加标题</a:t>
              </a:r>
            </a:p>
          </p:txBody>
        </p:sp>
        <p:sp>
          <p:nvSpPr>
            <p:cNvPr id="168" name="文本框 110"/>
            <p:cNvSpPr txBox="1"/>
            <p:nvPr/>
          </p:nvSpPr>
          <p:spPr>
            <a:xfrm>
              <a:off x="7115247" y="3465212"/>
              <a:ext cx="2050198" cy="331414"/>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itchFamily="34" charset="-122"/>
                <a:ea typeface="微软雅黑" pitchFamily="34" charset="-122"/>
              </a:endParaRPr>
            </a:p>
          </p:txBody>
        </p:sp>
      </p:grpSp>
      <p:grpSp>
        <p:nvGrpSpPr>
          <p:cNvPr id="169" name="组合 111"/>
          <p:cNvGrpSpPr/>
          <p:nvPr/>
        </p:nvGrpSpPr>
        <p:grpSpPr>
          <a:xfrm>
            <a:off x="8101433" y="2819557"/>
            <a:ext cx="3073245" cy="946371"/>
            <a:chOff x="7109327" y="3132035"/>
            <a:chExt cx="1923123" cy="711476"/>
          </a:xfrm>
        </p:grpSpPr>
        <p:sp>
          <p:nvSpPr>
            <p:cNvPr id="170" name="文本框 112"/>
            <p:cNvSpPr txBox="1"/>
            <p:nvPr/>
          </p:nvSpPr>
          <p:spPr>
            <a:xfrm>
              <a:off x="7109327" y="3132035"/>
              <a:ext cx="1923123" cy="277662"/>
            </a:xfrm>
            <a:prstGeom prst="rect">
              <a:avLst/>
            </a:prstGeom>
            <a:noFill/>
          </p:spPr>
          <p:txBody>
            <a:bodyPr wrap="square" rtlCol="0">
              <a:spAutoFit/>
            </a:bodyPr>
            <a:lstStyle/>
            <a:p>
              <a:r>
                <a:rPr lang="zh-CN" altLang="en-US" dirty="0">
                  <a:solidFill>
                    <a:schemeClr val="accent1"/>
                  </a:solidFill>
                  <a:latin typeface="+mn-ea"/>
                </a:rPr>
                <a:t>在此添加标题</a:t>
              </a:r>
            </a:p>
          </p:txBody>
        </p:sp>
        <p:sp>
          <p:nvSpPr>
            <p:cNvPr id="171" name="文本框 113"/>
            <p:cNvSpPr txBox="1"/>
            <p:nvPr/>
          </p:nvSpPr>
          <p:spPr>
            <a:xfrm>
              <a:off x="7125621" y="3457581"/>
              <a:ext cx="1790080" cy="385930"/>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itchFamily="34" charset="-122"/>
                <a:ea typeface="微软雅黑" pitchFamily="34" charset="-122"/>
              </a:endParaRPr>
            </a:p>
          </p:txBody>
        </p:sp>
      </p:grpSp>
      <p:sp>
        <p:nvSpPr>
          <p:cNvPr id="172" name="椭圆 264"/>
          <p:cNvSpPr/>
          <p:nvPr/>
        </p:nvSpPr>
        <p:spPr>
          <a:xfrm rot="1860000">
            <a:off x="6090132" y="336551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3" name="椭圆 140"/>
          <p:cNvSpPr/>
          <p:nvPr/>
        </p:nvSpPr>
        <p:spPr>
          <a:xfrm>
            <a:off x="4009534" y="222169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4" name="椭圆 141"/>
          <p:cNvSpPr/>
          <p:nvPr/>
        </p:nvSpPr>
        <p:spPr>
          <a:xfrm>
            <a:off x="4085460" y="20933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5" name="椭圆 142"/>
          <p:cNvSpPr/>
          <p:nvPr/>
        </p:nvSpPr>
        <p:spPr>
          <a:xfrm>
            <a:off x="4169298" y="19699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6" name="椭圆 143"/>
          <p:cNvSpPr/>
          <p:nvPr/>
        </p:nvSpPr>
        <p:spPr>
          <a:xfrm>
            <a:off x="4260717" y="185209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7" name="椭圆 144"/>
          <p:cNvSpPr/>
          <p:nvPr/>
        </p:nvSpPr>
        <p:spPr>
          <a:xfrm>
            <a:off x="4359355" y="174020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8" name="椭圆 145"/>
          <p:cNvSpPr/>
          <p:nvPr/>
        </p:nvSpPr>
        <p:spPr>
          <a:xfrm>
            <a:off x="4464825" y="16347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79" name="椭圆 146"/>
          <p:cNvSpPr/>
          <p:nvPr/>
        </p:nvSpPr>
        <p:spPr>
          <a:xfrm>
            <a:off x="4576709" y="153610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0" name="椭圆 147"/>
          <p:cNvSpPr/>
          <p:nvPr/>
        </p:nvSpPr>
        <p:spPr>
          <a:xfrm>
            <a:off x="4694565" y="144468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1" name="椭圆 148"/>
          <p:cNvSpPr/>
          <p:nvPr/>
        </p:nvSpPr>
        <p:spPr>
          <a:xfrm>
            <a:off x="4817929" y="136084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2" name="椭圆 149"/>
          <p:cNvSpPr/>
          <p:nvPr/>
        </p:nvSpPr>
        <p:spPr>
          <a:xfrm>
            <a:off x="4946313" y="128491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3" name="椭圆 150"/>
          <p:cNvSpPr/>
          <p:nvPr/>
        </p:nvSpPr>
        <p:spPr>
          <a:xfrm>
            <a:off x="5079212" y="121720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4" name="椭圆 151"/>
          <p:cNvSpPr/>
          <p:nvPr/>
        </p:nvSpPr>
        <p:spPr>
          <a:xfrm>
            <a:off x="5216101" y="115796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5" name="椭圆 152"/>
          <p:cNvSpPr/>
          <p:nvPr/>
        </p:nvSpPr>
        <p:spPr>
          <a:xfrm>
            <a:off x="5356439" y="11074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6" name="椭圆 153"/>
          <p:cNvSpPr/>
          <p:nvPr/>
        </p:nvSpPr>
        <p:spPr>
          <a:xfrm>
            <a:off x="5499673" y="106582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7" name="椭圆 154"/>
          <p:cNvSpPr/>
          <p:nvPr/>
        </p:nvSpPr>
        <p:spPr>
          <a:xfrm>
            <a:off x="5645236" y="103329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8" name="椭圆 155"/>
          <p:cNvSpPr/>
          <p:nvPr/>
        </p:nvSpPr>
        <p:spPr>
          <a:xfrm>
            <a:off x="5792556" y="100995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89" name="椭圆 156"/>
          <p:cNvSpPr/>
          <p:nvPr/>
        </p:nvSpPr>
        <p:spPr>
          <a:xfrm>
            <a:off x="5941050" y="995920"/>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0" name="椭圆 157"/>
          <p:cNvSpPr/>
          <p:nvPr/>
        </p:nvSpPr>
        <p:spPr>
          <a:xfrm>
            <a:off x="6090132" y="99123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1" name="椭圆 158"/>
          <p:cNvSpPr/>
          <p:nvPr/>
        </p:nvSpPr>
        <p:spPr>
          <a:xfrm>
            <a:off x="6239215" y="995920"/>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2" name="椭圆 159"/>
          <p:cNvSpPr/>
          <p:nvPr/>
        </p:nvSpPr>
        <p:spPr>
          <a:xfrm>
            <a:off x="6387709" y="100995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3" name="椭圆 160"/>
          <p:cNvSpPr/>
          <p:nvPr/>
        </p:nvSpPr>
        <p:spPr>
          <a:xfrm>
            <a:off x="6535028" y="103329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4" name="椭圆 161"/>
          <p:cNvSpPr/>
          <p:nvPr/>
        </p:nvSpPr>
        <p:spPr>
          <a:xfrm>
            <a:off x="6680592" y="1065828"/>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5" name="椭圆 162"/>
          <p:cNvSpPr/>
          <p:nvPr/>
        </p:nvSpPr>
        <p:spPr>
          <a:xfrm>
            <a:off x="6823825" y="110744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6" name="椭圆 163"/>
          <p:cNvSpPr/>
          <p:nvPr/>
        </p:nvSpPr>
        <p:spPr>
          <a:xfrm>
            <a:off x="6964165" y="115796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7" name="椭圆 164"/>
          <p:cNvSpPr/>
          <p:nvPr/>
        </p:nvSpPr>
        <p:spPr>
          <a:xfrm>
            <a:off x="7101053" y="121720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8" name="椭圆 165"/>
          <p:cNvSpPr/>
          <p:nvPr/>
        </p:nvSpPr>
        <p:spPr>
          <a:xfrm>
            <a:off x="7233952" y="128491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199" name="椭圆 166"/>
          <p:cNvSpPr/>
          <p:nvPr/>
        </p:nvSpPr>
        <p:spPr>
          <a:xfrm>
            <a:off x="7362336" y="136084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0" name="椭圆 167"/>
          <p:cNvSpPr/>
          <p:nvPr/>
        </p:nvSpPr>
        <p:spPr>
          <a:xfrm>
            <a:off x="7485701" y="144468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1" name="椭圆 168"/>
          <p:cNvSpPr/>
          <p:nvPr/>
        </p:nvSpPr>
        <p:spPr>
          <a:xfrm>
            <a:off x="7603557" y="153610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2" name="椭圆 169"/>
          <p:cNvSpPr/>
          <p:nvPr/>
        </p:nvSpPr>
        <p:spPr>
          <a:xfrm>
            <a:off x="7715441" y="163473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3" name="椭圆 170"/>
          <p:cNvSpPr/>
          <p:nvPr/>
        </p:nvSpPr>
        <p:spPr>
          <a:xfrm>
            <a:off x="7820909" y="174020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4" name="椭圆 171"/>
          <p:cNvSpPr/>
          <p:nvPr/>
        </p:nvSpPr>
        <p:spPr>
          <a:xfrm>
            <a:off x="7919548" y="185209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5" name="椭圆 172"/>
          <p:cNvSpPr/>
          <p:nvPr/>
        </p:nvSpPr>
        <p:spPr>
          <a:xfrm>
            <a:off x="8010967" y="19699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6" name="椭圆 173"/>
          <p:cNvSpPr/>
          <p:nvPr/>
        </p:nvSpPr>
        <p:spPr>
          <a:xfrm>
            <a:off x="8094805" y="20933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7" name="椭圆 174"/>
          <p:cNvSpPr/>
          <p:nvPr/>
        </p:nvSpPr>
        <p:spPr>
          <a:xfrm>
            <a:off x="8170732" y="222169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8" name="椭圆 185"/>
          <p:cNvSpPr/>
          <p:nvPr/>
        </p:nvSpPr>
        <p:spPr>
          <a:xfrm>
            <a:off x="8422359" y="3810413"/>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09" name="椭圆 186"/>
          <p:cNvSpPr/>
          <p:nvPr/>
        </p:nvSpPr>
        <p:spPr>
          <a:xfrm>
            <a:off x="8389821" y="395597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0" name="椭圆 187"/>
          <p:cNvSpPr/>
          <p:nvPr/>
        </p:nvSpPr>
        <p:spPr>
          <a:xfrm>
            <a:off x="8348208" y="409921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1" name="椭圆 188"/>
          <p:cNvSpPr/>
          <p:nvPr/>
        </p:nvSpPr>
        <p:spPr>
          <a:xfrm>
            <a:off x="8297684" y="42395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2" name="椭圆 189"/>
          <p:cNvSpPr/>
          <p:nvPr/>
        </p:nvSpPr>
        <p:spPr>
          <a:xfrm>
            <a:off x="8238447" y="437643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3" name="椭圆 190"/>
          <p:cNvSpPr/>
          <p:nvPr/>
        </p:nvSpPr>
        <p:spPr>
          <a:xfrm>
            <a:off x="8170732" y="450933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4" name="椭圆 191"/>
          <p:cNvSpPr/>
          <p:nvPr/>
        </p:nvSpPr>
        <p:spPr>
          <a:xfrm>
            <a:off x="8094805" y="463772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5" name="椭圆 280"/>
          <p:cNvSpPr/>
          <p:nvPr/>
        </p:nvSpPr>
        <p:spPr>
          <a:xfrm>
            <a:off x="4085460" y="463772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6" name="椭圆 281"/>
          <p:cNvSpPr/>
          <p:nvPr/>
        </p:nvSpPr>
        <p:spPr>
          <a:xfrm>
            <a:off x="4009534" y="4509336"/>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7" name="椭圆 282"/>
          <p:cNvSpPr/>
          <p:nvPr/>
        </p:nvSpPr>
        <p:spPr>
          <a:xfrm>
            <a:off x="3941819" y="4376437"/>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8" name="椭圆 283"/>
          <p:cNvSpPr/>
          <p:nvPr/>
        </p:nvSpPr>
        <p:spPr>
          <a:xfrm>
            <a:off x="3882582" y="423954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19" name="椭圆 296"/>
          <p:cNvSpPr/>
          <p:nvPr/>
        </p:nvSpPr>
        <p:spPr>
          <a:xfrm>
            <a:off x="3832056" y="4099211"/>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0" name="椭圆 297"/>
          <p:cNvSpPr/>
          <p:nvPr/>
        </p:nvSpPr>
        <p:spPr>
          <a:xfrm>
            <a:off x="3790443" y="3955979"/>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1" name="椭圆 298"/>
          <p:cNvSpPr/>
          <p:nvPr/>
        </p:nvSpPr>
        <p:spPr>
          <a:xfrm>
            <a:off x="3757906" y="3810414"/>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22" name="椭圆 299"/>
          <p:cNvSpPr/>
          <p:nvPr/>
        </p:nvSpPr>
        <p:spPr>
          <a:xfrm>
            <a:off x="3734574" y="3663095"/>
            <a:ext cx="45708" cy="457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a:solidFill>
                <a:prstClr val="white"/>
              </a:solidFill>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3274181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2000"/>
                                        <p:tgtEl>
                                          <p:spTgt spid="136"/>
                                        </p:tgtEl>
                                      </p:cBhvr>
                                    </p:animEffect>
                                    <p:anim calcmode="lin" valueType="num">
                                      <p:cBhvr>
                                        <p:cTn id="8" dur="2000" fill="hold"/>
                                        <p:tgtEl>
                                          <p:spTgt spid="136"/>
                                        </p:tgtEl>
                                        <p:attrNameLst>
                                          <p:attrName>style.rotation</p:attrName>
                                        </p:attrNameLst>
                                      </p:cBhvr>
                                      <p:tavLst>
                                        <p:tav tm="0">
                                          <p:val>
                                            <p:fltVal val="720"/>
                                          </p:val>
                                        </p:tav>
                                        <p:tav tm="100000">
                                          <p:val>
                                            <p:fltVal val="0"/>
                                          </p:val>
                                        </p:tav>
                                      </p:tavLst>
                                    </p:anim>
                                    <p:anim calcmode="lin" valueType="num">
                                      <p:cBhvr>
                                        <p:cTn id="9" dur="2000" fill="hold"/>
                                        <p:tgtEl>
                                          <p:spTgt spid="136"/>
                                        </p:tgtEl>
                                        <p:attrNameLst>
                                          <p:attrName>ppt_h</p:attrName>
                                        </p:attrNameLst>
                                      </p:cBhvr>
                                      <p:tavLst>
                                        <p:tav tm="0">
                                          <p:val>
                                            <p:fltVal val="0"/>
                                          </p:val>
                                        </p:tav>
                                        <p:tav tm="100000">
                                          <p:val>
                                            <p:strVal val="#ppt_h"/>
                                          </p:val>
                                        </p:tav>
                                      </p:tavLst>
                                    </p:anim>
                                    <p:anim calcmode="lin" valueType="num">
                                      <p:cBhvr>
                                        <p:cTn id="10" dur="2000" fill="hold"/>
                                        <p:tgtEl>
                                          <p:spTgt spid="136"/>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fade">
                                      <p:cBhvr>
                                        <p:cTn id="13" dur="2000"/>
                                        <p:tgtEl>
                                          <p:spTgt spid="134"/>
                                        </p:tgtEl>
                                      </p:cBhvr>
                                    </p:animEffect>
                                    <p:anim calcmode="lin" valueType="num">
                                      <p:cBhvr>
                                        <p:cTn id="14" dur="2000" fill="hold"/>
                                        <p:tgtEl>
                                          <p:spTgt spid="134"/>
                                        </p:tgtEl>
                                        <p:attrNameLst>
                                          <p:attrName>style.rotation</p:attrName>
                                        </p:attrNameLst>
                                      </p:cBhvr>
                                      <p:tavLst>
                                        <p:tav tm="0">
                                          <p:val>
                                            <p:fltVal val="720"/>
                                          </p:val>
                                        </p:tav>
                                        <p:tav tm="100000">
                                          <p:val>
                                            <p:fltVal val="0"/>
                                          </p:val>
                                        </p:tav>
                                      </p:tavLst>
                                    </p:anim>
                                    <p:anim calcmode="lin" valueType="num">
                                      <p:cBhvr>
                                        <p:cTn id="15" dur="2000" fill="hold"/>
                                        <p:tgtEl>
                                          <p:spTgt spid="134"/>
                                        </p:tgtEl>
                                        <p:attrNameLst>
                                          <p:attrName>ppt_h</p:attrName>
                                        </p:attrNameLst>
                                      </p:cBhvr>
                                      <p:tavLst>
                                        <p:tav tm="0">
                                          <p:val>
                                            <p:fltVal val="0"/>
                                          </p:val>
                                        </p:tav>
                                        <p:tav tm="100000">
                                          <p:val>
                                            <p:strVal val="#ppt_h"/>
                                          </p:val>
                                        </p:tav>
                                      </p:tavLst>
                                    </p:anim>
                                    <p:anim calcmode="lin" valueType="num">
                                      <p:cBhvr>
                                        <p:cTn id="16" dur="2000" fill="hold"/>
                                        <p:tgtEl>
                                          <p:spTgt spid="134"/>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35"/>
                                        </p:tgtEl>
                                        <p:attrNameLst>
                                          <p:attrName>style.visibility</p:attrName>
                                        </p:attrNameLst>
                                      </p:cBhvr>
                                      <p:to>
                                        <p:strVal val="visible"/>
                                      </p:to>
                                    </p:set>
                                    <p:animEffect transition="in" filter="fade">
                                      <p:cBhvr>
                                        <p:cTn id="19" dur="2000"/>
                                        <p:tgtEl>
                                          <p:spTgt spid="135"/>
                                        </p:tgtEl>
                                      </p:cBhvr>
                                    </p:animEffect>
                                    <p:anim calcmode="lin" valueType="num">
                                      <p:cBhvr>
                                        <p:cTn id="20" dur="2000" fill="hold"/>
                                        <p:tgtEl>
                                          <p:spTgt spid="135"/>
                                        </p:tgtEl>
                                        <p:attrNameLst>
                                          <p:attrName>style.rotation</p:attrName>
                                        </p:attrNameLst>
                                      </p:cBhvr>
                                      <p:tavLst>
                                        <p:tav tm="0">
                                          <p:val>
                                            <p:fltVal val="720"/>
                                          </p:val>
                                        </p:tav>
                                        <p:tav tm="100000">
                                          <p:val>
                                            <p:fltVal val="0"/>
                                          </p:val>
                                        </p:tav>
                                      </p:tavLst>
                                    </p:anim>
                                    <p:anim calcmode="lin" valueType="num">
                                      <p:cBhvr>
                                        <p:cTn id="21" dur="2000" fill="hold"/>
                                        <p:tgtEl>
                                          <p:spTgt spid="135"/>
                                        </p:tgtEl>
                                        <p:attrNameLst>
                                          <p:attrName>ppt_h</p:attrName>
                                        </p:attrNameLst>
                                      </p:cBhvr>
                                      <p:tavLst>
                                        <p:tav tm="0">
                                          <p:val>
                                            <p:fltVal val="0"/>
                                          </p:val>
                                        </p:tav>
                                        <p:tav tm="100000">
                                          <p:val>
                                            <p:strVal val="#ppt_h"/>
                                          </p:val>
                                        </p:tav>
                                      </p:tavLst>
                                    </p:anim>
                                    <p:anim calcmode="lin" valueType="num">
                                      <p:cBhvr>
                                        <p:cTn id="22" dur="2000" fill="hold"/>
                                        <p:tgtEl>
                                          <p:spTgt spid="135"/>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1000"/>
                                        <p:tgtEl>
                                          <p:spTgt spid="155"/>
                                        </p:tgtEl>
                                      </p:cBhvr>
                                    </p:animEffect>
                                    <p:anim calcmode="lin" valueType="num">
                                      <p:cBhvr>
                                        <p:cTn id="27" dur="1000" fill="hold"/>
                                        <p:tgtEl>
                                          <p:spTgt spid="155"/>
                                        </p:tgtEl>
                                        <p:attrNameLst>
                                          <p:attrName>ppt_x</p:attrName>
                                        </p:attrNameLst>
                                      </p:cBhvr>
                                      <p:tavLst>
                                        <p:tav tm="0">
                                          <p:val>
                                            <p:strVal val="#ppt_x"/>
                                          </p:val>
                                        </p:tav>
                                        <p:tav tm="100000">
                                          <p:val>
                                            <p:strVal val="#ppt_x"/>
                                          </p:val>
                                        </p:tav>
                                      </p:tavLst>
                                    </p:anim>
                                    <p:anim calcmode="lin" valueType="num">
                                      <p:cBhvr>
                                        <p:cTn id="28" dur="1000" fill="hold"/>
                                        <p:tgtEl>
                                          <p:spTgt spid="15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1"/>
                                        </p:tgtEl>
                                        <p:attrNameLst>
                                          <p:attrName>style.visibility</p:attrName>
                                        </p:attrNameLst>
                                      </p:cBhvr>
                                      <p:to>
                                        <p:strVal val="visible"/>
                                      </p:to>
                                    </p:set>
                                    <p:animEffect transition="in" filter="fade">
                                      <p:cBhvr>
                                        <p:cTn id="31" dur="1000"/>
                                        <p:tgtEl>
                                          <p:spTgt spid="141"/>
                                        </p:tgtEl>
                                      </p:cBhvr>
                                    </p:animEffect>
                                    <p:anim calcmode="lin" valueType="num">
                                      <p:cBhvr>
                                        <p:cTn id="32" dur="1000" fill="hold"/>
                                        <p:tgtEl>
                                          <p:spTgt spid="141"/>
                                        </p:tgtEl>
                                        <p:attrNameLst>
                                          <p:attrName>ppt_x</p:attrName>
                                        </p:attrNameLst>
                                      </p:cBhvr>
                                      <p:tavLst>
                                        <p:tav tm="0">
                                          <p:val>
                                            <p:strVal val="#ppt_x"/>
                                          </p:val>
                                        </p:tav>
                                        <p:tav tm="100000">
                                          <p:val>
                                            <p:strVal val="#ppt_x"/>
                                          </p:val>
                                        </p:tav>
                                      </p:tavLst>
                                    </p:anim>
                                    <p:anim calcmode="lin" valueType="num">
                                      <p:cBhvr>
                                        <p:cTn id="33" dur="1000" fill="hold"/>
                                        <p:tgtEl>
                                          <p:spTgt spid="14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2"/>
                                        </p:tgtEl>
                                        <p:attrNameLst>
                                          <p:attrName>style.visibility</p:attrName>
                                        </p:attrNameLst>
                                      </p:cBhvr>
                                      <p:to>
                                        <p:strVal val="visible"/>
                                      </p:to>
                                    </p:set>
                                    <p:animEffect transition="in" filter="fade">
                                      <p:cBhvr>
                                        <p:cTn id="36" dur="1000"/>
                                        <p:tgtEl>
                                          <p:spTgt spid="152"/>
                                        </p:tgtEl>
                                      </p:cBhvr>
                                    </p:animEffect>
                                    <p:anim calcmode="lin" valueType="num">
                                      <p:cBhvr>
                                        <p:cTn id="37" dur="1000" fill="hold"/>
                                        <p:tgtEl>
                                          <p:spTgt spid="152"/>
                                        </p:tgtEl>
                                        <p:attrNameLst>
                                          <p:attrName>ppt_x</p:attrName>
                                        </p:attrNameLst>
                                      </p:cBhvr>
                                      <p:tavLst>
                                        <p:tav tm="0">
                                          <p:val>
                                            <p:strVal val="#ppt_x"/>
                                          </p:val>
                                        </p:tav>
                                        <p:tav tm="100000">
                                          <p:val>
                                            <p:strVal val="#ppt_x"/>
                                          </p:val>
                                        </p:tav>
                                      </p:tavLst>
                                    </p:anim>
                                    <p:anim calcmode="lin" valueType="num">
                                      <p:cBhvr>
                                        <p:cTn id="38" dur="1000" fill="hold"/>
                                        <p:tgtEl>
                                          <p:spTgt spid="15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47" presetClass="entr" presetSubtype="0" fill="hold" nodeType="afterEffect">
                                  <p:stCondLst>
                                    <p:cond delay="0"/>
                                  </p:stCondLst>
                                  <p:childTnLst>
                                    <p:set>
                                      <p:cBhvr>
                                        <p:cTn id="46" dur="1" fill="hold">
                                          <p:stCondLst>
                                            <p:cond delay="0"/>
                                          </p:stCondLst>
                                        </p:cTn>
                                        <p:tgtEl>
                                          <p:spTgt spid="163"/>
                                        </p:tgtEl>
                                        <p:attrNameLst>
                                          <p:attrName>style.visibility</p:attrName>
                                        </p:attrNameLst>
                                      </p:cBhvr>
                                      <p:to>
                                        <p:strVal val="visible"/>
                                      </p:to>
                                    </p:set>
                                    <p:animEffect transition="in" filter="fade">
                                      <p:cBhvr>
                                        <p:cTn id="47" dur="1000"/>
                                        <p:tgtEl>
                                          <p:spTgt spid="163"/>
                                        </p:tgtEl>
                                      </p:cBhvr>
                                    </p:animEffect>
                                    <p:anim calcmode="lin" valueType="num">
                                      <p:cBhvr>
                                        <p:cTn id="48" dur="1000" fill="hold"/>
                                        <p:tgtEl>
                                          <p:spTgt spid="163"/>
                                        </p:tgtEl>
                                        <p:attrNameLst>
                                          <p:attrName>ppt_x</p:attrName>
                                        </p:attrNameLst>
                                      </p:cBhvr>
                                      <p:tavLst>
                                        <p:tav tm="0">
                                          <p:val>
                                            <p:strVal val="#ppt_x"/>
                                          </p:val>
                                        </p:tav>
                                        <p:tav tm="100000">
                                          <p:val>
                                            <p:strVal val="#ppt_x"/>
                                          </p:val>
                                        </p:tav>
                                      </p:tavLst>
                                    </p:anim>
                                    <p:anim calcmode="lin" valueType="num">
                                      <p:cBhvr>
                                        <p:cTn id="49" dur="1000" fill="hold"/>
                                        <p:tgtEl>
                                          <p:spTgt spid="16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60"/>
                                        </p:tgtEl>
                                        <p:attrNameLst>
                                          <p:attrName>style.visibility</p:attrName>
                                        </p:attrNameLst>
                                      </p:cBhvr>
                                      <p:to>
                                        <p:strVal val="visible"/>
                                      </p:to>
                                    </p:set>
                                    <p:animEffect transition="in" filter="fade">
                                      <p:cBhvr>
                                        <p:cTn id="52" dur="1000"/>
                                        <p:tgtEl>
                                          <p:spTgt spid="160"/>
                                        </p:tgtEl>
                                      </p:cBhvr>
                                    </p:animEffect>
                                    <p:anim calcmode="lin" valueType="num">
                                      <p:cBhvr>
                                        <p:cTn id="53" dur="1000" fill="hold"/>
                                        <p:tgtEl>
                                          <p:spTgt spid="160"/>
                                        </p:tgtEl>
                                        <p:attrNameLst>
                                          <p:attrName>ppt_x</p:attrName>
                                        </p:attrNameLst>
                                      </p:cBhvr>
                                      <p:tavLst>
                                        <p:tav tm="0">
                                          <p:val>
                                            <p:strVal val="#ppt_x"/>
                                          </p:val>
                                        </p:tav>
                                        <p:tav tm="100000">
                                          <p:val>
                                            <p:strVal val="#ppt_x"/>
                                          </p:val>
                                        </p:tav>
                                      </p:tavLst>
                                    </p:anim>
                                    <p:anim calcmode="lin" valueType="num">
                                      <p:cBhvr>
                                        <p:cTn id="54" dur="1000" fill="hold"/>
                                        <p:tgtEl>
                                          <p:spTgt spid="160"/>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69"/>
                                        </p:tgtEl>
                                        <p:attrNameLst>
                                          <p:attrName>style.visibility</p:attrName>
                                        </p:attrNameLst>
                                      </p:cBhvr>
                                      <p:to>
                                        <p:strVal val="visible"/>
                                      </p:to>
                                    </p:set>
                                    <p:animEffect transition="in" filter="fade">
                                      <p:cBhvr>
                                        <p:cTn id="57" dur="1000"/>
                                        <p:tgtEl>
                                          <p:spTgt spid="169"/>
                                        </p:tgtEl>
                                      </p:cBhvr>
                                    </p:animEffect>
                                    <p:anim calcmode="lin" valueType="num">
                                      <p:cBhvr>
                                        <p:cTn id="58" dur="1000" fill="hold"/>
                                        <p:tgtEl>
                                          <p:spTgt spid="169"/>
                                        </p:tgtEl>
                                        <p:attrNameLst>
                                          <p:attrName>ppt_x</p:attrName>
                                        </p:attrNameLst>
                                      </p:cBhvr>
                                      <p:tavLst>
                                        <p:tav tm="0">
                                          <p:val>
                                            <p:strVal val="#ppt_x"/>
                                          </p:val>
                                        </p:tav>
                                        <p:tav tm="100000">
                                          <p:val>
                                            <p:strVal val="#ppt_x"/>
                                          </p:val>
                                        </p:tav>
                                      </p:tavLst>
                                    </p:anim>
                                    <p:anim calcmode="lin" valueType="num">
                                      <p:cBhvr>
                                        <p:cTn id="59" dur="1000" fill="hold"/>
                                        <p:tgtEl>
                                          <p:spTgt spid="169"/>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66"/>
                                        </p:tgtEl>
                                        <p:attrNameLst>
                                          <p:attrName>style.visibility</p:attrName>
                                        </p:attrNameLst>
                                      </p:cBhvr>
                                      <p:to>
                                        <p:strVal val="visible"/>
                                      </p:to>
                                    </p:set>
                                    <p:animEffect transition="in" filter="fade">
                                      <p:cBhvr>
                                        <p:cTn id="62" dur="1000"/>
                                        <p:tgtEl>
                                          <p:spTgt spid="166"/>
                                        </p:tgtEl>
                                      </p:cBhvr>
                                    </p:animEffect>
                                    <p:anim calcmode="lin" valueType="num">
                                      <p:cBhvr>
                                        <p:cTn id="63" dur="1000" fill="hold"/>
                                        <p:tgtEl>
                                          <p:spTgt spid="166"/>
                                        </p:tgtEl>
                                        <p:attrNameLst>
                                          <p:attrName>ppt_x</p:attrName>
                                        </p:attrNameLst>
                                      </p:cBhvr>
                                      <p:tavLst>
                                        <p:tav tm="0">
                                          <p:val>
                                            <p:strVal val="#ppt_x"/>
                                          </p:val>
                                        </p:tav>
                                        <p:tav tm="100000">
                                          <p:val>
                                            <p:strVal val="#ppt_x"/>
                                          </p:val>
                                        </p:tav>
                                      </p:tavLst>
                                    </p:anim>
                                    <p:anim calcmode="lin" valueType="num">
                                      <p:cBhvr>
                                        <p:cTn id="64"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燕尾形 7"/>
          <p:cNvSpPr/>
          <p:nvPr/>
        </p:nvSpPr>
        <p:spPr>
          <a:xfrm rot="5400000">
            <a:off x="7225417" y="3788908"/>
            <a:ext cx="334922" cy="38394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sp>
        <p:nvSpPr>
          <p:cNvPr id="9" name="燕尾形 8"/>
          <p:cNvSpPr/>
          <p:nvPr/>
        </p:nvSpPr>
        <p:spPr>
          <a:xfrm>
            <a:off x="5904032" y="2421151"/>
            <a:ext cx="334922" cy="383943"/>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sp>
        <p:nvSpPr>
          <p:cNvPr id="10" name="燕尾形 9"/>
          <p:cNvSpPr/>
          <p:nvPr/>
        </p:nvSpPr>
        <p:spPr>
          <a:xfrm rot="16200000">
            <a:off x="4631629" y="3860384"/>
            <a:ext cx="334922" cy="3839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sp>
        <p:nvSpPr>
          <p:cNvPr id="11" name="燕尾形 10"/>
          <p:cNvSpPr/>
          <p:nvPr/>
        </p:nvSpPr>
        <p:spPr>
          <a:xfrm rot="10800000">
            <a:off x="5953053" y="5156704"/>
            <a:ext cx="334922" cy="383943"/>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grpSp>
        <p:nvGrpSpPr>
          <p:cNvPr id="12" name="组合 11"/>
          <p:cNvGrpSpPr/>
          <p:nvPr/>
        </p:nvGrpSpPr>
        <p:grpSpPr>
          <a:xfrm>
            <a:off x="4079194" y="1893230"/>
            <a:ext cx="1439785" cy="1439785"/>
            <a:chOff x="3059001" y="1005605"/>
            <a:chExt cx="1080120" cy="1080120"/>
          </a:xfrm>
        </p:grpSpPr>
        <p:sp>
          <p:nvSpPr>
            <p:cNvPr id="13" name="矩形 12"/>
            <p:cNvSpPr/>
            <p:nvPr/>
          </p:nvSpPr>
          <p:spPr>
            <a:xfrm>
              <a:off x="3059001" y="1005605"/>
              <a:ext cx="1080120" cy="10801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4" name="矩形 13"/>
            <p:cNvSpPr/>
            <p:nvPr/>
          </p:nvSpPr>
          <p:spPr>
            <a:xfrm>
              <a:off x="3059001" y="1253277"/>
              <a:ext cx="1044116" cy="561743"/>
            </a:xfrm>
            <a:prstGeom prst="rect">
              <a:avLst/>
            </a:prstGeom>
          </p:spPr>
          <p:txBody>
            <a:bodyPr wrap="square">
              <a:spAutoFit/>
            </a:bodyPr>
            <a:lstStyle/>
            <a:p>
              <a:pPr lvl="0" algn="ctr"/>
              <a:r>
                <a:rPr lang="zh-CN" altLang="en-US" sz="2133" dirty="0">
                  <a:solidFill>
                    <a:schemeClr val="bg1"/>
                  </a:solidFill>
                  <a:latin typeface="微软雅黑" pitchFamily="34" charset="-122"/>
                  <a:ea typeface="微软雅黑" pitchFamily="34" charset="-122"/>
                </a:rPr>
                <a:t>添加文本标题</a:t>
              </a:r>
            </a:p>
          </p:txBody>
        </p:sp>
      </p:grpSp>
      <p:grpSp>
        <p:nvGrpSpPr>
          <p:cNvPr id="15" name="组合 14"/>
          <p:cNvGrpSpPr/>
          <p:nvPr/>
        </p:nvGrpSpPr>
        <p:grpSpPr>
          <a:xfrm>
            <a:off x="6672983" y="1893230"/>
            <a:ext cx="1439785" cy="1439785"/>
            <a:chOff x="5004849" y="1005605"/>
            <a:chExt cx="1080120" cy="1080120"/>
          </a:xfrm>
        </p:grpSpPr>
        <p:sp>
          <p:nvSpPr>
            <p:cNvPr id="16" name="矩形 15"/>
            <p:cNvSpPr/>
            <p:nvPr/>
          </p:nvSpPr>
          <p:spPr>
            <a:xfrm>
              <a:off x="5004849" y="1005605"/>
              <a:ext cx="1080120" cy="1080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7" name="矩形 16"/>
            <p:cNvSpPr/>
            <p:nvPr/>
          </p:nvSpPr>
          <p:spPr>
            <a:xfrm>
              <a:off x="5022851" y="1261954"/>
              <a:ext cx="1044116" cy="561743"/>
            </a:xfrm>
            <a:prstGeom prst="rect">
              <a:avLst/>
            </a:prstGeom>
          </p:spPr>
          <p:txBody>
            <a:bodyPr wrap="square">
              <a:spAutoFit/>
            </a:bodyPr>
            <a:lstStyle/>
            <a:p>
              <a:pPr lvl="0" algn="ctr"/>
              <a:r>
                <a:rPr lang="zh-CN" altLang="en-US" sz="2133" dirty="0">
                  <a:solidFill>
                    <a:schemeClr val="bg1"/>
                  </a:solidFill>
                  <a:latin typeface="微软雅黑" pitchFamily="34" charset="-122"/>
                  <a:ea typeface="微软雅黑" pitchFamily="34" charset="-122"/>
                </a:rPr>
                <a:t>添加文本标题</a:t>
              </a:r>
            </a:p>
          </p:txBody>
        </p:sp>
      </p:grpSp>
      <p:grpSp>
        <p:nvGrpSpPr>
          <p:cNvPr id="18" name="组合 17"/>
          <p:cNvGrpSpPr/>
          <p:nvPr/>
        </p:nvGrpSpPr>
        <p:grpSpPr>
          <a:xfrm>
            <a:off x="4079194" y="4628783"/>
            <a:ext cx="1439785" cy="1439785"/>
            <a:chOff x="3059001" y="3057804"/>
            <a:chExt cx="1080120" cy="1080120"/>
          </a:xfrm>
        </p:grpSpPr>
        <p:sp>
          <p:nvSpPr>
            <p:cNvPr id="19" name="矩形 18"/>
            <p:cNvSpPr/>
            <p:nvPr/>
          </p:nvSpPr>
          <p:spPr>
            <a:xfrm>
              <a:off x="3059001" y="3057804"/>
              <a:ext cx="1080120"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20" name="矩形 19"/>
            <p:cNvSpPr/>
            <p:nvPr/>
          </p:nvSpPr>
          <p:spPr>
            <a:xfrm>
              <a:off x="3059001" y="3305476"/>
              <a:ext cx="1044116" cy="561743"/>
            </a:xfrm>
            <a:prstGeom prst="rect">
              <a:avLst/>
            </a:prstGeom>
          </p:spPr>
          <p:txBody>
            <a:bodyPr wrap="square">
              <a:spAutoFit/>
            </a:bodyPr>
            <a:lstStyle/>
            <a:p>
              <a:pPr lvl="0" algn="ctr"/>
              <a:r>
                <a:rPr lang="zh-CN" altLang="en-US" sz="2133" dirty="0">
                  <a:solidFill>
                    <a:schemeClr val="bg1"/>
                  </a:solidFill>
                  <a:latin typeface="微软雅黑" pitchFamily="34" charset="-122"/>
                  <a:ea typeface="微软雅黑" pitchFamily="34" charset="-122"/>
                </a:rPr>
                <a:t>添加文本标题</a:t>
              </a:r>
            </a:p>
          </p:txBody>
        </p:sp>
      </p:grpSp>
      <p:grpSp>
        <p:nvGrpSpPr>
          <p:cNvPr id="21" name="组合 20"/>
          <p:cNvGrpSpPr/>
          <p:nvPr/>
        </p:nvGrpSpPr>
        <p:grpSpPr>
          <a:xfrm>
            <a:off x="6672983" y="4628783"/>
            <a:ext cx="1439785" cy="1439785"/>
            <a:chOff x="5004849" y="3057804"/>
            <a:chExt cx="1080120" cy="1080120"/>
          </a:xfrm>
        </p:grpSpPr>
        <p:sp>
          <p:nvSpPr>
            <p:cNvPr id="22" name="矩形 21"/>
            <p:cNvSpPr/>
            <p:nvPr/>
          </p:nvSpPr>
          <p:spPr>
            <a:xfrm>
              <a:off x="5004849" y="3057804"/>
              <a:ext cx="108012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23" name="矩形 22"/>
            <p:cNvSpPr/>
            <p:nvPr/>
          </p:nvSpPr>
          <p:spPr>
            <a:xfrm>
              <a:off x="5022851" y="3314153"/>
              <a:ext cx="1044116" cy="561743"/>
            </a:xfrm>
            <a:prstGeom prst="rect">
              <a:avLst/>
            </a:prstGeom>
          </p:spPr>
          <p:txBody>
            <a:bodyPr wrap="square">
              <a:spAutoFit/>
            </a:bodyPr>
            <a:lstStyle/>
            <a:p>
              <a:pPr lvl="0" algn="ctr"/>
              <a:r>
                <a:rPr lang="zh-CN" altLang="en-US" sz="2133" dirty="0">
                  <a:solidFill>
                    <a:schemeClr val="bg1"/>
                  </a:solidFill>
                  <a:latin typeface="微软雅黑" pitchFamily="34" charset="-122"/>
                  <a:ea typeface="微软雅黑" pitchFamily="34" charset="-122"/>
                </a:rPr>
                <a:t>添加文本标题</a:t>
              </a:r>
            </a:p>
          </p:txBody>
        </p:sp>
      </p:grpSp>
      <p:sp>
        <p:nvSpPr>
          <p:cNvPr id="24" name="文本框 7"/>
          <p:cNvSpPr txBox="1">
            <a:spLocks noChangeArrowheads="1"/>
          </p:cNvSpPr>
          <p:nvPr/>
        </p:nvSpPr>
        <p:spPr bwMode="auto">
          <a:xfrm>
            <a:off x="8134325" y="2076543"/>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6" b="1" dirty="0">
                <a:solidFill>
                  <a:schemeClr val="tx1">
                    <a:lumMod val="50000"/>
                    <a:lumOff val="50000"/>
                  </a:schemeClr>
                </a:solidFill>
                <a:latin typeface="微软雅黑" pitchFamily="34" charset="-122"/>
              </a:rPr>
              <a:t>添加文本信息</a:t>
            </a:r>
            <a:endParaRPr lang="en-US" altLang="zh-CN" sz="1866" b="1" dirty="0">
              <a:solidFill>
                <a:schemeClr val="tx1">
                  <a:lumMod val="50000"/>
                  <a:lumOff val="50000"/>
                </a:schemeClr>
              </a:solidFill>
              <a:latin typeface="微软雅黑" pitchFamily="34" charset="-122"/>
            </a:endParaRPr>
          </a:p>
          <a:p>
            <a:pPr>
              <a:lnSpc>
                <a:spcPct val="150000"/>
              </a:lnSpc>
              <a:spcBef>
                <a:spcPts val="400"/>
              </a:spcBef>
            </a:pPr>
            <a:r>
              <a:rPr lang="zh-CN" altLang="en-US" sz="1600" dirty="0">
                <a:solidFill>
                  <a:schemeClr val="tx1">
                    <a:lumMod val="50000"/>
                    <a:lumOff val="50000"/>
                  </a:schemeClr>
                </a:solidFill>
                <a:latin typeface="微软雅黑" pitchFamily="34" charset="-122"/>
              </a:rPr>
              <a:t>此处添加说明文字添加说明文字添加说明文字此处添加说明文字</a:t>
            </a:r>
          </a:p>
        </p:txBody>
      </p:sp>
      <p:sp>
        <p:nvSpPr>
          <p:cNvPr id="25" name="文本框 7"/>
          <p:cNvSpPr txBox="1">
            <a:spLocks noChangeArrowheads="1"/>
          </p:cNvSpPr>
          <p:nvPr/>
        </p:nvSpPr>
        <p:spPr bwMode="auto">
          <a:xfrm>
            <a:off x="336861" y="2105941"/>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866" b="1" dirty="0">
                <a:solidFill>
                  <a:schemeClr val="tx1">
                    <a:lumMod val="50000"/>
                    <a:lumOff val="50000"/>
                  </a:schemeClr>
                </a:solidFill>
                <a:latin typeface="微软雅黑" pitchFamily="34" charset="-122"/>
              </a:rPr>
              <a:t>添加文本信息</a:t>
            </a:r>
            <a:endParaRPr lang="en-US" altLang="zh-CN" sz="1866" b="1" dirty="0">
              <a:solidFill>
                <a:schemeClr val="tx1">
                  <a:lumMod val="50000"/>
                  <a:lumOff val="50000"/>
                </a:schemeClr>
              </a:solidFill>
              <a:latin typeface="微软雅黑"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itchFamily="34" charset="-122"/>
              </a:rPr>
              <a:t>此处添加说明文字添加说明文字添加说明文字此处添加说明文字</a:t>
            </a:r>
          </a:p>
        </p:txBody>
      </p:sp>
      <p:sp>
        <p:nvSpPr>
          <p:cNvPr id="26" name="文本框 7"/>
          <p:cNvSpPr txBox="1">
            <a:spLocks noChangeArrowheads="1"/>
          </p:cNvSpPr>
          <p:nvPr/>
        </p:nvSpPr>
        <p:spPr bwMode="auto">
          <a:xfrm>
            <a:off x="8134325" y="4812095"/>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6" b="1" dirty="0">
                <a:solidFill>
                  <a:schemeClr val="tx1">
                    <a:lumMod val="50000"/>
                    <a:lumOff val="50000"/>
                  </a:schemeClr>
                </a:solidFill>
                <a:latin typeface="微软雅黑" pitchFamily="34" charset="-122"/>
              </a:rPr>
              <a:t>添加文本信息</a:t>
            </a:r>
            <a:endParaRPr lang="en-US" altLang="zh-CN" sz="1866" b="1" dirty="0">
              <a:solidFill>
                <a:schemeClr val="tx1">
                  <a:lumMod val="50000"/>
                  <a:lumOff val="50000"/>
                </a:schemeClr>
              </a:solidFill>
              <a:latin typeface="微软雅黑" pitchFamily="34" charset="-122"/>
            </a:endParaRPr>
          </a:p>
          <a:p>
            <a:pPr>
              <a:lnSpc>
                <a:spcPct val="150000"/>
              </a:lnSpc>
              <a:spcBef>
                <a:spcPts val="400"/>
              </a:spcBef>
            </a:pPr>
            <a:r>
              <a:rPr lang="zh-CN" altLang="en-US" sz="1600" dirty="0">
                <a:solidFill>
                  <a:schemeClr val="tx1">
                    <a:lumMod val="50000"/>
                    <a:lumOff val="50000"/>
                  </a:schemeClr>
                </a:solidFill>
                <a:latin typeface="微软雅黑" pitchFamily="34" charset="-122"/>
              </a:rPr>
              <a:t>此处添加说明文字添加说明文字添加说明文字此处添加说明文字</a:t>
            </a:r>
          </a:p>
        </p:txBody>
      </p:sp>
      <p:sp>
        <p:nvSpPr>
          <p:cNvPr id="27" name="文本框 7"/>
          <p:cNvSpPr txBox="1">
            <a:spLocks noChangeArrowheads="1"/>
          </p:cNvSpPr>
          <p:nvPr/>
        </p:nvSpPr>
        <p:spPr bwMode="auto">
          <a:xfrm>
            <a:off x="336861" y="4826795"/>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866" b="1" dirty="0">
                <a:solidFill>
                  <a:schemeClr val="tx1">
                    <a:lumMod val="50000"/>
                    <a:lumOff val="50000"/>
                  </a:schemeClr>
                </a:solidFill>
                <a:latin typeface="微软雅黑" pitchFamily="34" charset="-122"/>
              </a:rPr>
              <a:t>添加文本信息</a:t>
            </a:r>
            <a:endParaRPr lang="en-US" altLang="zh-CN" sz="1866" b="1" dirty="0">
              <a:solidFill>
                <a:schemeClr val="tx1">
                  <a:lumMod val="50000"/>
                  <a:lumOff val="50000"/>
                </a:schemeClr>
              </a:solidFill>
              <a:latin typeface="微软雅黑"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itchFamily="34" charset="-122"/>
              </a:rPr>
              <a:t>此处添加说明文字添加说明文字添加说明文字此处添加说明文字</a:t>
            </a:r>
          </a:p>
        </p:txBody>
      </p:sp>
      <p:sp>
        <p:nvSpPr>
          <p:cNvPr id="28" name="标题 2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44024211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7"/>
          <p:cNvGrpSpPr/>
          <p:nvPr/>
        </p:nvGrpSpPr>
        <p:grpSpPr>
          <a:xfrm>
            <a:off x="7280071" y="3304567"/>
            <a:ext cx="1073372" cy="1105299"/>
            <a:chOff x="5217363" y="3593206"/>
            <a:chExt cx="805239" cy="829190"/>
          </a:xfrm>
        </p:grpSpPr>
        <p:sp>
          <p:nvSpPr>
            <p:cNvPr id="45" name="Oval 34"/>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nvGrpSpPr>
            <p:cNvPr id="3" name="Group 126"/>
            <p:cNvGrpSpPr/>
            <p:nvPr/>
          </p:nvGrpSpPr>
          <p:grpSpPr>
            <a:xfrm>
              <a:off x="5268340" y="3645631"/>
              <a:ext cx="703284" cy="724338"/>
              <a:chOff x="5268340" y="3645631"/>
              <a:chExt cx="703284" cy="724338"/>
            </a:xfrm>
          </p:grpSpPr>
          <p:sp>
            <p:nvSpPr>
              <p:cNvPr id="46" name="Oval 35"/>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47" name="Oval 36"/>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10" name="Freeform 85"/>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grpSp>
      <p:grpSp>
        <p:nvGrpSpPr>
          <p:cNvPr id="4" name="Group 123"/>
          <p:cNvGrpSpPr/>
          <p:nvPr/>
        </p:nvGrpSpPr>
        <p:grpSpPr>
          <a:xfrm>
            <a:off x="3291581" y="2558671"/>
            <a:ext cx="2100981" cy="2162106"/>
            <a:chOff x="2668480" y="971897"/>
            <a:chExt cx="1576146" cy="1622002"/>
          </a:xfrm>
        </p:grpSpPr>
        <p:sp>
          <p:nvSpPr>
            <p:cNvPr id="54" name="Oval 43"/>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5" name="Oval 44"/>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6" name="Oval 45"/>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7" name="Freeform 46"/>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0" name="Freeform 55"/>
            <p:cNvSpPr>
              <a:spLocks/>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3" name="Freeform 58"/>
            <p:cNvSpPr>
              <a:spLocks/>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4" name="Freeform 59"/>
            <p:cNvSpPr>
              <a:spLocks/>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5" name="Freeform 60"/>
            <p:cNvSpPr>
              <a:spLocks/>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6" name="Oval 61"/>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2" name="Oval 67"/>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11" name="Freeform 86"/>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grpSp>
        <p:nvGrpSpPr>
          <p:cNvPr id="5" name="Group 125"/>
          <p:cNvGrpSpPr/>
          <p:nvPr/>
        </p:nvGrpSpPr>
        <p:grpSpPr>
          <a:xfrm>
            <a:off x="5979262" y="3485693"/>
            <a:ext cx="1445032" cy="1486090"/>
            <a:chOff x="4548411" y="2906316"/>
            <a:chExt cx="1084056" cy="1114858"/>
          </a:xfrm>
        </p:grpSpPr>
        <p:sp>
          <p:nvSpPr>
            <p:cNvPr id="48" name="Oval 37"/>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49" name="Oval 38"/>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0" name="Oval 39"/>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9" name="Freeform 48"/>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75" name="Freeform 50"/>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77" name="Freeform 52"/>
            <p:cNvSpPr>
              <a:spLocks/>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0" name="Freeform 75"/>
            <p:cNvSpPr>
              <a:spLocks/>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1" name="Freeform 76"/>
            <p:cNvSpPr>
              <a:spLocks/>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2" name="Freeform 77"/>
            <p:cNvSpPr>
              <a:spLocks/>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3" name="Oval 78"/>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6" name="Freeform 81"/>
            <p:cNvSpPr>
              <a:spLocks/>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7" name="Freeform 82"/>
            <p:cNvSpPr>
              <a:spLocks/>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09" name="Oval 84"/>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12" name="Freeform 87"/>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grpSp>
        <p:nvGrpSpPr>
          <p:cNvPr id="6" name="Group 124"/>
          <p:cNvGrpSpPr/>
          <p:nvPr/>
        </p:nvGrpSpPr>
        <p:grpSpPr>
          <a:xfrm>
            <a:off x="5129073" y="1931148"/>
            <a:ext cx="1755671" cy="1745659"/>
            <a:chOff x="3707801" y="2040749"/>
            <a:chExt cx="1317096" cy="1309585"/>
          </a:xfrm>
        </p:grpSpPr>
        <p:sp>
          <p:nvSpPr>
            <p:cNvPr id="51" name="Oval 40"/>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2" name="Oval 41"/>
            <p:cNvSpPr>
              <a:spLocks noChangeArrowheads="1"/>
            </p:cNvSpPr>
            <p:nvPr/>
          </p:nvSpPr>
          <p:spPr bwMode="auto">
            <a:xfrm>
              <a:off x="3791029"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53" name="Oval 42"/>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78" name="Freeform 53"/>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89" name="Freeform 64"/>
            <p:cNvSpPr>
              <a:spLocks/>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1" name="Freeform 66"/>
            <p:cNvSpPr>
              <a:spLocks/>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3" name="Freeform 68"/>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6" name="Freeform 71"/>
            <p:cNvSpPr>
              <a:spLocks/>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97" name="Freeform 72"/>
            <p:cNvSpPr>
              <a:spLocks/>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sp>
          <p:nvSpPr>
            <p:cNvPr id="113" name="Freeform 88"/>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2800">
                <a:solidFill>
                  <a:schemeClr val="tx1">
                    <a:lumMod val="50000"/>
                  </a:schemeClr>
                </a:solidFill>
              </a:endParaRPr>
            </a:p>
          </p:txBody>
        </p:sp>
      </p:grpSp>
      <p:grpSp>
        <p:nvGrpSpPr>
          <p:cNvPr id="7" name="Group 128"/>
          <p:cNvGrpSpPr/>
          <p:nvPr/>
        </p:nvGrpSpPr>
        <p:grpSpPr>
          <a:xfrm>
            <a:off x="6899880" y="1529056"/>
            <a:ext cx="3127636" cy="923609"/>
            <a:chOff x="384265" y="2982432"/>
            <a:chExt cx="2346338" cy="692887"/>
          </a:xfrm>
        </p:grpSpPr>
        <p:sp>
          <p:nvSpPr>
            <p:cNvPr id="130"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31"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8" name="Group 131"/>
          <p:cNvGrpSpPr/>
          <p:nvPr/>
        </p:nvGrpSpPr>
        <p:grpSpPr>
          <a:xfrm>
            <a:off x="510067" y="2985296"/>
            <a:ext cx="2781514" cy="923609"/>
            <a:chOff x="336640" y="2982432"/>
            <a:chExt cx="2086679" cy="692887"/>
          </a:xfrm>
        </p:grpSpPr>
        <p:sp>
          <p:nvSpPr>
            <p:cNvPr id="133" name="文本框 11"/>
            <p:cNvSpPr txBox="1"/>
            <p:nvPr/>
          </p:nvSpPr>
          <p:spPr>
            <a:xfrm>
              <a:off x="1161435"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34" name="矩形 9"/>
            <p:cNvSpPr/>
            <p:nvPr/>
          </p:nvSpPr>
          <p:spPr>
            <a:xfrm>
              <a:off x="336640" y="3290209"/>
              <a:ext cx="2086679"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9" name="Group 134"/>
          <p:cNvGrpSpPr/>
          <p:nvPr/>
        </p:nvGrpSpPr>
        <p:grpSpPr>
          <a:xfrm>
            <a:off x="8463698" y="3249139"/>
            <a:ext cx="3127636" cy="923609"/>
            <a:chOff x="384265" y="2982432"/>
            <a:chExt cx="2346338" cy="692887"/>
          </a:xfrm>
        </p:grpSpPr>
        <p:sp>
          <p:nvSpPr>
            <p:cNvPr id="136"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37"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grpSp>
        <p:nvGrpSpPr>
          <p:cNvPr id="10" name="Group 137"/>
          <p:cNvGrpSpPr/>
          <p:nvPr/>
        </p:nvGrpSpPr>
        <p:grpSpPr>
          <a:xfrm>
            <a:off x="5860476" y="4971784"/>
            <a:ext cx="3127636" cy="923609"/>
            <a:chOff x="384265" y="2982432"/>
            <a:chExt cx="2346338" cy="692887"/>
          </a:xfrm>
        </p:grpSpPr>
        <p:sp>
          <p:nvSpPr>
            <p:cNvPr id="139"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itchFamily="34" charset="-122"/>
                  <a:ea typeface="微软雅黑" pitchFamily="34" charset="-122"/>
                </a:rPr>
                <a:t>点击添加标题</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40"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5078119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ppt_x</p:attrName>
                                        </p:attrNameLst>
                                      </p:cBhvr>
                                      <p:tavLst>
                                        <p:tav tm="0">
                                          <p:val>
                                            <p:strVal val="#ppt_x-.2"/>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par>
                          <p:cTn id="28" fill="hold">
                            <p:stCondLst>
                              <p:cond delay="4000"/>
                            </p:stCondLst>
                            <p:childTnLst>
                              <p:par>
                                <p:cTn id="29" presetID="1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lide(fromTop)">
                                      <p:cBhvr>
                                        <p:cTn id="31" dur="500"/>
                                        <p:tgtEl>
                                          <p:spTgt spid="7"/>
                                        </p:tgtEl>
                                      </p:cBhvr>
                                    </p:animEffect>
                                  </p:childTnLst>
                                </p:cTn>
                              </p:par>
                            </p:childTnLst>
                          </p:cTn>
                        </p:par>
                        <p:par>
                          <p:cTn id="32" fill="hold">
                            <p:stCondLst>
                              <p:cond delay="4500"/>
                            </p:stCondLst>
                            <p:childTnLst>
                              <p:par>
                                <p:cTn id="33" presetID="1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lide(fromTop)">
                                      <p:cBhvr>
                                        <p:cTn id="35" dur="500"/>
                                        <p:tgtEl>
                                          <p:spTgt spid="8"/>
                                        </p:tgtEl>
                                      </p:cBhvr>
                                    </p:animEffect>
                                  </p:childTnLst>
                                </p:cTn>
                              </p:par>
                            </p:childTnLst>
                          </p:cTn>
                        </p:par>
                        <p:par>
                          <p:cTn id="36" fill="hold">
                            <p:stCondLst>
                              <p:cond delay="5000"/>
                            </p:stCondLst>
                            <p:childTnLst>
                              <p:par>
                                <p:cTn id="37" presetID="1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lide(fromTop)">
                                      <p:cBhvr>
                                        <p:cTn id="39" dur="500"/>
                                        <p:tgtEl>
                                          <p:spTgt spid="9"/>
                                        </p:tgtEl>
                                      </p:cBhvr>
                                    </p:animEffect>
                                  </p:childTnLst>
                                </p:cTn>
                              </p:par>
                            </p:childTnLst>
                          </p:cTn>
                        </p:par>
                        <p:par>
                          <p:cTn id="40" fill="hold">
                            <p:stCondLst>
                              <p:cond delay="5500"/>
                            </p:stCondLst>
                            <p:childTnLst>
                              <p:par>
                                <p:cTn id="41" presetID="1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lide(fromTo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18"/>
          <p:cNvSpPr/>
          <p:nvPr/>
        </p:nvSpPr>
        <p:spPr>
          <a:xfrm>
            <a:off x="3946558" y="1690391"/>
            <a:ext cx="3709179" cy="3709179"/>
          </a:xfrm>
          <a:custGeom>
            <a:avLst/>
            <a:gdLst>
              <a:gd name="connsiteX0" fmla="*/ 928291 w 2094279"/>
              <a:gd name="connsiteY0" fmla="*/ 0 h 2094279"/>
              <a:gd name="connsiteX1" fmla="*/ 1165990 w 2094279"/>
              <a:gd name="connsiteY1" fmla="*/ 0 h 2094279"/>
              <a:gd name="connsiteX2" fmla="*/ 1212337 w 2094279"/>
              <a:gd name="connsiteY2" fmla="*/ 216228 h 2094279"/>
              <a:gd name="connsiteX3" fmla="*/ 1223536 w 2094279"/>
              <a:gd name="connsiteY3" fmla="*/ 217936 h 2094279"/>
              <a:gd name="connsiteX4" fmla="*/ 1318464 w 2094279"/>
              <a:gd name="connsiteY4" fmla="*/ 246132 h 2094279"/>
              <a:gd name="connsiteX5" fmla="*/ 1467784 w 2094279"/>
              <a:gd name="connsiteY5" fmla="*/ 80866 h 2094279"/>
              <a:gd name="connsiteX6" fmla="*/ 1673637 w 2094279"/>
              <a:gd name="connsiteY6" fmla="*/ 199715 h 2094279"/>
              <a:gd name="connsiteX7" fmla="*/ 1607482 w 2094279"/>
              <a:gd name="connsiteY7" fmla="*/ 404512 h 2094279"/>
              <a:gd name="connsiteX8" fmla="*/ 1619929 w 2094279"/>
              <a:gd name="connsiteY8" fmla="*/ 413588 h 2094279"/>
              <a:gd name="connsiteX9" fmla="*/ 1686118 w 2094279"/>
              <a:gd name="connsiteY9" fmla="*/ 477262 h 2094279"/>
              <a:gd name="connsiteX10" fmla="*/ 1693219 w 2094279"/>
              <a:gd name="connsiteY10" fmla="*/ 485684 h 2094279"/>
              <a:gd name="connsiteX11" fmla="*/ 1894566 w 2094279"/>
              <a:gd name="connsiteY11" fmla="*/ 420645 h 2094279"/>
              <a:gd name="connsiteX12" fmla="*/ 2013416 w 2094279"/>
              <a:gd name="connsiteY12" fmla="*/ 626498 h 2094279"/>
              <a:gd name="connsiteX13" fmla="*/ 1863405 w 2094279"/>
              <a:gd name="connsiteY13" fmla="*/ 762034 h 2094279"/>
              <a:gd name="connsiteX14" fmla="*/ 1875544 w 2094279"/>
              <a:gd name="connsiteY14" fmla="*/ 792151 h 2094279"/>
              <a:gd name="connsiteX15" fmla="*/ 1899390 w 2094279"/>
              <a:gd name="connsiteY15" fmla="*/ 886516 h 2094279"/>
              <a:gd name="connsiteX16" fmla="*/ 2094279 w 2094279"/>
              <a:gd name="connsiteY16" fmla="*/ 928291 h 2094279"/>
              <a:gd name="connsiteX17" fmla="*/ 2094279 w 2094279"/>
              <a:gd name="connsiteY17" fmla="*/ 1165989 h 2094279"/>
              <a:gd name="connsiteX18" fmla="*/ 1911738 w 2094279"/>
              <a:gd name="connsiteY18" fmla="*/ 1205117 h 2094279"/>
              <a:gd name="connsiteX19" fmla="*/ 1904613 w 2094279"/>
              <a:gd name="connsiteY19" fmla="*/ 1251805 h 2094279"/>
              <a:gd name="connsiteX20" fmla="*/ 1886180 w 2094279"/>
              <a:gd name="connsiteY20" fmla="*/ 1325380 h 2094279"/>
              <a:gd name="connsiteX21" fmla="*/ 1878958 w 2094279"/>
              <a:gd name="connsiteY21" fmla="*/ 1346300 h 2094279"/>
              <a:gd name="connsiteX22" fmla="*/ 2013416 w 2094279"/>
              <a:gd name="connsiteY22" fmla="*/ 1467785 h 2094279"/>
              <a:gd name="connsiteX23" fmla="*/ 1894566 w 2094279"/>
              <a:gd name="connsiteY23" fmla="*/ 1673636 h 2094279"/>
              <a:gd name="connsiteX24" fmla="*/ 1729332 w 2094279"/>
              <a:gd name="connsiteY24" fmla="*/ 1620262 h 2094279"/>
              <a:gd name="connsiteX25" fmla="*/ 1708961 w 2094279"/>
              <a:gd name="connsiteY25" fmla="*/ 1648199 h 2094279"/>
              <a:gd name="connsiteX26" fmla="*/ 1645290 w 2094279"/>
              <a:gd name="connsiteY26" fmla="*/ 1714389 h 2094279"/>
              <a:gd name="connsiteX27" fmla="*/ 1621825 w 2094279"/>
              <a:gd name="connsiteY27" fmla="*/ 1734168 h 2094279"/>
              <a:gd name="connsiteX28" fmla="*/ 1673637 w 2094279"/>
              <a:gd name="connsiteY28" fmla="*/ 1894565 h 2094279"/>
              <a:gd name="connsiteX29" fmla="*/ 1467784 w 2094279"/>
              <a:gd name="connsiteY29" fmla="*/ 2013414 h 2094279"/>
              <a:gd name="connsiteX30" fmla="*/ 1358517 w 2094279"/>
              <a:gd name="connsiteY30" fmla="*/ 1892480 h 2094279"/>
              <a:gd name="connsiteX31" fmla="*/ 1330399 w 2094279"/>
              <a:gd name="connsiteY31" fmla="*/ 1903815 h 2094279"/>
              <a:gd name="connsiteX32" fmla="*/ 1199738 w 2094279"/>
              <a:gd name="connsiteY32" fmla="*/ 1936832 h 2094279"/>
              <a:gd name="connsiteX33" fmla="*/ 1165990 w 2094279"/>
              <a:gd name="connsiteY33" fmla="*/ 2094279 h 2094279"/>
              <a:gd name="connsiteX34" fmla="*/ 928291 w 2094279"/>
              <a:gd name="connsiteY34" fmla="*/ 2094279 h 2094279"/>
              <a:gd name="connsiteX35" fmla="*/ 894472 w 2094279"/>
              <a:gd name="connsiteY35" fmla="*/ 1936503 h 2094279"/>
              <a:gd name="connsiteX36" fmla="*/ 870746 w 2094279"/>
              <a:gd name="connsiteY36" fmla="*/ 1932883 h 2094279"/>
              <a:gd name="connsiteX37" fmla="*/ 735541 w 2094279"/>
              <a:gd name="connsiteY37" fmla="*/ 1892727 h 2094279"/>
              <a:gd name="connsiteX38" fmla="*/ 626497 w 2094279"/>
              <a:gd name="connsiteY38" fmla="*/ 2013414 h 2094279"/>
              <a:gd name="connsiteX39" fmla="*/ 420645 w 2094279"/>
              <a:gd name="connsiteY39" fmla="*/ 1894565 h 2094279"/>
              <a:gd name="connsiteX40" fmla="*/ 472183 w 2094279"/>
              <a:gd name="connsiteY40" fmla="*/ 1735013 h 2094279"/>
              <a:gd name="connsiteX41" fmla="*/ 371751 w 2094279"/>
              <a:gd name="connsiteY41" fmla="*/ 1632153 h 2094279"/>
              <a:gd name="connsiteX42" fmla="*/ 363774 w 2094279"/>
              <a:gd name="connsiteY42" fmla="*/ 1620641 h 2094279"/>
              <a:gd name="connsiteX43" fmla="*/ 199717 w 2094279"/>
              <a:gd name="connsiteY43" fmla="*/ 1673636 h 2094279"/>
              <a:gd name="connsiteX44" fmla="*/ 80867 w 2094279"/>
              <a:gd name="connsiteY44" fmla="*/ 1467785 h 2094279"/>
              <a:gd name="connsiteX45" fmla="*/ 215420 w 2094279"/>
              <a:gd name="connsiteY45" fmla="*/ 1346213 h 2094279"/>
              <a:gd name="connsiteX46" fmla="*/ 202203 w 2094279"/>
              <a:gd name="connsiteY46" fmla="*/ 1304612 h 2094279"/>
              <a:gd name="connsiteX47" fmla="*/ 182180 w 2094279"/>
              <a:gd name="connsiteY47" fmla="*/ 1205040 h 2094279"/>
              <a:gd name="connsiteX48" fmla="*/ 0 w 2094279"/>
              <a:gd name="connsiteY48" fmla="*/ 1165989 h 2094279"/>
              <a:gd name="connsiteX49" fmla="*/ 0 w 2094279"/>
              <a:gd name="connsiteY49" fmla="*/ 928291 h 2094279"/>
              <a:gd name="connsiteX50" fmla="*/ 193080 w 2094279"/>
              <a:gd name="connsiteY50" fmla="*/ 886904 h 2094279"/>
              <a:gd name="connsiteX51" fmla="*/ 202203 w 2094279"/>
              <a:gd name="connsiteY51" fmla="*/ 846208 h 2094279"/>
              <a:gd name="connsiteX52" fmla="*/ 231323 w 2094279"/>
              <a:gd name="connsiteY52" fmla="*/ 762436 h 2094279"/>
              <a:gd name="connsiteX53" fmla="*/ 80867 w 2094279"/>
              <a:gd name="connsiteY53" fmla="*/ 626498 h 2094279"/>
              <a:gd name="connsiteX54" fmla="*/ 199717 w 2094279"/>
              <a:gd name="connsiteY54" fmla="*/ 420645 h 2094279"/>
              <a:gd name="connsiteX55" fmla="*/ 402631 w 2094279"/>
              <a:gd name="connsiteY55" fmla="*/ 486189 h 2094279"/>
              <a:gd name="connsiteX56" fmla="*/ 447078 w 2094279"/>
              <a:gd name="connsiteY56" fmla="*/ 438229 h 2094279"/>
              <a:gd name="connsiteX57" fmla="*/ 487077 w 2094279"/>
              <a:gd name="connsiteY57" fmla="*/ 405374 h 2094279"/>
              <a:gd name="connsiteX58" fmla="*/ 420645 w 2094279"/>
              <a:gd name="connsiteY58" fmla="*/ 199715 h 2094279"/>
              <a:gd name="connsiteX59" fmla="*/ 626497 w 2094279"/>
              <a:gd name="connsiteY59" fmla="*/ 80866 h 2094279"/>
              <a:gd name="connsiteX60" fmla="*/ 774618 w 2094279"/>
              <a:gd name="connsiteY60" fmla="*/ 244806 h 2094279"/>
              <a:gd name="connsiteX61" fmla="*/ 870746 w 2094279"/>
              <a:gd name="connsiteY61" fmla="*/ 217936 h 2094279"/>
              <a:gd name="connsiteX62" fmla="*/ 881943 w 2094279"/>
              <a:gd name="connsiteY62"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094279" h="2094279">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chemeClr val="accent1"/>
          </a:solidFill>
          <a:ln w="12700">
            <a:gradFill>
              <a:gsLst>
                <a:gs pos="0">
                  <a:srgbClr val="F3F3F3"/>
                </a:gs>
                <a:gs pos="100000">
                  <a:schemeClr val="bg1">
                    <a:lumMod val="85000"/>
                  </a:schemeClr>
                </a:gs>
              </a:gsLst>
              <a:lin ang="5400000" scaled="1"/>
            </a:gradFill>
          </a:ln>
          <a:effectLst/>
          <a:scene3d>
            <a:camera prst="perspectiveContrastingLeftFacing">
              <a:rot lat="21552399" lon="20366100" rev="21191525"/>
            </a:camera>
            <a:lightRig rig="soft" dir="t">
              <a:rot lat="0" lon="0" rev="6600000"/>
            </a:lightRig>
          </a:scene3d>
          <a:sp3d extrusionH="266700">
            <a:extrusionClr>
              <a:schemeClr val="accent1">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199" dirty="0">
              <a:solidFill>
                <a:schemeClr val="tx1"/>
              </a:solidFill>
              <a:latin typeface="Calibri"/>
              <a:ea typeface="宋体" panose="02010600030101010101" pitchFamily="2" charset="-122"/>
            </a:endParaRPr>
          </a:p>
        </p:txBody>
      </p:sp>
      <p:sp>
        <p:nvSpPr>
          <p:cNvPr id="45" name="任意多边形 33"/>
          <p:cNvSpPr/>
          <p:nvPr/>
        </p:nvSpPr>
        <p:spPr>
          <a:xfrm>
            <a:off x="4780167" y="2334131"/>
            <a:ext cx="3065436" cy="3065436"/>
          </a:xfrm>
          <a:custGeom>
            <a:avLst/>
            <a:gdLst>
              <a:gd name="connsiteX0" fmla="*/ 1533117 w 3066235"/>
              <a:gd name="connsiteY0" fmla="*/ 961617 h 3066235"/>
              <a:gd name="connsiteX1" fmla="*/ 961617 w 3066235"/>
              <a:gd name="connsiteY1" fmla="*/ 1533117 h 3066235"/>
              <a:gd name="connsiteX2" fmla="*/ 1533117 w 3066235"/>
              <a:gd name="connsiteY2" fmla="*/ 2104617 h 3066235"/>
              <a:gd name="connsiteX3" fmla="*/ 2104617 w 3066235"/>
              <a:gd name="connsiteY3" fmla="*/ 1533117 h 3066235"/>
              <a:gd name="connsiteX4" fmla="*/ 1533117 w 3066235"/>
              <a:gd name="connsiteY4" fmla="*/ 961617 h 3066235"/>
              <a:gd name="connsiteX5" fmla="*/ 1359112 w 3066235"/>
              <a:gd name="connsiteY5" fmla="*/ 0 h 3066235"/>
              <a:gd name="connsiteX6" fmla="*/ 1707127 w 3066235"/>
              <a:gd name="connsiteY6" fmla="*/ 0 h 3066235"/>
              <a:gd name="connsiteX7" fmla="*/ 1774983 w 3066235"/>
              <a:gd name="connsiteY7" fmla="*/ 316580 h 3066235"/>
              <a:gd name="connsiteX8" fmla="*/ 1791380 w 3066235"/>
              <a:gd name="connsiteY8" fmla="*/ 319080 h 3066235"/>
              <a:gd name="connsiteX9" fmla="*/ 1930364 w 3066235"/>
              <a:gd name="connsiteY9" fmla="*/ 360362 h 3066235"/>
              <a:gd name="connsiteX10" fmla="*/ 2148983 w 3066235"/>
              <a:gd name="connsiteY10" fmla="*/ 118396 h 3066235"/>
              <a:gd name="connsiteX11" fmla="*/ 2450373 w 3066235"/>
              <a:gd name="connsiteY11" fmla="*/ 292403 h 3066235"/>
              <a:gd name="connsiteX12" fmla="*/ 2353515 w 3066235"/>
              <a:gd name="connsiteY12" fmla="*/ 592246 h 3066235"/>
              <a:gd name="connsiteX13" fmla="*/ 2371739 w 3066235"/>
              <a:gd name="connsiteY13" fmla="*/ 605535 h 3066235"/>
              <a:gd name="connsiteX14" fmla="*/ 2468646 w 3066235"/>
              <a:gd name="connsiteY14" fmla="*/ 698760 h 3066235"/>
              <a:gd name="connsiteX15" fmla="*/ 2479043 w 3066235"/>
              <a:gd name="connsiteY15" fmla="*/ 711090 h 3066235"/>
              <a:gd name="connsiteX16" fmla="*/ 2773835 w 3066235"/>
              <a:gd name="connsiteY16" fmla="*/ 615867 h 3066235"/>
              <a:gd name="connsiteX17" fmla="*/ 2947844 w 3066235"/>
              <a:gd name="connsiteY17" fmla="*/ 917256 h 3066235"/>
              <a:gd name="connsiteX18" fmla="*/ 2728212 w 3066235"/>
              <a:gd name="connsiteY18" fmla="*/ 1115695 h 3066235"/>
              <a:gd name="connsiteX19" fmla="*/ 2745985 w 3066235"/>
              <a:gd name="connsiteY19" fmla="*/ 1159789 h 3066235"/>
              <a:gd name="connsiteX20" fmla="*/ 2780898 w 3066235"/>
              <a:gd name="connsiteY20" fmla="*/ 1297949 h 3066235"/>
              <a:gd name="connsiteX21" fmla="*/ 3066235 w 3066235"/>
              <a:gd name="connsiteY21" fmla="*/ 1359112 h 3066235"/>
              <a:gd name="connsiteX22" fmla="*/ 3066235 w 3066235"/>
              <a:gd name="connsiteY22" fmla="*/ 1707125 h 3066235"/>
              <a:gd name="connsiteX23" fmla="*/ 2798977 w 3066235"/>
              <a:gd name="connsiteY23" fmla="*/ 1764413 h 3066235"/>
              <a:gd name="connsiteX24" fmla="*/ 2788545 w 3066235"/>
              <a:gd name="connsiteY24" fmla="*/ 1832769 h 3066235"/>
              <a:gd name="connsiteX25" fmla="*/ 2761557 w 3066235"/>
              <a:gd name="connsiteY25" fmla="*/ 1940490 h 3066235"/>
              <a:gd name="connsiteX26" fmla="*/ 2750984 w 3066235"/>
              <a:gd name="connsiteY26" fmla="*/ 1971119 h 3066235"/>
              <a:gd name="connsiteX27" fmla="*/ 2947844 w 3066235"/>
              <a:gd name="connsiteY27" fmla="*/ 2148985 h 3066235"/>
              <a:gd name="connsiteX28" fmla="*/ 2773835 w 3066235"/>
              <a:gd name="connsiteY28" fmla="*/ 2450371 h 3066235"/>
              <a:gd name="connsiteX29" fmla="*/ 2531916 w 3066235"/>
              <a:gd name="connsiteY29" fmla="*/ 2372227 h 3066235"/>
              <a:gd name="connsiteX30" fmla="*/ 2502091 w 3066235"/>
              <a:gd name="connsiteY30" fmla="*/ 2413129 h 3066235"/>
              <a:gd name="connsiteX31" fmla="*/ 2408870 w 3066235"/>
              <a:gd name="connsiteY31" fmla="*/ 2510038 h 3066235"/>
              <a:gd name="connsiteX32" fmla="*/ 2374515 w 3066235"/>
              <a:gd name="connsiteY32" fmla="*/ 2538996 h 3066235"/>
              <a:gd name="connsiteX33" fmla="*/ 2450373 w 3066235"/>
              <a:gd name="connsiteY33" fmla="*/ 2773834 h 3066235"/>
              <a:gd name="connsiteX34" fmla="*/ 2148983 w 3066235"/>
              <a:gd name="connsiteY34" fmla="*/ 2947841 h 3066235"/>
              <a:gd name="connsiteX35" fmla="*/ 1989006 w 3066235"/>
              <a:gd name="connsiteY35" fmla="*/ 2770781 h 3066235"/>
              <a:gd name="connsiteX36" fmla="*/ 1947838 w 3066235"/>
              <a:gd name="connsiteY36" fmla="*/ 2787377 h 3066235"/>
              <a:gd name="connsiteX37" fmla="*/ 1756537 w 3066235"/>
              <a:gd name="connsiteY37" fmla="*/ 2835717 h 3066235"/>
              <a:gd name="connsiteX38" fmla="*/ 1707127 w 3066235"/>
              <a:gd name="connsiteY38" fmla="*/ 3066235 h 3066235"/>
              <a:gd name="connsiteX39" fmla="*/ 1359112 w 3066235"/>
              <a:gd name="connsiteY39" fmla="*/ 3066235 h 3066235"/>
              <a:gd name="connsiteX40" fmla="*/ 1309597 w 3066235"/>
              <a:gd name="connsiteY40" fmla="*/ 2835235 h 3066235"/>
              <a:gd name="connsiteX41" fmla="*/ 1274860 w 3066235"/>
              <a:gd name="connsiteY41" fmla="*/ 2829935 h 3066235"/>
              <a:gd name="connsiteX42" fmla="*/ 1076906 w 3066235"/>
              <a:gd name="connsiteY42" fmla="*/ 2771143 h 3066235"/>
              <a:gd name="connsiteX43" fmla="*/ 917255 w 3066235"/>
              <a:gd name="connsiteY43" fmla="*/ 2947841 h 3066235"/>
              <a:gd name="connsiteX44" fmla="*/ 615867 w 3066235"/>
              <a:gd name="connsiteY44" fmla="*/ 2773834 h 3066235"/>
              <a:gd name="connsiteX45" fmla="*/ 691324 w 3066235"/>
              <a:gd name="connsiteY45" fmla="*/ 2540234 h 3066235"/>
              <a:gd name="connsiteX46" fmla="*/ 544281 w 3066235"/>
              <a:gd name="connsiteY46" fmla="*/ 2389636 h 3066235"/>
              <a:gd name="connsiteX47" fmla="*/ 532602 w 3066235"/>
              <a:gd name="connsiteY47" fmla="*/ 2372781 h 3066235"/>
              <a:gd name="connsiteX48" fmla="*/ 292406 w 3066235"/>
              <a:gd name="connsiteY48" fmla="*/ 2450371 h 3066235"/>
              <a:gd name="connsiteX49" fmla="*/ 118398 w 3066235"/>
              <a:gd name="connsiteY49" fmla="*/ 2148985 h 3066235"/>
              <a:gd name="connsiteX50" fmla="*/ 315397 w 3066235"/>
              <a:gd name="connsiteY50" fmla="*/ 1970991 h 3066235"/>
              <a:gd name="connsiteX51" fmla="*/ 296046 w 3066235"/>
              <a:gd name="connsiteY51" fmla="*/ 1910083 h 3066235"/>
              <a:gd name="connsiteX52" fmla="*/ 266730 w 3066235"/>
              <a:gd name="connsiteY52" fmla="*/ 1764300 h 3066235"/>
              <a:gd name="connsiteX53" fmla="*/ 0 w 3066235"/>
              <a:gd name="connsiteY53" fmla="*/ 1707125 h 3066235"/>
              <a:gd name="connsiteX54" fmla="*/ 0 w 3066235"/>
              <a:gd name="connsiteY54" fmla="*/ 1359112 h 3066235"/>
              <a:gd name="connsiteX55" fmla="*/ 282689 w 3066235"/>
              <a:gd name="connsiteY55" fmla="*/ 1298517 h 3066235"/>
              <a:gd name="connsiteX56" fmla="*/ 296046 w 3066235"/>
              <a:gd name="connsiteY56" fmla="*/ 1238934 h 3066235"/>
              <a:gd name="connsiteX57" fmla="*/ 338680 w 3066235"/>
              <a:gd name="connsiteY57" fmla="*/ 1116283 h 3066235"/>
              <a:gd name="connsiteX58" fmla="*/ 118398 w 3066235"/>
              <a:gd name="connsiteY58" fmla="*/ 917256 h 3066235"/>
              <a:gd name="connsiteX59" fmla="*/ 292406 w 3066235"/>
              <a:gd name="connsiteY59" fmla="*/ 615867 h 3066235"/>
              <a:gd name="connsiteX60" fmla="*/ 589492 w 3066235"/>
              <a:gd name="connsiteY60" fmla="*/ 711830 h 3066235"/>
              <a:gd name="connsiteX61" fmla="*/ 654567 w 3066235"/>
              <a:gd name="connsiteY61" fmla="*/ 641611 h 3066235"/>
              <a:gd name="connsiteX62" fmla="*/ 713130 w 3066235"/>
              <a:gd name="connsiteY62" fmla="*/ 593508 h 3066235"/>
              <a:gd name="connsiteX63" fmla="*/ 615867 w 3066235"/>
              <a:gd name="connsiteY63" fmla="*/ 292403 h 3066235"/>
              <a:gd name="connsiteX64" fmla="*/ 917255 w 3066235"/>
              <a:gd name="connsiteY64" fmla="*/ 118396 h 3066235"/>
              <a:gd name="connsiteX65" fmla="*/ 1134119 w 3066235"/>
              <a:gd name="connsiteY65" fmla="*/ 358421 h 3066235"/>
              <a:gd name="connsiteX66" fmla="*/ 1274860 w 3066235"/>
              <a:gd name="connsiteY66" fmla="*/ 319080 h 3066235"/>
              <a:gd name="connsiteX67" fmla="*/ 1291253 w 3066235"/>
              <a:gd name="connsiteY67" fmla="*/ 316580 h 306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66235" h="3066235">
                <a:moveTo>
                  <a:pt x="1533117" y="961617"/>
                </a:moveTo>
                <a:cubicBezTo>
                  <a:pt x="1217486" y="961617"/>
                  <a:pt x="961617" y="1217486"/>
                  <a:pt x="961617" y="1533117"/>
                </a:cubicBezTo>
                <a:cubicBezTo>
                  <a:pt x="961617" y="1848748"/>
                  <a:pt x="1217486" y="2104617"/>
                  <a:pt x="1533117" y="2104617"/>
                </a:cubicBezTo>
                <a:cubicBezTo>
                  <a:pt x="1848748" y="2104617"/>
                  <a:pt x="2104617" y="1848748"/>
                  <a:pt x="2104617" y="1533117"/>
                </a:cubicBezTo>
                <a:cubicBezTo>
                  <a:pt x="2104617" y="1217486"/>
                  <a:pt x="1848748" y="961617"/>
                  <a:pt x="1533117" y="961617"/>
                </a:cubicBezTo>
                <a:close/>
                <a:moveTo>
                  <a:pt x="1359112" y="0"/>
                </a:moveTo>
                <a:lnTo>
                  <a:pt x="1707127" y="0"/>
                </a:lnTo>
                <a:lnTo>
                  <a:pt x="1774983" y="316580"/>
                </a:lnTo>
                <a:lnTo>
                  <a:pt x="1791380" y="319080"/>
                </a:lnTo>
                <a:lnTo>
                  <a:pt x="1930364" y="360362"/>
                </a:lnTo>
                <a:lnTo>
                  <a:pt x="2148983" y="118396"/>
                </a:lnTo>
                <a:lnTo>
                  <a:pt x="2450373" y="292403"/>
                </a:lnTo>
                <a:lnTo>
                  <a:pt x="2353515" y="592246"/>
                </a:lnTo>
                <a:lnTo>
                  <a:pt x="2371739" y="605535"/>
                </a:lnTo>
                <a:cubicBezTo>
                  <a:pt x="2405646" y="634907"/>
                  <a:pt x="2437997" y="666027"/>
                  <a:pt x="2468646" y="698760"/>
                </a:cubicBezTo>
                <a:lnTo>
                  <a:pt x="2479043" y="711090"/>
                </a:lnTo>
                <a:lnTo>
                  <a:pt x="2773835" y="615867"/>
                </a:lnTo>
                <a:lnTo>
                  <a:pt x="2947844" y="917256"/>
                </a:lnTo>
                <a:lnTo>
                  <a:pt x="2728212" y="1115695"/>
                </a:lnTo>
                <a:lnTo>
                  <a:pt x="2745985" y="1159789"/>
                </a:lnTo>
                <a:lnTo>
                  <a:pt x="2780898" y="1297949"/>
                </a:lnTo>
                <a:lnTo>
                  <a:pt x="3066235" y="1359112"/>
                </a:lnTo>
                <a:lnTo>
                  <a:pt x="3066235" y="1707125"/>
                </a:lnTo>
                <a:lnTo>
                  <a:pt x="2798977" y="1764413"/>
                </a:lnTo>
                <a:lnTo>
                  <a:pt x="2788545" y="1832769"/>
                </a:lnTo>
                <a:cubicBezTo>
                  <a:pt x="2781078" y="1869264"/>
                  <a:pt x="2772058" y="1905196"/>
                  <a:pt x="2761557" y="1940490"/>
                </a:cubicBezTo>
                <a:lnTo>
                  <a:pt x="2750984" y="1971119"/>
                </a:lnTo>
                <a:lnTo>
                  <a:pt x="2947844" y="2148985"/>
                </a:lnTo>
                <a:lnTo>
                  <a:pt x="2773835" y="2450371"/>
                </a:lnTo>
                <a:lnTo>
                  <a:pt x="2531916" y="2372227"/>
                </a:lnTo>
                <a:lnTo>
                  <a:pt x="2502091" y="2413129"/>
                </a:lnTo>
                <a:cubicBezTo>
                  <a:pt x="2472721" y="2447036"/>
                  <a:pt x="2441602" y="2479387"/>
                  <a:pt x="2408870" y="2510038"/>
                </a:cubicBezTo>
                <a:lnTo>
                  <a:pt x="2374515" y="2538996"/>
                </a:lnTo>
                <a:lnTo>
                  <a:pt x="2450373" y="2773834"/>
                </a:lnTo>
                <a:lnTo>
                  <a:pt x="2148983" y="2947841"/>
                </a:lnTo>
                <a:lnTo>
                  <a:pt x="1989006" y="2770781"/>
                </a:lnTo>
                <a:lnTo>
                  <a:pt x="1947838" y="2787377"/>
                </a:lnTo>
                <a:lnTo>
                  <a:pt x="1756537" y="2835717"/>
                </a:lnTo>
                <a:lnTo>
                  <a:pt x="1707127" y="3066235"/>
                </a:lnTo>
                <a:lnTo>
                  <a:pt x="1359112" y="3066235"/>
                </a:lnTo>
                <a:lnTo>
                  <a:pt x="1309597" y="2835235"/>
                </a:lnTo>
                <a:lnTo>
                  <a:pt x="1274860" y="2829935"/>
                </a:lnTo>
                <a:lnTo>
                  <a:pt x="1076906" y="2771143"/>
                </a:lnTo>
                <a:lnTo>
                  <a:pt x="917255" y="2947841"/>
                </a:lnTo>
                <a:lnTo>
                  <a:pt x="615867" y="2773834"/>
                </a:lnTo>
                <a:lnTo>
                  <a:pt x="691324" y="2540234"/>
                </a:lnTo>
                <a:lnTo>
                  <a:pt x="544281" y="2389636"/>
                </a:lnTo>
                <a:lnTo>
                  <a:pt x="532602" y="2372781"/>
                </a:lnTo>
                <a:lnTo>
                  <a:pt x="292406" y="2450371"/>
                </a:lnTo>
                <a:lnTo>
                  <a:pt x="118398" y="2148985"/>
                </a:lnTo>
                <a:lnTo>
                  <a:pt x="315397" y="1970991"/>
                </a:lnTo>
                <a:lnTo>
                  <a:pt x="296046" y="1910083"/>
                </a:lnTo>
                <a:lnTo>
                  <a:pt x="266730" y="1764300"/>
                </a:lnTo>
                <a:lnTo>
                  <a:pt x="0" y="1707125"/>
                </a:lnTo>
                <a:lnTo>
                  <a:pt x="0" y="1359112"/>
                </a:lnTo>
                <a:lnTo>
                  <a:pt x="282689" y="1298517"/>
                </a:lnTo>
                <a:lnTo>
                  <a:pt x="296046" y="1238934"/>
                </a:lnTo>
                <a:lnTo>
                  <a:pt x="338680" y="1116283"/>
                </a:lnTo>
                <a:lnTo>
                  <a:pt x="118398" y="917256"/>
                </a:lnTo>
                <a:lnTo>
                  <a:pt x="292406" y="615867"/>
                </a:lnTo>
                <a:lnTo>
                  <a:pt x="589492" y="711830"/>
                </a:lnTo>
                <a:lnTo>
                  <a:pt x="654567" y="641611"/>
                </a:lnTo>
                <a:lnTo>
                  <a:pt x="713130" y="593508"/>
                </a:lnTo>
                <a:lnTo>
                  <a:pt x="615867" y="292403"/>
                </a:lnTo>
                <a:lnTo>
                  <a:pt x="917255" y="118396"/>
                </a:lnTo>
                <a:lnTo>
                  <a:pt x="1134119" y="358421"/>
                </a:lnTo>
                <a:lnTo>
                  <a:pt x="1274860" y="319080"/>
                </a:lnTo>
                <a:lnTo>
                  <a:pt x="1291253" y="316580"/>
                </a:lnTo>
                <a:close/>
              </a:path>
            </a:pathLst>
          </a:custGeom>
          <a:solidFill>
            <a:schemeClr val="accent2"/>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2">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199" dirty="0">
              <a:solidFill>
                <a:schemeClr val="tx1"/>
              </a:solidFill>
              <a:latin typeface="Calibri"/>
              <a:ea typeface="宋体" panose="02010600030101010101" pitchFamily="2" charset="-122"/>
            </a:endParaRPr>
          </a:p>
        </p:txBody>
      </p:sp>
      <p:sp>
        <p:nvSpPr>
          <p:cNvPr id="46" name="文本框 36"/>
          <p:cNvSpPr txBox="1"/>
          <p:nvPr/>
        </p:nvSpPr>
        <p:spPr>
          <a:xfrm>
            <a:off x="4111449" y="2951024"/>
            <a:ext cx="999857" cy="584623"/>
          </a:xfrm>
          <a:prstGeom prst="rect">
            <a:avLst/>
          </a:prstGeom>
          <a:noFill/>
        </p:spPr>
        <p:txBody>
          <a:bodyPr wrap="square" lIns="91416" tIns="45708" rIns="91416" bIns="45708" rtlCol="0">
            <a:spAutoFit/>
          </a:bodyPr>
          <a:lstStyle/>
          <a:p>
            <a:pPr algn="ctr">
              <a:defRPr/>
            </a:pPr>
            <a:r>
              <a:rPr lang="en-US" altLang="zh-CN" sz="3199" dirty="0">
                <a:solidFill>
                  <a:schemeClr val="bg1"/>
                </a:solidFill>
                <a:latin typeface="Impact" panose="020B0806030902050204" pitchFamily="34" charset="0"/>
                <a:ea typeface="宋体" panose="02010600030101010101" pitchFamily="2" charset="-122"/>
              </a:rPr>
              <a:t>01</a:t>
            </a:r>
            <a:endParaRPr lang="zh-CN" altLang="en-US" sz="3199" dirty="0">
              <a:solidFill>
                <a:schemeClr val="bg1"/>
              </a:solidFill>
              <a:latin typeface="Impact" panose="020B0806030902050204" pitchFamily="34" charset="0"/>
              <a:ea typeface="宋体" panose="02010600030101010101" pitchFamily="2" charset="-122"/>
            </a:endParaRPr>
          </a:p>
        </p:txBody>
      </p:sp>
      <p:sp>
        <p:nvSpPr>
          <p:cNvPr id="47" name="文本框 37"/>
          <p:cNvSpPr txBox="1"/>
          <p:nvPr/>
        </p:nvSpPr>
        <p:spPr>
          <a:xfrm>
            <a:off x="4830925" y="3360230"/>
            <a:ext cx="999857" cy="584623"/>
          </a:xfrm>
          <a:prstGeom prst="rect">
            <a:avLst/>
          </a:prstGeom>
          <a:noFill/>
        </p:spPr>
        <p:txBody>
          <a:bodyPr wrap="square" lIns="91416" tIns="45708" rIns="91416" bIns="45708" rtlCol="0">
            <a:spAutoFit/>
          </a:bodyPr>
          <a:lstStyle/>
          <a:p>
            <a:pPr algn="ctr">
              <a:defRPr/>
            </a:pPr>
            <a:r>
              <a:rPr lang="en-US" altLang="zh-CN" sz="3199" dirty="0">
                <a:solidFill>
                  <a:schemeClr val="bg1"/>
                </a:solidFill>
                <a:latin typeface="Impact" panose="020B0806030902050204" pitchFamily="34" charset="0"/>
                <a:ea typeface="宋体" panose="02010600030101010101" pitchFamily="2" charset="-122"/>
              </a:rPr>
              <a:t>02</a:t>
            </a:r>
            <a:endParaRPr lang="zh-CN" altLang="en-US" sz="3199" dirty="0">
              <a:solidFill>
                <a:schemeClr val="bg1"/>
              </a:solidFill>
              <a:latin typeface="Impact" panose="020B0806030902050204" pitchFamily="34" charset="0"/>
              <a:ea typeface="宋体" panose="02010600030101010101" pitchFamily="2" charset="-122"/>
            </a:endParaRPr>
          </a:p>
        </p:txBody>
      </p:sp>
      <p:sp>
        <p:nvSpPr>
          <p:cNvPr id="48" name="任意多边形 29"/>
          <p:cNvSpPr/>
          <p:nvPr/>
        </p:nvSpPr>
        <p:spPr>
          <a:xfrm>
            <a:off x="5478485" y="2866149"/>
            <a:ext cx="2533419" cy="2533419"/>
          </a:xfrm>
          <a:custGeom>
            <a:avLst/>
            <a:gdLst>
              <a:gd name="connsiteX0" fmla="*/ 1269701 w 2534078"/>
              <a:gd name="connsiteY0" fmla="*/ 857464 h 2534078"/>
              <a:gd name="connsiteX1" fmla="*/ 860126 w 2534078"/>
              <a:gd name="connsiteY1" fmla="*/ 1267039 h 2534078"/>
              <a:gd name="connsiteX2" fmla="*/ 1269701 w 2534078"/>
              <a:gd name="connsiteY2" fmla="*/ 1676614 h 2534078"/>
              <a:gd name="connsiteX3" fmla="*/ 1679276 w 2534078"/>
              <a:gd name="connsiteY3" fmla="*/ 1267039 h 2534078"/>
              <a:gd name="connsiteX4" fmla="*/ 1269701 w 2534078"/>
              <a:gd name="connsiteY4" fmla="*/ 857464 h 2534078"/>
              <a:gd name="connsiteX5" fmla="*/ 1123232 w 2534078"/>
              <a:gd name="connsiteY5" fmla="*/ 0 h 2534078"/>
              <a:gd name="connsiteX6" fmla="*/ 1410848 w 2534078"/>
              <a:gd name="connsiteY6" fmla="*/ 0 h 2534078"/>
              <a:gd name="connsiteX7" fmla="*/ 1466928 w 2534078"/>
              <a:gd name="connsiteY7" fmla="*/ 261636 h 2534078"/>
              <a:gd name="connsiteX8" fmla="*/ 1480479 w 2534078"/>
              <a:gd name="connsiteY8" fmla="*/ 263703 h 2534078"/>
              <a:gd name="connsiteX9" fmla="*/ 1595342 w 2534078"/>
              <a:gd name="connsiteY9" fmla="*/ 297820 h 2534078"/>
              <a:gd name="connsiteX10" fmla="*/ 1776019 w 2534078"/>
              <a:gd name="connsiteY10" fmla="*/ 97848 h 2534078"/>
              <a:gd name="connsiteX11" fmla="*/ 2025101 w 2534078"/>
              <a:gd name="connsiteY11" fmla="*/ 241655 h 2534078"/>
              <a:gd name="connsiteX12" fmla="*/ 1945054 w 2534078"/>
              <a:gd name="connsiteY12" fmla="*/ 489460 h 2534078"/>
              <a:gd name="connsiteX13" fmla="*/ 1960114 w 2534078"/>
              <a:gd name="connsiteY13" fmla="*/ 500442 h 2534078"/>
              <a:gd name="connsiteX14" fmla="*/ 2040203 w 2534078"/>
              <a:gd name="connsiteY14" fmla="*/ 577487 h 2534078"/>
              <a:gd name="connsiteX15" fmla="*/ 2048795 w 2534078"/>
              <a:gd name="connsiteY15" fmla="*/ 587678 h 2534078"/>
              <a:gd name="connsiteX16" fmla="*/ 2292425 w 2534078"/>
              <a:gd name="connsiteY16" fmla="*/ 508981 h 2534078"/>
              <a:gd name="connsiteX17" fmla="*/ 2436234 w 2534078"/>
              <a:gd name="connsiteY17" fmla="*/ 758063 h 2534078"/>
              <a:gd name="connsiteX18" fmla="*/ 2254720 w 2534078"/>
              <a:gd name="connsiteY18" fmla="*/ 922061 h 2534078"/>
              <a:gd name="connsiteX19" fmla="*/ 2269408 w 2534078"/>
              <a:gd name="connsiteY19" fmla="*/ 958503 h 2534078"/>
              <a:gd name="connsiteX20" fmla="*/ 2298262 w 2534078"/>
              <a:gd name="connsiteY20" fmla="*/ 1072685 h 2534078"/>
              <a:gd name="connsiteX21" fmla="*/ 2534078 w 2534078"/>
              <a:gd name="connsiteY21" fmla="*/ 1123232 h 2534078"/>
              <a:gd name="connsiteX22" fmla="*/ 2534078 w 2534078"/>
              <a:gd name="connsiteY22" fmla="*/ 1410847 h 2534078"/>
              <a:gd name="connsiteX23" fmla="*/ 2313203 w 2534078"/>
              <a:gd name="connsiteY23" fmla="*/ 1458192 h 2534078"/>
              <a:gd name="connsiteX24" fmla="*/ 2304582 w 2534078"/>
              <a:gd name="connsiteY24" fmla="*/ 1514684 h 2534078"/>
              <a:gd name="connsiteX25" fmla="*/ 2282278 w 2534078"/>
              <a:gd name="connsiteY25" fmla="*/ 1603710 h 2534078"/>
              <a:gd name="connsiteX26" fmla="*/ 2273540 w 2534078"/>
              <a:gd name="connsiteY26" fmla="*/ 1629023 h 2534078"/>
              <a:gd name="connsiteX27" fmla="*/ 2436234 w 2534078"/>
              <a:gd name="connsiteY27" fmla="*/ 1776020 h 2534078"/>
              <a:gd name="connsiteX28" fmla="*/ 2292425 w 2534078"/>
              <a:gd name="connsiteY28" fmla="*/ 2025100 h 2534078"/>
              <a:gd name="connsiteX29" fmla="*/ 2092492 w 2534078"/>
              <a:gd name="connsiteY29" fmla="*/ 1960518 h 2534078"/>
              <a:gd name="connsiteX30" fmla="*/ 2067843 w 2534078"/>
              <a:gd name="connsiteY30" fmla="*/ 1994321 h 2534078"/>
              <a:gd name="connsiteX31" fmla="*/ 1990801 w 2534078"/>
              <a:gd name="connsiteY31" fmla="*/ 2074411 h 2534078"/>
              <a:gd name="connsiteX32" fmla="*/ 1962409 w 2534078"/>
              <a:gd name="connsiteY32" fmla="*/ 2098344 h 2534078"/>
              <a:gd name="connsiteX33" fmla="*/ 2025101 w 2534078"/>
              <a:gd name="connsiteY33" fmla="*/ 2292424 h 2534078"/>
              <a:gd name="connsiteX34" fmla="*/ 1776019 w 2534078"/>
              <a:gd name="connsiteY34" fmla="*/ 2436231 h 2534078"/>
              <a:gd name="connsiteX35" fmla="*/ 1643806 w 2534078"/>
              <a:gd name="connsiteY35" fmla="*/ 2289901 h 2534078"/>
              <a:gd name="connsiteX36" fmla="*/ 1609783 w 2534078"/>
              <a:gd name="connsiteY36" fmla="*/ 2303617 h 2534078"/>
              <a:gd name="connsiteX37" fmla="*/ 1451683 w 2534078"/>
              <a:gd name="connsiteY37" fmla="*/ 2343567 h 2534078"/>
              <a:gd name="connsiteX38" fmla="*/ 1410848 w 2534078"/>
              <a:gd name="connsiteY38" fmla="*/ 2534078 h 2534078"/>
              <a:gd name="connsiteX39" fmla="*/ 1123232 w 2534078"/>
              <a:gd name="connsiteY39" fmla="*/ 2534078 h 2534078"/>
              <a:gd name="connsiteX40" fmla="*/ 1082311 w 2534078"/>
              <a:gd name="connsiteY40" fmla="*/ 2343169 h 2534078"/>
              <a:gd name="connsiteX41" fmla="*/ 1053603 w 2534078"/>
              <a:gd name="connsiteY41" fmla="*/ 2338789 h 2534078"/>
              <a:gd name="connsiteX42" fmla="*/ 890005 w 2534078"/>
              <a:gd name="connsiteY42" fmla="*/ 2290200 h 2534078"/>
              <a:gd name="connsiteX43" fmla="*/ 758062 w 2534078"/>
              <a:gd name="connsiteY43" fmla="*/ 2436231 h 2534078"/>
              <a:gd name="connsiteX44" fmla="*/ 508981 w 2534078"/>
              <a:gd name="connsiteY44" fmla="*/ 2292424 h 2534078"/>
              <a:gd name="connsiteX45" fmla="*/ 571342 w 2534078"/>
              <a:gd name="connsiteY45" fmla="*/ 2099366 h 2534078"/>
              <a:gd name="connsiteX46" fmla="*/ 449819 w 2534078"/>
              <a:gd name="connsiteY46" fmla="*/ 1974906 h 2534078"/>
              <a:gd name="connsiteX47" fmla="*/ 440167 w 2534078"/>
              <a:gd name="connsiteY47" fmla="*/ 1960976 h 2534078"/>
              <a:gd name="connsiteX48" fmla="*/ 241658 w 2534078"/>
              <a:gd name="connsiteY48" fmla="*/ 2025100 h 2534078"/>
              <a:gd name="connsiteX49" fmla="*/ 97849 w 2534078"/>
              <a:gd name="connsiteY49" fmla="*/ 1776020 h 2534078"/>
              <a:gd name="connsiteX50" fmla="*/ 260658 w 2534078"/>
              <a:gd name="connsiteY50" fmla="*/ 1628918 h 2534078"/>
              <a:gd name="connsiteX51" fmla="*/ 244666 w 2534078"/>
              <a:gd name="connsiteY51" fmla="*/ 1578581 h 2534078"/>
              <a:gd name="connsiteX52" fmla="*/ 220438 w 2534078"/>
              <a:gd name="connsiteY52" fmla="*/ 1458099 h 2534078"/>
              <a:gd name="connsiteX53" fmla="*/ 0 w 2534078"/>
              <a:gd name="connsiteY53" fmla="*/ 1410847 h 2534078"/>
              <a:gd name="connsiteX54" fmla="*/ 0 w 2534078"/>
              <a:gd name="connsiteY54" fmla="*/ 1123232 h 2534078"/>
              <a:gd name="connsiteX55" fmla="*/ 233627 w 2534078"/>
              <a:gd name="connsiteY55" fmla="*/ 1073154 h 2534078"/>
              <a:gd name="connsiteX56" fmla="*/ 244666 w 2534078"/>
              <a:gd name="connsiteY56" fmla="*/ 1023912 h 2534078"/>
              <a:gd name="connsiteX57" fmla="*/ 279901 w 2534078"/>
              <a:gd name="connsiteY57" fmla="*/ 922548 h 2534078"/>
              <a:gd name="connsiteX58" fmla="*/ 97849 w 2534078"/>
              <a:gd name="connsiteY58" fmla="*/ 758063 h 2534078"/>
              <a:gd name="connsiteX59" fmla="*/ 241658 w 2534078"/>
              <a:gd name="connsiteY59" fmla="*/ 508981 h 2534078"/>
              <a:gd name="connsiteX60" fmla="*/ 487184 w 2534078"/>
              <a:gd name="connsiteY60" fmla="*/ 588289 h 2534078"/>
              <a:gd name="connsiteX61" fmla="*/ 540964 w 2534078"/>
              <a:gd name="connsiteY61" fmla="*/ 530257 h 2534078"/>
              <a:gd name="connsiteX62" fmla="*/ 589363 w 2534078"/>
              <a:gd name="connsiteY62" fmla="*/ 490503 h 2534078"/>
              <a:gd name="connsiteX63" fmla="*/ 508981 w 2534078"/>
              <a:gd name="connsiteY63" fmla="*/ 241655 h 2534078"/>
              <a:gd name="connsiteX64" fmla="*/ 758062 w 2534078"/>
              <a:gd name="connsiteY64" fmla="*/ 97848 h 2534078"/>
              <a:gd name="connsiteX65" fmla="*/ 937288 w 2534078"/>
              <a:gd name="connsiteY65" fmla="*/ 296215 h 2534078"/>
              <a:gd name="connsiteX66" fmla="*/ 1053603 w 2534078"/>
              <a:gd name="connsiteY66" fmla="*/ 263703 h 2534078"/>
              <a:gd name="connsiteX67" fmla="*/ 1067151 w 2534078"/>
              <a:gd name="connsiteY67" fmla="*/ 261636 h 253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34078" h="2534078">
                <a:moveTo>
                  <a:pt x="1269701" y="857464"/>
                </a:moveTo>
                <a:cubicBezTo>
                  <a:pt x="1043499" y="857464"/>
                  <a:pt x="860126" y="1040837"/>
                  <a:pt x="860126" y="1267039"/>
                </a:cubicBezTo>
                <a:cubicBezTo>
                  <a:pt x="860126" y="1493241"/>
                  <a:pt x="1043499" y="1676614"/>
                  <a:pt x="1269701" y="1676614"/>
                </a:cubicBezTo>
                <a:cubicBezTo>
                  <a:pt x="1495903" y="1676614"/>
                  <a:pt x="1679276" y="1493241"/>
                  <a:pt x="1679276" y="1267039"/>
                </a:cubicBezTo>
                <a:cubicBezTo>
                  <a:pt x="1679276" y="1040837"/>
                  <a:pt x="1495903" y="857464"/>
                  <a:pt x="1269701" y="857464"/>
                </a:cubicBezTo>
                <a:close/>
                <a:moveTo>
                  <a:pt x="1123232" y="0"/>
                </a:moveTo>
                <a:lnTo>
                  <a:pt x="1410848" y="0"/>
                </a:lnTo>
                <a:lnTo>
                  <a:pt x="1466928" y="261636"/>
                </a:lnTo>
                <a:lnTo>
                  <a:pt x="1480479" y="263703"/>
                </a:lnTo>
                <a:lnTo>
                  <a:pt x="1595342" y="297820"/>
                </a:lnTo>
                <a:lnTo>
                  <a:pt x="1776019" y="97848"/>
                </a:lnTo>
                <a:lnTo>
                  <a:pt x="2025101" y="241655"/>
                </a:lnTo>
                <a:lnTo>
                  <a:pt x="1945054" y="489460"/>
                </a:lnTo>
                <a:lnTo>
                  <a:pt x="1960114" y="500442"/>
                </a:lnTo>
                <a:cubicBezTo>
                  <a:pt x="1988137" y="524717"/>
                  <a:pt x="2014873" y="550435"/>
                  <a:pt x="2040203" y="577487"/>
                </a:cubicBezTo>
                <a:lnTo>
                  <a:pt x="2048795" y="587678"/>
                </a:lnTo>
                <a:lnTo>
                  <a:pt x="2292425" y="508981"/>
                </a:lnTo>
                <a:lnTo>
                  <a:pt x="2436234" y="758063"/>
                </a:lnTo>
                <a:lnTo>
                  <a:pt x="2254720" y="922061"/>
                </a:lnTo>
                <a:lnTo>
                  <a:pt x="2269408" y="958503"/>
                </a:lnTo>
                <a:lnTo>
                  <a:pt x="2298262" y="1072685"/>
                </a:lnTo>
                <a:lnTo>
                  <a:pt x="2534078" y="1123232"/>
                </a:lnTo>
                <a:lnTo>
                  <a:pt x="2534078" y="1410847"/>
                </a:lnTo>
                <a:lnTo>
                  <a:pt x="2313203" y="1458192"/>
                </a:lnTo>
                <a:lnTo>
                  <a:pt x="2304582" y="1514684"/>
                </a:lnTo>
                <a:cubicBezTo>
                  <a:pt x="2298411" y="1544846"/>
                  <a:pt x="2290956" y="1574542"/>
                  <a:pt x="2282278" y="1603710"/>
                </a:cubicBezTo>
                <a:lnTo>
                  <a:pt x="2273540" y="1629023"/>
                </a:lnTo>
                <a:lnTo>
                  <a:pt x="2436234" y="1776020"/>
                </a:lnTo>
                <a:lnTo>
                  <a:pt x="2292425" y="2025100"/>
                </a:lnTo>
                <a:lnTo>
                  <a:pt x="2092492" y="1960518"/>
                </a:lnTo>
                <a:lnTo>
                  <a:pt x="2067843" y="1994321"/>
                </a:lnTo>
                <a:cubicBezTo>
                  <a:pt x="2043570" y="2022344"/>
                  <a:pt x="2017852" y="2049080"/>
                  <a:pt x="1990801" y="2074411"/>
                </a:cubicBezTo>
                <a:lnTo>
                  <a:pt x="1962409" y="2098344"/>
                </a:lnTo>
                <a:lnTo>
                  <a:pt x="2025101" y="2292424"/>
                </a:lnTo>
                <a:lnTo>
                  <a:pt x="1776019" y="2436231"/>
                </a:lnTo>
                <a:lnTo>
                  <a:pt x="1643806" y="2289901"/>
                </a:lnTo>
                <a:lnTo>
                  <a:pt x="1609783" y="2303617"/>
                </a:lnTo>
                <a:lnTo>
                  <a:pt x="1451683" y="2343567"/>
                </a:lnTo>
                <a:lnTo>
                  <a:pt x="1410848" y="2534078"/>
                </a:lnTo>
                <a:lnTo>
                  <a:pt x="1123232" y="2534078"/>
                </a:lnTo>
                <a:lnTo>
                  <a:pt x="1082311" y="2343169"/>
                </a:lnTo>
                <a:lnTo>
                  <a:pt x="1053603" y="2338789"/>
                </a:lnTo>
                <a:lnTo>
                  <a:pt x="890005" y="2290200"/>
                </a:lnTo>
                <a:lnTo>
                  <a:pt x="758062" y="2436231"/>
                </a:lnTo>
                <a:lnTo>
                  <a:pt x="508981" y="2292424"/>
                </a:lnTo>
                <a:lnTo>
                  <a:pt x="571342" y="2099366"/>
                </a:lnTo>
                <a:lnTo>
                  <a:pt x="449819" y="1974906"/>
                </a:lnTo>
                <a:lnTo>
                  <a:pt x="440167" y="1960976"/>
                </a:lnTo>
                <a:lnTo>
                  <a:pt x="241658" y="2025100"/>
                </a:lnTo>
                <a:lnTo>
                  <a:pt x="97849" y="1776020"/>
                </a:lnTo>
                <a:lnTo>
                  <a:pt x="260658" y="1628918"/>
                </a:lnTo>
                <a:lnTo>
                  <a:pt x="244666" y="1578581"/>
                </a:lnTo>
                <a:lnTo>
                  <a:pt x="220438" y="1458099"/>
                </a:lnTo>
                <a:lnTo>
                  <a:pt x="0" y="1410847"/>
                </a:lnTo>
                <a:lnTo>
                  <a:pt x="0" y="1123232"/>
                </a:lnTo>
                <a:lnTo>
                  <a:pt x="233627" y="1073154"/>
                </a:lnTo>
                <a:lnTo>
                  <a:pt x="244666" y="1023912"/>
                </a:lnTo>
                <a:lnTo>
                  <a:pt x="279901" y="922548"/>
                </a:lnTo>
                <a:lnTo>
                  <a:pt x="97849" y="758063"/>
                </a:lnTo>
                <a:lnTo>
                  <a:pt x="241658" y="508981"/>
                </a:lnTo>
                <a:lnTo>
                  <a:pt x="487184" y="588289"/>
                </a:lnTo>
                <a:lnTo>
                  <a:pt x="540964" y="530257"/>
                </a:lnTo>
                <a:lnTo>
                  <a:pt x="589363" y="490503"/>
                </a:lnTo>
                <a:lnTo>
                  <a:pt x="508981" y="241655"/>
                </a:lnTo>
                <a:lnTo>
                  <a:pt x="758062" y="97848"/>
                </a:lnTo>
                <a:lnTo>
                  <a:pt x="937288" y="296215"/>
                </a:lnTo>
                <a:lnTo>
                  <a:pt x="1053603" y="263703"/>
                </a:lnTo>
                <a:lnTo>
                  <a:pt x="1067151" y="261636"/>
                </a:lnTo>
                <a:close/>
              </a:path>
            </a:pathLst>
          </a:custGeom>
          <a:solidFill>
            <a:schemeClr val="accent3"/>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3">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199" dirty="0">
              <a:solidFill>
                <a:schemeClr val="tx1"/>
              </a:solidFill>
              <a:latin typeface="Calibri"/>
              <a:ea typeface="宋体" panose="02010600030101010101" pitchFamily="2" charset="-122"/>
            </a:endParaRPr>
          </a:p>
        </p:txBody>
      </p:sp>
      <p:sp>
        <p:nvSpPr>
          <p:cNvPr id="49" name="文本框 38"/>
          <p:cNvSpPr txBox="1"/>
          <p:nvPr/>
        </p:nvSpPr>
        <p:spPr>
          <a:xfrm>
            <a:off x="5414003" y="3800988"/>
            <a:ext cx="999857" cy="584623"/>
          </a:xfrm>
          <a:prstGeom prst="rect">
            <a:avLst/>
          </a:prstGeom>
          <a:noFill/>
        </p:spPr>
        <p:txBody>
          <a:bodyPr wrap="square" lIns="91416" tIns="45708" rIns="91416" bIns="45708" rtlCol="0">
            <a:spAutoFit/>
          </a:bodyPr>
          <a:lstStyle/>
          <a:p>
            <a:pPr algn="ctr">
              <a:defRPr/>
            </a:pPr>
            <a:r>
              <a:rPr lang="en-US" altLang="zh-CN" sz="3199" dirty="0">
                <a:solidFill>
                  <a:schemeClr val="bg1"/>
                </a:solidFill>
                <a:latin typeface="Impact" panose="020B0806030902050204" pitchFamily="34" charset="0"/>
                <a:ea typeface="宋体" panose="02010600030101010101" pitchFamily="2" charset="-122"/>
              </a:rPr>
              <a:t>03</a:t>
            </a:r>
            <a:endParaRPr lang="zh-CN" altLang="en-US" sz="3199" dirty="0">
              <a:solidFill>
                <a:schemeClr val="bg1"/>
              </a:solidFill>
              <a:latin typeface="Impact" panose="020B0806030902050204" pitchFamily="34" charset="0"/>
              <a:ea typeface="宋体" panose="02010600030101010101" pitchFamily="2" charset="-122"/>
            </a:endParaRPr>
          </a:p>
        </p:txBody>
      </p:sp>
      <p:sp>
        <p:nvSpPr>
          <p:cNvPr id="50" name="任意多边形 31"/>
          <p:cNvSpPr/>
          <p:nvPr/>
        </p:nvSpPr>
        <p:spPr>
          <a:xfrm>
            <a:off x="6151713" y="3305835"/>
            <a:ext cx="2093733" cy="2093733"/>
          </a:xfrm>
          <a:custGeom>
            <a:avLst/>
            <a:gdLst>
              <a:gd name="connsiteX0" fmla="*/ 1042841 w 2094279"/>
              <a:gd name="connsiteY0" fmla="*/ 621456 h 2094279"/>
              <a:gd name="connsiteX1" fmla="*/ 617158 w 2094279"/>
              <a:gd name="connsiteY1" fmla="*/ 1047139 h 2094279"/>
              <a:gd name="connsiteX2" fmla="*/ 1042841 w 2094279"/>
              <a:gd name="connsiteY2" fmla="*/ 1472822 h 2094279"/>
              <a:gd name="connsiteX3" fmla="*/ 1468524 w 2094279"/>
              <a:gd name="connsiteY3" fmla="*/ 1047139 h 2094279"/>
              <a:gd name="connsiteX4" fmla="*/ 1042841 w 2094279"/>
              <a:gd name="connsiteY4" fmla="*/ 621456 h 2094279"/>
              <a:gd name="connsiteX5" fmla="*/ 928291 w 2094279"/>
              <a:gd name="connsiteY5" fmla="*/ 0 h 2094279"/>
              <a:gd name="connsiteX6" fmla="*/ 1165990 w 2094279"/>
              <a:gd name="connsiteY6" fmla="*/ 0 h 2094279"/>
              <a:gd name="connsiteX7" fmla="*/ 1212337 w 2094279"/>
              <a:gd name="connsiteY7" fmla="*/ 216228 h 2094279"/>
              <a:gd name="connsiteX8" fmla="*/ 1223536 w 2094279"/>
              <a:gd name="connsiteY8" fmla="*/ 217936 h 2094279"/>
              <a:gd name="connsiteX9" fmla="*/ 1318464 w 2094279"/>
              <a:gd name="connsiteY9" fmla="*/ 246132 h 2094279"/>
              <a:gd name="connsiteX10" fmla="*/ 1467784 w 2094279"/>
              <a:gd name="connsiteY10" fmla="*/ 80866 h 2094279"/>
              <a:gd name="connsiteX11" fmla="*/ 1673637 w 2094279"/>
              <a:gd name="connsiteY11" fmla="*/ 199715 h 2094279"/>
              <a:gd name="connsiteX12" fmla="*/ 1607482 w 2094279"/>
              <a:gd name="connsiteY12" fmla="*/ 404512 h 2094279"/>
              <a:gd name="connsiteX13" fmla="*/ 1619929 w 2094279"/>
              <a:gd name="connsiteY13" fmla="*/ 413588 h 2094279"/>
              <a:gd name="connsiteX14" fmla="*/ 1686118 w 2094279"/>
              <a:gd name="connsiteY14" fmla="*/ 477262 h 2094279"/>
              <a:gd name="connsiteX15" fmla="*/ 1693219 w 2094279"/>
              <a:gd name="connsiteY15" fmla="*/ 485684 h 2094279"/>
              <a:gd name="connsiteX16" fmla="*/ 1894566 w 2094279"/>
              <a:gd name="connsiteY16" fmla="*/ 420645 h 2094279"/>
              <a:gd name="connsiteX17" fmla="*/ 2013416 w 2094279"/>
              <a:gd name="connsiteY17" fmla="*/ 626498 h 2094279"/>
              <a:gd name="connsiteX18" fmla="*/ 1863405 w 2094279"/>
              <a:gd name="connsiteY18" fmla="*/ 762034 h 2094279"/>
              <a:gd name="connsiteX19" fmla="*/ 1875544 w 2094279"/>
              <a:gd name="connsiteY19" fmla="*/ 792151 h 2094279"/>
              <a:gd name="connsiteX20" fmla="*/ 1899390 w 2094279"/>
              <a:gd name="connsiteY20" fmla="*/ 886516 h 2094279"/>
              <a:gd name="connsiteX21" fmla="*/ 2094279 w 2094279"/>
              <a:gd name="connsiteY21" fmla="*/ 928291 h 2094279"/>
              <a:gd name="connsiteX22" fmla="*/ 2094279 w 2094279"/>
              <a:gd name="connsiteY22" fmla="*/ 1165989 h 2094279"/>
              <a:gd name="connsiteX23" fmla="*/ 1911738 w 2094279"/>
              <a:gd name="connsiteY23" fmla="*/ 1205117 h 2094279"/>
              <a:gd name="connsiteX24" fmla="*/ 1904613 w 2094279"/>
              <a:gd name="connsiteY24" fmla="*/ 1251805 h 2094279"/>
              <a:gd name="connsiteX25" fmla="*/ 1886180 w 2094279"/>
              <a:gd name="connsiteY25" fmla="*/ 1325380 h 2094279"/>
              <a:gd name="connsiteX26" fmla="*/ 1878958 w 2094279"/>
              <a:gd name="connsiteY26" fmla="*/ 1346300 h 2094279"/>
              <a:gd name="connsiteX27" fmla="*/ 2013416 w 2094279"/>
              <a:gd name="connsiteY27" fmla="*/ 1467785 h 2094279"/>
              <a:gd name="connsiteX28" fmla="*/ 1894566 w 2094279"/>
              <a:gd name="connsiteY28" fmla="*/ 1673636 h 2094279"/>
              <a:gd name="connsiteX29" fmla="*/ 1729332 w 2094279"/>
              <a:gd name="connsiteY29" fmla="*/ 1620262 h 2094279"/>
              <a:gd name="connsiteX30" fmla="*/ 1708961 w 2094279"/>
              <a:gd name="connsiteY30" fmla="*/ 1648199 h 2094279"/>
              <a:gd name="connsiteX31" fmla="*/ 1645290 w 2094279"/>
              <a:gd name="connsiteY31" fmla="*/ 1714389 h 2094279"/>
              <a:gd name="connsiteX32" fmla="*/ 1621825 w 2094279"/>
              <a:gd name="connsiteY32" fmla="*/ 1734168 h 2094279"/>
              <a:gd name="connsiteX33" fmla="*/ 1673637 w 2094279"/>
              <a:gd name="connsiteY33" fmla="*/ 1894565 h 2094279"/>
              <a:gd name="connsiteX34" fmla="*/ 1467784 w 2094279"/>
              <a:gd name="connsiteY34" fmla="*/ 2013414 h 2094279"/>
              <a:gd name="connsiteX35" fmla="*/ 1358517 w 2094279"/>
              <a:gd name="connsiteY35" fmla="*/ 1892480 h 2094279"/>
              <a:gd name="connsiteX36" fmla="*/ 1330399 w 2094279"/>
              <a:gd name="connsiteY36" fmla="*/ 1903815 h 2094279"/>
              <a:gd name="connsiteX37" fmla="*/ 1199738 w 2094279"/>
              <a:gd name="connsiteY37" fmla="*/ 1936832 h 2094279"/>
              <a:gd name="connsiteX38" fmla="*/ 1165990 w 2094279"/>
              <a:gd name="connsiteY38" fmla="*/ 2094279 h 2094279"/>
              <a:gd name="connsiteX39" fmla="*/ 928291 w 2094279"/>
              <a:gd name="connsiteY39" fmla="*/ 2094279 h 2094279"/>
              <a:gd name="connsiteX40" fmla="*/ 894472 w 2094279"/>
              <a:gd name="connsiteY40" fmla="*/ 1936503 h 2094279"/>
              <a:gd name="connsiteX41" fmla="*/ 870746 w 2094279"/>
              <a:gd name="connsiteY41" fmla="*/ 1932883 h 2094279"/>
              <a:gd name="connsiteX42" fmla="*/ 735541 w 2094279"/>
              <a:gd name="connsiteY42" fmla="*/ 1892727 h 2094279"/>
              <a:gd name="connsiteX43" fmla="*/ 626497 w 2094279"/>
              <a:gd name="connsiteY43" fmla="*/ 2013414 h 2094279"/>
              <a:gd name="connsiteX44" fmla="*/ 420645 w 2094279"/>
              <a:gd name="connsiteY44" fmla="*/ 1894565 h 2094279"/>
              <a:gd name="connsiteX45" fmla="*/ 472183 w 2094279"/>
              <a:gd name="connsiteY45" fmla="*/ 1735013 h 2094279"/>
              <a:gd name="connsiteX46" fmla="*/ 371751 w 2094279"/>
              <a:gd name="connsiteY46" fmla="*/ 1632153 h 2094279"/>
              <a:gd name="connsiteX47" fmla="*/ 363774 w 2094279"/>
              <a:gd name="connsiteY47" fmla="*/ 1620641 h 2094279"/>
              <a:gd name="connsiteX48" fmla="*/ 199717 w 2094279"/>
              <a:gd name="connsiteY48" fmla="*/ 1673636 h 2094279"/>
              <a:gd name="connsiteX49" fmla="*/ 80867 w 2094279"/>
              <a:gd name="connsiteY49" fmla="*/ 1467785 h 2094279"/>
              <a:gd name="connsiteX50" fmla="*/ 215420 w 2094279"/>
              <a:gd name="connsiteY50" fmla="*/ 1346213 h 2094279"/>
              <a:gd name="connsiteX51" fmla="*/ 202203 w 2094279"/>
              <a:gd name="connsiteY51" fmla="*/ 1304612 h 2094279"/>
              <a:gd name="connsiteX52" fmla="*/ 182180 w 2094279"/>
              <a:gd name="connsiteY52" fmla="*/ 1205040 h 2094279"/>
              <a:gd name="connsiteX53" fmla="*/ 0 w 2094279"/>
              <a:gd name="connsiteY53" fmla="*/ 1165989 h 2094279"/>
              <a:gd name="connsiteX54" fmla="*/ 0 w 2094279"/>
              <a:gd name="connsiteY54" fmla="*/ 928291 h 2094279"/>
              <a:gd name="connsiteX55" fmla="*/ 193080 w 2094279"/>
              <a:gd name="connsiteY55" fmla="*/ 886904 h 2094279"/>
              <a:gd name="connsiteX56" fmla="*/ 202203 w 2094279"/>
              <a:gd name="connsiteY56" fmla="*/ 846208 h 2094279"/>
              <a:gd name="connsiteX57" fmla="*/ 231323 w 2094279"/>
              <a:gd name="connsiteY57" fmla="*/ 762436 h 2094279"/>
              <a:gd name="connsiteX58" fmla="*/ 80867 w 2094279"/>
              <a:gd name="connsiteY58" fmla="*/ 626498 h 2094279"/>
              <a:gd name="connsiteX59" fmla="*/ 199717 w 2094279"/>
              <a:gd name="connsiteY59" fmla="*/ 420645 h 2094279"/>
              <a:gd name="connsiteX60" fmla="*/ 402631 w 2094279"/>
              <a:gd name="connsiteY60" fmla="*/ 486189 h 2094279"/>
              <a:gd name="connsiteX61" fmla="*/ 447078 w 2094279"/>
              <a:gd name="connsiteY61" fmla="*/ 438229 h 2094279"/>
              <a:gd name="connsiteX62" fmla="*/ 487077 w 2094279"/>
              <a:gd name="connsiteY62" fmla="*/ 405374 h 2094279"/>
              <a:gd name="connsiteX63" fmla="*/ 420645 w 2094279"/>
              <a:gd name="connsiteY63" fmla="*/ 199715 h 2094279"/>
              <a:gd name="connsiteX64" fmla="*/ 626497 w 2094279"/>
              <a:gd name="connsiteY64" fmla="*/ 80866 h 2094279"/>
              <a:gd name="connsiteX65" fmla="*/ 774618 w 2094279"/>
              <a:gd name="connsiteY65" fmla="*/ 244806 h 2094279"/>
              <a:gd name="connsiteX66" fmla="*/ 870746 w 2094279"/>
              <a:gd name="connsiteY66" fmla="*/ 217936 h 2094279"/>
              <a:gd name="connsiteX67" fmla="*/ 881943 w 2094279"/>
              <a:gd name="connsiteY67"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094279" h="2094279">
                <a:moveTo>
                  <a:pt x="1042841" y="621456"/>
                </a:moveTo>
                <a:cubicBezTo>
                  <a:pt x="807743" y="621456"/>
                  <a:pt x="617158" y="812041"/>
                  <a:pt x="617158" y="1047139"/>
                </a:cubicBezTo>
                <a:cubicBezTo>
                  <a:pt x="617158" y="1282237"/>
                  <a:pt x="807743" y="1472822"/>
                  <a:pt x="1042841" y="1472822"/>
                </a:cubicBezTo>
                <a:cubicBezTo>
                  <a:pt x="1277939" y="1472822"/>
                  <a:pt x="1468524" y="1282237"/>
                  <a:pt x="1468524" y="1047139"/>
                </a:cubicBezTo>
                <a:cubicBezTo>
                  <a:pt x="1468524" y="812041"/>
                  <a:pt x="1277939" y="621456"/>
                  <a:pt x="1042841" y="621456"/>
                </a:cubicBezTo>
                <a:close/>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chemeClr val="accent4"/>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4">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199" dirty="0">
              <a:solidFill>
                <a:schemeClr val="tx1"/>
              </a:solidFill>
              <a:latin typeface="Calibri"/>
              <a:ea typeface="宋体" panose="02010600030101010101" pitchFamily="2" charset="-122"/>
            </a:endParaRPr>
          </a:p>
        </p:txBody>
      </p:sp>
      <p:sp>
        <p:nvSpPr>
          <p:cNvPr id="51" name="文本框 39"/>
          <p:cNvSpPr txBox="1"/>
          <p:nvPr/>
        </p:nvSpPr>
        <p:spPr>
          <a:xfrm>
            <a:off x="6010306" y="4038442"/>
            <a:ext cx="999857" cy="584623"/>
          </a:xfrm>
          <a:prstGeom prst="rect">
            <a:avLst/>
          </a:prstGeom>
          <a:noFill/>
        </p:spPr>
        <p:txBody>
          <a:bodyPr wrap="square" lIns="91416" tIns="45708" rIns="91416" bIns="45708" rtlCol="0">
            <a:spAutoFit/>
          </a:bodyPr>
          <a:lstStyle/>
          <a:p>
            <a:pPr algn="ctr">
              <a:defRPr/>
            </a:pPr>
            <a:r>
              <a:rPr lang="en-US" altLang="zh-CN" sz="3199" dirty="0">
                <a:solidFill>
                  <a:schemeClr val="bg1"/>
                </a:solidFill>
                <a:latin typeface="Impact" panose="020B0806030902050204" pitchFamily="34" charset="0"/>
                <a:ea typeface="宋体" panose="02010600030101010101" pitchFamily="2" charset="-122"/>
              </a:rPr>
              <a:t>04</a:t>
            </a:r>
            <a:endParaRPr lang="zh-CN" altLang="en-US" sz="3199" dirty="0">
              <a:solidFill>
                <a:schemeClr val="bg1"/>
              </a:solidFill>
              <a:latin typeface="Impact" panose="020B0806030902050204" pitchFamily="34" charset="0"/>
              <a:ea typeface="宋体" panose="02010600030101010101" pitchFamily="2" charset="-122"/>
            </a:endParaRPr>
          </a:p>
        </p:txBody>
      </p:sp>
      <p:grpSp>
        <p:nvGrpSpPr>
          <p:cNvPr id="52" name="组合 53"/>
          <p:cNvGrpSpPr/>
          <p:nvPr/>
        </p:nvGrpSpPr>
        <p:grpSpPr>
          <a:xfrm flipH="1" flipV="1">
            <a:off x="1795493" y="2136840"/>
            <a:ext cx="2684215" cy="333279"/>
            <a:chOff x="5272248" y="4626108"/>
            <a:chExt cx="2684915" cy="333365"/>
          </a:xfrm>
          <a:effectLst>
            <a:outerShdw blurRad="76200" dist="25400" dir="2700000" algn="tl" rotWithShape="0">
              <a:prstClr val="black">
                <a:alpha val="30000"/>
              </a:prstClr>
            </a:outerShdw>
          </a:effectLst>
        </p:grpSpPr>
        <p:sp>
          <p:nvSpPr>
            <p:cNvPr id="53" name="椭圆 56"/>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199"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199"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Rectangle 40"/>
          <p:cNvSpPr>
            <a:spLocks noChangeArrowheads="1"/>
          </p:cNvSpPr>
          <p:nvPr/>
        </p:nvSpPr>
        <p:spPr bwMode="auto">
          <a:xfrm>
            <a:off x="3703993" y="2056563"/>
            <a:ext cx="206875" cy="16718"/>
          </a:xfrm>
          <a:prstGeom prst="rect">
            <a:avLst/>
          </a:prstGeom>
          <a:solidFill>
            <a:schemeClr val="tx1">
              <a:lumMod val="50000"/>
              <a:lumOff val="50000"/>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grpSp>
        <p:nvGrpSpPr>
          <p:cNvPr id="94" name="Group 93"/>
          <p:cNvGrpSpPr/>
          <p:nvPr/>
        </p:nvGrpSpPr>
        <p:grpSpPr>
          <a:xfrm>
            <a:off x="3589481" y="1697146"/>
            <a:ext cx="435481" cy="356075"/>
            <a:chOff x="2691620" y="1272520"/>
            <a:chExt cx="326696" cy="267126"/>
          </a:xfrm>
          <a:solidFill>
            <a:schemeClr val="accent1"/>
          </a:solidFill>
        </p:grpSpPr>
        <p:sp>
          <p:nvSpPr>
            <p:cNvPr id="57" name="Freeform 37"/>
            <p:cNvSpPr>
              <a:spLocks noEditPoints="1"/>
            </p:cNvSpPr>
            <p:nvPr/>
          </p:nvSpPr>
          <p:spPr bwMode="auto">
            <a:xfrm>
              <a:off x="2691620" y="1272520"/>
              <a:ext cx="326696" cy="233579"/>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sp>
          <p:nvSpPr>
            <p:cNvPr id="58" name="Rectangle 38"/>
            <p:cNvSpPr>
              <a:spLocks noChangeArrowheads="1"/>
            </p:cNvSpPr>
            <p:nvPr/>
          </p:nvSpPr>
          <p:spPr bwMode="auto">
            <a:xfrm>
              <a:off x="2815464" y="1509233"/>
              <a:ext cx="79009" cy="30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sp>
          <p:nvSpPr>
            <p:cNvPr id="60" name="Freeform 42"/>
            <p:cNvSpPr>
              <a:spLocks/>
            </p:cNvSpPr>
            <p:nvPr/>
          </p:nvSpPr>
          <p:spPr bwMode="auto">
            <a:xfrm>
              <a:off x="2726735" y="1317354"/>
              <a:ext cx="241730" cy="125412"/>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grpSp>
      <p:grpSp>
        <p:nvGrpSpPr>
          <p:cNvPr id="61" name="组合 59"/>
          <p:cNvGrpSpPr/>
          <p:nvPr/>
        </p:nvGrpSpPr>
        <p:grpSpPr>
          <a:xfrm flipH="1">
            <a:off x="1722387" y="4510945"/>
            <a:ext cx="3376046" cy="528877"/>
            <a:chOff x="4580237" y="4436808"/>
            <a:chExt cx="3376925" cy="529015"/>
          </a:xfrm>
          <a:effectLst>
            <a:outerShdw blurRad="76200" dist="25400" dir="2700000" algn="tl" rotWithShape="0">
              <a:prstClr val="black">
                <a:alpha val="30000"/>
              </a:prstClr>
            </a:outerShdw>
          </a:effectLst>
        </p:grpSpPr>
        <p:sp>
          <p:nvSpPr>
            <p:cNvPr id="62" name="椭圆 62"/>
            <p:cNvSpPr/>
            <p:nvPr/>
          </p:nvSpPr>
          <p:spPr>
            <a:xfrm>
              <a:off x="4580237" y="44368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19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3"/>
            <p:cNvSpPr/>
            <p:nvPr/>
          </p:nvSpPr>
          <p:spPr>
            <a:xfrm>
              <a:off x="4630577" y="4477319"/>
              <a:ext cx="3326585" cy="4885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 name="connsiteX0" fmla="*/ 325514 w 3141285"/>
                <a:gd name="connsiteY0" fmla="*/ 0 h 649982"/>
                <a:gd name="connsiteX1" fmla="*/ 0 w 3141285"/>
                <a:gd name="connsiteY1" fmla="*/ 649982 h 649982"/>
                <a:gd name="connsiteX2" fmla="*/ 3141285 w 3141285"/>
                <a:gd name="connsiteY2" fmla="*/ 638628 h 649982"/>
                <a:gd name="connsiteX0" fmla="*/ 0 w 3572787"/>
                <a:gd name="connsiteY0" fmla="*/ 0 h 1149622"/>
                <a:gd name="connsiteX1" fmla="*/ 431502 w 3572787"/>
                <a:gd name="connsiteY1" fmla="*/ 1149622 h 1149622"/>
                <a:gd name="connsiteX2" fmla="*/ 3572787 w 3572787"/>
                <a:gd name="connsiteY2" fmla="*/ 1138268 h 1149622"/>
                <a:gd name="connsiteX0" fmla="*/ 0 w 3572787"/>
                <a:gd name="connsiteY0" fmla="*/ 0 h 1164763"/>
                <a:gd name="connsiteX1" fmla="*/ 376942 w 3572787"/>
                <a:gd name="connsiteY1" fmla="*/ 1164763 h 1164763"/>
                <a:gd name="connsiteX2" fmla="*/ 3572787 w 3572787"/>
                <a:gd name="connsiteY2" fmla="*/ 1138268 h 1164763"/>
                <a:gd name="connsiteX0" fmla="*/ 0 w 3572787"/>
                <a:gd name="connsiteY0" fmla="*/ 0 h 1164763"/>
                <a:gd name="connsiteX1" fmla="*/ 561081 w 3572787"/>
                <a:gd name="connsiteY1" fmla="*/ 1164763 h 1164763"/>
                <a:gd name="connsiteX2" fmla="*/ 3572787 w 3572787"/>
                <a:gd name="connsiteY2" fmla="*/ 1138268 h 1164763"/>
              </a:gdLst>
              <a:ahLst/>
              <a:cxnLst>
                <a:cxn ang="0">
                  <a:pos x="connsiteX0" y="connsiteY0"/>
                </a:cxn>
                <a:cxn ang="0">
                  <a:pos x="connsiteX1" y="connsiteY1"/>
                </a:cxn>
                <a:cxn ang="0">
                  <a:pos x="connsiteX2" y="connsiteY2"/>
                </a:cxn>
              </a:cxnLst>
              <a:rect l="l" t="t" r="r" b="b"/>
              <a:pathLst>
                <a:path w="3572787" h="1164763">
                  <a:moveTo>
                    <a:pt x="0" y="0"/>
                  </a:moveTo>
                  <a:lnTo>
                    <a:pt x="561081" y="1164763"/>
                  </a:lnTo>
                  <a:lnTo>
                    <a:pt x="3572787" y="113826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19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Freeform 53"/>
          <p:cNvSpPr>
            <a:spLocks noEditPoints="1"/>
          </p:cNvSpPr>
          <p:nvPr/>
        </p:nvSpPr>
        <p:spPr bwMode="auto">
          <a:xfrm>
            <a:off x="3473590" y="4591384"/>
            <a:ext cx="405772" cy="405772"/>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2">
              <a:alpha val="40000"/>
            </a:schemeClr>
          </a:solidFill>
          <a:ln>
            <a:noFill/>
          </a:ln>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grpSp>
        <p:nvGrpSpPr>
          <p:cNvPr id="79" name="组合 41"/>
          <p:cNvGrpSpPr/>
          <p:nvPr/>
        </p:nvGrpSpPr>
        <p:grpSpPr>
          <a:xfrm flipV="1">
            <a:off x="7271580" y="2892575"/>
            <a:ext cx="2684215" cy="333279"/>
            <a:chOff x="5272248" y="4626108"/>
            <a:chExt cx="2684915" cy="333365"/>
          </a:xfrm>
          <a:effectLst>
            <a:outerShdw blurRad="76200" dist="25400" dir="2700000" algn="tl" rotWithShape="0">
              <a:prstClr val="black">
                <a:alpha val="30000"/>
              </a:prstClr>
            </a:outerShdw>
          </a:effectLst>
        </p:grpSpPr>
        <p:sp>
          <p:nvSpPr>
            <p:cNvPr id="80" name="椭圆 44"/>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199"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4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199"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3" name="Group 92"/>
          <p:cNvGrpSpPr/>
          <p:nvPr/>
        </p:nvGrpSpPr>
        <p:grpSpPr>
          <a:xfrm>
            <a:off x="7614211" y="2501795"/>
            <a:ext cx="513261" cy="317764"/>
            <a:chOff x="5616373" y="1557898"/>
            <a:chExt cx="385046" cy="238385"/>
          </a:xfrm>
          <a:solidFill>
            <a:schemeClr val="accent3"/>
          </a:solidFill>
        </p:grpSpPr>
        <p:sp>
          <p:nvSpPr>
            <p:cNvPr id="84" name="Freeform 47"/>
            <p:cNvSpPr>
              <a:spLocks/>
            </p:cNvSpPr>
            <p:nvPr/>
          </p:nvSpPr>
          <p:spPr bwMode="auto">
            <a:xfrm>
              <a:off x="5712246" y="1557898"/>
              <a:ext cx="193300" cy="238385"/>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sp>
          <p:nvSpPr>
            <p:cNvPr id="85" name="Freeform 48"/>
            <p:cNvSpPr>
              <a:spLocks/>
            </p:cNvSpPr>
            <p:nvPr/>
          </p:nvSpPr>
          <p:spPr bwMode="auto">
            <a:xfrm>
              <a:off x="5616373" y="1601947"/>
              <a:ext cx="123080" cy="194336"/>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sp>
          <p:nvSpPr>
            <p:cNvPr id="86" name="Freeform 49"/>
            <p:cNvSpPr>
              <a:spLocks/>
            </p:cNvSpPr>
            <p:nvPr/>
          </p:nvSpPr>
          <p:spPr bwMode="auto">
            <a:xfrm>
              <a:off x="5878598" y="1601947"/>
              <a:ext cx="122821" cy="194336"/>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grpSp>
      <p:grpSp>
        <p:nvGrpSpPr>
          <p:cNvPr id="87" name="组合 47"/>
          <p:cNvGrpSpPr/>
          <p:nvPr/>
        </p:nvGrpSpPr>
        <p:grpSpPr>
          <a:xfrm>
            <a:off x="7843679" y="4854277"/>
            <a:ext cx="2684215" cy="333279"/>
            <a:chOff x="5272248" y="4626108"/>
            <a:chExt cx="2684915" cy="333365"/>
          </a:xfrm>
          <a:effectLst>
            <a:outerShdw blurRad="76200" dist="25400" dir="2700000" algn="tl" rotWithShape="0">
              <a:prstClr val="black">
                <a:alpha val="30000"/>
              </a:prstClr>
            </a:outerShdw>
          </a:effectLst>
        </p:grpSpPr>
        <p:sp>
          <p:nvSpPr>
            <p:cNvPr id="88" name="椭圆 50"/>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199"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199"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2" name="Freeform 57"/>
          <p:cNvSpPr>
            <a:spLocks noEditPoints="1"/>
          </p:cNvSpPr>
          <p:nvPr/>
        </p:nvSpPr>
        <p:spPr bwMode="auto">
          <a:xfrm>
            <a:off x="8349512" y="4794360"/>
            <a:ext cx="358521" cy="35921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accent4">
              <a:alpha val="40000"/>
            </a:schemeClr>
          </a:solidFill>
          <a:ln>
            <a:noFill/>
          </a:ln>
        </p:spPr>
        <p:txBody>
          <a:bodyPr vert="horz" wrap="square" lIns="91416" tIns="45708" rIns="91416" bIns="45708" numCol="1" anchor="t" anchorCtr="0" compatLnSpc="1">
            <a:prstTxWarp prst="textNoShape">
              <a:avLst/>
            </a:prstTxWarp>
          </a:bodyPr>
          <a:lstStyle/>
          <a:p>
            <a:pPr>
              <a:defRPr/>
            </a:pPr>
            <a:endParaRPr lang="zh-CN" altLang="en-US" sz="3199" dirty="0">
              <a:solidFill>
                <a:schemeClr val="tx1">
                  <a:lumMod val="50000"/>
                  <a:lumOff val="50000"/>
                </a:schemeClr>
              </a:solidFill>
              <a:latin typeface="Calibri"/>
              <a:ea typeface="宋体" panose="02010600030101010101" pitchFamily="2" charset="-122"/>
            </a:endParaRPr>
          </a:p>
        </p:txBody>
      </p:sp>
      <p:grpSp>
        <p:nvGrpSpPr>
          <p:cNvPr id="95" name="组合 25"/>
          <p:cNvGrpSpPr/>
          <p:nvPr/>
        </p:nvGrpSpPr>
        <p:grpSpPr>
          <a:xfrm>
            <a:off x="8127471" y="2413264"/>
            <a:ext cx="3486502" cy="1058300"/>
            <a:chOff x="503238" y="2770637"/>
            <a:chExt cx="3204356" cy="793932"/>
          </a:xfrm>
        </p:grpSpPr>
        <p:sp>
          <p:nvSpPr>
            <p:cNvPr id="96"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a:t>
              </a:r>
            </a:p>
          </p:txBody>
        </p:sp>
        <p:sp>
          <p:nvSpPr>
            <p:cNvPr id="97" name="矩形 27"/>
            <p:cNvSpPr/>
            <p:nvPr/>
          </p:nvSpPr>
          <p:spPr>
            <a:xfrm>
              <a:off x="540867" y="2770637"/>
              <a:ext cx="1486834"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98" name="组合 25"/>
          <p:cNvGrpSpPr/>
          <p:nvPr/>
        </p:nvGrpSpPr>
        <p:grpSpPr>
          <a:xfrm>
            <a:off x="8703910" y="4749456"/>
            <a:ext cx="3486502" cy="1058300"/>
            <a:chOff x="503238" y="2770637"/>
            <a:chExt cx="3204356" cy="793932"/>
          </a:xfrm>
        </p:grpSpPr>
        <p:sp>
          <p:nvSpPr>
            <p:cNvPr id="99"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a:t>
              </a:r>
            </a:p>
          </p:txBody>
        </p:sp>
        <p:sp>
          <p:nvSpPr>
            <p:cNvPr id="100" name="矩形 27"/>
            <p:cNvSpPr/>
            <p:nvPr/>
          </p:nvSpPr>
          <p:spPr>
            <a:xfrm>
              <a:off x="540867" y="2770637"/>
              <a:ext cx="1486834"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01" name="组合 25"/>
          <p:cNvGrpSpPr/>
          <p:nvPr/>
        </p:nvGrpSpPr>
        <p:grpSpPr>
          <a:xfrm>
            <a:off x="509455" y="4546309"/>
            <a:ext cx="3148780" cy="1086557"/>
            <a:chOff x="-523652" y="2770637"/>
            <a:chExt cx="2893963" cy="815130"/>
          </a:xfrm>
        </p:grpSpPr>
        <p:sp>
          <p:nvSpPr>
            <p:cNvPr id="102" name="矩形 26"/>
            <p:cNvSpPr/>
            <p:nvPr/>
          </p:nvSpPr>
          <p:spPr>
            <a:xfrm>
              <a:off x="-523652" y="3165639"/>
              <a:ext cx="2893963" cy="420128"/>
            </a:xfrm>
            <a:prstGeom prst="rect">
              <a:avLst/>
            </a:prstGeom>
          </p:spPr>
          <p:txBody>
            <a:bodyPr wrap="square">
              <a:spAutoFit/>
            </a:bodyPr>
            <a:lstStyle/>
            <a:p>
              <a:pPr algn="r">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a:t>
              </a:r>
            </a:p>
          </p:txBody>
        </p:sp>
        <p:sp>
          <p:nvSpPr>
            <p:cNvPr id="103" name="矩形 27"/>
            <p:cNvSpPr/>
            <p:nvPr/>
          </p:nvSpPr>
          <p:spPr>
            <a:xfrm>
              <a:off x="540867" y="2770637"/>
              <a:ext cx="1486834"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04" name="组合 25"/>
          <p:cNvGrpSpPr/>
          <p:nvPr/>
        </p:nvGrpSpPr>
        <p:grpSpPr>
          <a:xfrm>
            <a:off x="611029" y="1600676"/>
            <a:ext cx="2945634" cy="1086557"/>
            <a:chOff x="-523652" y="2770637"/>
            <a:chExt cx="2707256" cy="815130"/>
          </a:xfrm>
        </p:grpSpPr>
        <p:sp>
          <p:nvSpPr>
            <p:cNvPr id="105" name="矩形 26"/>
            <p:cNvSpPr/>
            <p:nvPr/>
          </p:nvSpPr>
          <p:spPr>
            <a:xfrm>
              <a:off x="-523652" y="3165639"/>
              <a:ext cx="2707256" cy="420128"/>
            </a:xfrm>
            <a:prstGeom prst="rect">
              <a:avLst/>
            </a:prstGeom>
          </p:spPr>
          <p:txBody>
            <a:bodyPr wrap="square">
              <a:spAutoFit/>
            </a:bodyPr>
            <a:lstStyle/>
            <a:p>
              <a:pPr algn="r">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a:t>
              </a:r>
            </a:p>
          </p:txBody>
        </p:sp>
        <p:sp>
          <p:nvSpPr>
            <p:cNvPr id="106" name="矩形 27"/>
            <p:cNvSpPr/>
            <p:nvPr/>
          </p:nvSpPr>
          <p:spPr>
            <a:xfrm>
              <a:off x="540868" y="2770637"/>
              <a:ext cx="1486833"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1839170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anim calcmode="lin" valueType="num">
                                      <p:cBhvr>
                                        <p:cTn id="26" dur="1000" fill="hold"/>
                                        <p:tgtEl>
                                          <p:spTgt spid="50"/>
                                        </p:tgtEl>
                                        <p:attrNameLst>
                                          <p:attrName>ppt_x</p:attrName>
                                        </p:attrNameLst>
                                      </p:cBhvr>
                                      <p:tavLst>
                                        <p:tav tm="0">
                                          <p:val>
                                            <p:strVal val="#ppt_x"/>
                                          </p:val>
                                        </p:tav>
                                        <p:tav tm="100000">
                                          <p:val>
                                            <p:strVal val="#ppt_x"/>
                                          </p:val>
                                        </p:tav>
                                      </p:tavLst>
                                    </p:anim>
                                    <p:anim calcmode="lin" valueType="num">
                                      <p:cBhvr>
                                        <p:cTn id="27" dur="10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1000"/>
                                        <p:tgtEl>
                                          <p:spTgt spid="49"/>
                                        </p:tgtEl>
                                      </p:cBhvr>
                                    </p:animEffect>
                                    <p:anim calcmode="lin" valueType="num">
                                      <p:cBhvr>
                                        <p:cTn id="42" dur="1000" fill="hold"/>
                                        <p:tgtEl>
                                          <p:spTgt spid="49"/>
                                        </p:tgtEl>
                                        <p:attrNameLst>
                                          <p:attrName>ppt_x</p:attrName>
                                        </p:attrNameLst>
                                      </p:cBhvr>
                                      <p:tavLst>
                                        <p:tav tm="0">
                                          <p:val>
                                            <p:strVal val="#ppt_x"/>
                                          </p:val>
                                        </p:tav>
                                        <p:tav tm="100000">
                                          <p:val>
                                            <p:strVal val="#ppt_x"/>
                                          </p:val>
                                        </p:tav>
                                      </p:tavLst>
                                    </p:anim>
                                    <p:anim calcmode="lin" valueType="num">
                                      <p:cBhvr>
                                        <p:cTn id="43" dur="1000" fill="hold"/>
                                        <p:tgtEl>
                                          <p:spTgt spid="4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1000"/>
                                        <p:tgtEl>
                                          <p:spTgt spid="51"/>
                                        </p:tgtEl>
                                      </p:cBhvr>
                                    </p:animEffect>
                                    <p:anim calcmode="lin" valueType="num">
                                      <p:cBhvr>
                                        <p:cTn id="47" dur="1000" fill="hold"/>
                                        <p:tgtEl>
                                          <p:spTgt spid="51"/>
                                        </p:tgtEl>
                                        <p:attrNameLst>
                                          <p:attrName>ppt_x</p:attrName>
                                        </p:attrNameLst>
                                      </p:cBhvr>
                                      <p:tavLst>
                                        <p:tav tm="0">
                                          <p:val>
                                            <p:strVal val="#ppt_x"/>
                                          </p:val>
                                        </p:tav>
                                        <p:tav tm="100000">
                                          <p:val>
                                            <p:strVal val="#ppt_x"/>
                                          </p:val>
                                        </p:tav>
                                      </p:tavLst>
                                    </p:anim>
                                    <p:anim calcmode="lin" valueType="num">
                                      <p:cBhvr>
                                        <p:cTn id="48" dur="1000" fill="hold"/>
                                        <p:tgtEl>
                                          <p:spTgt spid="51"/>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2000"/>
                                        <p:tgtEl>
                                          <p:spTgt spid="52"/>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2000"/>
                                        <p:tgtEl>
                                          <p:spTgt spid="79"/>
                                        </p:tgtEl>
                                      </p:cBhvr>
                                    </p:animEffect>
                                  </p:childTnLst>
                                </p:cTn>
                              </p:par>
                              <p:par>
                                <p:cTn id="55" presetID="10" presetClass="entr" presetSubtype="0" fill="hold"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2000"/>
                                        <p:tgtEl>
                                          <p:spTgt spid="61"/>
                                        </p:tgtEl>
                                      </p:cBhvr>
                                    </p:animEffect>
                                  </p:childTnLst>
                                </p:cTn>
                              </p:par>
                              <p:par>
                                <p:cTn id="58" presetID="10" presetClass="entr" presetSubtype="0" fill="hold" nodeType="with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fade">
                                      <p:cBhvr>
                                        <p:cTn id="60" dur="2000"/>
                                        <p:tgtEl>
                                          <p:spTgt spid="87"/>
                                        </p:tgtEl>
                                      </p:cBhvr>
                                    </p:animEffect>
                                  </p:childTnLst>
                                </p:cTn>
                              </p:par>
                            </p:childTnLst>
                          </p:cTn>
                        </p:par>
                        <p:par>
                          <p:cTn id="61" fill="hold">
                            <p:stCondLst>
                              <p:cond delay="6000"/>
                            </p:stCondLst>
                            <p:childTnLst>
                              <p:par>
                                <p:cTn id="62" presetID="23" presetClass="entr" presetSubtype="16" fill="hold" nodeType="afterEffect">
                                  <p:stCondLst>
                                    <p:cond delay="0"/>
                                  </p:stCondLst>
                                  <p:childTnLst>
                                    <p:set>
                                      <p:cBhvr>
                                        <p:cTn id="63" dur="1" fill="hold">
                                          <p:stCondLst>
                                            <p:cond delay="0"/>
                                          </p:stCondLst>
                                        </p:cTn>
                                        <p:tgtEl>
                                          <p:spTgt spid="94"/>
                                        </p:tgtEl>
                                        <p:attrNameLst>
                                          <p:attrName>style.visibility</p:attrName>
                                        </p:attrNameLst>
                                      </p:cBhvr>
                                      <p:to>
                                        <p:strVal val="visible"/>
                                      </p:to>
                                    </p:set>
                                    <p:anim calcmode="lin" valueType="num">
                                      <p:cBhvr>
                                        <p:cTn id="64" dur="500" fill="hold"/>
                                        <p:tgtEl>
                                          <p:spTgt spid="94"/>
                                        </p:tgtEl>
                                        <p:attrNameLst>
                                          <p:attrName>ppt_w</p:attrName>
                                        </p:attrNameLst>
                                      </p:cBhvr>
                                      <p:tavLst>
                                        <p:tav tm="0">
                                          <p:val>
                                            <p:fltVal val="0"/>
                                          </p:val>
                                        </p:tav>
                                        <p:tav tm="100000">
                                          <p:val>
                                            <p:strVal val="#ppt_w"/>
                                          </p:val>
                                        </p:tav>
                                      </p:tavLst>
                                    </p:anim>
                                    <p:anim calcmode="lin" valueType="num">
                                      <p:cBhvr>
                                        <p:cTn id="65" dur="500" fill="hold"/>
                                        <p:tgtEl>
                                          <p:spTgt spid="9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0"/>
                                  </p:stCondLst>
                                  <p:childTnLst>
                                    <p:set>
                                      <p:cBhvr>
                                        <p:cTn id="71" dur="1" fill="hold">
                                          <p:stCondLst>
                                            <p:cond delay="0"/>
                                          </p:stCondLst>
                                        </p:cTn>
                                        <p:tgtEl>
                                          <p:spTgt spid="93"/>
                                        </p:tgtEl>
                                        <p:attrNameLst>
                                          <p:attrName>style.visibility</p:attrName>
                                        </p:attrNameLst>
                                      </p:cBhvr>
                                      <p:to>
                                        <p:strVal val="visible"/>
                                      </p:to>
                                    </p:set>
                                    <p:anim calcmode="lin" valueType="num">
                                      <p:cBhvr>
                                        <p:cTn id="72" dur="500" fill="hold"/>
                                        <p:tgtEl>
                                          <p:spTgt spid="93"/>
                                        </p:tgtEl>
                                        <p:attrNameLst>
                                          <p:attrName>ppt_w</p:attrName>
                                        </p:attrNameLst>
                                      </p:cBhvr>
                                      <p:tavLst>
                                        <p:tav tm="0">
                                          <p:val>
                                            <p:fltVal val="0"/>
                                          </p:val>
                                        </p:tav>
                                        <p:tav tm="100000">
                                          <p:val>
                                            <p:strVal val="#ppt_w"/>
                                          </p:val>
                                        </p:tav>
                                      </p:tavLst>
                                    </p:anim>
                                    <p:anim calcmode="lin" valueType="num">
                                      <p:cBhvr>
                                        <p:cTn id="73" dur="500" fill="hold"/>
                                        <p:tgtEl>
                                          <p:spTgt spid="93"/>
                                        </p:tgtEl>
                                        <p:attrNameLst>
                                          <p:attrName>ppt_h</p:attrName>
                                        </p:attrNameLst>
                                      </p:cBhvr>
                                      <p:tavLst>
                                        <p:tav tm="0">
                                          <p:val>
                                            <p:fltVal val="0"/>
                                          </p:val>
                                        </p:tav>
                                        <p:tav tm="100000">
                                          <p:val>
                                            <p:strVal val="#ppt_h"/>
                                          </p:val>
                                        </p:tav>
                                      </p:tavLst>
                                    </p:anim>
                                  </p:childTnLst>
                                </p:cTn>
                              </p:par>
                              <p:par>
                                <p:cTn id="74" presetID="23" presetClass="entr" presetSubtype="16"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 calcmode="lin" valueType="num">
                                      <p:cBhvr>
                                        <p:cTn id="76" dur="500" fill="hold"/>
                                        <p:tgtEl>
                                          <p:spTgt spid="92"/>
                                        </p:tgtEl>
                                        <p:attrNameLst>
                                          <p:attrName>ppt_w</p:attrName>
                                        </p:attrNameLst>
                                      </p:cBhvr>
                                      <p:tavLst>
                                        <p:tav tm="0">
                                          <p:val>
                                            <p:fltVal val="0"/>
                                          </p:val>
                                        </p:tav>
                                        <p:tav tm="100000">
                                          <p:val>
                                            <p:strVal val="#ppt_w"/>
                                          </p:val>
                                        </p:tav>
                                      </p:tavLst>
                                    </p:anim>
                                    <p:anim calcmode="lin" valueType="num">
                                      <p:cBhvr>
                                        <p:cTn id="77" dur="500" fill="hold"/>
                                        <p:tgtEl>
                                          <p:spTgt spid="92"/>
                                        </p:tgtEl>
                                        <p:attrNameLst>
                                          <p:attrName>ppt_h</p:attrName>
                                        </p:attrNameLst>
                                      </p:cBhvr>
                                      <p:tavLst>
                                        <p:tav tm="0">
                                          <p:val>
                                            <p:fltVal val="0"/>
                                          </p:val>
                                        </p:tav>
                                        <p:tav tm="100000">
                                          <p:val>
                                            <p:strVal val="#ppt_h"/>
                                          </p:val>
                                        </p:tav>
                                      </p:tavLst>
                                    </p:anim>
                                  </p:childTnLst>
                                </p:cTn>
                              </p:par>
                            </p:childTnLst>
                          </p:cTn>
                        </p:par>
                        <p:par>
                          <p:cTn id="78" fill="hold">
                            <p:stCondLst>
                              <p:cond delay="6500"/>
                            </p:stCondLst>
                            <p:childTnLst>
                              <p:par>
                                <p:cTn id="79" presetID="12" presetClass="entr" presetSubtype="4" fill="hold" nodeType="afterEffect">
                                  <p:stCondLst>
                                    <p:cond delay="0"/>
                                  </p:stCondLst>
                                  <p:childTnLst>
                                    <p:set>
                                      <p:cBhvr>
                                        <p:cTn id="80" dur="1" fill="hold">
                                          <p:stCondLst>
                                            <p:cond delay="0"/>
                                          </p:stCondLst>
                                        </p:cTn>
                                        <p:tgtEl>
                                          <p:spTgt spid="104"/>
                                        </p:tgtEl>
                                        <p:attrNameLst>
                                          <p:attrName>style.visibility</p:attrName>
                                        </p:attrNameLst>
                                      </p:cBhvr>
                                      <p:to>
                                        <p:strVal val="visible"/>
                                      </p:to>
                                    </p:set>
                                    <p:animEffect transition="in" filter="slide(fromBottom)">
                                      <p:cBhvr>
                                        <p:cTn id="81" dur="500"/>
                                        <p:tgtEl>
                                          <p:spTgt spid="104"/>
                                        </p:tgtEl>
                                      </p:cBhvr>
                                    </p:animEffect>
                                  </p:childTnLst>
                                </p:cTn>
                              </p:par>
                            </p:childTnLst>
                          </p:cTn>
                        </p:par>
                        <p:par>
                          <p:cTn id="82" fill="hold">
                            <p:stCondLst>
                              <p:cond delay="7000"/>
                            </p:stCondLst>
                            <p:childTnLst>
                              <p:par>
                                <p:cTn id="83" presetID="12" presetClass="entr" presetSubtype="4" fill="hold" nodeType="after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slide(fromBottom)">
                                      <p:cBhvr>
                                        <p:cTn id="85" dur="500"/>
                                        <p:tgtEl>
                                          <p:spTgt spid="101"/>
                                        </p:tgtEl>
                                      </p:cBhvr>
                                    </p:animEffect>
                                  </p:childTnLst>
                                </p:cTn>
                              </p:par>
                            </p:childTnLst>
                          </p:cTn>
                        </p:par>
                        <p:par>
                          <p:cTn id="86" fill="hold">
                            <p:stCondLst>
                              <p:cond delay="7500"/>
                            </p:stCondLst>
                            <p:childTnLst>
                              <p:par>
                                <p:cTn id="87" presetID="12" presetClass="entr" presetSubtype="4" fill="hold" nodeType="afterEffect">
                                  <p:stCondLst>
                                    <p:cond delay="0"/>
                                  </p:stCondLst>
                                  <p:childTnLst>
                                    <p:set>
                                      <p:cBhvr>
                                        <p:cTn id="88" dur="1" fill="hold">
                                          <p:stCondLst>
                                            <p:cond delay="0"/>
                                          </p:stCondLst>
                                        </p:cTn>
                                        <p:tgtEl>
                                          <p:spTgt spid="95"/>
                                        </p:tgtEl>
                                        <p:attrNameLst>
                                          <p:attrName>style.visibility</p:attrName>
                                        </p:attrNameLst>
                                      </p:cBhvr>
                                      <p:to>
                                        <p:strVal val="visible"/>
                                      </p:to>
                                    </p:set>
                                    <p:animEffect transition="in" filter="slide(fromBottom)">
                                      <p:cBhvr>
                                        <p:cTn id="89" dur="500"/>
                                        <p:tgtEl>
                                          <p:spTgt spid="95"/>
                                        </p:tgtEl>
                                      </p:cBhvr>
                                    </p:animEffect>
                                  </p:childTnLst>
                                </p:cTn>
                              </p:par>
                            </p:childTnLst>
                          </p:cTn>
                        </p:par>
                        <p:par>
                          <p:cTn id="90" fill="hold">
                            <p:stCondLst>
                              <p:cond delay="8000"/>
                            </p:stCondLst>
                            <p:childTnLst>
                              <p:par>
                                <p:cTn id="91" presetID="12" presetClass="entr" presetSubtype="4" fill="hold" nodeType="afterEffect">
                                  <p:stCondLst>
                                    <p:cond delay="0"/>
                                  </p:stCondLst>
                                  <p:childTnLst>
                                    <p:set>
                                      <p:cBhvr>
                                        <p:cTn id="92" dur="1" fill="hold">
                                          <p:stCondLst>
                                            <p:cond delay="0"/>
                                          </p:stCondLst>
                                        </p:cTn>
                                        <p:tgtEl>
                                          <p:spTgt spid="98"/>
                                        </p:tgtEl>
                                        <p:attrNameLst>
                                          <p:attrName>style.visibility</p:attrName>
                                        </p:attrNameLst>
                                      </p:cBhvr>
                                      <p:to>
                                        <p:strVal val="visible"/>
                                      </p:to>
                                    </p:set>
                                    <p:animEffect transition="in" filter="slide(fromBottom)">
                                      <p:cBhvr>
                                        <p:cTn id="9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P spid="47" grpId="0"/>
      <p:bldP spid="48" grpId="0" animBg="1"/>
      <p:bldP spid="49" grpId="0"/>
      <p:bldP spid="50" grpId="0" animBg="1"/>
      <p:bldP spid="51" grpId="0"/>
      <p:bldP spid="78" grpId="0" animBg="1"/>
      <p:bldP spid="9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8"/>
          <p:cNvGrpSpPr/>
          <p:nvPr/>
        </p:nvGrpSpPr>
        <p:grpSpPr>
          <a:xfrm>
            <a:off x="4313546" y="1780469"/>
            <a:ext cx="3517294" cy="3980050"/>
            <a:chOff x="3222936" y="1295400"/>
            <a:chExt cx="2638658" cy="2985815"/>
          </a:xfrm>
        </p:grpSpPr>
        <p:sp>
          <p:nvSpPr>
            <p:cNvPr id="3" name="Freeform 5"/>
            <p:cNvSpPr>
              <a:spLocks/>
            </p:cNvSpPr>
            <p:nvPr/>
          </p:nvSpPr>
          <p:spPr bwMode="auto">
            <a:xfrm>
              <a:off x="3222936" y="1295400"/>
              <a:ext cx="2638658" cy="2985815"/>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2"/>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grpSp>
          <p:nvGrpSpPr>
            <p:cNvPr id="22" name="组合 33"/>
            <p:cNvGrpSpPr/>
            <p:nvPr/>
          </p:nvGrpSpPr>
          <p:grpSpPr>
            <a:xfrm>
              <a:off x="4226565" y="2576600"/>
              <a:ext cx="632091" cy="382876"/>
              <a:chOff x="8513763" y="2622551"/>
              <a:chExt cx="765175" cy="473075"/>
            </a:xfrm>
            <a:solidFill>
              <a:schemeClr val="bg1"/>
            </a:solidFill>
          </p:grpSpPr>
          <p:sp>
            <p:nvSpPr>
              <p:cNvPr id="36"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dirty="0"/>
              </a:p>
            </p:txBody>
          </p:sp>
          <p:sp>
            <p:nvSpPr>
              <p:cNvPr id="37"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dirty="0"/>
              </a:p>
            </p:txBody>
          </p:sp>
          <p:sp>
            <p:nvSpPr>
              <p:cNvPr id="38"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dirty="0"/>
              </a:p>
            </p:txBody>
          </p:sp>
          <p:sp>
            <p:nvSpPr>
              <p:cNvPr id="39"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dirty="0"/>
              </a:p>
            </p:txBody>
          </p:sp>
          <p:sp>
            <p:nvSpPr>
              <p:cNvPr id="40"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dirty="0"/>
              </a:p>
            </p:txBody>
          </p:sp>
          <p:sp>
            <p:nvSpPr>
              <p:cNvPr id="41"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dirty="0"/>
              </a:p>
            </p:txBody>
          </p:sp>
        </p:grpSp>
      </p:grpSp>
      <p:grpSp>
        <p:nvGrpSpPr>
          <p:cNvPr id="24" name="Group 120"/>
          <p:cNvGrpSpPr/>
          <p:nvPr/>
        </p:nvGrpSpPr>
        <p:grpSpPr>
          <a:xfrm>
            <a:off x="4727270" y="1809960"/>
            <a:ext cx="1229845" cy="1391166"/>
            <a:chOff x="3545184" y="1357154"/>
            <a:chExt cx="922624" cy="1043646"/>
          </a:xfrm>
        </p:grpSpPr>
        <p:sp>
          <p:nvSpPr>
            <p:cNvPr id="12" name="Freeform 14"/>
            <p:cNvSpPr>
              <a:spLocks/>
            </p:cNvSpPr>
            <p:nvPr/>
          </p:nvSpPr>
          <p:spPr bwMode="auto">
            <a:xfrm>
              <a:off x="3600336" y="1388031"/>
              <a:ext cx="406554" cy="17831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sp>
          <p:nvSpPr>
            <p:cNvPr id="13" name="Freeform 15"/>
            <p:cNvSpPr>
              <a:spLocks/>
            </p:cNvSpPr>
            <p:nvPr/>
          </p:nvSpPr>
          <p:spPr bwMode="auto">
            <a:xfrm>
              <a:off x="3545184" y="1357154"/>
              <a:ext cx="922624" cy="1043646"/>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91416" tIns="45708" rIns="91416" bIns="45708" numCol="1" anchor="t" anchorCtr="0" compatLnSpc="1">
              <a:prstTxWarp prst="textNoShape">
                <a:avLst/>
              </a:prstTxWarp>
            </a:bodyPr>
            <a:lstStyle/>
            <a:p>
              <a:endParaRPr lang="zh-CN" altLang="en-US" sz="3199"/>
            </a:p>
          </p:txBody>
        </p:sp>
        <p:sp>
          <p:nvSpPr>
            <p:cNvPr id="14" name="Freeform 16"/>
            <p:cNvSpPr>
              <a:spLocks/>
            </p:cNvSpPr>
            <p:nvPr/>
          </p:nvSpPr>
          <p:spPr bwMode="auto">
            <a:xfrm>
              <a:off x="3600337" y="1388031"/>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23" name="Freeform 25"/>
            <p:cNvSpPr>
              <a:spLocks/>
            </p:cNvSpPr>
            <p:nvPr/>
          </p:nvSpPr>
          <p:spPr bwMode="auto">
            <a:xfrm>
              <a:off x="3840644" y="1549364"/>
              <a:ext cx="40971" cy="147438"/>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26" name="组合 41"/>
            <p:cNvGrpSpPr/>
            <p:nvPr/>
          </p:nvGrpSpPr>
          <p:grpSpPr>
            <a:xfrm>
              <a:off x="3823524" y="1816827"/>
              <a:ext cx="366085" cy="301752"/>
              <a:chOff x="5146675" y="766763"/>
              <a:chExt cx="1590676" cy="1338263"/>
            </a:xfrm>
            <a:solidFill>
              <a:srgbClr val="3666D7"/>
            </a:solidFill>
          </p:grpSpPr>
          <p:sp>
            <p:nvSpPr>
              <p:cNvPr id="4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45"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46"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47"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48"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49"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0"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2"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3"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55"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27" name="Group 125"/>
          <p:cNvGrpSpPr/>
          <p:nvPr/>
        </p:nvGrpSpPr>
        <p:grpSpPr>
          <a:xfrm>
            <a:off x="4014148" y="3022086"/>
            <a:ext cx="1227744" cy="1391166"/>
            <a:chOff x="3010204" y="2266485"/>
            <a:chExt cx="921048" cy="1043646"/>
          </a:xfrm>
        </p:grpSpPr>
        <p:sp>
          <p:nvSpPr>
            <p:cNvPr id="6" name="Freeform 6"/>
            <p:cNvSpPr>
              <a:spLocks/>
            </p:cNvSpPr>
            <p:nvPr/>
          </p:nvSpPr>
          <p:spPr bwMode="auto">
            <a:xfrm>
              <a:off x="3064568" y="2297362"/>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sp>
          <p:nvSpPr>
            <p:cNvPr id="7" name="Freeform 7"/>
            <p:cNvSpPr>
              <a:spLocks/>
            </p:cNvSpPr>
            <p:nvPr/>
          </p:nvSpPr>
          <p:spPr bwMode="auto">
            <a:xfrm>
              <a:off x="3010204" y="2266485"/>
              <a:ext cx="921048" cy="1043646"/>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91416" tIns="45708" rIns="91416" bIns="45708" numCol="1" anchor="t" anchorCtr="0" compatLnSpc="1">
              <a:prstTxWarp prst="textNoShape">
                <a:avLst/>
              </a:prstTxWarp>
            </a:bodyPr>
            <a:lstStyle/>
            <a:p>
              <a:endParaRPr lang="zh-CN" altLang="en-US" sz="3199"/>
            </a:p>
          </p:txBody>
        </p:sp>
        <p:sp>
          <p:nvSpPr>
            <p:cNvPr id="20" name="Freeform 22"/>
            <p:cNvSpPr>
              <a:spLocks/>
            </p:cNvSpPr>
            <p:nvPr/>
          </p:nvSpPr>
          <p:spPr bwMode="auto">
            <a:xfrm>
              <a:off x="3064569" y="229736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6"/>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4" name="Freeform 35"/>
            <p:cNvSpPr>
              <a:spLocks noEditPoints="1"/>
            </p:cNvSpPr>
            <p:nvPr/>
          </p:nvSpPr>
          <p:spPr bwMode="auto">
            <a:xfrm>
              <a:off x="3278876" y="2457150"/>
              <a:ext cx="67759" cy="150527"/>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29" name="组合 55"/>
            <p:cNvGrpSpPr/>
            <p:nvPr/>
          </p:nvGrpSpPr>
          <p:grpSpPr>
            <a:xfrm>
              <a:off x="3311488" y="2752230"/>
              <a:ext cx="309455" cy="281349"/>
              <a:chOff x="5278438" y="2973388"/>
              <a:chExt cx="1344613" cy="1247775"/>
            </a:xfrm>
            <a:solidFill>
              <a:srgbClr val="3666D7"/>
            </a:solidFill>
          </p:grpSpPr>
          <p:sp>
            <p:nvSpPr>
              <p:cNvPr id="5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58"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59"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sp>
            <p:nvSpPr>
              <p:cNvPr id="6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rgbClr val="78A6B6"/>
                  </a:solidFill>
                </a:endParaRPr>
              </a:p>
            </p:txBody>
          </p:sp>
        </p:grpSp>
      </p:grpSp>
      <p:grpSp>
        <p:nvGrpSpPr>
          <p:cNvPr id="31" name="Group 124"/>
          <p:cNvGrpSpPr/>
          <p:nvPr/>
        </p:nvGrpSpPr>
        <p:grpSpPr>
          <a:xfrm>
            <a:off x="4727270" y="4234210"/>
            <a:ext cx="1229845" cy="1391166"/>
            <a:chOff x="3545184" y="3175815"/>
            <a:chExt cx="922624" cy="1043646"/>
          </a:xfrm>
        </p:grpSpPr>
        <p:sp>
          <p:nvSpPr>
            <p:cNvPr id="8" name="Freeform 10"/>
            <p:cNvSpPr>
              <a:spLocks/>
            </p:cNvSpPr>
            <p:nvPr/>
          </p:nvSpPr>
          <p:spPr bwMode="auto">
            <a:xfrm>
              <a:off x="3600336" y="3206692"/>
              <a:ext cx="406554" cy="17831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sp>
          <p:nvSpPr>
            <p:cNvPr id="9" name="Freeform 11"/>
            <p:cNvSpPr>
              <a:spLocks/>
            </p:cNvSpPr>
            <p:nvPr/>
          </p:nvSpPr>
          <p:spPr bwMode="auto">
            <a:xfrm>
              <a:off x="3545184" y="3175815"/>
              <a:ext cx="922624" cy="1043646"/>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91416" tIns="45708" rIns="91416" bIns="45708" numCol="1" anchor="t" anchorCtr="0" compatLnSpc="1">
              <a:prstTxWarp prst="textNoShape">
                <a:avLst/>
              </a:prstTxWarp>
            </a:bodyPr>
            <a:lstStyle/>
            <a:p>
              <a:endParaRPr lang="zh-CN" altLang="en-US" sz="3199"/>
            </a:p>
          </p:txBody>
        </p:sp>
        <p:sp>
          <p:nvSpPr>
            <p:cNvPr id="19" name="Freeform 21"/>
            <p:cNvSpPr>
              <a:spLocks/>
            </p:cNvSpPr>
            <p:nvPr/>
          </p:nvSpPr>
          <p:spPr bwMode="auto">
            <a:xfrm>
              <a:off x="3600337" y="320669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5"/>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91416" tIns="45708" rIns="91416" bIns="45708" numCol="1" anchor="t" anchorCtr="0" compatLnSpc="1">
              <a:prstTxWarp prst="textNoShape">
                <a:avLst/>
              </a:prstTxWarp>
            </a:bodyPr>
            <a:lstStyle/>
            <a:p>
              <a:endParaRPr lang="zh-CN" altLang="en-US" sz="3199"/>
            </a:p>
          </p:txBody>
        </p:sp>
        <p:sp>
          <p:nvSpPr>
            <p:cNvPr id="28" name="Freeform 29"/>
            <p:cNvSpPr>
              <a:spLocks/>
            </p:cNvSpPr>
            <p:nvPr/>
          </p:nvSpPr>
          <p:spPr bwMode="auto">
            <a:xfrm>
              <a:off x="3813068" y="3368025"/>
              <a:ext cx="68546" cy="148983"/>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33" name="组合 60"/>
            <p:cNvGrpSpPr/>
            <p:nvPr/>
          </p:nvGrpSpPr>
          <p:grpSpPr>
            <a:xfrm>
              <a:off x="3877693" y="3659960"/>
              <a:ext cx="271828" cy="348560"/>
              <a:chOff x="2951163" y="2495550"/>
              <a:chExt cx="1208088" cy="1581150"/>
            </a:xfrm>
            <a:solidFill>
              <a:srgbClr val="3666D7"/>
            </a:solidFill>
          </p:grpSpPr>
          <p:sp>
            <p:nvSpPr>
              <p:cNvPr id="62"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3"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4"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5"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7"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8"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69"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0"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35" name="Group 123"/>
          <p:cNvGrpSpPr/>
          <p:nvPr/>
        </p:nvGrpSpPr>
        <p:grpSpPr>
          <a:xfrm>
            <a:off x="6155612" y="4234210"/>
            <a:ext cx="1229845" cy="1391166"/>
            <a:chOff x="4616720" y="3175815"/>
            <a:chExt cx="922624" cy="1043646"/>
          </a:xfrm>
        </p:grpSpPr>
        <p:sp>
          <p:nvSpPr>
            <p:cNvPr id="10" name="Freeform 12"/>
            <p:cNvSpPr>
              <a:spLocks/>
            </p:cNvSpPr>
            <p:nvPr/>
          </p:nvSpPr>
          <p:spPr bwMode="auto">
            <a:xfrm>
              <a:off x="4671873" y="3206692"/>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sp>
          <p:nvSpPr>
            <p:cNvPr id="11" name="Freeform 13"/>
            <p:cNvSpPr>
              <a:spLocks/>
            </p:cNvSpPr>
            <p:nvPr/>
          </p:nvSpPr>
          <p:spPr bwMode="auto">
            <a:xfrm>
              <a:off x="4616720" y="3175815"/>
              <a:ext cx="922624" cy="1043646"/>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91416" tIns="45708" rIns="91416" bIns="45708" numCol="1" anchor="t" anchorCtr="0" compatLnSpc="1">
              <a:prstTxWarp prst="textNoShape">
                <a:avLst/>
              </a:prstTxWarp>
            </a:bodyPr>
            <a:lstStyle/>
            <a:p>
              <a:endParaRPr lang="zh-CN" altLang="en-US" sz="3199"/>
            </a:p>
          </p:txBody>
        </p:sp>
        <p:sp>
          <p:nvSpPr>
            <p:cNvPr id="18" name="Freeform 20"/>
            <p:cNvSpPr>
              <a:spLocks/>
            </p:cNvSpPr>
            <p:nvPr/>
          </p:nvSpPr>
          <p:spPr bwMode="auto">
            <a:xfrm>
              <a:off x="4671873" y="320669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91416" tIns="45708" rIns="91416" bIns="45708" numCol="1" anchor="t" anchorCtr="0" compatLnSpc="1">
              <a:prstTxWarp prst="textNoShape">
                <a:avLst/>
              </a:prstTxWarp>
            </a:bodyPr>
            <a:lstStyle/>
            <a:p>
              <a:endParaRPr lang="zh-CN" altLang="en-US" sz="3199"/>
            </a:p>
          </p:txBody>
        </p:sp>
        <p:sp>
          <p:nvSpPr>
            <p:cNvPr id="30" name="Freeform 31"/>
            <p:cNvSpPr>
              <a:spLocks noEditPoints="1"/>
            </p:cNvSpPr>
            <p:nvPr/>
          </p:nvSpPr>
          <p:spPr bwMode="auto">
            <a:xfrm>
              <a:off x="4877514" y="3368025"/>
              <a:ext cx="76426" cy="147438"/>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42" name="组合 70"/>
            <p:cNvGrpSpPr/>
            <p:nvPr/>
          </p:nvGrpSpPr>
          <p:grpSpPr>
            <a:xfrm>
              <a:off x="4881095" y="3679824"/>
              <a:ext cx="402986" cy="305332"/>
              <a:chOff x="3175" y="747713"/>
              <a:chExt cx="1751013" cy="1354138"/>
            </a:xfrm>
            <a:solidFill>
              <a:srgbClr val="3666D7"/>
            </a:solidFill>
          </p:grpSpPr>
          <p:sp>
            <p:nvSpPr>
              <p:cNvPr id="72" name="Freeform 6"/>
              <p:cNvSpPr>
                <a:spLocks/>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3"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4" name="Freeform 8"/>
              <p:cNvSpPr>
                <a:spLocks/>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5"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43" name="Group 122"/>
          <p:cNvGrpSpPr/>
          <p:nvPr/>
        </p:nvGrpSpPr>
        <p:grpSpPr>
          <a:xfrm>
            <a:off x="6870834" y="3022086"/>
            <a:ext cx="1227744" cy="1391166"/>
            <a:chOff x="5153277" y="2266485"/>
            <a:chExt cx="921048" cy="1043646"/>
          </a:xfrm>
        </p:grpSpPr>
        <p:sp>
          <p:nvSpPr>
            <p:cNvPr id="4" name="Freeform 8"/>
            <p:cNvSpPr>
              <a:spLocks/>
            </p:cNvSpPr>
            <p:nvPr/>
          </p:nvSpPr>
          <p:spPr bwMode="auto">
            <a:xfrm>
              <a:off x="5206853" y="2297362"/>
              <a:ext cx="407342" cy="17831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p:spPr>
          <p:txBody>
            <a:bodyPr vert="horz" wrap="square" lIns="91416" tIns="45708" rIns="91416" bIns="45708" numCol="1" anchor="t" anchorCtr="0" compatLnSpc="1">
              <a:prstTxWarp prst="textNoShape">
                <a:avLst/>
              </a:prstTxWarp>
            </a:bodyPr>
            <a:lstStyle/>
            <a:p>
              <a:endParaRPr lang="zh-CN" altLang="en-US" sz="3199">
                <a:solidFill>
                  <a:srgbClr val="BDD53E"/>
                </a:solidFill>
              </a:endParaRPr>
            </a:p>
          </p:txBody>
        </p:sp>
        <p:sp>
          <p:nvSpPr>
            <p:cNvPr id="5" name="Freeform 9"/>
            <p:cNvSpPr>
              <a:spLocks/>
            </p:cNvSpPr>
            <p:nvPr/>
          </p:nvSpPr>
          <p:spPr bwMode="auto">
            <a:xfrm>
              <a:off x="5153277" y="2266485"/>
              <a:ext cx="921048" cy="1043646"/>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91416" tIns="45708" rIns="91416" bIns="45708" numCol="1" anchor="t" anchorCtr="0" compatLnSpc="1">
              <a:prstTxWarp prst="textNoShape">
                <a:avLst/>
              </a:prstTxWarp>
            </a:bodyPr>
            <a:lstStyle/>
            <a:p>
              <a:endParaRPr lang="zh-CN" altLang="en-US" sz="3199"/>
            </a:p>
          </p:txBody>
        </p:sp>
        <p:sp>
          <p:nvSpPr>
            <p:cNvPr id="21" name="Freeform 23"/>
            <p:cNvSpPr>
              <a:spLocks/>
            </p:cNvSpPr>
            <p:nvPr/>
          </p:nvSpPr>
          <p:spPr bwMode="auto">
            <a:xfrm>
              <a:off x="5206854" y="229736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2" name="Freeform 33"/>
            <p:cNvSpPr>
              <a:spLocks/>
            </p:cNvSpPr>
            <p:nvPr/>
          </p:nvSpPr>
          <p:spPr bwMode="auto">
            <a:xfrm>
              <a:off x="5417221" y="2457150"/>
              <a:ext cx="73274" cy="150527"/>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56" name="组合 75"/>
            <p:cNvGrpSpPr/>
            <p:nvPr/>
          </p:nvGrpSpPr>
          <p:grpSpPr>
            <a:xfrm>
              <a:off x="5445606" y="2768091"/>
              <a:ext cx="337639" cy="371790"/>
              <a:chOff x="279401" y="2698750"/>
              <a:chExt cx="1473200" cy="1655763"/>
            </a:xfrm>
            <a:solidFill>
              <a:srgbClr val="3666D7"/>
            </a:solidFill>
          </p:grpSpPr>
          <p:sp>
            <p:nvSpPr>
              <p:cNvPr id="77"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8"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79"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0"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1"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2"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3"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4"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61" name="Group 121"/>
          <p:cNvGrpSpPr/>
          <p:nvPr/>
        </p:nvGrpSpPr>
        <p:grpSpPr>
          <a:xfrm>
            <a:off x="6155612" y="1809960"/>
            <a:ext cx="1229845" cy="1391166"/>
            <a:chOff x="4616720" y="1357154"/>
            <a:chExt cx="922624" cy="1043646"/>
          </a:xfrm>
        </p:grpSpPr>
        <p:sp>
          <p:nvSpPr>
            <p:cNvPr id="15" name="Freeform 17"/>
            <p:cNvSpPr>
              <a:spLocks/>
            </p:cNvSpPr>
            <p:nvPr/>
          </p:nvSpPr>
          <p:spPr bwMode="auto">
            <a:xfrm>
              <a:off x="4671873" y="1388031"/>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sp>
          <p:nvSpPr>
            <p:cNvPr id="16" name="Freeform 18"/>
            <p:cNvSpPr>
              <a:spLocks/>
            </p:cNvSpPr>
            <p:nvPr/>
          </p:nvSpPr>
          <p:spPr bwMode="auto">
            <a:xfrm>
              <a:off x="4616720" y="1357154"/>
              <a:ext cx="922624" cy="1043646"/>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91416" tIns="45708" rIns="91416" bIns="45708" numCol="1" anchor="t" anchorCtr="0" compatLnSpc="1">
              <a:prstTxWarp prst="textNoShape">
                <a:avLst/>
              </a:prstTxWarp>
            </a:bodyPr>
            <a:lstStyle/>
            <a:p>
              <a:endParaRPr lang="zh-CN" altLang="en-US" sz="3199"/>
            </a:p>
          </p:txBody>
        </p:sp>
        <p:sp>
          <p:nvSpPr>
            <p:cNvPr id="17" name="Freeform 19"/>
            <p:cNvSpPr>
              <a:spLocks/>
            </p:cNvSpPr>
            <p:nvPr/>
          </p:nvSpPr>
          <p:spPr bwMode="auto">
            <a:xfrm>
              <a:off x="4671873" y="1388031"/>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25" name="Freeform 27"/>
            <p:cNvSpPr>
              <a:spLocks/>
            </p:cNvSpPr>
            <p:nvPr/>
          </p:nvSpPr>
          <p:spPr bwMode="auto">
            <a:xfrm>
              <a:off x="4880665" y="1549364"/>
              <a:ext cx="73274" cy="147438"/>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71" name="组合 84"/>
            <p:cNvGrpSpPr/>
            <p:nvPr/>
          </p:nvGrpSpPr>
          <p:grpSpPr>
            <a:xfrm>
              <a:off x="4910858" y="1770045"/>
              <a:ext cx="393305" cy="395317"/>
              <a:chOff x="7673976" y="2593975"/>
              <a:chExt cx="1716088" cy="1760538"/>
            </a:xfrm>
            <a:solidFill>
              <a:srgbClr val="3666D7"/>
            </a:solidFill>
          </p:grpSpPr>
          <p:sp>
            <p:nvSpPr>
              <p:cNvPr id="86"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8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76" name="组合 25"/>
          <p:cNvGrpSpPr/>
          <p:nvPr/>
        </p:nvGrpSpPr>
        <p:grpSpPr>
          <a:xfrm>
            <a:off x="7815011" y="1519921"/>
            <a:ext cx="3930952" cy="1058300"/>
            <a:chOff x="503238" y="2770637"/>
            <a:chExt cx="3204356" cy="793932"/>
          </a:xfrm>
        </p:grpSpPr>
        <p:sp>
          <p:nvSpPr>
            <p:cNvPr id="102"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a:t>
              </a:r>
            </a:p>
          </p:txBody>
        </p:sp>
        <p:sp>
          <p:nvSpPr>
            <p:cNvPr id="103" name="矩形 27"/>
            <p:cNvSpPr/>
            <p:nvPr/>
          </p:nvSpPr>
          <p:spPr>
            <a:xfrm>
              <a:off x="548942" y="2770637"/>
              <a:ext cx="1318726"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85" name="组合 25"/>
          <p:cNvGrpSpPr/>
          <p:nvPr/>
        </p:nvGrpSpPr>
        <p:grpSpPr>
          <a:xfrm>
            <a:off x="8259461" y="3201126"/>
            <a:ext cx="3486502" cy="1058300"/>
            <a:chOff x="503238" y="2770637"/>
            <a:chExt cx="3204356" cy="793932"/>
          </a:xfrm>
        </p:grpSpPr>
        <p:sp>
          <p:nvSpPr>
            <p:cNvPr id="105"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a:t>
              </a:r>
            </a:p>
          </p:txBody>
        </p:sp>
        <p:sp>
          <p:nvSpPr>
            <p:cNvPr id="106" name="矩形 27"/>
            <p:cNvSpPr/>
            <p:nvPr/>
          </p:nvSpPr>
          <p:spPr>
            <a:xfrm>
              <a:off x="540867" y="2770637"/>
              <a:ext cx="1486834"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88" name="组合 25"/>
          <p:cNvGrpSpPr/>
          <p:nvPr/>
        </p:nvGrpSpPr>
        <p:grpSpPr>
          <a:xfrm>
            <a:off x="7882927" y="4879569"/>
            <a:ext cx="3486502" cy="1058300"/>
            <a:chOff x="503238" y="2770637"/>
            <a:chExt cx="3204356" cy="793932"/>
          </a:xfrm>
        </p:grpSpPr>
        <p:sp>
          <p:nvSpPr>
            <p:cNvPr id="108"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a:t>
              </a:r>
            </a:p>
          </p:txBody>
        </p:sp>
        <p:sp>
          <p:nvSpPr>
            <p:cNvPr id="109" name="矩形 27"/>
            <p:cNvSpPr/>
            <p:nvPr/>
          </p:nvSpPr>
          <p:spPr>
            <a:xfrm>
              <a:off x="540867" y="2770637"/>
              <a:ext cx="1486834"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89" name="组合 25"/>
          <p:cNvGrpSpPr/>
          <p:nvPr/>
        </p:nvGrpSpPr>
        <p:grpSpPr>
          <a:xfrm>
            <a:off x="603113" y="1812128"/>
            <a:ext cx="3614645" cy="757925"/>
            <a:chOff x="774220" y="2729987"/>
            <a:chExt cx="2946515" cy="568592"/>
          </a:xfrm>
        </p:grpSpPr>
        <p:sp>
          <p:nvSpPr>
            <p:cNvPr id="111" name="矩形 26"/>
            <p:cNvSpPr/>
            <p:nvPr/>
          </p:nvSpPr>
          <p:spPr>
            <a:xfrm>
              <a:off x="774220" y="3053880"/>
              <a:ext cx="2933372" cy="244699"/>
            </a:xfrm>
            <a:prstGeom prst="rect">
              <a:avLst/>
            </a:prstGeom>
          </p:spPr>
          <p:txBody>
            <a:bodyPr wrap="square">
              <a:spAutoFit/>
            </a:bodyPr>
            <a:lstStyle/>
            <a:p>
              <a:pPr algn="r">
                <a:lnSpc>
                  <a:spcPct val="114000"/>
                </a:lnSpc>
              </a:pPr>
              <a:r>
                <a:rPr lang="zh-CN" altLang="en-US" sz="1333" dirty="0">
                  <a:solidFill>
                    <a:schemeClr val="tx1">
                      <a:lumMod val="50000"/>
                      <a:lumOff val="50000"/>
                    </a:schemeClr>
                  </a:solidFill>
                  <a:latin typeface="微软雅黑" pitchFamily="34" charset="-122"/>
                  <a:ea typeface="微软雅黑" pitchFamily="34" charset="-122"/>
                </a:rPr>
                <a:t>数据图表都可以修改颜色大小形状。</a:t>
              </a:r>
            </a:p>
          </p:txBody>
        </p:sp>
        <p:sp>
          <p:nvSpPr>
            <p:cNvPr id="112" name="矩形 27"/>
            <p:cNvSpPr/>
            <p:nvPr/>
          </p:nvSpPr>
          <p:spPr>
            <a:xfrm>
              <a:off x="2402009" y="2729987"/>
              <a:ext cx="1318726" cy="284671"/>
            </a:xfrm>
            <a:prstGeom prst="rect">
              <a:avLst/>
            </a:prstGeom>
          </p:spPr>
          <p:txBody>
            <a:bodyPr wrap="none">
              <a:spAutoFit/>
            </a:bodyPr>
            <a:lstStyle/>
            <a:p>
              <a:pPr algn="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90" name="组合 25"/>
          <p:cNvGrpSpPr/>
          <p:nvPr/>
        </p:nvGrpSpPr>
        <p:grpSpPr>
          <a:xfrm>
            <a:off x="1589" y="3320525"/>
            <a:ext cx="3947073" cy="757925"/>
            <a:chOff x="503238" y="2729987"/>
            <a:chExt cx="3217497" cy="568592"/>
          </a:xfrm>
        </p:grpSpPr>
        <p:sp>
          <p:nvSpPr>
            <p:cNvPr id="114" name="矩形 26"/>
            <p:cNvSpPr/>
            <p:nvPr/>
          </p:nvSpPr>
          <p:spPr>
            <a:xfrm>
              <a:off x="503238" y="3053880"/>
              <a:ext cx="3204356" cy="244699"/>
            </a:xfrm>
            <a:prstGeom prst="rect">
              <a:avLst/>
            </a:prstGeom>
          </p:spPr>
          <p:txBody>
            <a:bodyPr wrap="square">
              <a:spAutoFit/>
            </a:bodyPr>
            <a:lstStyle/>
            <a:p>
              <a:pPr algn="r">
                <a:lnSpc>
                  <a:spcPct val="114000"/>
                </a:lnSpc>
              </a:pPr>
              <a:r>
                <a:rPr lang="zh-CN" altLang="en-US" sz="1333" dirty="0">
                  <a:solidFill>
                    <a:schemeClr val="tx1">
                      <a:lumMod val="50000"/>
                      <a:lumOff val="50000"/>
                    </a:schemeClr>
                  </a:solidFill>
                  <a:latin typeface="微软雅黑" pitchFamily="34" charset="-122"/>
                  <a:ea typeface="微软雅黑" pitchFamily="34" charset="-122"/>
                </a:rPr>
                <a:t>数据图表都可以修改颜色大小形状。</a:t>
              </a:r>
            </a:p>
          </p:txBody>
        </p:sp>
        <p:sp>
          <p:nvSpPr>
            <p:cNvPr id="115" name="矩形 27"/>
            <p:cNvSpPr/>
            <p:nvPr/>
          </p:nvSpPr>
          <p:spPr>
            <a:xfrm>
              <a:off x="2402009" y="2729987"/>
              <a:ext cx="1318726" cy="284671"/>
            </a:xfrm>
            <a:prstGeom prst="rect">
              <a:avLst/>
            </a:prstGeom>
          </p:spPr>
          <p:txBody>
            <a:bodyPr wrap="none">
              <a:spAutoFit/>
            </a:bodyPr>
            <a:lstStyle/>
            <a:p>
              <a:pPr algn="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91" name="组合 25"/>
          <p:cNvGrpSpPr/>
          <p:nvPr/>
        </p:nvGrpSpPr>
        <p:grpSpPr>
          <a:xfrm>
            <a:off x="187031" y="4872270"/>
            <a:ext cx="3947073" cy="757925"/>
            <a:chOff x="503238" y="2729987"/>
            <a:chExt cx="3217497" cy="568592"/>
          </a:xfrm>
        </p:grpSpPr>
        <p:sp>
          <p:nvSpPr>
            <p:cNvPr id="117" name="矩形 26"/>
            <p:cNvSpPr/>
            <p:nvPr/>
          </p:nvSpPr>
          <p:spPr>
            <a:xfrm>
              <a:off x="503238" y="3053880"/>
              <a:ext cx="3204356" cy="244699"/>
            </a:xfrm>
            <a:prstGeom prst="rect">
              <a:avLst/>
            </a:prstGeom>
          </p:spPr>
          <p:txBody>
            <a:bodyPr wrap="square">
              <a:spAutoFit/>
            </a:bodyPr>
            <a:lstStyle/>
            <a:p>
              <a:pPr algn="r">
                <a:lnSpc>
                  <a:spcPct val="114000"/>
                </a:lnSpc>
              </a:pPr>
              <a:r>
                <a:rPr lang="zh-CN" altLang="en-US" sz="1333" dirty="0">
                  <a:solidFill>
                    <a:schemeClr val="tx1">
                      <a:lumMod val="50000"/>
                      <a:lumOff val="50000"/>
                    </a:schemeClr>
                  </a:solidFill>
                  <a:latin typeface="微软雅黑" pitchFamily="34" charset="-122"/>
                  <a:ea typeface="微软雅黑" pitchFamily="34" charset="-122"/>
                </a:rPr>
                <a:t>数据图表都可以修改颜色大小形状。</a:t>
              </a:r>
            </a:p>
          </p:txBody>
        </p:sp>
        <p:sp>
          <p:nvSpPr>
            <p:cNvPr id="118" name="矩形 27"/>
            <p:cNvSpPr/>
            <p:nvPr/>
          </p:nvSpPr>
          <p:spPr>
            <a:xfrm>
              <a:off x="2402009" y="2729987"/>
              <a:ext cx="1318726" cy="284671"/>
            </a:xfrm>
            <a:prstGeom prst="rect">
              <a:avLst/>
            </a:prstGeom>
          </p:spPr>
          <p:txBody>
            <a:bodyPr wrap="none">
              <a:spAutoFit/>
            </a:bodyPr>
            <a:lstStyle/>
            <a:p>
              <a:pPr algn="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sp>
        <p:nvSpPr>
          <p:cNvPr id="92" name="标题 9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2862291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slide(fromBottom)">
                                      <p:cBhvr>
                                        <p:cTn id="42" dur="500"/>
                                        <p:tgtEl>
                                          <p:spTgt spid="89"/>
                                        </p:tgtEl>
                                      </p:cBhvr>
                                    </p:animEffect>
                                  </p:childTnLst>
                                </p:cTn>
                              </p:par>
                            </p:childTnLst>
                          </p:cTn>
                        </p:par>
                        <p:par>
                          <p:cTn id="43" fill="hold">
                            <p:stCondLst>
                              <p:cond delay="4000"/>
                            </p:stCondLst>
                            <p:childTnLst>
                              <p:par>
                                <p:cTn id="44" presetID="12" presetClass="entr" presetSubtype="4"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slide(fromBottom)">
                                      <p:cBhvr>
                                        <p:cTn id="46" dur="500"/>
                                        <p:tgtEl>
                                          <p:spTgt spid="76"/>
                                        </p:tgtEl>
                                      </p:cBhvr>
                                    </p:animEffect>
                                  </p:childTnLst>
                                </p:cTn>
                              </p:par>
                            </p:childTnLst>
                          </p:cTn>
                        </p:par>
                        <p:par>
                          <p:cTn id="47" fill="hold">
                            <p:stCondLst>
                              <p:cond delay="4500"/>
                            </p:stCondLst>
                            <p:childTnLst>
                              <p:par>
                                <p:cTn id="48" presetID="12" presetClass="entr" presetSubtype="4" fill="hold" nodeType="after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slide(fromBottom)">
                                      <p:cBhvr>
                                        <p:cTn id="50" dur="500"/>
                                        <p:tgtEl>
                                          <p:spTgt spid="85"/>
                                        </p:tgtEl>
                                      </p:cBhvr>
                                    </p:animEffect>
                                  </p:childTnLst>
                                </p:cTn>
                              </p:par>
                            </p:childTnLst>
                          </p:cTn>
                        </p:par>
                        <p:par>
                          <p:cTn id="51" fill="hold">
                            <p:stCondLst>
                              <p:cond delay="5000"/>
                            </p:stCondLst>
                            <p:childTnLst>
                              <p:par>
                                <p:cTn id="52" presetID="12" presetClass="entr" presetSubtype="4" fill="hold" nodeType="after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slide(fromBottom)">
                                      <p:cBhvr>
                                        <p:cTn id="54" dur="500"/>
                                        <p:tgtEl>
                                          <p:spTgt spid="88"/>
                                        </p:tgtEl>
                                      </p:cBhvr>
                                    </p:animEffect>
                                  </p:childTnLst>
                                </p:cTn>
                              </p:par>
                            </p:childTnLst>
                          </p:cTn>
                        </p:par>
                        <p:par>
                          <p:cTn id="55" fill="hold">
                            <p:stCondLst>
                              <p:cond delay="5500"/>
                            </p:stCondLst>
                            <p:childTnLst>
                              <p:par>
                                <p:cTn id="56" presetID="12" presetClass="entr" presetSubtype="4" fill="hold"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slide(fromBottom)">
                                      <p:cBhvr>
                                        <p:cTn id="58" dur="500"/>
                                        <p:tgtEl>
                                          <p:spTgt spid="91"/>
                                        </p:tgtEl>
                                      </p:cBhvr>
                                    </p:animEffect>
                                  </p:childTnLst>
                                </p:cTn>
                              </p:par>
                            </p:childTnLst>
                          </p:cTn>
                        </p:par>
                        <p:par>
                          <p:cTn id="59" fill="hold">
                            <p:stCondLst>
                              <p:cond delay="6000"/>
                            </p:stCondLst>
                            <p:childTnLst>
                              <p:par>
                                <p:cTn id="60" presetID="12" presetClass="entr" presetSubtype="4" fill="hold"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slide(fromBottom)">
                                      <p:cBhvr>
                                        <p:cTn id="6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3858347" y="2080491"/>
            <a:ext cx="63373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6000" b="1" dirty="0" smtClean="0">
                <a:solidFill>
                  <a:srgbClr val="EB625C"/>
                </a:solidFill>
                <a:latin typeface="微软雅黑" panose="020B0503020204020204" pitchFamily="34" charset="-122"/>
                <a:ea typeface="微软雅黑" panose="020B0503020204020204" pitchFamily="34" charset="-122"/>
              </a:rPr>
              <a:t>感谢您的耐心观看</a:t>
            </a:r>
            <a:endParaRPr lang="en-US" altLang="zh-CN" sz="6000" b="1" dirty="0">
              <a:solidFill>
                <a:srgbClr val="EB625C"/>
              </a:solidFill>
              <a:latin typeface="微软雅黑" panose="020B0503020204020204" pitchFamily="34" charset="-122"/>
              <a:ea typeface="微软雅黑" panose="020B0503020204020204" pitchFamily="34" charset="-122"/>
            </a:endParaRPr>
          </a:p>
        </p:txBody>
      </p:sp>
      <p:sp>
        <p:nvSpPr>
          <p:cNvPr id="3" name="文本框 11"/>
          <p:cNvSpPr txBox="1">
            <a:spLocks noChangeArrowheads="1"/>
          </p:cNvSpPr>
          <p:nvPr/>
        </p:nvSpPr>
        <p:spPr bwMode="auto">
          <a:xfrm>
            <a:off x="3896447" y="3115541"/>
            <a:ext cx="6207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en-US" altLang="zh-CN" sz="1800" dirty="0">
                <a:solidFill>
                  <a:srgbClr val="20939C"/>
                </a:solidFill>
                <a:latin typeface="微软雅黑" panose="020B0503020204020204" pitchFamily="34" charset="-122"/>
                <a:ea typeface="微软雅黑" panose="020B0503020204020204" pitchFamily="34" charset="-122"/>
              </a:rPr>
              <a:t>ADD YOUR TEXT HERE</a:t>
            </a:r>
          </a:p>
        </p:txBody>
      </p:sp>
      <p:sp>
        <p:nvSpPr>
          <p:cNvPr id="4" name="文本框 12"/>
          <p:cNvSpPr txBox="1">
            <a:spLocks noChangeArrowheads="1"/>
          </p:cNvSpPr>
          <p:nvPr/>
        </p:nvSpPr>
        <p:spPr bwMode="auto">
          <a:xfrm>
            <a:off x="3896447" y="3540991"/>
            <a:ext cx="180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800" b="1" dirty="0">
                <a:solidFill>
                  <a:srgbClr val="EB625C"/>
                </a:solidFill>
                <a:latin typeface="微软雅黑" panose="020B0503020204020204" pitchFamily="34" charset="-122"/>
                <a:ea typeface="微软雅黑" panose="020B0503020204020204" pitchFamily="34" charset="-122"/>
              </a:rPr>
              <a:t>汇报人</a:t>
            </a:r>
            <a:r>
              <a:rPr lang="zh-CN" altLang="en-US" sz="1800" b="1" dirty="0" smtClean="0">
                <a:solidFill>
                  <a:srgbClr val="EB625C"/>
                </a:solidFill>
                <a:latin typeface="微软雅黑" panose="020B0503020204020204" pitchFamily="34" charset="-122"/>
                <a:ea typeface="微软雅黑" panose="020B0503020204020204" pitchFamily="34" charset="-122"/>
              </a:rPr>
              <a:t>：某某某</a:t>
            </a:r>
            <a:endParaRPr lang="en-US" altLang="zh-CN" sz="1800" b="1" dirty="0">
              <a:solidFill>
                <a:srgbClr val="EB625C"/>
              </a:solidFill>
              <a:latin typeface="微软雅黑" panose="020B0503020204020204" pitchFamily="34" charset="-122"/>
              <a:ea typeface="微软雅黑" panose="020B0503020204020204" pitchFamily="34" charset="-122"/>
            </a:endParaRPr>
          </a:p>
        </p:txBody>
      </p:sp>
      <p:sp>
        <p:nvSpPr>
          <p:cNvPr id="5" name="文本框 13"/>
          <p:cNvSpPr txBox="1">
            <a:spLocks noChangeArrowheads="1"/>
          </p:cNvSpPr>
          <p:nvPr/>
        </p:nvSpPr>
        <p:spPr bwMode="auto">
          <a:xfrm>
            <a:off x="5861627" y="3540991"/>
            <a:ext cx="16670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800" b="1" dirty="0">
                <a:solidFill>
                  <a:srgbClr val="EB625C"/>
                </a:solidFill>
                <a:latin typeface="微软雅黑" panose="020B0503020204020204" pitchFamily="34" charset="-122"/>
                <a:ea typeface="微软雅黑" panose="020B0503020204020204" pitchFamily="34" charset="-122"/>
              </a:rPr>
              <a:t>日期</a:t>
            </a:r>
            <a:r>
              <a:rPr lang="zh-CN" altLang="en-US" sz="1800" b="1" dirty="0" smtClean="0">
                <a:solidFill>
                  <a:srgbClr val="EB625C"/>
                </a:solidFill>
                <a:latin typeface="微软雅黑" panose="020B0503020204020204" pitchFamily="34" charset="-122"/>
                <a:ea typeface="微软雅黑" panose="020B0503020204020204" pitchFamily="34" charset="-122"/>
              </a:rPr>
              <a:t>：</a:t>
            </a:r>
            <a:r>
              <a:rPr lang="en-US" altLang="zh-CN" sz="1800" b="1" dirty="0" smtClean="0">
                <a:solidFill>
                  <a:srgbClr val="EB625C"/>
                </a:solidFill>
                <a:latin typeface="微软雅黑" panose="020B0503020204020204" pitchFamily="34" charset="-122"/>
                <a:ea typeface="微软雅黑" panose="020B0503020204020204" pitchFamily="34" charset="-122"/>
              </a:rPr>
              <a:t>2018.9</a:t>
            </a:r>
            <a:endParaRPr lang="en-US" altLang="zh-CN" sz="1800" b="1" dirty="0">
              <a:solidFill>
                <a:srgbClr val="EB625C"/>
              </a:solidFill>
              <a:latin typeface="微软雅黑" panose="020B0503020204020204" pitchFamily="34" charset="-122"/>
              <a:ea typeface="微软雅黑" panose="020B0503020204020204" pitchFamily="34" charset="-122"/>
            </a:endParaRPr>
          </a:p>
        </p:txBody>
      </p:sp>
      <p:sp>
        <p:nvSpPr>
          <p:cNvPr id="6" name="文本框 16"/>
          <p:cNvSpPr txBox="1">
            <a:spLocks noChangeArrowheads="1"/>
          </p:cNvSpPr>
          <p:nvPr/>
        </p:nvSpPr>
        <p:spPr bwMode="auto">
          <a:xfrm>
            <a:off x="3910734" y="1720129"/>
            <a:ext cx="6183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zh-CN" altLang="en-US" sz="1800">
                <a:solidFill>
                  <a:srgbClr val="20939C"/>
                </a:solidFill>
                <a:latin typeface="微软雅黑" panose="020B0503020204020204" pitchFamily="34" charset="-122"/>
                <a:ea typeface="微软雅黑" panose="020B0503020204020204" pitchFamily="34" charset="-122"/>
              </a:rPr>
              <a:t>工作总结 </a:t>
            </a:r>
            <a:r>
              <a:rPr lang="en-US" altLang="zh-CN" sz="1800">
                <a:solidFill>
                  <a:srgbClr val="20939C"/>
                </a:solidFill>
                <a:latin typeface="微软雅黑" panose="020B0503020204020204" pitchFamily="34" charset="-122"/>
                <a:ea typeface="微软雅黑" panose="020B0503020204020204" pitchFamily="34" charset="-122"/>
              </a:rPr>
              <a:t>/ </a:t>
            </a:r>
            <a:r>
              <a:rPr lang="zh-CN" altLang="en-US" sz="1800">
                <a:solidFill>
                  <a:srgbClr val="20939C"/>
                </a:solidFill>
                <a:latin typeface="微软雅黑" panose="020B0503020204020204" pitchFamily="34" charset="-122"/>
                <a:ea typeface="微软雅黑" panose="020B0503020204020204" pitchFamily="34" charset="-122"/>
              </a:rPr>
              <a:t>年终总结 </a:t>
            </a:r>
            <a:r>
              <a:rPr lang="en-US" altLang="zh-CN" sz="1800">
                <a:solidFill>
                  <a:srgbClr val="20939C"/>
                </a:solidFill>
                <a:latin typeface="微软雅黑" panose="020B0503020204020204" pitchFamily="34" charset="-122"/>
                <a:ea typeface="微软雅黑" panose="020B0503020204020204" pitchFamily="34" charset="-122"/>
              </a:rPr>
              <a:t>/ </a:t>
            </a:r>
            <a:r>
              <a:rPr lang="zh-CN" altLang="en-US" sz="1800">
                <a:solidFill>
                  <a:srgbClr val="20939C"/>
                </a:solidFill>
                <a:latin typeface="微软雅黑" panose="020B0503020204020204" pitchFamily="34" charset="-122"/>
                <a:ea typeface="微软雅黑" panose="020B0503020204020204" pitchFamily="34" charset="-122"/>
              </a:rPr>
              <a:t>工作计划 </a:t>
            </a:r>
            <a:r>
              <a:rPr lang="en-US" altLang="zh-CN" sz="1800">
                <a:solidFill>
                  <a:srgbClr val="20939C"/>
                </a:solidFill>
                <a:latin typeface="微软雅黑" panose="020B0503020204020204" pitchFamily="34" charset="-122"/>
                <a:ea typeface="微软雅黑" panose="020B0503020204020204" pitchFamily="34" charset="-122"/>
              </a:rPr>
              <a:t>/ </a:t>
            </a:r>
            <a:r>
              <a:rPr lang="zh-CN" altLang="en-US" sz="1800">
                <a:solidFill>
                  <a:srgbClr val="20939C"/>
                </a:solidFill>
                <a:latin typeface="微软雅黑" panose="020B0503020204020204" pitchFamily="34" charset="-122"/>
                <a:ea typeface="微软雅黑" panose="020B0503020204020204" pitchFamily="34" charset="-122"/>
              </a:rPr>
              <a:t>商务汇报 </a:t>
            </a:r>
            <a:endParaRPr lang="en-US" altLang="zh-CN" sz="1800">
              <a:solidFill>
                <a:srgbClr val="20939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60076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8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35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7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08824"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9" name="矩形 8"/>
          <p:cNvSpPr/>
          <p:nvPr/>
        </p:nvSpPr>
        <p:spPr>
          <a:xfrm>
            <a:off x="912186" y="2047030"/>
            <a:ext cx="2783520" cy="18237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0" name="矩形 9"/>
          <p:cNvSpPr/>
          <p:nvPr/>
        </p:nvSpPr>
        <p:spPr>
          <a:xfrm>
            <a:off x="4752201"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1" name="矩形 10"/>
          <p:cNvSpPr/>
          <p:nvPr/>
        </p:nvSpPr>
        <p:spPr>
          <a:xfrm>
            <a:off x="4608285" y="2047030"/>
            <a:ext cx="2783520" cy="18237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2" name="矩形 11"/>
          <p:cNvSpPr/>
          <p:nvPr/>
        </p:nvSpPr>
        <p:spPr>
          <a:xfrm>
            <a:off x="8399656"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3" name="矩形 12"/>
          <p:cNvSpPr/>
          <p:nvPr/>
        </p:nvSpPr>
        <p:spPr>
          <a:xfrm>
            <a:off x="8304385" y="2047030"/>
            <a:ext cx="2783520" cy="182372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14" name="文本框 7"/>
          <p:cNvSpPr txBox="1">
            <a:spLocks noChangeArrowheads="1"/>
          </p:cNvSpPr>
          <p:nvPr/>
        </p:nvSpPr>
        <p:spPr bwMode="auto">
          <a:xfrm>
            <a:off x="911507"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600" dirty="0">
                <a:solidFill>
                  <a:schemeClr val="tx1">
                    <a:lumMod val="50000"/>
                    <a:lumOff val="50000"/>
                  </a:schemeClr>
                </a:solidFill>
                <a:latin typeface="微软雅黑" pitchFamily="34" charset="-122"/>
              </a:rPr>
              <a:t>添加说明文字添加说明文字添加说明文字添加说明文字添加说明文字添加说明文字。</a:t>
            </a:r>
          </a:p>
        </p:txBody>
      </p:sp>
      <p:sp>
        <p:nvSpPr>
          <p:cNvPr id="15" name="文本框 7"/>
          <p:cNvSpPr txBox="1">
            <a:spLocks noChangeArrowheads="1"/>
          </p:cNvSpPr>
          <p:nvPr/>
        </p:nvSpPr>
        <p:spPr bwMode="auto">
          <a:xfrm>
            <a:off x="4607606"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600" dirty="0">
                <a:solidFill>
                  <a:schemeClr val="tx1">
                    <a:lumMod val="50000"/>
                    <a:lumOff val="50000"/>
                  </a:schemeClr>
                </a:solidFill>
                <a:latin typeface="微软雅黑" pitchFamily="34" charset="-122"/>
              </a:rPr>
              <a:t>添加说明文字添加说明文字添加说明文字添加说明文字添加说明文字添加说明文字。</a:t>
            </a:r>
          </a:p>
        </p:txBody>
      </p:sp>
      <p:sp>
        <p:nvSpPr>
          <p:cNvPr id="16" name="文本框 7"/>
          <p:cNvSpPr txBox="1">
            <a:spLocks noChangeArrowheads="1"/>
          </p:cNvSpPr>
          <p:nvPr/>
        </p:nvSpPr>
        <p:spPr bwMode="auto">
          <a:xfrm>
            <a:off x="8303706"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600" dirty="0">
                <a:solidFill>
                  <a:schemeClr val="tx1">
                    <a:lumMod val="50000"/>
                    <a:lumOff val="50000"/>
                  </a:schemeClr>
                </a:solidFill>
                <a:latin typeface="微软雅黑" pitchFamily="34" charset="-122"/>
              </a:rPr>
              <a:t>添加说明文字添加说明文字添加说明文字添加说明文字添加说明文字添加说明文字。</a:t>
            </a:r>
          </a:p>
        </p:txBody>
      </p:sp>
      <p:sp>
        <p:nvSpPr>
          <p:cNvPr id="17" name="标题 16"/>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7317087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accel="50000" decel="50000" fill="hold" grpId="1" nodeType="withEffect">
                                  <p:stCondLst>
                                    <p:cond delay="0"/>
                                  </p:stCondLst>
                                  <p:childTnLst>
                                    <p:animMotion origin="layout" path="M 1.11111E-6 -2.33117E-6 L -0.10625 -0.12735 " pathEditMode="relative" rAng="0" ptsTypes="AA">
                                      <p:cBhvr>
                                        <p:cTn id="9" dur="1000" spd="-100000" fill="hold"/>
                                        <p:tgtEl>
                                          <p:spTgt spid="9"/>
                                        </p:tgtEl>
                                        <p:attrNameLst>
                                          <p:attrName>ppt_x</p:attrName>
                                          <p:attrName>ppt_y</p:attrName>
                                        </p:attrNameLst>
                                      </p:cBhvr>
                                      <p:rCtr x="-5313" y="-6383"/>
                                    </p:animMotion>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42" presetClass="path" presetSubtype="0" accel="50000" decel="50000" fill="hold" grpId="1" nodeType="withEffect">
                                  <p:stCondLst>
                                    <p:cond delay="0"/>
                                  </p:stCondLst>
                                  <p:childTnLst>
                                    <p:animMotion origin="layout" path="M -1.38889E-6 1.21184E-6 L 0.10643 0.11902 " pathEditMode="relative" rAng="0" ptsTypes="AA">
                                      <p:cBhvr>
                                        <p:cTn id="14" dur="1000" spd="-100000" fill="hold"/>
                                        <p:tgtEl>
                                          <p:spTgt spid="8"/>
                                        </p:tgtEl>
                                        <p:attrNameLst>
                                          <p:attrName>ppt_x</p:attrName>
                                          <p:attrName>ppt_y</p:attrName>
                                        </p:attrNameLst>
                                      </p:cBhvr>
                                      <p:rCtr x="5313" y="5951"/>
                                    </p:animMotion>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42" presetClass="path" presetSubtype="0" accel="50000" decel="50000" fill="hold" grpId="1" nodeType="withEffect">
                                  <p:stCondLst>
                                    <p:cond delay="0"/>
                                  </p:stCondLst>
                                  <p:childTnLst>
                                    <p:animMotion origin="layout" path="M 1.11111E-6 -2.33117E-6 L -0.10625 -0.12735 " pathEditMode="relative" rAng="0" ptsTypes="AA">
                                      <p:cBhvr>
                                        <p:cTn id="24" dur="1000" spd="-100000" fill="hold"/>
                                        <p:tgtEl>
                                          <p:spTgt spid="11"/>
                                        </p:tgtEl>
                                        <p:attrNameLst>
                                          <p:attrName>ppt_x</p:attrName>
                                          <p:attrName>ppt_y</p:attrName>
                                        </p:attrNameLst>
                                      </p:cBhvr>
                                      <p:rCtr x="-5313" y="-6383"/>
                                    </p:animMotion>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42" presetClass="path" presetSubtype="0" accel="50000" decel="50000" fill="hold" grpId="1" nodeType="withEffect">
                                  <p:stCondLst>
                                    <p:cond delay="0"/>
                                  </p:stCondLst>
                                  <p:childTnLst>
                                    <p:animMotion origin="layout" path="M -1.38889E-6 1.21184E-6 L 0.10643 0.11902 " pathEditMode="relative" rAng="0" ptsTypes="AA">
                                      <p:cBhvr>
                                        <p:cTn id="29" dur="1000" spd="-100000" fill="hold"/>
                                        <p:tgtEl>
                                          <p:spTgt spid="10"/>
                                        </p:tgtEl>
                                        <p:attrNameLst>
                                          <p:attrName>ppt_x</p:attrName>
                                          <p:attrName>ppt_y</p:attrName>
                                        </p:attrNameLst>
                                      </p:cBhvr>
                                      <p:rCtr x="5313" y="5951"/>
                                    </p:animMotion>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42" presetClass="path" presetSubtype="0" accel="50000" decel="50000" fill="hold" grpId="1" nodeType="withEffect">
                                  <p:stCondLst>
                                    <p:cond delay="0"/>
                                  </p:stCondLst>
                                  <p:childTnLst>
                                    <p:animMotion origin="layout" path="M 1.11111E-6 -2.33117E-6 L -0.10625 -0.12735 " pathEditMode="relative" rAng="0" ptsTypes="AA">
                                      <p:cBhvr>
                                        <p:cTn id="39" dur="1000" spd="-100000" fill="hold"/>
                                        <p:tgtEl>
                                          <p:spTgt spid="13"/>
                                        </p:tgtEl>
                                        <p:attrNameLst>
                                          <p:attrName>ppt_x</p:attrName>
                                          <p:attrName>ppt_y</p:attrName>
                                        </p:attrNameLst>
                                      </p:cBhvr>
                                      <p:rCtr x="-5313" y="-6383"/>
                                    </p:animMotion>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42" presetClass="path" presetSubtype="0" accel="50000" decel="50000" fill="hold" grpId="1" nodeType="withEffect">
                                  <p:stCondLst>
                                    <p:cond delay="0"/>
                                  </p:stCondLst>
                                  <p:childTnLst>
                                    <p:animMotion origin="layout" path="M -1.38889E-6 1.21184E-6 L 0.10643 0.11902 " pathEditMode="relative" rAng="0" ptsTypes="AA">
                                      <p:cBhvr>
                                        <p:cTn id="44" dur="1000" spd="-100000" fill="hold"/>
                                        <p:tgtEl>
                                          <p:spTgt spid="12"/>
                                        </p:tgtEl>
                                        <p:attrNameLst>
                                          <p:attrName>ppt_x</p:attrName>
                                          <p:attrName>ppt_y</p:attrName>
                                        </p:attrNameLst>
                                      </p:cBhvr>
                                      <p:rCtr x="5313" y="5951"/>
                                    </p:animMotion>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90"/>
          <p:cNvSpPr/>
          <p:nvPr/>
        </p:nvSpPr>
        <p:spPr>
          <a:xfrm>
            <a:off x="4605921" y="1196754"/>
            <a:ext cx="2976987" cy="297656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endParaRPr>
          </a:p>
        </p:txBody>
      </p:sp>
      <p:sp>
        <p:nvSpPr>
          <p:cNvPr id="14" name="Oval 91"/>
          <p:cNvSpPr/>
          <p:nvPr/>
        </p:nvSpPr>
        <p:spPr>
          <a:xfrm>
            <a:off x="4788413" y="1379317"/>
            <a:ext cx="2612005" cy="261143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Oval 92"/>
          <p:cNvSpPr/>
          <p:nvPr/>
        </p:nvSpPr>
        <p:spPr>
          <a:xfrm>
            <a:off x="4970903" y="1560292"/>
            <a:ext cx="2247022" cy="224948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Oval 93"/>
          <p:cNvSpPr/>
          <p:nvPr/>
        </p:nvSpPr>
        <p:spPr>
          <a:xfrm>
            <a:off x="5153395" y="1742854"/>
            <a:ext cx="1882040" cy="1884363"/>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Arc 94"/>
          <p:cNvSpPr/>
          <p:nvPr/>
        </p:nvSpPr>
        <p:spPr>
          <a:xfrm>
            <a:off x="4605921" y="1196754"/>
            <a:ext cx="2976987" cy="2976563"/>
          </a:xfrm>
          <a:prstGeom prst="arc">
            <a:avLst>
              <a:gd name="adj1" fmla="val 16200000"/>
              <a:gd name="adj2" fmla="val 20886546"/>
            </a:avLst>
          </a:prstGeom>
          <a:noFill/>
          <a:ln w="1270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lumMod val="65000"/>
                  <a:lumOff val="35000"/>
                </a:schemeClr>
              </a:solidFill>
            </a:endParaRPr>
          </a:p>
        </p:txBody>
      </p:sp>
      <p:sp>
        <p:nvSpPr>
          <p:cNvPr id="18" name="Arc 95"/>
          <p:cNvSpPr/>
          <p:nvPr/>
        </p:nvSpPr>
        <p:spPr>
          <a:xfrm>
            <a:off x="4788413" y="1379317"/>
            <a:ext cx="2612005" cy="2611437"/>
          </a:xfrm>
          <a:prstGeom prst="arc">
            <a:avLst>
              <a:gd name="adj1" fmla="val 12350273"/>
              <a:gd name="adj2" fmla="val 15240146"/>
            </a:avLst>
          </a:prstGeom>
          <a:noFill/>
          <a:ln w="127000" cap="rnd">
            <a:solidFill>
              <a:schemeClr val="accent1">
                <a:alpha val="78039"/>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Arc 96"/>
          <p:cNvSpPr/>
          <p:nvPr/>
        </p:nvSpPr>
        <p:spPr>
          <a:xfrm>
            <a:off x="4970903" y="1560292"/>
            <a:ext cx="2247022" cy="2249487"/>
          </a:xfrm>
          <a:prstGeom prst="arc">
            <a:avLst>
              <a:gd name="adj1" fmla="val 3842578"/>
              <a:gd name="adj2" fmla="val 9752989"/>
            </a:avLst>
          </a:prstGeom>
          <a:noFill/>
          <a:ln w="1270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Arc 97"/>
          <p:cNvSpPr/>
          <p:nvPr/>
        </p:nvSpPr>
        <p:spPr>
          <a:xfrm>
            <a:off x="5153395" y="1742854"/>
            <a:ext cx="1882040" cy="1884363"/>
          </a:xfrm>
          <a:prstGeom prst="arc">
            <a:avLst>
              <a:gd name="adj1" fmla="val 21482739"/>
              <a:gd name="adj2" fmla="val 2573572"/>
            </a:avLst>
          </a:prstGeom>
          <a:noFill/>
          <a:ln w="127000" cap="rnd">
            <a:solidFill>
              <a:schemeClr val="accent2">
                <a:alpha val="78039"/>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332712" y="2487176"/>
            <a:ext cx="1523405" cy="707886"/>
          </a:xfrm>
          <a:prstGeom prst="rect">
            <a:avLst/>
          </a:prstGeom>
          <a:noFill/>
        </p:spPr>
        <p:txBody>
          <a:bodyPr>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竞争对手</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占比</a:t>
            </a:r>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 </a:t>
            </a:r>
          </a:p>
        </p:txBody>
      </p:sp>
      <p:cxnSp>
        <p:nvCxnSpPr>
          <p:cNvPr id="22" name="Straight Connector 100"/>
          <p:cNvCxnSpPr/>
          <p:nvPr/>
        </p:nvCxnSpPr>
        <p:spPr>
          <a:xfrm>
            <a:off x="7684468" y="2398490"/>
            <a:ext cx="914043"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101"/>
          <p:cNvCxnSpPr/>
          <p:nvPr/>
        </p:nvCxnSpPr>
        <p:spPr>
          <a:xfrm>
            <a:off x="6783120" y="3397027"/>
            <a:ext cx="1371064"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701659" y="2198465"/>
            <a:ext cx="638067" cy="400110"/>
          </a:xfrm>
          <a:prstGeom prst="rect">
            <a:avLst/>
          </a:prstGeom>
          <a:noFill/>
        </p:spPr>
        <p:txBody>
          <a:bodyPr wrap="none">
            <a:spAutoFit/>
          </a:bodyPr>
          <a:lstStyle/>
          <a:p>
            <a:pPr>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55%</a:t>
            </a:r>
          </a:p>
        </p:txBody>
      </p:sp>
      <p:sp>
        <p:nvSpPr>
          <p:cNvPr id="25" name="TextBox 24"/>
          <p:cNvSpPr txBox="1"/>
          <p:nvPr/>
        </p:nvSpPr>
        <p:spPr>
          <a:xfrm>
            <a:off x="9406233" y="2132858"/>
            <a:ext cx="2438230"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238291" y="3227165"/>
            <a:ext cx="598007" cy="400110"/>
          </a:xfrm>
          <a:prstGeom prst="rect">
            <a:avLst/>
          </a:prstGeom>
          <a:noFill/>
        </p:spPr>
        <p:txBody>
          <a:bodyPr wrap="none">
            <a:spAutoFit/>
          </a:bodyPr>
          <a:lstStyle/>
          <a:p>
            <a:pPr>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15%</a:t>
            </a:r>
          </a:p>
        </p:txBody>
      </p:sp>
      <p:sp>
        <p:nvSpPr>
          <p:cNvPr id="27" name="TextBox 26"/>
          <p:cNvSpPr txBox="1"/>
          <p:nvPr/>
        </p:nvSpPr>
        <p:spPr>
          <a:xfrm>
            <a:off x="8946038" y="3152554"/>
            <a:ext cx="2322586"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8" name="Straight Connector 107"/>
          <p:cNvCxnSpPr/>
          <p:nvPr/>
        </p:nvCxnSpPr>
        <p:spPr>
          <a:xfrm>
            <a:off x="3960061" y="2198465"/>
            <a:ext cx="914043" cy="0"/>
          </a:xfrm>
          <a:prstGeom prst="line">
            <a:avLst/>
          </a:prstGeom>
          <a:ln w="3175">
            <a:solidFill>
              <a:srgbClr val="7F8C8D"/>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64882" y="1998440"/>
            <a:ext cx="636464" cy="400110"/>
          </a:xfrm>
          <a:prstGeom prst="rect">
            <a:avLst/>
          </a:prstGeom>
          <a:noFill/>
        </p:spPr>
        <p:txBody>
          <a:bodyPr wrap="none">
            <a:spAutoFit/>
          </a:bodyPr>
          <a:lstStyle/>
          <a:p>
            <a:pPr algn="r">
              <a:defRPr/>
            </a:pPr>
            <a:r>
              <a:rPr lang="en-US" sz="2000" b="1" dirty="0">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35%</a:t>
            </a:r>
          </a:p>
        </p:txBody>
      </p:sp>
      <p:sp>
        <p:nvSpPr>
          <p:cNvPr id="30" name="TextBox 29"/>
          <p:cNvSpPr txBox="1"/>
          <p:nvPr/>
        </p:nvSpPr>
        <p:spPr>
          <a:xfrm>
            <a:off x="1021419" y="1920654"/>
            <a:ext cx="2173766" cy="1015663"/>
          </a:xfrm>
          <a:prstGeom prst="rect">
            <a:avLst/>
          </a:prstGeom>
          <a:noFill/>
        </p:spPr>
        <p:txBody>
          <a:bodyPr wrap="square">
            <a:spAutoFit/>
          </a:bodyPr>
          <a:lstStyle/>
          <a:p>
            <a:pPr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 name="Straight Connector 110"/>
          <p:cNvCxnSpPr/>
          <p:nvPr/>
        </p:nvCxnSpPr>
        <p:spPr>
          <a:xfrm>
            <a:off x="4056861" y="2992215"/>
            <a:ext cx="914043" cy="0"/>
          </a:xfrm>
          <a:prstGeom prst="line">
            <a:avLst/>
          </a:prstGeom>
          <a:ln w="3175">
            <a:solidFill>
              <a:srgbClr val="7F8C8D"/>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112"/>
          <p:cNvCxnSpPr/>
          <p:nvPr/>
        </p:nvCxnSpPr>
        <p:spPr>
          <a:xfrm>
            <a:off x="4056860" y="2992217"/>
            <a:ext cx="0" cy="327025"/>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0067" y="3437955"/>
            <a:ext cx="628452" cy="400110"/>
          </a:xfrm>
          <a:prstGeom prst="rect">
            <a:avLst/>
          </a:prstGeom>
          <a:noFill/>
        </p:spPr>
        <p:txBody>
          <a:bodyPr wrap="none">
            <a:spAutoFit/>
          </a:bodyPr>
          <a:lstStyle/>
          <a:p>
            <a:pPr algn="r">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45%</a:t>
            </a:r>
          </a:p>
        </p:txBody>
      </p:sp>
      <p:sp>
        <p:nvSpPr>
          <p:cNvPr id="34" name="TextBox 33"/>
          <p:cNvSpPr txBox="1"/>
          <p:nvPr/>
        </p:nvSpPr>
        <p:spPr>
          <a:xfrm>
            <a:off x="1489289" y="3356994"/>
            <a:ext cx="2231153" cy="1015663"/>
          </a:xfrm>
          <a:prstGeom prst="rect">
            <a:avLst/>
          </a:prstGeom>
          <a:noFill/>
        </p:spPr>
        <p:txBody>
          <a:bodyPr wrap="square">
            <a:spAutoFit/>
          </a:bodyPr>
          <a:lstStyle/>
          <a:p>
            <a:pPr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Freeform 12"/>
          <p:cNvSpPr>
            <a:spLocks/>
          </p:cNvSpPr>
          <p:nvPr/>
        </p:nvSpPr>
        <p:spPr bwMode="auto">
          <a:xfrm>
            <a:off x="1608675" y="4801841"/>
            <a:ext cx="528432"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12"/>
          <p:cNvSpPr>
            <a:spLocks/>
          </p:cNvSpPr>
          <p:nvPr/>
        </p:nvSpPr>
        <p:spPr bwMode="auto">
          <a:xfrm flipH="1" flipV="1">
            <a:off x="10246261" y="5707089"/>
            <a:ext cx="528432"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TextBox 36"/>
          <p:cNvSpPr txBox="1"/>
          <p:nvPr/>
        </p:nvSpPr>
        <p:spPr>
          <a:xfrm>
            <a:off x="1968575" y="5116042"/>
            <a:ext cx="8541902"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846354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500"/>
                                        <p:tgtEl>
                                          <p:spTgt spid="16"/>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500"/>
                                        <p:tgtEl>
                                          <p:spTgt spid="15"/>
                                        </p:tgtEl>
                                      </p:cBhvr>
                                    </p:animEffect>
                                  </p:childTnLst>
                                </p:cTn>
                              </p:par>
                              <p:par>
                                <p:cTn id="11" presetID="21" presetClass="entr" presetSubtype="1" fill="hold" grpId="0"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wheel(1)">
                                      <p:cBhvr>
                                        <p:cTn id="13" dur="500"/>
                                        <p:tgtEl>
                                          <p:spTgt spid="14"/>
                                        </p:tgtEl>
                                      </p:cBhvr>
                                    </p:animEffect>
                                  </p:childTnLst>
                                </p:cTn>
                              </p:par>
                              <p:par>
                                <p:cTn id="14" presetID="21" presetClass="entr" presetSubtype="1"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500"/>
                                        <p:tgtEl>
                                          <p:spTgt spid="13"/>
                                        </p:tgtEl>
                                      </p:cBhvr>
                                    </p:animEffect>
                                  </p:childTnLst>
                                </p:cTn>
                              </p:par>
                              <p:par>
                                <p:cTn id="17" presetID="53" presetClass="entr" presetSubtype="16" fill="hold" grpId="0" nodeType="withEffect">
                                  <p:stCondLst>
                                    <p:cond delay="10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2" presetClass="entr" presetSubtype="2"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1+#ppt_w/2"/>
                                          </p:val>
                                        </p:tav>
                                        <p:tav tm="100000">
                                          <p:val>
                                            <p:strVal val="#ppt_x"/>
                                          </p:val>
                                        </p:tav>
                                      </p:tavLst>
                                    </p:anim>
                                    <p:anim calcmode="lin" valueType="num">
                                      <p:cBhvr additive="base">
                                        <p:cTn id="54" dur="500" fill="hold"/>
                                        <p:tgtEl>
                                          <p:spTgt spid="25"/>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25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1+#ppt_w/2"/>
                                          </p:val>
                                        </p:tav>
                                        <p:tav tm="100000">
                                          <p:val>
                                            <p:strVal val="#ppt_x"/>
                                          </p:val>
                                        </p:tav>
                                      </p:tavLst>
                                    </p:anim>
                                    <p:anim calcmode="lin" valueType="num">
                                      <p:cBhvr additive="base">
                                        <p:cTn id="58" dur="500" fill="hold"/>
                                        <p:tgtEl>
                                          <p:spTgt spid="2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25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1+#ppt_w/2"/>
                                          </p:val>
                                        </p:tav>
                                        <p:tav tm="100000">
                                          <p:val>
                                            <p:strVal val="#ppt_x"/>
                                          </p:val>
                                        </p:tav>
                                      </p:tavLst>
                                    </p:anim>
                                    <p:anim calcmode="lin" valueType="num">
                                      <p:cBhvr additive="base">
                                        <p:cTn id="62" dur="500" fill="hold"/>
                                        <p:tgtEl>
                                          <p:spTgt spid="2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1+#ppt_w/2"/>
                                          </p:val>
                                        </p:tav>
                                        <p:tav tm="100000">
                                          <p:val>
                                            <p:strVal val="#ppt_x"/>
                                          </p:val>
                                        </p:tav>
                                      </p:tavLst>
                                    </p:anim>
                                    <p:anim calcmode="lin" valueType="num">
                                      <p:cBhvr additive="base">
                                        <p:cTn id="66" dur="500" fill="hold"/>
                                        <p:tgtEl>
                                          <p:spTgt spid="27"/>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75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0-#ppt_w/2"/>
                                          </p:val>
                                        </p:tav>
                                        <p:tav tm="100000">
                                          <p:val>
                                            <p:strVal val="#ppt_x"/>
                                          </p:val>
                                        </p:tav>
                                      </p:tavLst>
                                    </p:anim>
                                    <p:anim calcmode="lin" valueType="num">
                                      <p:cBhvr additive="base">
                                        <p:cTn id="70" dur="500" fill="hold"/>
                                        <p:tgtEl>
                                          <p:spTgt spid="28"/>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75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0-#ppt_w/2"/>
                                          </p:val>
                                        </p:tav>
                                        <p:tav tm="100000">
                                          <p:val>
                                            <p:strVal val="#ppt_x"/>
                                          </p:val>
                                        </p:tav>
                                      </p:tavLst>
                                    </p:anim>
                                    <p:anim calcmode="lin" valueType="num">
                                      <p:cBhvr additive="base">
                                        <p:cTn id="74" dur="500" fill="hold"/>
                                        <p:tgtEl>
                                          <p:spTgt spid="2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75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500" fill="hold"/>
                                        <p:tgtEl>
                                          <p:spTgt spid="30"/>
                                        </p:tgtEl>
                                        <p:attrNameLst>
                                          <p:attrName>ppt_x</p:attrName>
                                        </p:attrNameLst>
                                      </p:cBhvr>
                                      <p:tavLst>
                                        <p:tav tm="0">
                                          <p:val>
                                            <p:strVal val="0-#ppt_w/2"/>
                                          </p:val>
                                        </p:tav>
                                        <p:tav tm="100000">
                                          <p:val>
                                            <p:strVal val="#ppt_x"/>
                                          </p:val>
                                        </p:tav>
                                      </p:tavLst>
                                    </p:anim>
                                    <p:anim calcmode="lin" valueType="num">
                                      <p:cBhvr additive="base">
                                        <p:cTn id="78" dur="500" fill="hold"/>
                                        <p:tgtEl>
                                          <p:spTgt spid="30"/>
                                        </p:tgtEl>
                                        <p:attrNameLst>
                                          <p:attrName>ppt_y</p:attrName>
                                        </p:attrNameLst>
                                      </p:cBhvr>
                                      <p:tavLst>
                                        <p:tav tm="0">
                                          <p:val>
                                            <p:strVal val="#ppt_y"/>
                                          </p:val>
                                        </p:tav>
                                        <p:tav tm="100000">
                                          <p:val>
                                            <p:strVal val="#ppt_y"/>
                                          </p:val>
                                        </p:tav>
                                      </p:tavLst>
                                    </p:anim>
                                  </p:childTnLst>
                                </p:cTn>
                              </p:par>
                              <p:par>
                                <p:cTn id="79" presetID="2" presetClass="entr" presetSubtype="8" fill="hold" nodeType="withEffect">
                                  <p:stCondLst>
                                    <p:cond delay="1250"/>
                                  </p:stCondLst>
                                  <p:childTnLst>
                                    <p:set>
                                      <p:cBhvr>
                                        <p:cTn id="80" dur="1" fill="hold">
                                          <p:stCondLst>
                                            <p:cond delay="0"/>
                                          </p:stCondLst>
                                        </p:cTn>
                                        <p:tgtEl>
                                          <p:spTgt spid="31"/>
                                        </p:tgtEl>
                                        <p:attrNameLst>
                                          <p:attrName>style.visibility</p:attrName>
                                        </p:attrNameLst>
                                      </p:cBhvr>
                                      <p:to>
                                        <p:strVal val="visible"/>
                                      </p:to>
                                    </p:set>
                                    <p:anim calcmode="lin" valueType="num">
                                      <p:cBhvr additive="base">
                                        <p:cTn id="81" dur="500" fill="hold"/>
                                        <p:tgtEl>
                                          <p:spTgt spid="31"/>
                                        </p:tgtEl>
                                        <p:attrNameLst>
                                          <p:attrName>ppt_x</p:attrName>
                                        </p:attrNameLst>
                                      </p:cBhvr>
                                      <p:tavLst>
                                        <p:tav tm="0">
                                          <p:val>
                                            <p:strVal val="0-#ppt_w/2"/>
                                          </p:val>
                                        </p:tav>
                                        <p:tav tm="100000">
                                          <p:val>
                                            <p:strVal val="#ppt_x"/>
                                          </p:val>
                                        </p:tav>
                                      </p:tavLst>
                                    </p:anim>
                                    <p:anim calcmode="lin" valueType="num">
                                      <p:cBhvr additive="base">
                                        <p:cTn id="82" dur="500" fill="hold"/>
                                        <p:tgtEl>
                                          <p:spTgt spid="31"/>
                                        </p:tgtEl>
                                        <p:attrNameLst>
                                          <p:attrName>ppt_y</p:attrName>
                                        </p:attrNameLst>
                                      </p:cBhvr>
                                      <p:tavLst>
                                        <p:tav tm="0">
                                          <p:val>
                                            <p:strVal val="#ppt_y"/>
                                          </p:val>
                                        </p:tav>
                                        <p:tav tm="100000">
                                          <p:val>
                                            <p:strVal val="#ppt_y"/>
                                          </p:val>
                                        </p:tav>
                                      </p:tavLst>
                                    </p:anim>
                                  </p:childTnLst>
                                </p:cTn>
                              </p:par>
                              <p:par>
                                <p:cTn id="83" presetID="2" presetClass="entr" presetSubtype="8" fill="hold" nodeType="withEffect">
                                  <p:stCondLst>
                                    <p:cond delay="125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0-#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1250"/>
                                  </p:stCondLst>
                                  <p:childTnLst>
                                    <p:set>
                                      <p:cBhvr>
                                        <p:cTn id="88" dur="1" fill="hold">
                                          <p:stCondLst>
                                            <p:cond delay="0"/>
                                          </p:stCondLst>
                                        </p:cTn>
                                        <p:tgtEl>
                                          <p:spTgt spid="33"/>
                                        </p:tgtEl>
                                        <p:attrNameLst>
                                          <p:attrName>style.visibility</p:attrName>
                                        </p:attrNameLst>
                                      </p:cBhvr>
                                      <p:to>
                                        <p:strVal val="visible"/>
                                      </p:to>
                                    </p:set>
                                    <p:anim calcmode="lin" valueType="num">
                                      <p:cBhvr additive="base">
                                        <p:cTn id="89" dur="500" fill="hold"/>
                                        <p:tgtEl>
                                          <p:spTgt spid="33"/>
                                        </p:tgtEl>
                                        <p:attrNameLst>
                                          <p:attrName>ppt_x</p:attrName>
                                        </p:attrNameLst>
                                      </p:cBhvr>
                                      <p:tavLst>
                                        <p:tav tm="0">
                                          <p:val>
                                            <p:strVal val="0-#ppt_w/2"/>
                                          </p:val>
                                        </p:tav>
                                        <p:tav tm="100000">
                                          <p:val>
                                            <p:strVal val="#ppt_x"/>
                                          </p:val>
                                        </p:tav>
                                      </p:tavLst>
                                    </p:anim>
                                    <p:anim calcmode="lin" valueType="num">
                                      <p:cBhvr additive="base">
                                        <p:cTn id="90" dur="500" fill="hold"/>
                                        <p:tgtEl>
                                          <p:spTgt spid="33"/>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125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fill="hold"/>
                                        <p:tgtEl>
                                          <p:spTgt spid="34"/>
                                        </p:tgtEl>
                                        <p:attrNameLst>
                                          <p:attrName>ppt_x</p:attrName>
                                        </p:attrNameLst>
                                      </p:cBhvr>
                                      <p:tavLst>
                                        <p:tav tm="0">
                                          <p:val>
                                            <p:strVal val="0-#ppt_w/2"/>
                                          </p:val>
                                        </p:tav>
                                        <p:tav tm="100000">
                                          <p:val>
                                            <p:strVal val="#ppt_x"/>
                                          </p:val>
                                        </p:tav>
                                      </p:tavLst>
                                    </p:anim>
                                    <p:anim calcmode="lin" valueType="num">
                                      <p:cBhvr additive="base">
                                        <p:cTn id="94" dur="500" fill="hold"/>
                                        <p:tgtEl>
                                          <p:spTgt spid="34"/>
                                        </p:tgtEl>
                                        <p:attrNameLst>
                                          <p:attrName>ppt_y</p:attrName>
                                        </p:attrNameLst>
                                      </p:cBhvr>
                                      <p:tavLst>
                                        <p:tav tm="0">
                                          <p:val>
                                            <p:strVal val="#ppt_y"/>
                                          </p:val>
                                        </p:tav>
                                        <p:tav tm="100000">
                                          <p:val>
                                            <p:strVal val="#ppt_y"/>
                                          </p:val>
                                        </p:tav>
                                      </p:tavLst>
                                    </p:anim>
                                  </p:childTnLst>
                                </p:cTn>
                              </p:par>
                            </p:childTnLst>
                          </p:cTn>
                        </p:par>
                        <p:par>
                          <p:cTn id="95" fill="hold">
                            <p:stCondLst>
                              <p:cond delay="3250"/>
                            </p:stCondLst>
                            <p:childTnLst>
                              <p:par>
                                <p:cTn id="96" presetID="1" presetClass="entr" presetSubtype="0" fill="hold" grpId="0" nodeType="afterEffect">
                                  <p:stCondLst>
                                    <p:cond delay="0"/>
                                  </p:stCondLst>
                                  <p:childTnLst>
                                    <p:set>
                                      <p:cBhvr>
                                        <p:cTn id="97" dur="1" fill="hold">
                                          <p:stCondLst>
                                            <p:cond delay="0"/>
                                          </p:stCondLst>
                                        </p:cTn>
                                        <p:tgtEl>
                                          <p:spTgt spid="35"/>
                                        </p:tgtEl>
                                        <p:attrNameLst>
                                          <p:attrName>style.visibility</p:attrName>
                                        </p:attrNameLst>
                                      </p:cBhvr>
                                      <p:to>
                                        <p:strVal val="visible"/>
                                      </p:to>
                                    </p:set>
                                  </p:childTnLst>
                                </p:cTn>
                              </p:par>
                              <p:par>
                                <p:cTn id="98" presetID="35" presetClass="path" presetSubtype="0" accel="50000" decel="50000" fill="hold" grpId="1" nodeType="withEffect">
                                  <p:stCondLst>
                                    <p:cond delay="0"/>
                                  </p:stCondLst>
                                  <p:childTnLst>
                                    <p:animMotion origin="layout" path="M -3.56836E-6 -3.7037E-7 L 0.36686 0.15278 " pathEditMode="relative" rAng="0" ptsTypes="AA">
                                      <p:cBhvr>
                                        <p:cTn id="99" dur="500" spd="-99900" fill="hold"/>
                                        <p:tgtEl>
                                          <p:spTgt spid="35"/>
                                        </p:tgtEl>
                                        <p:attrNameLst>
                                          <p:attrName>ppt_x,ppt_y</p:attrName>
                                        </p:attrNameLst>
                                      </p:cBhvr>
                                      <p:rCtr x="18343" y="7639"/>
                                    </p:animMotion>
                                  </p:childTnLst>
                                </p:cTn>
                              </p:par>
                              <p:par>
                                <p:cTn id="100" presetID="1" presetClass="entr" presetSubtype="0"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childTnLst>
                                </p:cTn>
                              </p:par>
                              <p:par>
                                <p:cTn id="102" presetID="35" presetClass="path" presetSubtype="0" accel="50000" decel="50000" fill="hold" grpId="1" nodeType="withEffect">
                                  <p:stCondLst>
                                    <p:cond delay="0"/>
                                  </p:stCondLst>
                                  <p:childTnLst>
                                    <p:animMotion origin="layout" path="M 7.85742E-7 -3.33333E-6 L -0.39495 -0.11018 " pathEditMode="relative" rAng="0" ptsTypes="AA">
                                      <p:cBhvr>
                                        <p:cTn id="103" dur="500" spd="-99900" fill="hold"/>
                                        <p:tgtEl>
                                          <p:spTgt spid="36"/>
                                        </p:tgtEl>
                                        <p:attrNameLst>
                                          <p:attrName>ppt_x,ppt_y</p:attrName>
                                        </p:attrNameLst>
                                      </p:cBhvr>
                                      <p:rCtr x="-19748" y="-5509"/>
                                    </p:animMotion>
                                  </p:childTnLst>
                                </p:cTn>
                              </p:par>
                            </p:childTnLst>
                          </p:cTn>
                        </p:par>
                        <p:par>
                          <p:cTn id="104" fill="hold">
                            <p:stCondLst>
                              <p:cond delay="3750"/>
                            </p:stCondLst>
                            <p:childTnLst>
                              <p:par>
                                <p:cTn id="105" presetID="18" presetClass="entr" presetSubtype="3"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strips(upRight)">
                                      <p:cBhvr>
                                        <p:cTn id="10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p:bldP spid="24" grpId="0"/>
      <p:bldP spid="25" grpId="0"/>
      <p:bldP spid="26" grpId="0"/>
      <p:bldP spid="27" grpId="0"/>
      <p:bldP spid="29" grpId="0"/>
      <p:bldP spid="30" grpId="0"/>
      <p:bldP spid="33" grpId="0"/>
      <p:bldP spid="34" grpId="0"/>
      <p:bldP spid="35" grpId="0" animBg="1"/>
      <p:bldP spid="35" grpId="1" animBg="1"/>
      <p:bldP spid="36" grpId="0" animBg="1"/>
      <p:bldP spid="36" grpId="1" animBg="1"/>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794635" y="1484786"/>
            <a:ext cx="2556425" cy="907751"/>
            <a:chOff x="3666731" y="1984470"/>
            <a:chExt cx="2636520" cy="1447800"/>
          </a:xfrm>
        </p:grpSpPr>
        <p:sp>
          <p:nvSpPr>
            <p:cNvPr id="14" name="任意多边形 1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1657949" y="1484786"/>
            <a:ext cx="2556425" cy="907751"/>
            <a:chOff x="1436370" y="1984470"/>
            <a:chExt cx="2636520" cy="1447800"/>
          </a:xfrm>
        </p:grpSpPr>
        <p:sp>
          <p:nvSpPr>
            <p:cNvPr id="17" name="任意多边形 1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43"/>
            <p:cNvSpPr txBox="1"/>
            <p:nvPr/>
          </p:nvSpPr>
          <p:spPr>
            <a:xfrm>
              <a:off x="1709209" y="2340208"/>
              <a:ext cx="2293960" cy="736324"/>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8068007" y="1484786"/>
            <a:ext cx="2556425" cy="907751"/>
            <a:chOff x="8127453" y="1984470"/>
            <a:chExt cx="2636520" cy="1447800"/>
          </a:xfrm>
        </p:grpSpPr>
        <p:sp>
          <p:nvSpPr>
            <p:cNvPr id="20" name="任意多边形 1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5931321" y="1484786"/>
            <a:ext cx="2556425" cy="907751"/>
            <a:chOff x="5897092" y="1984470"/>
            <a:chExt cx="2636520" cy="1447800"/>
          </a:xfrm>
        </p:grpSpPr>
        <p:sp>
          <p:nvSpPr>
            <p:cNvPr id="23" name="任意多边形 2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49"/>
            <p:cNvSpPr txBox="1"/>
            <p:nvPr/>
          </p:nvSpPr>
          <p:spPr>
            <a:xfrm>
              <a:off x="6227711" y="2340213"/>
              <a:ext cx="2205655" cy="736324"/>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2313562" y="2670537"/>
            <a:ext cx="1107544"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1916736" y="3149658"/>
            <a:ext cx="1907140"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28" name="矩形 27"/>
          <p:cNvSpPr/>
          <p:nvPr/>
        </p:nvSpPr>
        <p:spPr>
          <a:xfrm>
            <a:off x="4480021" y="2670537"/>
            <a:ext cx="1107544"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4125850" y="3149658"/>
            <a:ext cx="1874629"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0" name="矩形 29"/>
          <p:cNvSpPr/>
          <p:nvPr/>
        </p:nvSpPr>
        <p:spPr>
          <a:xfrm>
            <a:off x="6646480" y="2670537"/>
            <a:ext cx="1107544"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6302451" y="3149658"/>
            <a:ext cx="1891868"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2" name="矩形 31"/>
          <p:cNvSpPr/>
          <p:nvPr/>
        </p:nvSpPr>
        <p:spPr>
          <a:xfrm>
            <a:off x="8812937" y="2670537"/>
            <a:ext cx="1107544"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8496293" y="3149658"/>
            <a:ext cx="1874261"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4" name="Freeform 12"/>
          <p:cNvSpPr>
            <a:spLocks/>
          </p:cNvSpPr>
          <p:nvPr/>
        </p:nvSpPr>
        <p:spPr bwMode="auto">
          <a:xfrm>
            <a:off x="1656951" y="4873849"/>
            <a:ext cx="528432"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12"/>
          <p:cNvSpPr>
            <a:spLocks/>
          </p:cNvSpPr>
          <p:nvPr/>
        </p:nvSpPr>
        <p:spPr bwMode="auto">
          <a:xfrm flipH="1" flipV="1">
            <a:off x="10246261" y="5779097"/>
            <a:ext cx="528432"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TextBox 35"/>
          <p:cNvSpPr txBox="1"/>
          <p:nvPr/>
        </p:nvSpPr>
        <p:spPr>
          <a:xfrm>
            <a:off x="2016851" y="5188050"/>
            <a:ext cx="8541902"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52024501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0-#ppt_w/2"/>
                                          </p:val>
                                        </p:tav>
                                        <p:tav tm="100000">
                                          <p:val>
                                            <p:strVal val="#ppt_x"/>
                                          </p:val>
                                        </p:tav>
                                      </p:tavLst>
                                    </p:anim>
                                    <p:anim calcmode="lin" valueType="num">
                                      <p:cBhvr additive="base">
                                        <p:cTn id="8" dur="400" fill="hold"/>
                                        <p:tgtEl>
                                          <p:spTgt spid="1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p:tgtEl>
                                          <p:spTgt spid="26"/>
                                        </p:tgtEl>
                                        <p:attrNameLst>
                                          <p:attrName>ppt_y</p:attrName>
                                        </p:attrNameLst>
                                      </p:cBhvr>
                                      <p:tavLst>
                                        <p:tav tm="0">
                                          <p:val>
                                            <p:strVal val="#ppt_y-#ppt_h*1.125000"/>
                                          </p:val>
                                        </p:tav>
                                        <p:tav tm="100000">
                                          <p:val>
                                            <p:strVal val="#ppt_y"/>
                                          </p:val>
                                        </p:tav>
                                      </p:tavLst>
                                    </p:anim>
                                    <p:animEffect transition="in" filter="wipe(down)">
                                      <p:cBhvr>
                                        <p:cTn id="12" dur="400"/>
                                        <p:tgtEl>
                                          <p:spTgt spid="26"/>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00"/>
                                        <p:tgtEl>
                                          <p:spTgt spid="27"/>
                                        </p:tgtEl>
                                        <p:attrNameLst>
                                          <p:attrName>ppt_y</p:attrName>
                                        </p:attrNameLst>
                                      </p:cBhvr>
                                      <p:tavLst>
                                        <p:tav tm="0">
                                          <p:val>
                                            <p:strVal val="#ppt_y-#ppt_h*1.125000"/>
                                          </p:val>
                                        </p:tav>
                                        <p:tav tm="100000">
                                          <p:val>
                                            <p:strVal val="#ppt_y"/>
                                          </p:val>
                                        </p:tav>
                                      </p:tavLst>
                                    </p:anim>
                                    <p:animEffect transition="in" filter="wipe(down)">
                                      <p:cBhvr>
                                        <p:cTn id="16" dur="400"/>
                                        <p:tgtEl>
                                          <p:spTgt spid="27"/>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400"/>
                                        <p:tgtEl>
                                          <p:spTgt spid="13"/>
                                        </p:tgtEl>
                                        <p:attrNameLst>
                                          <p:attrName>ppt_x</p:attrName>
                                        </p:attrNameLst>
                                      </p:cBhvr>
                                      <p:tavLst>
                                        <p:tav tm="0">
                                          <p:val>
                                            <p:strVal val="#ppt_x-#ppt_w*1.125000"/>
                                          </p:val>
                                        </p:tav>
                                        <p:tav tm="100000">
                                          <p:val>
                                            <p:strVal val="#ppt_x"/>
                                          </p:val>
                                        </p:tav>
                                      </p:tavLst>
                                    </p:anim>
                                    <p:animEffect transition="in" filter="wipe(right)">
                                      <p:cBhvr>
                                        <p:cTn id="21" dur="400"/>
                                        <p:tgtEl>
                                          <p:spTgt spid="1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400"/>
                                        <p:tgtEl>
                                          <p:spTgt spid="28"/>
                                        </p:tgtEl>
                                        <p:attrNameLst>
                                          <p:attrName>ppt_y</p:attrName>
                                        </p:attrNameLst>
                                      </p:cBhvr>
                                      <p:tavLst>
                                        <p:tav tm="0">
                                          <p:val>
                                            <p:strVal val="#ppt_y-#ppt_h*1.125000"/>
                                          </p:val>
                                        </p:tav>
                                        <p:tav tm="100000">
                                          <p:val>
                                            <p:strVal val="#ppt_y"/>
                                          </p:val>
                                        </p:tav>
                                      </p:tavLst>
                                    </p:anim>
                                    <p:animEffect transition="in" filter="wipe(down)">
                                      <p:cBhvr>
                                        <p:cTn id="25" dur="400"/>
                                        <p:tgtEl>
                                          <p:spTgt spid="28"/>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400"/>
                                        <p:tgtEl>
                                          <p:spTgt spid="29"/>
                                        </p:tgtEl>
                                        <p:attrNameLst>
                                          <p:attrName>ppt_y</p:attrName>
                                        </p:attrNameLst>
                                      </p:cBhvr>
                                      <p:tavLst>
                                        <p:tav tm="0">
                                          <p:val>
                                            <p:strVal val="#ppt_y-#ppt_h*1.125000"/>
                                          </p:val>
                                        </p:tav>
                                        <p:tav tm="100000">
                                          <p:val>
                                            <p:strVal val="#ppt_y"/>
                                          </p:val>
                                        </p:tav>
                                      </p:tavLst>
                                    </p:anim>
                                    <p:animEffect transition="in" filter="wipe(down)">
                                      <p:cBhvr>
                                        <p:cTn id="29" dur="400"/>
                                        <p:tgtEl>
                                          <p:spTgt spid="29"/>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400"/>
                                        <p:tgtEl>
                                          <p:spTgt spid="22"/>
                                        </p:tgtEl>
                                        <p:attrNameLst>
                                          <p:attrName>ppt_x</p:attrName>
                                        </p:attrNameLst>
                                      </p:cBhvr>
                                      <p:tavLst>
                                        <p:tav tm="0">
                                          <p:val>
                                            <p:strVal val="#ppt_x-#ppt_w*1.125000"/>
                                          </p:val>
                                        </p:tav>
                                        <p:tav tm="100000">
                                          <p:val>
                                            <p:strVal val="#ppt_x"/>
                                          </p:val>
                                        </p:tav>
                                      </p:tavLst>
                                    </p:anim>
                                    <p:animEffect transition="in" filter="wipe(right)">
                                      <p:cBhvr>
                                        <p:cTn id="34" dur="400"/>
                                        <p:tgtEl>
                                          <p:spTgt spid="22"/>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400"/>
                                        <p:tgtEl>
                                          <p:spTgt spid="30"/>
                                        </p:tgtEl>
                                        <p:attrNameLst>
                                          <p:attrName>ppt_y</p:attrName>
                                        </p:attrNameLst>
                                      </p:cBhvr>
                                      <p:tavLst>
                                        <p:tav tm="0">
                                          <p:val>
                                            <p:strVal val="#ppt_y-#ppt_h*1.125000"/>
                                          </p:val>
                                        </p:tav>
                                        <p:tav tm="100000">
                                          <p:val>
                                            <p:strVal val="#ppt_y"/>
                                          </p:val>
                                        </p:tav>
                                      </p:tavLst>
                                    </p:anim>
                                    <p:animEffect transition="in" filter="wipe(down)">
                                      <p:cBhvr>
                                        <p:cTn id="38" dur="400"/>
                                        <p:tgtEl>
                                          <p:spTgt spid="30"/>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400"/>
                                        <p:tgtEl>
                                          <p:spTgt spid="31"/>
                                        </p:tgtEl>
                                        <p:attrNameLst>
                                          <p:attrName>ppt_y</p:attrName>
                                        </p:attrNameLst>
                                      </p:cBhvr>
                                      <p:tavLst>
                                        <p:tav tm="0">
                                          <p:val>
                                            <p:strVal val="#ppt_y-#ppt_h*1.125000"/>
                                          </p:val>
                                        </p:tav>
                                        <p:tav tm="100000">
                                          <p:val>
                                            <p:strVal val="#ppt_y"/>
                                          </p:val>
                                        </p:tav>
                                      </p:tavLst>
                                    </p:anim>
                                    <p:animEffect transition="in" filter="wipe(down)">
                                      <p:cBhvr>
                                        <p:cTn id="42" dur="400"/>
                                        <p:tgtEl>
                                          <p:spTgt spid="31"/>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400"/>
                                        <p:tgtEl>
                                          <p:spTgt spid="19"/>
                                        </p:tgtEl>
                                        <p:attrNameLst>
                                          <p:attrName>ppt_x</p:attrName>
                                        </p:attrNameLst>
                                      </p:cBhvr>
                                      <p:tavLst>
                                        <p:tav tm="0">
                                          <p:val>
                                            <p:strVal val="#ppt_x-#ppt_w*1.125000"/>
                                          </p:val>
                                        </p:tav>
                                        <p:tav tm="100000">
                                          <p:val>
                                            <p:strVal val="#ppt_x"/>
                                          </p:val>
                                        </p:tav>
                                      </p:tavLst>
                                    </p:anim>
                                    <p:animEffect transition="in" filter="wipe(right)">
                                      <p:cBhvr>
                                        <p:cTn id="47" dur="400"/>
                                        <p:tgtEl>
                                          <p:spTgt spid="19"/>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400"/>
                                        <p:tgtEl>
                                          <p:spTgt spid="32"/>
                                        </p:tgtEl>
                                        <p:attrNameLst>
                                          <p:attrName>ppt_y</p:attrName>
                                        </p:attrNameLst>
                                      </p:cBhvr>
                                      <p:tavLst>
                                        <p:tav tm="0">
                                          <p:val>
                                            <p:strVal val="#ppt_y-#ppt_h*1.125000"/>
                                          </p:val>
                                        </p:tav>
                                        <p:tav tm="100000">
                                          <p:val>
                                            <p:strVal val="#ppt_y"/>
                                          </p:val>
                                        </p:tav>
                                      </p:tavLst>
                                    </p:anim>
                                    <p:animEffect transition="in" filter="wipe(down)">
                                      <p:cBhvr>
                                        <p:cTn id="51" dur="400"/>
                                        <p:tgtEl>
                                          <p:spTgt spid="32"/>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400"/>
                                        <p:tgtEl>
                                          <p:spTgt spid="33"/>
                                        </p:tgtEl>
                                        <p:attrNameLst>
                                          <p:attrName>ppt_y</p:attrName>
                                        </p:attrNameLst>
                                      </p:cBhvr>
                                      <p:tavLst>
                                        <p:tav tm="0">
                                          <p:val>
                                            <p:strVal val="#ppt_y-#ppt_h*1.125000"/>
                                          </p:val>
                                        </p:tav>
                                        <p:tav tm="100000">
                                          <p:val>
                                            <p:strVal val="#ppt_y"/>
                                          </p:val>
                                        </p:tav>
                                      </p:tavLst>
                                    </p:anim>
                                    <p:animEffect transition="in" filter="wipe(down)">
                                      <p:cBhvr>
                                        <p:cTn id="55" dur="400"/>
                                        <p:tgtEl>
                                          <p:spTgt spid="33"/>
                                        </p:tgtEl>
                                      </p:cBhvr>
                                    </p:animEffect>
                                  </p:childTnLst>
                                </p:cTn>
                              </p:par>
                            </p:childTnLst>
                          </p:cTn>
                        </p:par>
                        <p:par>
                          <p:cTn id="56" fill="hold">
                            <p:stCondLst>
                              <p:cond delay="3600"/>
                            </p:stCondLst>
                            <p:childTnLst>
                              <p:par>
                                <p:cTn id="57" presetID="1"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3.56836E-6 -3.7037E-7 L 0.36686 0.15278 " pathEditMode="relative" rAng="0" ptsTypes="AA">
                                      <p:cBhvr>
                                        <p:cTn id="60" dur="500" spd="-99900" fill="hold"/>
                                        <p:tgtEl>
                                          <p:spTgt spid="34"/>
                                        </p:tgtEl>
                                        <p:attrNameLst>
                                          <p:attrName>ppt_x,ppt_y</p:attrName>
                                        </p:attrNameLst>
                                      </p:cBhvr>
                                      <p:rCtr x="18343" y="7639"/>
                                    </p:animMotion>
                                  </p:childTnLst>
                                </p:cTn>
                              </p:par>
                              <p:par>
                                <p:cTn id="61" presetID="1"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7.85742E-7 -3.33333E-6 L -0.39495 -0.11018 " pathEditMode="relative" rAng="0" ptsTypes="AA">
                                      <p:cBhvr>
                                        <p:cTn id="64" dur="500" spd="-99900" fill="hold"/>
                                        <p:tgtEl>
                                          <p:spTgt spid="35"/>
                                        </p:tgtEl>
                                        <p:attrNameLst>
                                          <p:attrName>ppt_x,ppt_y</p:attrName>
                                        </p:attrNameLst>
                                      </p:cBhvr>
                                      <p:rCtr x="-19748" y="-5509"/>
                                    </p:animMotion>
                                  </p:childTnLst>
                                </p:cTn>
                              </p:par>
                            </p:childTnLst>
                          </p:cTn>
                        </p:par>
                        <p:par>
                          <p:cTn id="65" fill="hold">
                            <p:stCondLst>
                              <p:cond delay="4100"/>
                            </p:stCondLst>
                            <p:childTnLst>
                              <p:par>
                                <p:cTn id="66" presetID="18" presetClass="entr" presetSubtype="3"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strips(upRight)">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animBg="1"/>
      <p:bldP spid="34" grpId="1" animBg="1"/>
      <p:bldP spid="35" grpId="0" animBg="1"/>
      <p:bldP spid="35" grpId="1"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58"/>
          <p:cNvGrpSpPr>
            <a:grpSpLocks/>
          </p:cNvGrpSpPr>
          <p:nvPr/>
        </p:nvGrpSpPr>
        <p:grpSpPr bwMode="auto">
          <a:xfrm>
            <a:off x="892141" y="5513042"/>
            <a:ext cx="3592542" cy="673602"/>
            <a:chOff x="0" y="0"/>
            <a:chExt cx="928" cy="174"/>
          </a:xfrm>
        </p:grpSpPr>
        <p:sp>
          <p:nvSpPr>
            <p:cNvPr id="9" name="Line 55"/>
            <p:cNvSpPr>
              <a:spLocks noChangeShapeType="1"/>
            </p:cNvSpPr>
            <p:nvPr/>
          </p:nvSpPr>
          <p:spPr bwMode="auto">
            <a:xfrm rot="10800000" flipH="1">
              <a:off x="912" y="0"/>
              <a:ext cx="16" cy="2"/>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0" name="Line 56"/>
            <p:cNvSpPr>
              <a:spLocks noChangeShapeType="1"/>
            </p:cNvSpPr>
            <p:nvPr/>
          </p:nvSpPr>
          <p:spPr bwMode="auto">
            <a:xfrm rot="10800000" flipH="1">
              <a:off x="31" y="8"/>
              <a:ext cx="850" cy="160"/>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1" name="Line 57"/>
            <p:cNvSpPr>
              <a:spLocks noChangeShapeType="1"/>
            </p:cNvSpPr>
            <p:nvPr/>
          </p:nvSpPr>
          <p:spPr bwMode="auto">
            <a:xfrm rot="10800000" flipH="1">
              <a:off x="0" y="171"/>
              <a:ext cx="15" cy="3"/>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grpSp>
      <p:grpSp>
        <p:nvGrpSpPr>
          <p:cNvPr id="12" name="Group 62"/>
          <p:cNvGrpSpPr>
            <a:grpSpLocks/>
          </p:cNvGrpSpPr>
          <p:nvPr/>
        </p:nvGrpSpPr>
        <p:grpSpPr bwMode="auto">
          <a:xfrm>
            <a:off x="896015" y="2385052"/>
            <a:ext cx="1792401" cy="3801590"/>
            <a:chOff x="0" y="0"/>
            <a:chExt cx="463" cy="982"/>
          </a:xfrm>
        </p:grpSpPr>
        <p:sp>
          <p:nvSpPr>
            <p:cNvPr id="13" name="Line 59"/>
            <p:cNvSpPr>
              <a:spLocks noChangeShapeType="1"/>
            </p:cNvSpPr>
            <p:nvPr/>
          </p:nvSpPr>
          <p:spPr bwMode="auto">
            <a:xfrm rot="10800000" flipH="1">
              <a:off x="456" y="0"/>
              <a:ext cx="7" cy="14"/>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4" name="Line 60"/>
            <p:cNvSpPr>
              <a:spLocks noChangeShapeType="1"/>
            </p:cNvSpPr>
            <p:nvPr/>
          </p:nvSpPr>
          <p:spPr bwMode="auto">
            <a:xfrm rot="10800000" flipH="1">
              <a:off x="13" y="43"/>
              <a:ext cx="429" cy="910"/>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5" name="Line 61"/>
            <p:cNvSpPr>
              <a:spLocks noChangeShapeType="1"/>
            </p:cNvSpPr>
            <p:nvPr/>
          </p:nvSpPr>
          <p:spPr bwMode="auto">
            <a:xfrm rot="10800000" flipH="1">
              <a:off x="0" y="967"/>
              <a:ext cx="6" cy="15"/>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grpSp>
      <p:grpSp>
        <p:nvGrpSpPr>
          <p:cNvPr id="16" name="Group 66"/>
          <p:cNvGrpSpPr>
            <a:grpSpLocks/>
          </p:cNvGrpSpPr>
          <p:nvPr/>
        </p:nvGrpSpPr>
        <p:grpSpPr bwMode="auto">
          <a:xfrm>
            <a:off x="896015" y="4800724"/>
            <a:ext cx="1780785" cy="1385916"/>
            <a:chOff x="0" y="0"/>
            <a:chExt cx="460" cy="358"/>
          </a:xfrm>
        </p:grpSpPr>
        <p:sp>
          <p:nvSpPr>
            <p:cNvPr id="17" name="Line 63"/>
            <p:cNvSpPr>
              <a:spLocks noChangeShapeType="1"/>
            </p:cNvSpPr>
            <p:nvPr/>
          </p:nvSpPr>
          <p:spPr bwMode="auto">
            <a:xfrm rot="10800000" flipH="1">
              <a:off x="448" y="0"/>
              <a:ext cx="12" cy="9"/>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8" name="Line 64"/>
            <p:cNvSpPr>
              <a:spLocks noChangeShapeType="1"/>
            </p:cNvSpPr>
            <p:nvPr/>
          </p:nvSpPr>
          <p:spPr bwMode="auto">
            <a:xfrm rot="10800000" flipH="1">
              <a:off x="25" y="174"/>
              <a:ext cx="211" cy="164"/>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19" name="Line 65"/>
            <p:cNvSpPr>
              <a:spLocks noChangeShapeType="1"/>
            </p:cNvSpPr>
            <p:nvPr/>
          </p:nvSpPr>
          <p:spPr bwMode="auto">
            <a:xfrm rot="10800000" flipH="1">
              <a:off x="0" y="348"/>
              <a:ext cx="12" cy="10"/>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grpSp>
      <p:sp>
        <p:nvSpPr>
          <p:cNvPr id="20" name="AutoShape 67"/>
          <p:cNvSpPr>
            <a:spLocks/>
          </p:cNvSpPr>
          <p:nvPr/>
        </p:nvSpPr>
        <p:spPr bwMode="auto">
          <a:xfrm>
            <a:off x="2684540" y="2396666"/>
            <a:ext cx="1804013" cy="3124118"/>
          </a:xfrm>
          <a:custGeom>
            <a:avLst/>
            <a:gdLst>
              <a:gd name="T0" fmla="*/ 739775 w 21540"/>
              <a:gd name="T1" fmla="*/ 1281113 h 21600"/>
              <a:gd name="T2" fmla="*/ 0 w 21540"/>
              <a:gd name="T3" fmla="*/ 990253 h 21600"/>
              <a:gd name="T4" fmla="*/ 3744 w 21540"/>
              <a:gd name="T5" fmla="*/ 0 h 21600"/>
              <a:gd name="T6" fmla="*/ 739775 w 21540"/>
              <a:gd name="T7" fmla="*/ 128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6" y="2708"/>
                  <a:pt x="21600" y="12379"/>
                  <a:pt x="21540" y="21600"/>
                </a:cubicBezTo>
              </a:path>
            </a:pathLst>
          </a:custGeom>
          <a:solidFill>
            <a:schemeClr val="tx2"/>
          </a:solidFill>
          <a:ln>
            <a:noFill/>
          </a:ln>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21" name="AutoShape 68"/>
          <p:cNvSpPr>
            <a:spLocks/>
          </p:cNvSpPr>
          <p:nvPr/>
        </p:nvSpPr>
        <p:spPr bwMode="auto">
          <a:xfrm>
            <a:off x="2374837" y="3016065"/>
            <a:ext cx="1502054" cy="2601496"/>
          </a:xfrm>
          <a:custGeom>
            <a:avLst/>
            <a:gdLst>
              <a:gd name="T0" fmla="*/ 615950 w 21540"/>
              <a:gd name="T1" fmla="*/ 1066800 h 21600"/>
              <a:gd name="T2" fmla="*/ 0 w 21540"/>
              <a:gd name="T3" fmla="*/ 824597 h 21600"/>
              <a:gd name="T4" fmla="*/ 3117 w 21540"/>
              <a:gd name="T5" fmla="*/ 0 h 21600"/>
              <a:gd name="T6" fmla="*/ 615950 w 21540"/>
              <a:gd name="T7" fmla="*/ 1066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4" y="2708"/>
                  <a:pt x="21600" y="12379"/>
                  <a:pt x="21540" y="21600"/>
                </a:cubicBezTo>
              </a:path>
            </a:pathLst>
          </a:custGeom>
          <a:solidFill>
            <a:schemeClr val="accent1"/>
          </a:solidFill>
          <a:ln w="25400" cap="flat">
            <a:solidFill>
              <a:schemeClr val="bg1"/>
            </a:solidFill>
            <a:miter lim="800000"/>
            <a:headEnd type="none" w="med" len="med"/>
            <a:tailEnd type="none" w="med" len="med"/>
          </a:ln>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22" name="AutoShape 69"/>
          <p:cNvSpPr>
            <a:spLocks/>
          </p:cNvSpPr>
          <p:nvPr/>
        </p:nvSpPr>
        <p:spPr bwMode="auto">
          <a:xfrm>
            <a:off x="2096109" y="3666441"/>
            <a:ext cx="1203968" cy="2082745"/>
          </a:xfrm>
          <a:custGeom>
            <a:avLst/>
            <a:gdLst>
              <a:gd name="T0" fmla="*/ 493713 w 21540"/>
              <a:gd name="T1" fmla="*/ 854075 h 21600"/>
              <a:gd name="T2" fmla="*/ 0 w 21540"/>
              <a:gd name="T3" fmla="*/ 660168 h 21600"/>
              <a:gd name="T4" fmla="*/ 2498 w 21540"/>
              <a:gd name="T5" fmla="*/ 0 h 21600"/>
              <a:gd name="T6" fmla="*/ 493713 w 21540"/>
              <a:gd name="T7" fmla="*/ 8540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7" y="2709"/>
                  <a:pt x="21600" y="12378"/>
                  <a:pt x="21540" y="21600"/>
                </a:cubicBezTo>
              </a:path>
            </a:pathLst>
          </a:custGeom>
          <a:solidFill>
            <a:schemeClr val="accent2"/>
          </a:solidFill>
          <a:ln w="25400" cap="flat">
            <a:solidFill>
              <a:schemeClr val="bg1"/>
            </a:solidFill>
            <a:miter lim="800000"/>
            <a:headEnd type="none" w="med" len="med"/>
            <a:tailEnd type="none" w="med" len="med"/>
          </a:ln>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23" name="AutoShape 70"/>
          <p:cNvSpPr>
            <a:spLocks/>
          </p:cNvSpPr>
          <p:nvPr/>
        </p:nvSpPr>
        <p:spPr bwMode="auto">
          <a:xfrm>
            <a:off x="1786404" y="4285844"/>
            <a:ext cx="902008" cy="1560124"/>
          </a:xfrm>
          <a:custGeom>
            <a:avLst/>
            <a:gdLst>
              <a:gd name="T0" fmla="*/ 369888 w 21540"/>
              <a:gd name="T1" fmla="*/ 639763 h 21600"/>
              <a:gd name="T2" fmla="*/ 0 w 21540"/>
              <a:gd name="T3" fmla="*/ 494483 h 21600"/>
              <a:gd name="T4" fmla="*/ 1872 w 21540"/>
              <a:gd name="T5" fmla="*/ 0 h 21600"/>
              <a:gd name="T6" fmla="*/ 369888 w 21540"/>
              <a:gd name="T7" fmla="*/ 639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5"/>
                </a:lnTo>
                <a:lnTo>
                  <a:pt x="109" y="0"/>
                </a:lnTo>
                <a:cubicBezTo>
                  <a:pt x="12005" y="2709"/>
                  <a:pt x="21600" y="12380"/>
                  <a:pt x="21540" y="21600"/>
                </a:cubicBezTo>
              </a:path>
            </a:pathLst>
          </a:custGeom>
          <a:solidFill>
            <a:schemeClr val="accent3"/>
          </a:solidFill>
          <a:ln w="25400" cap="flat">
            <a:solidFill>
              <a:schemeClr val="bg1"/>
            </a:solidFill>
            <a:miter lim="800000"/>
            <a:headEnd type="none" w="med" len="med"/>
            <a:tailEnd type="none" w="med" len="med"/>
          </a:ln>
          <a:extLst/>
        </p:spPr>
        <p:txBody>
          <a:bodyPr lIns="0" tIns="0" rIns="0" bIns="0"/>
          <a:lstStyle/>
          <a:p>
            <a:endParaRPr lang="en-US" sz="3199" dirty="0">
              <a:solidFill>
                <a:schemeClr val="tx1">
                  <a:lumMod val="50000"/>
                  <a:lumOff val="50000"/>
                </a:schemeClr>
              </a:solidFill>
              <a:latin typeface="Roboto condensed"/>
              <a:cs typeface="Roboto condensed"/>
            </a:endParaRPr>
          </a:p>
        </p:txBody>
      </p:sp>
      <p:sp>
        <p:nvSpPr>
          <p:cNvPr id="24" name="AutoShape 71"/>
          <p:cNvSpPr>
            <a:spLocks/>
          </p:cNvSpPr>
          <p:nvPr/>
        </p:nvSpPr>
        <p:spPr bwMode="auto">
          <a:xfrm>
            <a:off x="857301" y="6144057"/>
            <a:ext cx="73556" cy="73556"/>
          </a:xfrm>
          <a:custGeom>
            <a:avLst/>
            <a:gdLst>
              <a:gd name="T0" fmla="*/ 30163 w 21598"/>
              <a:gd name="T1" fmla="*/ 15081 h 21598"/>
              <a:gd name="T2" fmla="*/ 29015 w 21598"/>
              <a:gd name="T3" fmla="*/ 9309 h 21598"/>
              <a:gd name="T4" fmla="*/ 25746 w 21598"/>
              <a:gd name="T5" fmla="*/ 4417 h 21598"/>
              <a:gd name="T6" fmla="*/ 20854 w 21598"/>
              <a:gd name="T7" fmla="*/ 1148 h 21598"/>
              <a:gd name="T8" fmla="*/ 15081 w 21598"/>
              <a:gd name="T9" fmla="*/ 0 h 21598"/>
              <a:gd name="T10" fmla="*/ 9309 w 21598"/>
              <a:gd name="T11" fmla="*/ 1148 h 21598"/>
              <a:gd name="T12" fmla="*/ 4417 w 21598"/>
              <a:gd name="T13" fmla="*/ 4417 h 21598"/>
              <a:gd name="T14" fmla="*/ 1148 w 21598"/>
              <a:gd name="T15" fmla="*/ 9309 h 21598"/>
              <a:gd name="T16" fmla="*/ 0 w 21598"/>
              <a:gd name="T17" fmla="*/ 15081 h 21598"/>
              <a:gd name="T18" fmla="*/ 1148 w 21598"/>
              <a:gd name="T19" fmla="*/ 20854 h 21598"/>
              <a:gd name="T20" fmla="*/ 4417 w 21598"/>
              <a:gd name="T21" fmla="*/ 25746 h 21598"/>
              <a:gd name="T22" fmla="*/ 9309 w 21598"/>
              <a:gd name="T23" fmla="*/ 29015 h 21598"/>
              <a:gd name="T24" fmla="*/ 15081 w 21598"/>
              <a:gd name="T25" fmla="*/ 30163 h 21598"/>
              <a:gd name="T26" fmla="*/ 20854 w 21598"/>
              <a:gd name="T27" fmla="*/ 29015 h 21598"/>
              <a:gd name="T28" fmla="*/ 25746 w 21598"/>
              <a:gd name="T29" fmla="*/ 25746 h 21598"/>
              <a:gd name="T30" fmla="*/ 29015 w 21598"/>
              <a:gd name="T31" fmla="*/ 20854 h 21598"/>
              <a:gd name="T32" fmla="*/ 30163 w 21598"/>
              <a:gd name="T33" fmla="*/ 15081 h 21598"/>
              <a:gd name="T34" fmla="*/ 30163 w 21598"/>
              <a:gd name="T35" fmla="*/ 15081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506C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199" dirty="0">
              <a:solidFill>
                <a:schemeClr val="tx1">
                  <a:lumMod val="50000"/>
                  <a:lumOff val="50000"/>
                </a:schemeClr>
              </a:solidFill>
              <a:latin typeface="Roboto condensed"/>
              <a:cs typeface="Roboto condensed"/>
            </a:endParaRPr>
          </a:p>
        </p:txBody>
      </p:sp>
      <p:cxnSp>
        <p:nvCxnSpPr>
          <p:cNvPr id="25" name="Elbow Connector 21"/>
          <p:cNvCxnSpPr/>
          <p:nvPr/>
        </p:nvCxnSpPr>
        <p:spPr>
          <a:xfrm flipV="1">
            <a:off x="3876895" y="1788106"/>
            <a:ext cx="3277166" cy="2070177"/>
          </a:xfrm>
          <a:prstGeom prst="bentConnector3">
            <a:avLst>
              <a:gd name="adj1" fmla="val 69630"/>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6" name="Elbow Connector 22"/>
          <p:cNvCxnSpPr/>
          <p:nvPr/>
        </p:nvCxnSpPr>
        <p:spPr>
          <a:xfrm flipV="1">
            <a:off x="3218084" y="2930804"/>
            <a:ext cx="3935975" cy="1381720"/>
          </a:xfrm>
          <a:prstGeom prst="bentConnector3">
            <a:avLst>
              <a:gd name="adj1" fmla="val 78387"/>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7" name="Elbow Connector 23"/>
          <p:cNvCxnSpPr/>
          <p:nvPr/>
        </p:nvCxnSpPr>
        <p:spPr>
          <a:xfrm flipV="1">
            <a:off x="2688415" y="4056578"/>
            <a:ext cx="4465646" cy="706112"/>
          </a:xfrm>
          <a:prstGeom prst="bentConnector3">
            <a:avLst>
              <a:gd name="adj1" fmla="val 83929"/>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8" name="Elbow Connector 24"/>
          <p:cNvCxnSpPr/>
          <p:nvPr/>
        </p:nvCxnSpPr>
        <p:spPr>
          <a:xfrm flipV="1">
            <a:off x="2096106" y="5212852"/>
            <a:ext cx="5057952" cy="3"/>
          </a:xfrm>
          <a:prstGeom prst="bentConnector3">
            <a:avLst>
              <a:gd name="adj1" fmla="val 50000"/>
            </a:avLst>
          </a:prstGeom>
          <a:ln>
            <a:solidFill>
              <a:schemeClr val="bg1">
                <a:lumMod val="65000"/>
              </a:schemeClr>
            </a:solidFill>
            <a:prstDash val="dash"/>
            <a:headEnd type="oval"/>
            <a:tailEnd type="oval"/>
          </a:ln>
        </p:spPr>
        <p:style>
          <a:lnRef idx="1">
            <a:schemeClr val="dk1"/>
          </a:lnRef>
          <a:fillRef idx="0">
            <a:schemeClr val="dk1"/>
          </a:fillRef>
          <a:effectRef idx="0">
            <a:schemeClr val="dk1"/>
          </a:effectRef>
          <a:fontRef idx="minor">
            <a:schemeClr val="tx1"/>
          </a:fontRef>
        </p:style>
      </p:cxnSp>
      <p:grpSp>
        <p:nvGrpSpPr>
          <p:cNvPr id="29" name="Group 31"/>
          <p:cNvGrpSpPr/>
          <p:nvPr/>
        </p:nvGrpSpPr>
        <p:grpSpPr>
          <a:xfrm>
            <a:off x="7411401" y="1298722"/>
            <a:ext cx="4072365" cy="906917"/>
            <a:chOff x="4826000" y="920370"/>
            <a:chExt cx="3055069" cy="680365"/>
          </a:xfrm>
        </p:grpSpPr>
        <p:sp>
          <p:nvSpPr>
            <p:cNvPr id="30" name="텍스트 개체 틀 2"/>
            <p:cNvSpPr txBox="1">
              <a:spLocks/>
            </p:cNvSpPr>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1218895">
                <a:lnSpc>
                  <a:spcPct val="150000"/>
                </a:lnSpc>
                <a:spcBef>
                  <a:spcPts val="0"/>
                </a:spcBef>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2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a:t>
              </a:r>
              <a:endParaRPr lang="en-US" altLang="ko-KR" sz="267"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1" name="텍스트 개체 틀 2"/>
            <p:cNvSpPr txBox="1">
              <a:spLocks/>
            </p:cNvSpPr>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 </a:t>
              </a:r>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项目资金短缺</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grpSp>
      <p:grpSp>
        <p:nvGrpSpPr>
          <p:cNvPr id="32" name="Group 31"/>
          <p:cNvGrpSpPr/>
          <p:nvPr/>
        </p:nvGrpSpPr>
        <p:grpSpPr>
          <a:xfrm>
            <a:off x="7411401" y="2606740"/>
            <a:ext cx="4072365" cy="906917"/>
            <a:chOff x="4826000" y="920370"/>
            <a:chExt cx="3055069" cy="680365"/>
          </a:xfrm>
        </p:grpSpPr>
        <p:sp>
          <p:nvSpPr>
            <p:cNvPr id="33" name="텍스트 개체 틀 2"/>
            <p:cNvSpPr txBox="1">
              <a:spLocks/>
            </p:cNvSpPr>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1218895">
                <a:lnSpc>
                  <a:spcPct val="150000"/>
                </a:lnSpc>
                <a:spcBef>
                  <a:spcPts val="0"/>
                </a:spcBef>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2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a:t>
              </a:r>
              <a:endParaRPr lang="en-US" altLang="ko-KR" sz="267"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4" name="텍스트 개체 틀 2"/>
            <p:cNvSpPr txBox="1">
              <a:spLocks/>
            </p:cNvSpPr>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缺乏相关专业技能人才</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grpSp>
      <p:grpSp>
        <p:nvGrpSpPr>
          <p:cNvPr id="35" name="Group 31"/>
          <p:cNvGrpSpPr/>
          <p:nvPr/>
        </p:nvGrpSpPr>
        <p:grpSpPr>
          <a:xfrm>
            <a:off x="7411401" y="3789209"/>
            <a:ext cx="4072365" cy="906917"/>
            <a:chOff x="4826000" y="920370"/>
            <a:chExt cx="3055069" cy="680365"/>
          </a:xfrm>
        </p:grpSpPr>
        <p:sp>
          <p:nvSpPr>
            <p:cNvPr id="36" name="텍스트 개체 틀 2"/>
            <p:cNvSpPr txBox="1">
              <a:spLocks/>
            </p:cNvSpPr>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1218895">
                <a:lnSpc>
                  <a:spcPct val="150000"/>
                </a:lnSpc>
                <a:spcBef>
                  <a:spcPts val="0"/>
                </a:spcBef>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2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a:t>
              </a:r>
              <a:endParaRPr lang="en-US" altLang="ko-KR" sz="267"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37" name="텍스트 개체 틀 2"/>
            <p:cNvSpPr txBox="1">
              <a:spLocks/>
            </p:cNvSpPr>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市场容量有限</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grpSp>
      <p:grpSp>
        <p:nvGrpSpPr>
          <p:cNvPr id="38" name="Group 31"/>
          <p:cNvGrpSpPr/>
          <p:nvPr/>
        </p:nvGrpSpPr>
        <p:grpSpPr>
          <a:xfrm>
            <a:off x="7411401" y="4858475"/>
            <a:ext cx="4072365" cy="906917"/>
            <a:chOff x="4826000" y="920370"/>
            <a:chExt cx="3055069" cy="680365"/>
          </a:xfrm>
        </p:grpSpPr>
        <p:sp>
          <p:nvSpPr>
            <p:cNvPr id="39" name="텍스트 개체 틀 2"/>
            <p:cNvSpPr txBox="1">
              <a:spLocks/>
            </p:cNvSpPr>
            <p:nvPr/>
          </p:nvSpPr>
          <p:spPr>
            <a:xfrm>
              <a:off x="4826000" y="1157478"/>
              <a:ext cx="3055069" cy="443257"/>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defTabSz="1218895">
                <a:lnSpc>
                  <a:spcPct val="150000"/>
                </a:lnSpc>
                <a:spcBef>
                  <a:spcPts val="0"/>
                </a:spcBef>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2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a:t>
              </a:r>
              <a:endParaRPr lang="en-US" altLang="ko-KR" sz="267"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sp>
          <p:nvSpPr>
            <p:cNvPr id="40" name="텍스트 개체 틀 2"/>
            <p:cNvSpPr txBox="1">
              <a:spLocks/>
            </p:cNvSpPr>
            <p:nvPr/>
          </p:nvSpPr>
          <p:spPr>
            <a:xfrm>
              <a:off x="4826000" y="920370"/>
              <a:ext cx="3055069" cy="314465"/>
            </a:xfrm>
            <a:prstGeom prst="rect">
              <a:avLst/>
            </a:prstGeom>
          </p:spPr>
          <p:txBody>
            <a:bodyPr vert="horz" lIns="121888" tIns="60944" rIns="121888" bIns="60944"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zh-CN" altLang="en-US" sz="1600" b="1">
                  <a:solidFill>
                    <a:schemeClr val="tx1">
                      <a:lumMod val="50000"/>
                      <a:lumOff val="50000"/>
                    </a:schemeClr>
                  </a:solidFill>
                  <a:latin typeface="微软雅黑" panose="020B0503020204020204" pitchFamily="34" charset="-122"/>
                  <a:ea typeface="微软雅黑" panose="020B0503020204020204" pitchFamily="34" charset="-122"/>
                  <a:cs typeface="Roboto condensed"/>
                </a:rPr>
                <a:t>竞争压力较大</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cs typeface="Roboto condensed"/>
              </a:endParaRPr>
            </a:p>
          </p:txBody>
        </p:sp>
      </p:grpSp>
      <p:sp>
        <p:nvSpPr>
          <p:cNvPr id="41" name="标题 4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98259943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fill="hold"/>
                                        <p:tgtEl>
                                          <p:spTgt spid="23"/>
                                        </p:tgtEl>
                                        <p:attrNameLst>
                                          <p:attrName>ppt_x</p:attrName>
                                        </p:attrNameLst>
                                      </p:cBhvr>
                                      <p:tavLst>
                                        <p:tav tm="0">
                                          <p:val>
                                            <p:strVal val="1+#ppt_w/2"/>
                                          </p:val>
                                        </p:tav>
                                        <p:tav tm="100000">
                                          <p:val>
                                            <p:strVal val="#ppt_x"/>
                                          </p:val>
                                        </p:tav>
                                      </p:tavLst>
                                    </p:anim>
                                    <p:anim calcmode="lin" valueType="num">
                                      <p:cBhvr additive="base">
                                        <p:cTn id="18" dur="250" fill="hold"/>
                                        <p:tgtEl>
                                          <p:spTgt spid="23"/>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2" presetClass="entr" presetSubtype="3"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250" fill="hold"/>
                                        <p:tgtEl>
                                          <p:spTgt spid="22"/>
                                        </p:tgtEl>
                                        <p:attrNameLst>
                                          <p:attrName>ppt_x</p:attrName>
                                        </p:attrNameLst>
                                      </p:cBhvr>
                                      <p:tavLst>
                                        <p:tav tm="0">
                                          <p:val>
                                            <p:strVal val="1+#ppt_w/2"/>
                                          </p:val>
                                        </p:tav>
                                        <p:tav tm="100000">
                                          <p:val>
                                            <p:strVal val="#ppt_x"/>
                                          </p:val>
                                        </p:tav>
                                      </p:tavLst>
                                    </p:anim>
                                    <p:anim calcmode="lin" valueType="num">
                                      <p:cBhvr additive="base">
                                        <p:cTn id="23" dur="250" fill="hold"/>
                                        <p:tgtEl>
                                          <p:spTgt spid="22"/>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3"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250" fill="hold"/>
                                        <p:tgtEl>
                                          <p:spTgt spid="21"/>
                                        </p:tgtEl>
                                        <p:attrNameLst>
                                          <p:attrName>ppt_x</p:attrName>
                                        </p:attrNameLst>
                                      </p:cBhvr>
                                      <p:tavLst>
                                        <p:tav tm="0">
                                          <p:val>
                                            <p:strVal val="1+#ppt_w/2"/>
                                          </p:val>
                                        </p:tav>
                                        <p:tav tm="100000">
                                          <p:val>
                                            <p:strVal val="#ppt_x"/>
                                          </p:val>
                                        </p:tav>
                                      </p:tavLst>
                                    </p:anim>
                                    <p:anim calcmode="lin" valueType="num">
                                      <p:cBhvr additive="base">
                                        <p:cTn id="28" dur="25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1250"/>
                            </p:stCondLst>
                            <p:childTnLst>
                              <p:par>
                                <p:cTn id="30" presetID="2" presetClass="entr" presetSubtype="3"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250" fill="hold"/>
                                        <p:tgtEl>
                                          <p:spTgt spid="20"/>
                                        </p:tgtEl>
                                        <p:attrNameLst>
                                          <p:attrName>ppt_x</p:attrName>
                                        </p:attrNameLst>
                                      </p:cBhvr>
                                      <p:tavLst>
                                        <p:tav tm="0">
                                          <p:val>
                                            <p:strVal val="1+#ppt_w/2"/>
                                          </p:val>
                                        </p:tav>
                                        <p:tav tm="100000">
                                          <p:val>
                                            <p:strVal val="#ppt_x"/>
                                          </p:val>
                                        </p:tav>
                                      </p:tavLst>
                                    </p:anim>
                                    <p:anim calcmode="lin" valueType="num">
                                      <p:cBhvr additive="base">
                                        <p:cTn id="33" dur="250" fill="hold"/>
                                        <p:tgtEl>
                                          <p:spTgt spid="20"/>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750"/>
                                        <p:tgtEl>
                                          <p:spTgt spid="25"/>
                                        </p:tgtEl>
                                      </p:cBhvr>
                                    </p:animEffect>
                                  </p:childTnLst>
                                </p:cTn>
                              </p:par>
                            </p:childTnLst>
                          </p:cTn>
                        </p:par>
                        <p:par>
                          <p:cTn id="38" fill="hold">
                            <p:stCondLst>
                              <p:cond delay="2250"/>
                            </p:stCondLst>
                            <p:childTnLst>
                              <p:par>
                                <p:cTn id="39" presetID="22" presetClass="entr" presetSubtype="8"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childTnLst>
                          </p:cTn>
                        </p:par>
                        <p:par>
                          <p:cTn id="42" fill="hold">
                            <p:stCondLst>
                              <p:cond delay="275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750"/>
                                        <p:tgtEl>
                                          <p:spTgt spid="26"/>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750"/>
                                        <p:tgtEl>
                                          <p:spTgt spid="27"/>
                                        </p:tgtEl>
                                      </p:cBhvr>
                                    </p:animEffect>
                                  </p:childTnLst>
                                </p:cTn>
                              </p:par>
                            </p:childTnLst>
                          </p:cTn>
                        </p:par>
                        <p:par>
                          <p:cTn id="54" fill="hold">
                            <p:stCondLst>
                              <p:cond delay="4750"/>
                            </p:stCondLst>
                            <p:childTnLst>
                              <p:par>
                                <p:cTn id="55" presetID="22" presetClass="entr" presetSubtype="8"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par>
                          <p:cTn id="58" fill="hold">
                            <p:stCondLst>
                              <p:cond delay="5250"/>
                            </p:stCondLst>
                            <p:childTnLst>
                              <p:par>
                                <p:cTn id="59" presetID="22" presetClass="entr" presetSubtype="8"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750"/>
                                        <p:tgtEl>
                                          <p:spTgt spid="28"/>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p:nvPr/>
        </p:nvSpPr>
        <p:spPr>
          <a:xfrm>
            <a:off x="1308073" y="1412776"/>
            <a:ext cx="4881243"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lumMod val="95000"/>
                </a:schemeClr>
              </a:solidFill>
            </a:endParaRPr>
          </a:p>
        </p:txBody>
      </p:sp>
      <p:sp>
        <p:nvSpPr>
          <p:cNvPr id="7" name="Rectangle 2"/>
          <p:cNvSpPr/>
          <p:nvPr/>
        </p:nvSpPr>
        <p:spPr>
          <a:xfrm>
            <a:off x="6181370" y="1412776"/>
            <a:ext cx="4881243" cy="2332788"/>
          </a:xfrm>
          <a:prstGeom prst="rect">
            <a:avLst/>
          </a:prstGeom>
          <a:blipFill>
            <a:blip r:embed="rId4"/>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lumMod val="95000"/>
                </a:schemeClr>
              </a:solidFill>
            </a:endParaRPr>
          </a:p>
        </p:txBody>
      </p:sp>
      <p:sp>
        <p:nvSpPr>
          <p:cNvPr id="8" name="Rectangle 3"/>
          <p:cNvSpPr/>
          <p:nvPr/>
        </p:nvSpPr>
        <p:spPr>
          <a:xfrm>
            <a:off x="1306473" y="1412776"/>
            <a:ext cx="4874896" cy="2336800"/>
          </a:xfrm>
          <a:prstGeom prst="rect">
            <a:avLst/>
          </a:prstGeom>
          <a:solidFill>
            <a:schemeClr val="accent1">
              <a:alpha val="8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 name="矩形 8"/>
          <p:cNvSpPr/>
          <p:nvPr/>
        </p:nvSpPr>
        <p:spPr>
          <a:xfrm>
            <a:off x="4584424" y="1794899"/>
            <a:ext cx="1312649" cy="430879"/>
          </a:xfrm>
          <a:prstGeom prst="rect">
            <a:avLst/>
          </a:prstGeom>
        </p:spPr>
        <p:txBody>
          <a:bodyPr wrap="none" lIns="91431" tIns="45716" rIns="91431" bIns="45716">
            <a:spAutoFit/>
          </a:bodyPr>
          <a:lstStyle/>
          <a:p>
            <a:pPr algn="r"/>
            <a:r>
              <a:rPr lang="zh-CN" altLang="en-US" sz="2200" b="1">
                <a:solidFill>
                  <a:schemeClr val="bg1">
                    <a:lumMod val="95000"/>
                  </a:schemeClr>
                </a:solidFill>
                <a:latin typeface="微软雅黑" pitchFamily="34" charset="-122"/>
                <a:ea typeface="微软雅黑" pitchFamily="34" charset="-122"/>
              </a:rPr>
              <a:t>关于我们</a:t>
            </a:r>
            <a:endParaRPr lang="en-US" altLang="zh-CN" sz="2200" b="1" dirty="0">
              <a:solidFill>
                <a:schemeClr val="bg1">
                  <a:lumMod val="95000"/>
                </a:schemeClr>
              </a:solidFill>
              <a:latin typeface="微软雅黑" pitchFamily="34" charset="-122"/>
              <a:ea typeface="微软雅黑" pitchFamily="34" charset="-122"/>
            </a:endParaRPr>
          </a:p>
        </p:txBody>
      </p:sp>
      <p:sp>
        <p:nvSpPr>
          <p:cNvPr id="10" name="矩形 47"/>
          <p:cNvSpPr>
            <a:spLocks noChangeArrowheads="1"/>
          </p:cNvSpPr>
          <p:nvPr/>
        </p:nvSpPr>
        <p:spPr bwMode="auto">
          <a:xfrm>
            <a:off x="1651466" y="2247456"/>
            <a:ext cx="4358084" cy="1212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solidFill>
                <a:sym typeface="微软雅黑" pitchFamily="34" charset="-122"/>
              </a:rPr>
              <a:t>点击此处添加内容文字点击此处添加内容文字点击此处添加内容文字点击此处添加内容文字点击此处添加内容文字点击此处添加内容文字点击此处添加内容文字点击此处添加内容文字</a:t>
            </a:r>
          </a:p>
        </p:txBody>
      </p:sp>
      <p:sp>
        <p:nvSpPr>
          <p:cNvPr id="13" name="Oval 4"/>
          <p:cNvSpPr/>
          <p:nvPr/>
        </p:nvSpPr>
        <p:spPr>
          <a:xfrm>
            <a:off x="2148527" y="4256998"/>
            <a:ext cx="626213" cy="6292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4" name="Oval 12"/>
          <p:cNvSpPr/>
          <p:nvPr/>
        </p:nvSpPr>
        <p:spPr>
          <a:xfrm>
            <a:off x="4671200" y="4248182"/>
            <a:ext cx="634986" cy="6380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5" name="Oval 14"/>
          <p:cNvSpPr/>
          <p:nvPr/>
        </p:nvSpPr>
        <p:spPr>
          <a:xfrm>
            <a:off x="7074756" y="4256998"/>
            <a:ext cx="624828" cy="6292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6" name="Oval 16"/>
          <p:cNvSpPr/>
          <p:nvPr/>
        </p:nvSpPr>
        <p:spPr>
          <a:xfrm>
            <a:off x="9570699" y="4257749"/>
            <a:ext cx="624084" cy="6284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7" name="Group 20"/>
          <p:cNvGrpSpPr/>
          <p:nvPr/>
        </p:nvGrpSpPr>
        <p:grpSpPr>
          <a:xfrm>
            <a:off x="2290995" y="4396303"/>
            <a:ext cx="350674" cy="352989"/>
            <a:chOff x="7971783" y="2080670"/>
            <a:chExt cx="401822" cy="404317"/>
          </a:xfrm>
          <a:solidFill>
            <a:schemeClr val="bg1"/>
          </a:solidFill>
        </p:grpSpPr>
        <p:sp>
          <p:nvSpPr>
            <p:cNvPr id="18"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19"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grpSp>
      <p:grpSp>
        <p:nvGrpSpPr>
          <p:cNvPr id="20" name="Group 23"/>
          <p:cNvGrpSpPr/>
          <p:nvPr/>
        </p:nvGrpSpPr>
        <p:grpSpPr>
          <a:xfrm>
            <a:off x="4848239" y="4398756"/>
            <a:ext cx="344543" cy="300488"/>
            <a:chOff x="7540014" y="4306907"/>
            <a:chExt cx="389342" cy="339426"/>
          </a:xfrm>
          <a:solidFill>
            <a:schemeClr val="bg1"/>
          </a:solidFill>
        </p:grpSpPr>
        <p:sp>
          <p:nvSpPr>
            <p:cNvPr id="2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2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2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2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2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2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2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2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sp>
          <p:nvSpPr>
            <p:cNvPr id="2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sp>
          <p:nvSpPr>
            <p:cNvPr id="3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sp>
          <p:nvSpPr>
            <p:cNvPr id="3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grpSp>
      <p:grpSp>
        <p:nvGrpSpPr>
          <p:cNvPr id="32" name="Group 35"/>
          <p:cNvGrpSpPr/>
          <p:nvPr/>
        </p:nvGrpSpPr>
        <p:grpSpPr>
          <a:xfrm>
            <a:off x="9705940" y="4396301"/>
            <a:ext cx="330677" cy="328630"/>
            <a:chOff x="6853673" y="3715407"/>
            <a:chExt cx="379359" cy="376864"/>
          </a:xfrm>
          <a:solidFill>
            <a:schemeClr val="bg1"/>
          </a:solidFill>
        </p:grpSpPr>
        <p:sp>
          <p:nvSpPr>
            <p:cNvPr id="33"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34"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sp>
          <p:nvSpPr>
            <p:cNvPr id="35"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sp>
          <p:nvSpPr>
            <p:cNvPr id="36"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sp>
          <p:nvSpPr>
            <p:cNvPr id="37"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38"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39"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0"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1"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2"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sp>
          <p:nvSpPr>
            <p:cNvPr id="43"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4"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5"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6"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7"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8"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49"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sp>
          <p:nvSpPr>
            <p:cNvPr id="50"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solidFill>
                  <a:schemeClr val="tx2">
                    <a:lumMod val="50000"/>
                  </a:schemeClr>
                </a:solidFill>
              </a:endParaRPr>
            </a:p>
          </p:txBody>
        </p:sp>
      </p:grpSp>
      <p:grpSp>
        <p:nvGrpSpPr>
          <p:cNvPr id="51" name="Group 54"/>
          <p:cNvGrpSpPr/>
          <p:nvPr/>
        </p:nvGrpSpPr>
        <p:grpSpPr>
          <a:xfrm>
            <a:off x="7256484" y="4439006"/>
            <a:ext cx="261372" cy="339916"/>
            <a:chOff x="6421904" y="4798576"/>
            <a:chExt cx="299494" cy="389342"/>
          </a:xfrm>
          <a:solidFill>
            <a:schemeClr val="bg1"/>
          </a:solidFill>
        </p:grpSpPr>
        <p:sp>
          <p:nvSpPr>
            <p:cNvPr id="52"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sp>
          <p:nvSpPr>
            <p:cNvPr id="53"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endParaRPr>
            </a:p>
          </p:txBody>
        </p:sp>
      </p:grpSp>
      <p:sp>
        <p:nvSpPr>
          <p:cNvPr id="54" name="矩形 53"/>
          <p:cNvSpPr/>
          <p:nvPr/>
        </p:nvSpPr>
        <p:spPr>
          <a:xfrm>
            <a:off x="1670879" y="4999969"/>
            <a:ext cx="1551161" cy="400101"/>
          </a:xfrm>
          <a:prstGeom prst="rect">
            <a:avLst/>
          </a:prstGeom>
        </p:spPr>
        <p:txBody>
          <a:bodyPr wrap="square" lIns="91431" tIns="45716" rIns="91431" bIns="45716">
            <a:spAutoFit/>
          </a:bodyPr>
          <a:lstStyle/>
          <a:p>
            <a:pPr algn="ctr"/>
            <a:r>
              <a:rPr lang="zh-CN" altLang="en-US" sz="2000" b="1">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1526919" y="5301208"/>
            <a:ext cx="197061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a:solidFill>
                  <a:schemeClr val="tx1">
                    <a:lumMod val="50000"/>
                    <a:lumOff val="50000"/>
                  </a:schemeClr>
                </a:solidFill>
                <a:sym typeface="微软雅黑" pitchFamily="34" charset="-122"/>
              </a:rPr>
              <a:t>在此录入上述图表的描述说明，在此录入上述图表的描述说明。</a:t>
            </a:r>
            <a:endParaRPr lang="zh-CN" altLang="en-US" sz="1200" dirty="0">
              <a:solidFill>
                <a:schemeClr val="tx1">
                  <a:lumMod val="50000"/>
                  <a:lumOff val="50000"/>
                </a:schemeClr>
              </a:solidFill>
              <a:sym typeface="微软雅黑" pitchFamily="34" charset="-122"/>
            </a:endParaRPr>
          </a:p>
        </p:txBody>
      </p:sp>
      <p:sp>
        <p:nvSpPr>
          <p:cNvPr id="56" name="矩形 55"/>
          <p:cNvSpPr/>
          <p:nvPr/>
        </p:nvSpPr>
        <p:spPr>
          <a:xfrm>
            <a:off x="4192495" y="4999969"/>
            <a:ext cx="1551161" cy="400101"/>
          </a:xfrm>
          <a:prstGeom prst="rect">
            <a:avLst/>
          </a:prstGeom>
        </p:spPr>
        <p:txBody>
          <a:bodyPr wrap="square" lIns="91431" tIns="45716" rIns="91431" bIns="45716">
            <a:spAutoFit/>
          </a:bodyPr>
          <a:lstStyle/>
          <a:p>
            <a:pPr algn="ctr"/>
            <a:r>
              <a:rPr lang="zh-CN" altLang="en-US" sz="2000" b="1">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7" name="矩形 47"/>
          <p:cNvSpPr>
            <a:spLocks noChangeArrowheads="1"/>
          </p:cNvSpPr>
          <p:nvPr/>
        </p:nvSpPr>
        <p:spPr bwMode="auto">
          <a:xfrm>
            <a:off x="4048535" y="5301208"/>
            <a:ext cx="197061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a:solidFill>
                  <a:schemeClr val="tx1">
                    <a:lumMod val="50000"/>
                    <a:lumOff val="50000"/>
                  </a:schemeClr>
                </a:solidFill>
                <a:sym typeface="微软雅黑" pitchFamily="34" charset="-122"/>
              </a:rPr>
              <a:t>在此录入上述图表的描述说明，在此录入上述图表的描述说明。</a:t>
            </a:r>
            <a:endParaRPr lang="zh-CN" altLang="en-US" sz="1200" dirty="0">
              <a:solidFill>
                <a:schemeClr val="tx1">
                  <a:lumMod val="50000"/>
                  <a:lumOff val="50000"/>
                </a:schemeClr>
              </a:solidFill>
              <a:sym typeface="微软雅黑" pitchFamily="34" charset="-122"/>
            </a:endParaRPr>
          </a:p>
        </p:txBody>
      </p:sp>
      <p:sp>
        <p:nvSpPr>
          <p:cNvPr id="58" name="矩形 57"/>
          <p:cNvSpPr/>
          <p:nvPr/>
        </p:nvSpPr>
        <p:spPr>
          <a:xfrm>
            <a:off x="9091994" y="4999969"/>
            <a:ext cx="1551161" cy="400101"/>
          </a:xfrm>
          <a:prstGeom prst="rect">
            <a:avLst/>
          </a:prstGeom>
        </p:spPr>
        <p:txBody>
          <a:bodyPr wrap="square" lIns="91431" tIns="45716" rIns="91431" bIns="45716">
            <a:spAutoFit/>
          </a:bodyPr>
          <a:lstStyle/>
          <a:p>
            <a:pPr algn="ctr"/>
            <a:r>
              <a:rPr lang="zh-CN" altLang="en-US" sz="2000" b="1">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9" name="矩形 47"/>
          <p:cNvSpPr>
            <a:spLocks noChangeArrowheads="1"/>
          </p:cNvSpPr>
          <p:nvPr/>
        </p:nvSpPr>
        <p:spPr bwMode="auto">
          <a:xfrm>
            <a:off x="8948035" y="5301208"/>
            <a:ext cx="197061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a:solidFill>
                  <a:schemeClr val="tx1">
                    <a:lumMod val="50000"/>
                    <a:lumOff val="50000"/>
                  </a:schemeClr>
                </a:solidFill>
                <a:sym typeface="微软雅黑" pitchFamily="34" charset="-122"/>
              </a:rPr>
              <a:t>在此录入上述图表的描述说明，在此录入上述图表的描述说明。</a:t>
            </a:r>
            <a:endParaRPr lang="zh-CN" altLang="en-US" sz="1200" dirty="0">
              <a:solidFill>
                <a:schemeClr val="tx1">
                  <a:lumMod val="50000"/>
                  <a:lumOff val="50000"/>
                </a:schemeClr>
              </a:solidFill>
              <a:sym typeface="微软雅黑" pitchFamily="34" charset="-122"/>
            </a:endParaRPr>
          </a:p>
        </p:txBody>
      </p:sp>
      <p:sp>
        <p:nvSpPr>
          <p:cNvPr id="60" name="矩形 59"/>
          <p:cNvSpPr/>
          <p:nvPr/>
        </p:nvSpPr>
        <p:spPr>
          <a:xfrm>
            <a:off x="6594994" y="4999969"/>
            <a:ext cx="1551161" cy="400101"/>
          </a:xfrm>
          <a:prstGeom prst="rect">
            <a:avLst/>
          </a:prstGeom>
        </p:spPr>
        <p:txBody>
          <a:bodyPr wrap="square" lIns="91431" tIns="45716" rIns="91431" bIns="45716">
            <a:spAutoFit/>
          </a:bodyPr>
          <a:lstStyle/>
          <a:p>
            <a:pPr algn="ctr"/>
            <a:r>
              <a:rPr lang="zh-CN" altLang="en-US" sz="2000" b="1">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61" name="矩形 47"/>
          <p:cNvSpPr>
            <a:spLocks noChangeArrowheads="1"/>
          </p:cNvSpPr>
          <p:nvPr/>
        </p:nvSpPr>
        <p:spPr bwMode="auto">
          <a:xfrm>
            <a:off x="6451034" y="5301208"/>
            <a:ext cx="197061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a:solidFill>
                  <a:schemeClr val="tx1">
                    <a:lumMod val="50000"/>
                    <a:lumOff val="50000"/>
                  </a:schemeClr>
                </a:solidFill>
                <a:sym typeface="微软雅黑" pitchFamily="34" charset="-122"/>
              </a:rPr>
              <a:t>在此录入上述图表的描述说明，在此录入上述图表的描述说明。</a:t>
            </a:r>
            <a:endParaRPr lang="zh-CN" altLang="en-US" sz="1200" dirty="0">
              <a:solidFill>
                <a:schemeClr val="tx1">
                  <a:lumMod val="50000"/>
                  <a:lumOff val="50000"/>
                </a:schemeClr>
              </a:solidFill>
              <a:sym typeface="微软雅黑" pitchFamily="34" charset="-122"/>
            </a:endParaRPr>
          </a:p>
        </p:txBody>
      </p:sp>
      <p:sp>
        <p:nvSpPr>
          <p:cNvPr id="2" name="标题 1"/>
          <p:cNvSpPr>
            <a:spLocks noGrp="1"/>
          </p:cNvSpPr>
          <p:nvPr>
            <p:ph type="title"/>
          </p:nvPr>
        </p:nvSpPr>
        <p:spPr/>
        <p:txBody>
          <a:bodyPr>
            <a:normAutofit fontScale="90000"/>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31461894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wipe(right)">
                                      <p:cBhvr>
                                        <p:cTn id="18" dur="500"/>
                                        <p:tgtEl>
                                          <p:spTgt spid="10"/>
                                        </p:tgtEl>
                                      </p:cBhvr>
                                    </p:animEffect>
                                  </p:childTnLst>
                                </p:cTn>
                              </p:par>
                            </p:childTnLst>
                          </p:cTn>
                        </p:par>
                        <p:par>
                          <p:cTn id="19" fill="hold">
                            <p:stCondLst>
                              <p:cond delay="1250"/>
                            </p:stCondLst>
                            <p:childTnLst>
                              <p:par>
                                <p:cTn id="20" presetID="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21"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heel(1)">
                                      <p:cBhvr>
                                        <p:cTn id="27" dur="400"/>
                                        <p:tgtEl>
                                          <p:spTgt spid="13"/>
                                        </p:tgtEl>
                                      </p:cBhvr>
                                    </p:animEffect>
                                  </p:childTnLst>
                                </p:cTn>
                              </p:par>
                            </p:childTnLst>
                          </p:cTn>
                        </p:par>
                        <p:par>
                          <p:cTn id="28" fill="hold">
                            <p:stCondLst>
                              <p:cond delay="2150"/>
                            </p:stCondLst>
                            <p:childTnLst>
                              <p:par>
                                <p:cTn id="29" presetID="21"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1)">
                                      <p:cBhvr>
                                        <p:cTn id="31" dur="400"/>
                                        <p:tgtEl>
                                          <p:spTgt spid="14"/>
                                        </p:tgtEl>
                                      </p:cBhvr>
                                    </p:animEffect>
                                  </p:childTnLst>
                                </p:cTn>
                              </p:par>
                            </p:childTnLst>
                          </p:cTn>
                        </p:par>
                        <p:par>
                          <p:cTn id="32" fill="hold">
                            <p:stCondLst>
                              <p:cond delay="2550"/>
                            </p:stCondLst>
                            <p:childTnLst>
                              <p:par>
                                <p:cTn id="33" presetID="21"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400"/>
                                        <p:tgtEl>
                                          <p:spTgt spid="15"/>
                                        </p:tgtEl>
                                      </p:cBhvr>
                                    </p:animEffect>
                                  </p:childTnLst>
                                </p:cTn>
                              </p:par>
                            </p:childTnLst>
                          </p:cTn>
                        </p:par>
                        <p:par>
                          <p:cTn id="36" fill="hold">
                            <p:stCondLst>
                              <p:cond delay="2950"/>
                            </p:stCondLst>
                            <p:childTnLst>
                              <p:par>
                                <p:cTn id="37" presetID="21"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heel(1)">
                                      <p:cBhvr>
                                        <p:cTn id="39" dur="400"/>
                                        <p:tgtEl>
                                          <p:spTgt spid="16"/>
                                        </p:tgtEl>
                                      </p:cBhvr>
                                    </p:animEffect>
                                  </p:childTnLst>
                                </p:cTn>
                              </p:par>
                            </p:childTnLst>
                          </p:cTn>
                        </p:par>
                        <p:par>
                          <p:cTn id="40" fill="hold">
                            <p:stCondLst>
                              <p:cond delay="3350"/>
                            </p:stCondLst>
                            <p:childTnLst>
                              <p:par>
                                <p:cTn id="41" presetID="10"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childTnLst>
                                </p:cTn>
                              </p:par>
                              <p:par>
                                <p:cTn id="44" presetID="10"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50"/>
                                        <p:tgtEl>
                                          <p:spTgt spid="20"/>
                                        </p:tgtEl>
                                      </p:cBhvr>
                                    </p:animEffect>
                                  </p:childTnLst>
                                </p:cTn>
                              </p:par>
                              <p:par>
                                <p:cTn id="47" presetID="10" presetClass="entr" presetSubtype="0" fill="hold"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250"/>
                                        <p:tgtEl>
                                          <p:spTgt spid="51"/>
                                        </p:tgtEl>
                                      </p:cBhvr>
                                    </p:animEffect>
                                  </p:childTnLst>
                                </p:cTn>
                              </p:par>
                              <p:par>
                                <p:cTn id="50" presetID="10"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250"/>
                                        <p:tgtEl>
                                          <p:spTgt spid="32"/>
                                        </p:tgtEl>
                                      </p:cBhvr>
                                    </p:animEffect>
                                  </p:childTnLst>
                                </p:cTn>
                              </p:par>
                              <p:par>
                                <p:cTn id="53" presetID="14" presetClass="entr" presetSubtype="10" fill="hold" grpId="0" nodeType="withEffect">
                                  <p:stCondLst>
                                    <p:cond delay="750"/>
                                  </p:stCondLst>
                                  <p:childTnLst>
                                    <p:set>
                                      <p:cBhvr>
                                        <p:cTn id="54" dur="1" fill="hold">
                                          <p:stCondLst>
                                            <p:cond delay="0"/>
                                          </p:stCondLst>
                                        </p:cTn>
                                        <p:tgtEl>
                                          <p:spTgt spid="54"/>
                                        </p:tgtEl>
                                        <p:attrNameLst>
                                          <p:attrName>style.visibility</p:attrName>
                                        </p:attrNameLst>
                                      </p:cBhvr>
                                      <p:to>
                                        <p:strVal val="visible"/>
                                      </p:to>
                                    </p:set>
                                    <p:animEffect transition="in" filter="randombar(horizontal)">
                                      <p:cBhvr>
                                        <p:cTn id="55" dur="400"/>
                                        <p:tgtEl>
                                          <p:spTgt spid="54"/>
                                        </p:tgtEl>
                                      </p:cBhvr>
                                    </p:animEffect>
                                  </p:childTnLst>
                                </p:cTn>
                              </p:par>
                              <p:par>
                                <p:cTn id="56" presetID="14" presetClass="entr" presetSubtype="10" fill="hold" grpId="0" nodeType="withEffect">
                                  <p:stCondLst>
                                    <p:cond delay="750"/>
                                  </p:stCondLst>
                                  <p:childTnLst>
                                    <p:set>
                                      <p:cBhvr>
                                        <p:cTn id="57" dur="1" fill="hold">
                                          <p:stCondLst>
                                            <p:cond delay="0"/>
                                          </p:stCondLst>
                                        </p:cTn>
                                        <p:tgtEl>
                                          <p:spTgt spid="55"/>
                                        </p:tgtEl>
                                        <p:attrNameLst>
                                          <p:attrName>style.visibility</p:attrName>
                                        </p:attrNameLst>
                                      </p:cBhvr>
                                      <p:to>
                                        <p:strVal val="visible"/>
                                      </p:to>
                                    </p:set>
                                    <p:animEffect transition="in" filter="randombar(horizontal)">
                                      <p:cBhvr>
                                        <p:cTn id="58" dur="400"/>
                                        <p:tgtEl>
                                          <p:spTgt spid="55"/>
                                        </p:tgtEl>
                                      </p:cBhvr>
                                    </p:animEffect>
                                  </p:childTnLst>
                                </p:cTn>
                              </p:par>
                              <p:par>
                                <p:cTn id="59" presetID="14" presetClass="entr" presetSubtype="10" fill="hold" grpId="0" nodeType="withEffect">
                                  <p:stCondLst>
                                    <p:cond delay="750"/>
                                  </p:stCondLst>
                                  <p:childTnLst>
                                    <p:set>
                                      <p:cBhvr>
                                        <p:cTn id="60" dur="1" fill="hold">
                                          <p:stCondLst>
                                            <p:cond delay="0"/>
                                          </p:stCondLst>
                                        </p:cTn>
                                        <p:tgtEl>
                                          <p:spTgt spid="56"/>
                                        </p:tgtEl>
                                        <p:attrNameLst>
                                          <p:attrName>style.visibility</p:attrName>
                                        </p:attrNameLst>
                                      </p:cBhvr>
                                      <p:to>
                                        <p:strVal val="visible"/>
                                      </p:to>
                                    </p:set>
                                    <p:animEffect transition="in" filter="randombar(horizontal)">
                                      <p:cBhvr>
                                        <p:cTn id="61" dur="400"/>
                                        <p:tgtEl>
                                          <p:spTgt spid="56"/>
                                        </p:tgtEl>
                                      </p:cBhvr>
                                    </p:animEffect>
                                  </p:childTnLst>
                                </p:cTn>
                              </p:par>
                              <p:par>
                                <p:cTn id="62" presetID="14" presetClass="entr" presetSubtype="10" fill="hold" grpId="0" nodeType="withEffect">
                                  <p:stCondLst>
                                    <p:cond delay="750"/>
                                  </p:stCondLst>
                                  <p:childTnLst>
                                    <p:set>
                                      <p:cBhvr>
                                        <p:cTn id="63" dur="1" fill="hold">
                                          <p:stCondLst>
                                            <p:cond delay="0"/>
                                          </p:stCondLst>
                                        </p:cTn>
                                        <p:tgtEl>
                                          <p:spTgt spid="57"/>
                                        </p:tgtEl>
                                        <p:attrNameLst>
                                          <p:attrName>style.visibility</p:attrName>
                                        </p:attrNameLst>
                                      </p:cBhvr>
                                      <p:to>
                                        <p:strVal val="visible"/>
                                      </p:to>
                                    </p:set>
                                    <p:animEffect transition="in" filter="randombar(horizontal)">
                                      <p:cBhvr>
                                        <p:cTn id="64" dur="400"/>
                                        <p:tgtEl>
                                          <p:spTgt spid="57"/>
                                        </p:tgtEl>
                                      </p:cBhvr>
                                    </p:animEffect>
                                  </p:childTnLst>
                                </p:cTn>
                              </p:par>
                              <p:par>
                                <p:cTn id="65" presetID="14" presetClass="entr" presetSubtype="10" fill="hold" grpId="0" nodeType="withEffect">
                                  <p:stCondLst>
                                    <p:cond delay="750"/>
                                  </p:stCondLst>
                                  <p:childTnLst>
                                    <p:set>
                                      <p:cBhvr>
                                        <p:cTn id="66" dur="1" fill="hold">
                                          <p:stCondLst>
                                            <p:cond delay="0"/>
                                          </p:stCondLst>
                                        </p:cTn>
                                        <p:tgtEl>
                                          <p:spTgt spid="58"/>
                                        </p:tgtEl>
                                        <p:attrNameLst>
                                          <p:attrName>style.visibility</p:attrName>
                                        </p:attrNameLst>
                                      </p:cBhvr>
                                      <p:to>
                                        <p:strVal val="visible"/>
                                      </p:to>
                                    </p:set>
                                    <p:animEffect transition="in" filter="randombar(horizontal)">
                                      <p:cBhvr>
                                        <p:cTn id="67" dur="400"/>
                                        <p:tgtEl>
                                          <p:spTgt spid="58"/>
                                        </p:tgtEl>
                                      </p:cBhvr>
                                    </p:animEffect>
                                  </p:childTnLst>
                                </p:cTn>
                              </p:par>
                              <p:par>
                                <p:cTn id="68" presetID="14" presetClass="entr" presetSubtype="10" fill="hold" grpId="0" nodeType="withEffect">
                                  <p:stCondLst>
                                    <p:cond delay="750"/>
                                  </p:stCondLst>
                                  <p:childTnLst>
                                    <p:set>
                                      <p:cBhvr>
                                        <p:cTn id="69" dur="1" fill="hold">
                                          <p:stCondLst>
                                            <p:cond delay="0"/>
                                          </p:stCondLst>
                                        </p:cTn>
                                        <p:tgtEl>
                                          <p:spTgt spid="59"/>
                                        </p:tgtEl>
                                        <p:attrNameLst>
                                          <p:attrName>style.visibility</p:attrName>
                                        </p:attrNameLst>
                                      </p:cBhvr>
                                      <p:to>
                                        <p:strVal val="visible"/>
                                      </p:to>
                                    </p:set>
                                    <p:animEffect transition="in" filter="randombar(horizontal)">
                                      <p:cBhvr>
                                        <p:cTn id="70" dur="400"/>
                                        <p:tgtEl>
                                          <p:spTgt spid="59"/>
                                        </p:tgtEl>
                                      </p:cBhvr>
                                    </p:animEffect>
                                  </p:childTnLst>
                                </p:cTn>
                              </p:par>
                              <p:par>
                                <p:cTn id="71" presetID="14" presetClass="entr" presetSubtype="10" fill="hold" grpId="0" nodeType="withEffect">
                                  <p:stCondLst>
                                    <p:cond delay="750"/>
                                  </p:stCondLst>
                                  <p:childTnLst>
                                    <p:set>
                                      <p:cBhvr>
                                        <p:cTn id="72" dur="1" fill="hold">
                                          <p:stCondLst>
                                            <p:cond delay="0"/>
                                          </p:stCondLst>
                                        </p:cTn>
                                        <p:tgtEl>
                                          <p:spTgt spid="60"/>
                                        </p:tgtEl>
                                        <p:attrNameLst>
                                          <p:attrName>style.visibility</p:attrName>
                                        </p:attrNameLst>
                                      </p:cBhvr>
                                      <p:to>
                                        <p:strVal val="visible"/>
                                      </p:to>
                                    </p:set>
                                    <p:animEffect transition="in" filter="randombar(horizontal)">
                                      <p:cBhvr>
                                        <p:cTn id="73" dur="400"/>
                                        <p:tgtEl>
                                          <p:spTgt spid="60"/>
                                        </p:tgtEl>
                                      </p:cBhvr>
                                    </p:animEffect>
                                  </p:childTnLst>
                                </p:cTn>
                              </p:par>
                              <p:par>
                                <p:cTn id="74" presetID="14" presetClass="entr" presetSubtype="10" fill="hold" grpId="0" nodeType="withEffect">
                                  <p:stCondLst>
                                    <p:cond delay="750"/>
                                  </p:stCondLst>
                                  <p:childTnLst>
                                    <p:set>
                                      <p:cBhvr>
                                        <p:cTn id="75" dur="1" fill="hold">
                                          <p:stCondLst>
                                            <p:cond delay="0"/>
                                          </p:stCondLst>
                                        </p:cTn>
                                        <p:tgtEl>
                                          <p:spTgt spid="61"/>
                                        </p:tgtEl>
                                        <p:attrNameLst>
                                          <p:attrName>style.visibility</p:attrName>
                                        </p:attrNameLst>
                                      </p:cBhvr>
                                      <p:to>
                                        <p:strVal val="visible"/>
                                      </p:to>
                                    </p:set>
                                    <p:animEffect transition="in" filter="randombar(horizontal)">
                                      <p:cBhvr>
                                        <p:cTn id="76"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8" grpId="0" animBg="1"/>
      <p:bldP spid="9" grpId="0"/>
      <p:bldP spid="10" grpId="0"/>
      <p:bldP spid="13" grpId="0" animBg="1"/>
      <p:bldP spid="14" grpId="0" animBg="1"/>
      <p:bldP spid="15" grpId="0" animBg="1"/>
      <p:bldP spid="16" grpId="0" animBg="1"/>
      <p:bldP spid="54" grpId="0"/>
      <p:bldP spid="55" grpId="0"/>
      <p:bldP spid="56" grpId="0"/>
      <p:bldP spid="57" grpId="0"/>
      <p:bldP spid="58" grpId="0"/>
      <p:bldP spid="59" grpId="0"/>
      <p:bldP spid="60" grpId="0"/>
      <p:bldP spid="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2042311"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 name="Freeform 7"/>
          <p:cNvSpPr>
            <a:spLocks/>
          </p:cNvSpPr>
          <p:nvPr/>
        </p:nvSpPr>
        <p:spPr bwMode="auto">
          <a:xfrm>
            <a:off x="2042311"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 name="Freeform 8"/>
          <p:cNvSpPr>
            <a:spLocks/>
          </p:cNvSpPr>
          <p:nvPr/>
        </p:nvSpPr>
        <p:spPr bwMode="auto">
          <a:xfrm>
            <a:off x="244462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5" name="Freeform 9"/>
          <p:cNvSpPr>
            <a:spLocks/>
          </p:cNvSpPr>
          <p:nvPr/>
        </p:nvSpPr>
        <p:spPr bwMode="auto">
          <a:xfrm>
            <a:off x="2845266"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6" name="Freeform 10"/>
          <p:cNvSpPr>
            <a:spLocks/>
          </p:cNvSpPr>
          <p:nvPr/>
        </p:nvSpPr>
        <p:spPr bwMode="auto">
          <a:xfrm>
            <a:off x="3242534"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7" name="Freeform 11"/>
          <p:cNvSpPr>
            <a:spLocks/>
          </p:cNvSpPr>
          <p:nvPr/>
        </p:nvSpPr>
        <p:spPr bwMode="auto">
          <a:xfrm>
            <a:off x="2444629"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8" name="Freeform 12"/>
          <p:cNvSpPr>
            <a:spLocks/>
          </p:cNvSpPr>
          <p:nvPr/>
        </p:nvSpPr>
        <p:spPr bwMode="auto">
          <a:xfrm>
            <a:off x="2845266"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9" name="Freeform 13"/>
          <p:cNvSpPr>
            <a:spLocks/>
          </p:cNvSpPr>
          <p:nvPr/>
        </p:nvSpPr>
        <p:spPr bwMode="auto">
          <a:xfrm>
            <a:off x="3242534"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0" name="Freeform 14"/>
          <p:cNvSpPr>
            <a:spLocks/>
          </p:cNvSpPr>
          <p:nvPr/>
        </p:nvSpPr>
        <p:spPr bwMode="auto">
          <a:xfrm>
            <a:off x="420035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1" name="Freeform 15"/>
          <p:cNvSpPr>
            <a:spLocks/>
          </p:cNvSpPr>
          <p:nvPr/>
        </p:nvSpPr>
        <p:spPr bwMode="auto">
          <a:xfrm>
            <a:off x="460099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2" name="Freeform 16"/>
          <p:cNvSpPr>
            <a:spLocks/>
          </p:cNvSpPr>
          <p:nvPr/>
        </p:nvSpPr>
        <p:spPr bwMode="auto">
          <a:xfrm>
            <a:off x="5003309"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3" name="Freeform 17"/>
          <p:cNvSpPr>
            <a:spLocks/>
          </p:cNvSpPr>
          <p:nvPr/>
        </p:nvSpPr>
        <p:spPr bwMode="auto">
          <a:xfrm>
            <a:off x="5405628"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4" name="Freeform 18"/>
          <p:cNvSpPr>
            <a:spLocks/>
          </p:cNvSpPr>
          <p:nvPr/>
        </p:nvSpPr>
        <p:spPr bwMode="auto">
          <a:xfrm>
            <a:off x="4200353"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5" name="Freeform 19"/>
          <p:cNvSpPr>
            <a:spLocks/>
          </p:cNvSpPr>
          <p:nvPr/>
        </p:nvSpPr>
        <p:spPr bwMode="auto">
          <a:xfrm>
            <a:off x="4600990"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6" name="Freeform 20"/>
          <p:cNvSpPr>
            <a:spLocks/>
          </p:cNvSpPr>
          <p:nvPr/>
        </p:nvSpPr>
        <p:spPr bwMode="auto">
          <a:xfrm>
            <a:off x="5003309"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7" name="Freeform 21"/>
          <p:cNvSpPr>
            <a:spLocks/>
          </p:cNvSpPr>
          <p:nvPr/>
        </p:nvSpPr>
        <p:spPr bwMode="auto">
          <a:xfrm>
            <a:off x="5405628"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8" name="Freeform 22"/>
          <p:cNvSpPr>
            <a:spLocks/>
          </p:cNvSpPr>
          <p:nvPr/>
        </p:nvSpPr>
        <p:spPr bwMode="auto">
          <a:xfrm>
            <a:off x="6348297"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9" name="Freeform 23"/>
          <p:cNvSpPr>
            <a:spLocks/>
          </p:cNvSpPr>
          <p:nvPr/>
        </p:nvSpPr>
        <p:spPr bwMode="auto">
          <a:xfrm>
            <a:off x="675061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0" name="Freeform 24"/>
          <p:cNvSpPr>
            <a:spLocks/>
          </p:cNvSpPr>
          <p:nvPr/>
        </p:nvSpPr>
        <p:spPr bwMode="auto">
          <a:xfrm>
            <a:off x="7152930"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1" name="Freeform 25"/>
          <p:cNvSpPr>
            <a:spLocks/>
          </p:cNvSpPr>
          <p:nvPr/>
        </p:nvSpPr>
        <p:spPr bwMode="auto">
          <a:xfrm>
            <a:off x="755357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2" name="Freeform 26"/>
          <p:cNvSpPr>
            <a:spLocks/>
          </p:cNvSpPr>
          <p:nvPr/>
        </p:nvSpPr>
        <p:spPr bwMode="auto">
          <a:xfrm>
            <a:off x="7553570"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3" name="Freeform 27"/>
          <p:cNvSpPr>
            <a:spLocks/>
          </p:cNvSpPr>
          <p:nvPr/>
        </p:nvSpPr>
        <p:spPr bwMode="auto">
          <a:xfrm>
            <a:off x="7152930"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4" name="Freeform 28"/>
          <p:cNvSpPr>
            <a:spLocks/>
          </p:cNvSpPr>
          <p:nvPr/>
        </p:nvSpPr>
        <p:spPr bwMode="auto">
          <a:xfrm>
            <a:off x="6750615"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5" name="Freeform 29"/>
          <p:cNvSpPr>
            <a:spLocks/>
          </p:cNvSpPr>
          <p:nvPr/>
        </p:nvSpPr>
        <p:spPr bwMode="auto">
          <a:xfrm>
            <a:off x="6348297"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6" name="Freeform 30"/>
          <p:cNvSpPr>
            <a:spLocks/>
          </p:cNvSpPr>
          <p:nvPr/>
        </p:nvSpPr>
        <p:spPr bwMode="auto">
          <a:xfrm>
            <a:off x="8612392"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7" name="Freeform 31"/>
          <p:cNvSpPr>
            <a:spLocks/>
          </p:cNvSpPr>
          <p:nvPr/>
        </p:nvSpPr>
        <p:spPr bwMode="auto">
          <a:xfrm>
            <a:off x="900966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8" name="Freeform 32"/>
          <p:cNvSpPr>
            <a:spLocks/>
          </p:cNvSpPr>
          <p:nvPr/>
        </p:nvSpPr>
        <p:spPr bwMode="auto">
          <a:xfrm>
            <a:off x="941197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9" name="Freeform 33"/>
          <p:cNvSpPr>
            <a:spLocks/>
          </p:cNvSpPr>
          <p:nvPr/>
        </p:nvSpPr>
        <p:spPr bwMode="auto">
          <a:xfrm>
            <a:off x="981429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0" name="Freeform 34"/>
          <p:cNvSpPr>
            <a:spLocks/>
          </p:cNvSpPr>
          <p:nvPr/>
        </p:nvSpPr>
        <p:spPr bwMode="auto">
          <a:xfrm>
            <a:off x="9814296"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1" name="Freeform 35"/>
          <p:cNvSpPr>
            <a:spLocks/>
          </p:cNvSpPr>
          <p:nvPr/>
        </p:nvSpPr>
        <p:spPr bwMode="auto">
          <a:xfrm>
            <a:off x="9411976"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2" name="Freeform 36"/>
          <p:cNvSpPr>
            <a:spLocks/>
          </p:cNvSpPr>
          <p:nvPr/>
        </p:nvSpPr>
        <p:spPr bwMode="auto">
          <a:xfrm>
            <a:off x="9009662"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3" name="Freeform 37"/>
          <p:cNvSpPr>
            <a:spLocks/>
          </p:cNvSpPr>
          <p:nvPr/>
        </p:nvSpPr>
        <p:spPr bwMode="auto">
          <a:xfrm>
            <a:off x="8612392"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4" name="Oval 38"/>
          <p:cNvSpPr>
            <a:spLocks noChangeArrowheads="1"/>
          </p:cNvSpPr>
          <p:nvPr/>
        </p:nvSpPr>
        <p:spPr bwMode="auto">
          <a:xfrm>
            <a:off x="2385995" y="3708545"/>
            <a:ext cx="794537" cy="798459"/>
          </a:xfrm>
          <a:prstGeom prst="ellipse">
            <a:avLst/>
          </a:prstGeom>
          <a:solidFill>
            <a:schemeClr val="bg1"/>
          </a:solidFill>
          <a:ln w="12700" cap="flat">
            <a:solidFill>
              <a:schemeClr val="accent1"/>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5" name="Freeform 39"/>
          <p:cNvSpPr>
            <a:spLocks noEditPoints="1"/>
          </p:cNvSpPr>
          <p:nvPr/>
        </p:nvSpPr>
        <p:spPr bwMode="auto">
          <a:xfrm>
            <a:off x="2575075"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6" name="Oval 40"/>
          <p:cNvSpPr>
            <a:spLocks noChangeArrowheads="1"/>
          </p:cNvSpPr>
          <p:nvPr/>
        </p:nvSpPr>
        <p:spPr bwMode="auto">
          <a:xfrm>
            <a:off x="4553582" y="3708545"/>
            <a:ext cx="797222" cy="798459"/>
          </a:xfrm>
          <a:prstGeom prst="ellipse">
            <a:avLst/>
          </a:prstGeom>
          <a:solidFill>
            <a:schemeClr val="bg1"/>
          </a:solidFill>
          <a:ln w="12700" cap="flat">
            <a:solidFill>
              <a:schemeClr val="accent2"/>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7" name="Oval 41"/>
          <p:cNvSpPr>
            <a:spLocks noChangeArrowheads="1"/>
          </p:cNvSpPr>
          <p:nvPr/>
        </p:nvSpPr>
        <p:spPr bwMode="auto">
          <a:xfrm>
            <a:off x="6710498" y="3708545"/>
            <a:ext cx="794537" cy="798459"/>
          </a:xfrm>
          <a:prstGeom prst="ellipse">
            <a:avLst/>
          </a:prstGeom>
          <a:solidFill>
            <a:schemeClr val="bg1"/>
          </a:solidFill>
          <a:ln w="12700" cap="flat">
            <a:solidFill>
              <a:schemeClr val="accent3"/>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8" name="Oval 42"/>
          <p:cNvSpPr>
            <a:spLocks noChangeArrowheads="1"/>
          </p:cNvSpPr>
          <p:nvPr/>
        </p:nvSpPr>
        <p:spPr bwMode="auto">
          <a:xfrm>
            <a:off x="8948919" y="3708545"/>
            <a:ext cx="794537" cy="798459"/>
          </a:xfrm>
          <a:prstGeom prst="ellipse">
            <a:avLst/>
          </a:prstGeom>
          <a:solidFill>
            <a:schemeClr val="bg1"/>
          </a:solidFill>
          <a:ln w="12700" cap="flat">
            <a:solidFill>
              <a:schemeClr val="accent4"/>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9" name="Freeform 43"/>
          <p:cNvSpPr>
            <a:spLocks noEditPoints="1"/>
          </p:cNvSpPr>
          <p:nvPr/>
        </p:nvSpPr>
        <p:spPr bwMode="auto">
          <a:xfrm>
            <a:off x="6940159"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0" name="Freeform 44"/>
          <p:cNvSpPr>
            <a:spLocks noEditPoints="1"/>
          </p:cNvSpPr>
          <p:nvPr/>
        </p:nvSpPr>
        <p:spPr bwMode="auto">
          <a:xfrm>
            <a:off x="4723188"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1" name="Freeform 45"/>
          <p:cNvSpPr>
            <a:spLocks noEditPoints="1"/>
          </p:cNvSpPr>
          <p:nvPr/>
        </p:nvSpPr>
        <p:spPr bwMode="auto">
          <a:xfrm>
            <a:off x="9177077"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2" name="TextBox 41"/>
          <p:cNvSpPr txBox="1"/>
          <p:nvPr/>
        </p:nvSpPr>
        <p:spPr>
          <a:xfrm>
            <a:off x="1869359" y="4964771"/>
            <a:ext cx="1876566" cy="1225802"/>
          </a:xfrm>
          <a:prstGeom prst="rect">
            <a:avLst/>
          </a:prstGeom>
          <a:noFill/>
        </p:spPr>
        <p:txBody>
          <a:bodyPr wrap="square" lIns="96983" tIns="48491" rIns="96983" bIns="48491" rtlCol="0">
            <a:spAutoFit/>
          </a:bodyPr>
          <a:lstStyle/>
          <a:p>
            <a:pPr>
              <a:buNone/>
            </a:pPr>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endParaRPr lang="en-US" altLang="zh-CN" sz="1466" dirty="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2198909" y="4620583"/>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4" name="TextBox 43"/>
          <p:cNvSpPr txBox="1"/>
          <p:nvPr/>
        </p:nvSpPr>
        <p:spPr>
          <a:xfrm>
            <a:off x="4052172" y="4964771"/>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5" name="TextBox 44"/>
          <p:cNvSpPr txBox="1"/>
          <p:nvPr/>
        </p:nvSpPr>
        <p:spPr>
          <a:xfrm>
            <a:off x="4406580"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6" name="TextBox 45"/>
          <p:cNvSpPr txBox="1"/>
          <p:nvPr/>
        </p:nvSpPr>
        <p:spPr>
          <a:xfrm>
            <a:off x="6205644" y="4964771"/>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7" name="TextBox 46"/>
          <p:cNvSpPr txBox="1"/>
          <p:nvPr/>
        </p:nvSpPr>
        <p:spPr>
          <a:xfrm>
            <a:off x="6518264"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8" name="TextBox 47"/>
          <p:cNvSpPr txBox="1"/>
          <p:nvPr/>
        </p:nvSpPr>
        <p:spPr>
          <a:xfrm>
            <a:off x="8442804" y="4982233"/>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9" name="TextBox 48"/>
          <p:cNvSpPr txBox="1"/>
          <p:nvPr/>
        </p:nvSpPr>
        <p:spPr>
          <a:xfrm>
            <a:off x="8821920"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57" name="标题 56"/>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5646385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ppt_w</p:attrName>
                                        </p:attrNameLst>
                                      </p:cBhvr>
                                      <p:tavLst>
                                        <p:tav tm="0" fmla="#ppt_w*sin(2.5*pi*$)">
                                          <p:val>
                                            <p:fltVal val="0"/>
                                          </p:val>
                                        </p:tav>
                                        <p:tav tm="100000">
                                          <p:val>
                                            <p:fltVal val="1"/>
                                          </p:val>
                                        </p:tav>
                                      </p:tavLst>
                                    </p:anim>
                                    <p:anim calcmode="lin" valueType="num">
                                      <p:cBhvr>
                                        <p:cTn id="9" dur="500" fill="hold"/>
                                        <p:tgtEl>
                                          <p:spTgt spid="3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ppt_w</p:attrName>
                                        </p:attrNameLst>
                                      </p:cBhvr>
                                      <p:tavLst>
                                        <p:tav tm="0" fmla="#ppt_w*sin(2.5*pi*$)">
                                          <p:val>
                                            <p:fltVal val="0"/>
                                          </p:val>
                                        </p:tav>
                                        <p:tav tm="100000">
                                          <p:val>
                                            <p:fltVal val="1"/>
                                          </p:val>
                                        </p:tav>
                                      </p:tavLst>
                                    </p:anim>
                                    <p:anim calcmode="lin" valueType="num">
                                      <p:cBhvr>
                                        <p:cTn id="14" dur="500" fill="hold"/>
                                        <p:tgtEl>
                                          <p:spTgt spid="35"/>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anim calcmode="lin" valueType="num">
                                      <p:cBhvr>
                                        <p:cTn id="55" dur="500" fill="hold"/>
                                        <p:tgtEl>
                                          <p:spTgt spid="36"/>
                                        </p:tgtEl>
                                        <p:attrNameLst>
                                          <p:attrName>ppt_w</p:attrName>
                                        </p:attrNameLst>
                                      </p:cBhvr>
                                      <p:tavLst>
                                        <p:tav tm="0" fmla="#ppt_w*sin(2.5*pi*$)">
                                          <p:val>
                                            <p:fltVal val="0"/>
                                          </p:val>
                                        </p:tav>
                                        <p:tav tm="100000">
                                          <p:val>
                                            <p:fltVal val="1"/>
                                          </p:val>
                                        </p:tav>
                                      </p:tavLst>
                                    </p:anim>
                                    <p:anim calcmode="lin" valueType="num">
                                      <p:cBhvr>
                                        <p:cTn id="56" dur="5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ppt_w</p:attrName>
                                        </p:attrNameLst>
                                      </p:cBhvr>
                                      <p:tavLst>
                                        <p:tav tm="0" fmla="#ppt_w*sin(2.5*pi*$)">
                                          <p:val>
                                            <p:fltVal val="0"/>
                                          </p:val>
                                        </p:tav>
                                        <p:tav tm="100000">
                                          <p:val>
                                            <p:fltVal val="1"/>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00"/>
                                        <p:tgtEl>
                                          <p:spTgt spid="10"/>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1"/>
                                        </p:tgtEl>
                                        <p:attrNameLst>
                                          <p:attrName>style.visibility</p:attrName>
                                        </p:attrNameLst>
                                      </p:cBhvr>
                                      <p:to>
                                        <p:strVal val="visible"/>
                                      </p:to>
                                    </p:set>
                                    <p:animEffect transition="in" filter="wipe(down)">
                                      <p:cBhvr>
                                        <p:cTn id="78" dur="500"/>
                                        <p:tgtEl>
                                          <p:spTgt spid="11"/>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down)">
                                      <p:cBhvr>
                                        <p:cTn id="97" dur="500"/>
                                        <p:tgtEl>
                                          <p:spTgt spid="17"/>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ppt_w</p:attrName>
                                        </p:attrNameLst>
                                      </p:cBhvr>
                                      <p:tavLst>
                                        <p:tav tm="0" fmla="#ppt_w*sin(2.5*pi*$)">
                                          <p:val>
                                            <p:fltVal val="0"/>
                                          </p:val>
                                        </p:tav>
                                        <p:tav tm="100000">
                                          <p:val>
                                            <p:fltVal val="1"/>
                                          </p:val>
                                        </p:tav>
                                      </p:tavLst>
                                    </p:anim>
                                    <p:anim calcmode="lin" valueType="num">
                                      <p:cBhvr>
                                        <p:cTn id="103" dur="500" fill="hold"/>
                                        <p:tgtEl>
                                          <p:spTgt spid="37"/>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500"/>
                                        <p:tgtEl>
                                          <p:spTgt spid="39"/>
                                        </p:tgtEl>
                                      </p:cBhvr>
                                    </p:animEffect>
                                    <p:anim calcmode="lin" valueType="num">
                                      <p:cBhvr>
                                        <p:cTn id="107" dur="500" fill="hold"/>
                                        <p:tgtEl>
                                          <p:spTgt spid="39"/>
                                        </p:tgtEl>
                                        <p:attrNameLst>
                                          <p:attrName>ppt_w</p:attrName>
                                        </p:attrNameLst>
                                      </p:cBhvr>
                                      <p:tavLst>
                                        <p:tav tm="0" fmla="#ppt_w*sin(2.5*pi*$)">
                                          <p:val>
                                            <p:fltVal val="0"/>
                                          </p:val>
                                        </p:tav>
                                        <p:tav tm="100000">
                                          <p:val>
                                            <p:fltVal val="1"/>
                                          </p:val>
                                        </p:tav>
                                      </p:tavLst>
                                    </p:anim>
                                    <p:anim calcmode="lin" valueType="num">
                                      <p:cBhvr>
                                        <p:cTn id="108" dur="500" fill="hold"/>
                                        <p:tgtEl>
                                          <p:spTgt spid="39"/>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1000"/>
                                        <p:tgtEl>
                                          <p:spTgt spid="46"/>
                                        </p:tgtEl>
                                      </p:cBhvr>
                                    </p:animEffect>
                                    <p:anim calcmode="lin" valueType="num">
                                      <p:cBhvr>
                                        <p:cTn id="118" dur="1000" fill="hold"/>
                                        <p:tgtEl>
                                          <p:spTgt spid="46"/>
                                        </p:tgtEl>
                                        <p:attrNameLst>
                                          <p:attrName>ppt_x</p:attrName>
                                        </p:attrNameLst>
                                      </p:cBhvr>
                                      <p:tavLst>
                                        <p:tav tm="0">
                                          <p:val>
                                            <p:strVal val="#ppt_x"/>
                                          </p:val>
                                        </p:tav>
                                        <p:tav tm="100000">
                                          <p:val>
                                            <p:strVal val="#ppt_x"/>
                                          </p:val>
                                        </p:tav>
                                      </p:tavLst>
                                    </p:anim>
                                    <p:anim calcmode="lin" valueType="num">
                                      <p:cBhvr>
                                        <p:cTn id="119" dur="1000" fill="hold"/>
                                        <p:tgtEl>
                                          <p:spTgt spid="46"/>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down)">
                                      <p:cBhvr>
                                        <p:cTn id="122" dur="500"/>
                                        <p:tgtEl>
                                          <p:spTgt spid="18"/>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down)">
                                      <p:cBhvr>
                                        <p:cTn id="135" dur="500"/>
                                        <p:tgtEl>
                                          <p:spTgt spid="25"/>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down)">
                                      <p:cBhvr>
                                        <p:cTn id="138" dur="500"/>
                                        <p:tgtEl>
                                          <p:spTgt spid="2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wipe(down)">
                                      <p:cBhvr>
                                        <p:cTn id="144" dur="500"/>
                                        <p:tgtEl>
                                          <p:spTgt spid="22"/>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ppt_w</p:attrName>
                                        </p:attrNameLst>
                                      </p:cBhvr>
                                      <p:tavLst>
                                        <p:tav tm="0" fmla="#ppt_w*sin(2.5*pi*$)">
                                          <p:val>
                                            <p:fltVal val="0"/>
                                          </p:val>
                                        </p:tav>
                                        <p:tav tm="100000">
                                          <p:val>
                                            <p:fltVal val="1"/>
                                          </p:val>
                                        </p:tav>
                                      </p:tavLst>
                                    </p:anim>
                                    <p:anim calcmode="lin" valueType="num">
                                      <p:cBhvr>
                                        <p:cTn id="150" dur="500" fill="hold"/>
                                        <p:tgtEl>
                                          <p:spTgt spid="38"/>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fade">
                                      <p:cBhvr>
                                        <p:cTn id="153" dur="500"/>
                                        <p:tgtEl>
                                          <p:spTgt spid="41"/>
                                        </p:tgtEl>
                                      </p:cBhvr>
                                    </p:animEffect>
                                    <p:anim calcmode="lin" valueType="num">
                                      <p:cBhvr>
                                        <p:cTn id="154" dur="500" fill="hold"/>
                                        <p:tgtEl>
                                          <p:spTgt spid="41"/>
                                        </p:tgtEl>
                                        <p:attrNameLst>
                                          <p:attrName>ppt_w</p:attrName>
                                        </p:attrNameLst>
                                      </p:cBhvr>
                                      <p:tavLst>
                                        <p:tav tm="0" fmla="#ppt_w*sin(2.5*pi*$)">
                                          <p:val>
                                            <p:fltVal val="0"/>
                                          </p:val>
                                        </p:tav>
                                        <p:tav tm="100000">
                                          <p:val>
                                            <p:fltVal val="1"/>
                                          </p:val>
                                        </p:tav>
                                      </p:tavLst>
                                    </p:anim>
                                    <p:anim calcmode="lin" valueType="num">
                                      <p:cBhvr>
                                        <p:cTn id="155" dur="500" fill="hold"/>
                                        <p:tgtEl>
                                          <p:spTgt spid="41"/>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1000"/>
                                        <p:tgtEl>
                                          <p:spTgt spid="49"/>
                                        </p:tgtEl>
                                      </p:cBhvr>
                                    </p:animEffect>
                                    <p:anim calcmode="lin" valueType="num">
                                      <p:cBhvr>
                                        <p:cTn id="160" dur="1000" fill="hold"/>
                                        <p:tgtEl>
                                          <p:spTgt spid="49"/>
                                        </p:tgtEl>
                                        <p:attrNameLst>
                                          <p:attrName>ppt_x</p:attrName>
                                        </p:attrNameLst>
                                      </p:cBhvr>
                                      <p:tavLst>
                                        <p:tav tm="0">
                                          <p:val>
                                            <p:strVal val="#ppt_x"/>
                                          </p:val>
                                        </p:tav>
                                        <p:tav tm="100000">
                                          <p:val>
                                            <p:strVal val="#ppt_x"/>
                                          </p:val>
                                        </p:tav>
                                      </p:tavLst>
                                    </p:anim>
                                    <p:anim calcmode="lin" valueType="num">
                                      <p:cBhvr>
                                        <p:cTn id="161" dur="1000" fill="hold"/>
                                        <p:tgtEl>
                                          <p:spTgt spid="4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48"/>
                                        </p:tgtEl>
                                        <p:attrNameLst>
                                          <p:attrName>style.visibility</p:attrName>
                                        </p:attrNameLst>
                                      </p:cBhvr>
                                      <p:to>
                                        <p:strVal val="visible"/>
                                      </p:to>
                                    </p:set>
                                    <p:animEffect transition="in" filter="fade">
                                      <p:cBhvr>
                                        <p:cTn id="164" dur="1000"/>
                                        <p:tgtEl>
                                          <p:spTgt spid="48"/>
                                        </p:tgtEl>
                                      </p:cBhvr>
                                    </p:animEffect>
                                    <p:anim calcmode="lin" valueType="num">
                                      <p:cBhvr>
                                        <p:cTn id="165" dur="1000" fill="hold"/>
                                        <p:tgtEl>
                                          <p:spTgt spid="48"/>
                                        </p:tgtEl>
                                        <p:attrNameLst>
                                          <p:attrName>ppt_x</p:attrName>
                                        </p:attrNameLst>
                                      </p:cBhvr>
                                      <p:tavLst>
                                        <p:tav tm="0">
                                          <p:val>
                                            <p:strVal val="#ppt_x"/>
                                          </p:val>
                                        </p:tav>
                                        <p:tav tm="100000">
                                          <p:val>
                                            <p:strVal val="#ppt_x"/>
                                          </p:val>
                                        </p:tav>
                                      </p:tavLst>
                                    </p:anim>
                                    <p:anim calcmode="lin" valueType="num">
                                      <p:cBhvr>
                                        <p:cTn id="166" dur="1000" fill="hold"/>
                                        <p:tgtEl>
                                          <p:spTgt spid="48"/>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00"/>
                                        <p:tgtEl>
                                          <p:spTgt spid="26"/>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7"/>
                                        </p:tgtEl>
                                        <p:attrNameLst>
                                          <p:attrName>style.visibility</p:attrName>
                                        </p:attrNameLst>
                                      </p:cBhvr>
                                      <p:to>
                                        <p:strVal val="visible"/>
                                      </p:to>
                                    </p:set>
                                    <p:animEffect transition="in" filter="wipe(down)">
                                      <p:cBhvr>
                                        <p:cTn id="172" dur="500"/>
                                        <p:tgtEl>
                                          <p:spTgt spid="27"/>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28"/>
                                        </p:tgtEl>
                                        <p:attrNameLst>
                                          <p:attrName>style.visibility</p:attrName>
                                        </p:attrNameLst>
                                      </p:cBhvr>
                                      <p:to>
                                        <p:strVal val="visible"/>
                                      </p:to>
                                    </p:set>
                                    <p:animEffect transition="in" filter="wipe(down)">
                                      <p:cBhvr>
                                        <p:cTn id="175" dur="500"/>
                                        <p:tgtEl>
                                          <p:spTgt spid="28"/>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29"/>
                                        </p:tgtEl>
                                        <p:attrNameLst>
                                          <p:attrName>style.visibility</p:attrName>
                                        </p:attrNameLst>
                                      </p:cBhvr>
                                      <p:to>
                                        <p:strVal val="visible"/>
                                      </p:to>
                                    </p:set>
                                    <p:animEffect transition="in" filter="wipe(down)">
                                      <p:cBhvr>
                                        <p:cTn id="178" dur="500"/>
                                        <p:tgtEl>
                                          <p:spTgt spid="29"/>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wipe(down)">
                                      <p:cBhvr>
                                        <p:cTn id="182" dur="500"/>
                                        <p:tgtEl>
                                          <p:spTgt spid="33"/>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wipe(down)">
                                      <p:cBhvr>
                                        <p:cTn id="185" dur="500"/>
                                        <p:tgtEl>
                                          <p:spTgt spid="32"/>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1"/>
                                        </p:tgtEl>
                                        <p:attrNameLst>
                                          <p:attrName>style.visibility</p:attrName>
                                        </p:attrNameLst>
                                      </p:cBhvr>
                                      <p:to>
                                        <p:strVal val="visible"/>
                                      </p:to>
                                    </p:set>
                                    <p:animEffect transition="in" filter="wipe(down)">
                                      <p:cBhvr>
                                        <p:cTn id="188" dur="500"/>
                                        <p:tgtEl>
                                          <p:spTgt spid="31"/>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0"/>
                                        </p:tgtEl>
                                        <p:attrNameLst>
                                          <p:attrName>style.visibility</p:attrName>
                                        </p:attrNameLst>
                                      </p:cBhvr>
                                      <p:to>
                                        <p:strVal val="visible"/>
                                      </p:to>
                                    </p:set>
                                    <p:animEffect transition="in" filter="wipe(down)">
                                      <p:cBhvr>
                                        <p:cTn id="1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659">
      <a:dk1>
        <a:sysClr val="windowText" lastClr="000000"/>
      </a:dk1>
      <a:lt1>
        <a:sysClr val="window" lastClr="FFFFFF"/>
      </a:lt1>
      <a:dk2>
        <a:srgbClr val="EB625C"/>
      </a:dk2>
      <a:lt2>
        <a:srgbClr val="E7E6E6"/>
      </a:lt2>
      <a:accent1>
        <a:srgbClr val="20939C"/>
      </a:accent1>
      <a:accent2>
        <a:srgbClr val="EB625C"/>
      </a:accent2>
      <a:accent3>
        <a:srgbClr val="20939C"/>
      </a:accent3>
      <a:accent4>
        <a:srgbClr val="EB625C"/>
      </a:accent4>
      <a:accent5>
        <a:srgbClr val="20939C"/>
      </a:accent5>
      <a:accent6>
        <a:srgbClr val="EB625C"/>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3988</Words>
  <Application>Microsoft Office PowerPoint</Application>
  <PresentationFormat>宽屏</PresentationFormat>
  <Paragraphs>419</Paragraphs>
  <Slides>38</Slides>
  <Notes>30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38</vt:i4>
      </vt:variant>
    </vt:vector>
  </HeadingPairs>
  <TitlesOfParts>
    <vt:vector size="57" baseType="lpstr">
      <vt:lpstr>Gill Sans</vt:lpstr>
      <vt:lpstr>Roboto condensed</vt:lpstr>
      <vt:lpstr>ヒラギノ角ゴ ProN W3</vt:lpstr>
      <vt:lpstr>等线</vt:lpstr>
      <vt:lpstr>方正悠黑简体</vt:lpstr>
      <vt:lpstr>黑体</vt:lpstr>
      <vt:lpstr>华文黑体</vt:lpstr>
      <vt:lpstr>宋体</vt:lpstr>
      <vt:lpstr>微软雅黑</vt:lpstr>
      <vt:lpstr>微软雅黑 Light</vt:lpstr>
      <vt:lpstr>Akzidenz-Grotesk BQ Condensed</vt:lpstr>
      <vt:lpstr>Arial</vt:lpstr>
      <vt:lpstr>Arial Black</vt:lpstr>
      <vt:lpstr>Calibri</vt:lpstr>
      <vt:lpstr>Impact</vt:lpstr>
      <vt:lpstr>Impact MT Std</vt:lpstr>
      <vt:lpstr>Open Sans</vt:lpstr>
      <vt:lpstr>Rockwell</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MICHAEL</cp:lastModifiedBy>
  <cp:revision>16</cp:revision>
  <dcterms:created xsi:type="dcterms:W3CDTF">2015-05-05T08:02:14Z</dcterms:created>
  <dcterms:modified xsi:type="dcterms:W3CDTF">2017-03-20T04:08:31Z</dcterms:modified>
</cp:coreProperties>
</file>