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82" r:id="rId10"/>
    <p:sldId id="264" r:id="rId11"/>
    <p:sldId id="265" r:id="rId12"/>
    <p:sldId id="266" r:id="rId13"/>
    <p:sldId id="267" r:id="rId14"/>
    <p:sldId id="268" r:id="rId15"/>
    <p:sldId id="283" r:id="rId16"/>
    <p:sldId id="269" r:id="rId17"/>
    <p:sldId id="270" r:id="rId18"/>
    <p:sldId id="271" r:id="rId19"/>
    <p:sldId id="272" r:id="rId20"/>
    <p:sldId id="284" r:id="rId21"/>
    <p:sldId id="273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095"/>
    <a:srgbClr val="84B6AE"/>
    <a:srgbClr val="8AB0A3"/>
    <a:srgbClr val="9DBDB2"/>
    <a:srgbClr val="C8DAD4"/>
    <a:srgbClr val="A1B4C0"/>
    <a:srgbClr val="67A995"/>
    <a:srgbClr val="447868"/>
    <a:srgbClr val="D3E6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42ED9-0B1E-4EBA-AEFD-5E784CB7DC4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19A34-3163-493C-B00C-EA7159225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605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9AFA6D-0A27-40A0-AAB1-17453D6A9D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8"/>
            <a:ext cx="6858001" cy="12192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8AC077-2EB3-4FA6-878F-88D340DE0304}"/>
              </a:ext>
            </a:extLst>
          </p:cNvPr>
          <p:cNvSpPr/>
          <p:nvPr userDrawn="1"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5540F7A-FDD4-465C-9C67-638C344389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07102" y="4383313"/>
            <a:ext cx="1699407" cy="24892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8989ADE-C541-47F6-9F2B-ECD0A468DF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772" y="0"/>
            <a:ext cx="1858840" cy="18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8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00C5AF-C63B-40CC-A95A-E4C268335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4D857CA-DEE6-4817-9EEA-47AAB621A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53ECBD-9297-4FA0-9531-D7EC76FF95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9ED720-4CAE-4817-9EB9-58C06E33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2A8225-E3F4-4792-A10F-A0D058FC2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34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C5902B-F304-4945-9618-850F74CE11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568148-131A-4834-B72D-CEFD8724B5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E38EB7-407B-41EB-92E5-BBB98F0E4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A176AB-7460-44E1-9362-7B38A4296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7D97FB-2A03-434B-A45C-3E97FA3BF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31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0ECE834-E555-4A15-AECA-1D3A195CC7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8"/>
            <a:ext cx="6858001" cy="12192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862BF73-6592-4083-99B9-BF5A679CC44B}"/>
              </a:ext>
            </a:extLst>
          </p:cNvPr>
          <p:cNvSpPr/>
          <p:nvPr userDrawn="1"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1A86883-9F22-4F71-A4BC-D1F768930A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74400" y="5214262"/>
            <a:ext cx="1132109" cy="165825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EEDE8C9-E644-4EA9-838E-EB088F0A63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1" y="1"/>
            <a:ext cx="1551114" cy="153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2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85C3B2-FEC2-49E3-8FB8-1CC5F7B41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424BC2-E1AC-4FD4-BE6F-24B5EC31C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32CC42-BB6B-4C9A-B8C8-C09800C773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C71C0E-FE8D-4097-9300-2A99A7242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A03B24-F233-4F0E-A4FD-B2914B63A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17215-378C-4B03-B8F0-C16BB6CA3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FF554E-FA63-4E68-9366-4F20EFD092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E5DB34-80A9-4889-AF5D-B828344D8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1C95AF3-2917-4F15-B34C-68C3E0BF2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C0E2CD2-1159-4C3D-BC90-A85045B95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FEB44B-B754-4028-9B29-D7496AAC3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1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0FA5A-ECCF-46E6-BDC4-881BF2A6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56F08F-7020-4D98-AA66-1504C8D1B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C974EE-DD17-4D46-B3D8-3405927619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A97E7F2-FA06-4A42-A19B-4FEAA61FDD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DABF66B-E5C3-45A2-A475-D09B7884C5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691B48-581F-42DB-83E5-EA89596F29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BDF8E9C-A64E-4DFC-B064-F01329523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38A6AB-7DB3-46D4-A206-14E91546F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61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F31335-6996-4079-901F-BC947443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E4A7A58-AAE5-4D9D-B8E0-E37717D6A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603559-BD17-4F3A-B607-09EB13B8A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C0AD4D-62FE-4929-B1D8-EB49D270A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73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B3A7E78-68E6-4118-8C37-EF7C693A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2E659CB-EDDB-48B3-8E34-78086D441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90FC77-994A-46CC-A374-1519D4282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9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B6C3C9-64DA-4B7E-BAA5-BFD3076E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D9F427-F10C-43DC-92B3-3257D5748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37D260-2A07-49CC-BB8F-6F1DA797A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5FC1AD6-25CC-4FA4-9494-85884E522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8A273F-4307-4B5D-AFD1-B23AEFE44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FCB288-6FCC-4809-86CA-9931B8E43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11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62C249-ACB8-4EE2-B3F3-A8D06E28A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810FB8-CB60-4246-9D60-72F0E974E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7ABFAE-20EA-4451-B6E1-43B4948C2E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388BB3-DA9C-47A4-B00D-8C8EC98AEF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FE49AA-AECD-4B71-A717-7A7F167149B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98FAE9-E2B0-4350-AD45-32995D614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3276FC-8308-48FF-872C-18EDAFD23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9B939-F864-4E65-A2DB-435E5FB2C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04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7.png"/><Relationship Id="rId3" Type="http://schemas.openxmlformats.org/officeDocument/2006/relationships/tags" Target="../tags/tag3.xml"/><Relationship Id="rId21" Type="http://schemas.openxmlformats.org/officeDocument/2006/relationships/image" Target="../media/image10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10" Type="http://schemas.openxmlformats.org/officeDocument/2006/relationships/tags" Target="../tags/tag10.xml"/><Relationship Id="rId19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.jpeg"/><Relationship Id="rId22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221" y="-2666998"/>
            <a:ext cx="6858001" cy="12192000"/>
          </a:xfrm>
          <a:prstGeom prst="rect">
            <a:avLst/>
          </a:prstGeom>
        </p:spPr>
      </p:pic>
      <p:pic>
        <p:nvPicPr>
          <p:cNvPr id="29" name="PA_图片 28">
            <a:extLst>
              <a:ext uri="{FF2B5EF4-FFF2-40B4-BE49-F238E27FC236}">
                <a16:creationId xmlns:a16="http://schemas.microsoft.com/office/drawing/2014/main" id="{4657CC16-69AB-4A9C-AAB1-778A5ED312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6492" y="116114"/>
            <a:ext cx="1381965" cy="2786744"/>
          </a:xfrm>
          <a:prstGeom prst="rect">
            <a:avLst/>
          </a:prstGeom>
        </p:spPr>
      </p:pic>
      <p:pic>
        <p:nvPicPr>
          <p:cNvPr id="31" name="PA_图片 30">
            <a:extLst>
              <a:ext uri="{FF2B5EF4-FFF2-40B4-BE49-F238E27FC236}">
                <a16:creationId xmlns:a16="http://schemas.microsoft.com/office/drawing/2014/main" id="{9082BBF7-D3F0-4CBF-883E-D3DD2E384FC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260071">
            <a:off x="2280188" y="4123191"/>
            <a:ext cx="1685492" cy="1652796"/>
          </a:xfrm>
          <a:prstGeom prst="rect">
            <a:avLst/>
          </a:prstGeom>
        </p:spPr>
      </p:pic>
      <p:pic>
        <p:nvPicPr>
          <p:cNvPr id="33" name="PA_图片 32">
            <a:extLst>
              <a:ext uri="{FF2B5EF4-FFF2-40B4-BE49-F238E27FC236}">
                <a16:creationId xmlns:a16="http://schemas.microsoft.com/office/drawing/2014/main" id="{3685A5E6-003D-4B54-BB78-367B8C238BE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6457" y="1161143"/>
            <a:ext cx="2394857" cy="1533081"/>
          </a:xfrm>
          <a:prstGeom prst="rect">
            <a:avLst/>
          </a:prstGeom>
        </p:spPr>
      </p:pic>
      <p:pic>
        <p:nvPicPr>
          <p:cNvPr id="7" name="PA_图片 6">
            <a:extLst>
              <a:ext uri="{FF2B5EF4-FFF2-40B4-BE49-F238E27FC236}">
                <a16:creationId xmlns:a16="http://schemas.microsoft.com/office/drawing/2014/main" id="{8205E860-0EB9-48A7-B202-296FE8BD087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5086" y="1785257"/>
            <a:ext cx="6058505" cy="3167744"/>
          </a:xfrm>
          <a:prstGeom prst="rect">
            <a:avLst/>
          </a:prstGeom>
        </p:spPr>
      </p:pic>
      <p:pic>
        <p:nvPicPr>
          <p:cNvPr id="21" name="PA_图片 20">
            <a:extLst>
              <a:ext uri="{FF2B5EF4-FFF2-40B4-BE49-F238E27FC236}">
                <a16:creationId xmlns:a16="http://schemas.microsoft.com/office/drawing/2014/main" id="{6987AC94-585F-41DF-A9D6-F7DD2C1AE2C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3700" y="666750"/>
            <a:ext cx="1545766" cy="1649727"/>
          </a:xfrm>
          <a:prstGeom prst="rect">
            <a:avLst/>
          </a:prstGeom>
        </p:spPr>
      </p:pic>
      <p:pic>
        <p:nvPicPr>
          <p:cNvPr id="27" name="PA_图片 26">
            <a:extLst>
              <a:ext uri="{FF2B5EF4-FFF2-40B4-BE49-F238E27FC236}">
                <a16:creationId xmlns:a16="http://schemas.microsoft.com/office/drawing/2014/main" id="{B2F959CF-556A-4FEB-B352-37D7FE0BD02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" y="4465874"/>
            <a:ext cx="2337750" cy="2439830"/>
          </a:xfrm>
          <a:prstGeom prst="rect">
            <a:avLst/>
          </a:prstGeom>
        </p:spPr>
      </p:pic>
      <p:pic>
        <p:nvPicPr>
          <p:cNvPr id="37" name="PA_图片 36">
            <a:extLst>
              <a:ext uri="{FF2B5EF4-FFF2-40B4-BE49-F238E27FC236}">
                <a16:creationId xmlns:a16="http://schemas.microsoft.com/office/drawing/2014/main" id="{0911FF8C-E708-4307-A9FD-1D16D2298FC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61408" y="4218597"/>
            <a:ext cx="1830592" cy="2639406"/>
          </a:xfrm>
          <a:prstGeom prst="rect">
            <a:avLst/>
          </a:prstGeom>
        </p:spPr>
      </p:pic>
      <p:pic>
        <p:nvPicPr>
          <p:cNvPr id="41" name="PA_图片 40">
            <a:extLst>
              <a:ext uri="{FF2B5EF4-FFF2-40B4-BE49-F238E27FC236}">
                <a16:creationId xmlns:a16="http://schemas.microsoft.com/office/drawing/2014/main" id="{30D2CADF-3835-4310-AD6C-79DF7971481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4539" y="4953000"/>
            <a:ext cx="1744548" cy="1143000"/>
          </a:xfrm>
          <a:prstGeom prst="rect">
            <a:avLst/>
          </a:prstGeom>
        </p:spPr>
      </p:pic>
      <p:sp>
        <p:nvSpPr>
          <p:cNvPr id="42" name="PA_文本框 41">
            <a:extLst>
              <a:ext uri="{FF2B5EF4-FFF2-40B4-BE49-F238E27FC236}">
                <a16:creationId xmlns:a16="http://schemas.microsoft.com/office/drawing/2014/main" id="{088A2248-9886-46E5-9231-7D60C1ECA73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407871" y="2639257"/>
            <a:ext cx="55691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9DBD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夏日小清新</a:t>
            </a:r>
            <a:r>
              <a:rPr lang="en-US" altLang="zh-CN" sz="4800" b="1" dirty="0">
                <a:solidFill>
                  <a:srgbClr val="9DBD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9DBD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4" name="PA_矩形 259">
            <a:extLst>
              <a:ext uri="{FF2B5EF4-FFF2-40B4-BE49-F238E27FC236}">
                <a16:creationId xmlns:a16="http://schemas.microsoft.com/office/drawing/2014/main" id="{64327E1D-DA2D-4246-BC0D-0C2D14561E8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87273" y="3503016"/>
            <a:ext cx="521002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900" dirty="0">
                <a:solidFill>
                  <a:srgbClr val="4478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solidFill>
                <a:srgbClr val="4478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A_图片 2">
            <a:extLst>
              <a:ext uri="{FF2B5EF4-FFF2-40B4-BE49-F238E27FC236}">
                <a16:creationId xmlns:a16="http://schemas.microsoft.com/office/drawing/2014/main" id="{E26550CA-A93F-4329-8C5C-6CC9AA09ADD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763162">
            <a:off x="7491075" y="1110700"/>
            <a:ext cx="763065" cy="103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A1C29E4E-5548-4718-8A38-F9EBFFFEB7BE}"/>
              </a:ext>
            </a:extLst>
          </p:cNvPr>
          <p:cNvSpPr/>
          <p:nvPr/>
        </p:nvSpPr>
        <p:spPr>
          <a:xfrm>
            <a:off x="2177983" y="3350539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8AAEC41-D980-4F9C-BACF-9CD6580CB36E}"/>
              </a:ext>
            </a:extLst>
          </p:cNvPr>
          <p:cNvSpPr/>
          <p:nvPr/>
        </p:nvSpPr>
        <p:spPr>
          <a:xfrm>
            <a:off x="2729678" y="3981409"/>
            <a:ext cx="1161843" cy="1161842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圆角矩形 1">
            <a:extLst>
              <a:ext uri="{FF2B5EF4-FFF2-40B4-BE49-F238E27FC236}">
                <a16:creationId xmlns:a16="http://schemas.microsoft.com/office/drawing/2014/main" id="{803094EF-CC5A-43BA-8E86-25E0361B2FDA}"/>
              </a:ext>
            </a:extLst>
          </p:cNvPr>
          <p:cNvSpPr/>
          <p:nvPr/>
        </p:nvSpPr>
        <p:spPr>
          <a:xfrm flipV="1">
            <a:off x="4094401" y="2062911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7A99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FBA2D4A-177D-4A36-B4F1-7E8455B7E6AA}"/>
              </a:ext>
            </a:extLst>
          </p:cNvPr>
          <p:cNvSpPr/>
          <p:nvPr/>
        </p:nvSpPr>
        <p:spPr>
          <a:xfrm>
            <a:off x="4646097" y="1514946"/>
            <a:ext cx="1161843" cy="1161842"/>
          </a:xfrm>
          <a:prstGeom prst="ellipse">
            <a:avLst/>
          </a:prstGeom>
          <a:solidFill>
            <a:srgbClr val="67A99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圆角矩形 1">
            <a:extLst>
              <a:ext uri="{FF2B5EF4-FFF2-40B4-BE49-F238E27FC236}">
                <a16:creationId xmlns:a16="http://schemas.microsoft.com/office/drawing/2014/main" id="{EF795549-99B3-4268-9210-A128A494EDB5}"/>
              </a:ext>
            </a:extLst>
          </p:cNvPr>
          <p:cNvSpPr/>
          <p:nvPr/>
        </p:nvSpPr>
        <p:spPr>
          <a:xfrm>
            <a:off x="6016254" y="3350539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B1C0F41-1F54-4C94-843A-027F8B318213}"/>
              </a:ext>
            </a:extLst>
          </p:cNvPr>
          <p:cNvSpPr/>
          <p:nvPr/>
        </p:nvSpPr>
        <p:spPr>
          <a:xfrm>
            <a:off x="6567949" y="3981409"/>
            <a:ext cx="1161843" cy="1161842"/>
          </a:xfrm>
          <a:prstGeom prst="ellipse">
            <a:avLst/>
          </a:prstGeom>
          <a:solidFill>
            <a:srgbClr val="67A99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圆角矩形 1">
            <a:extLst>
              <a:ext uri="{FF2B5EF4-FFF2-40B4-BE49-F238E27FC236}">
                <a16:creationId xmlns:a16="http://schemas.microsoft.com/office/drawing/2014/main" id="{924B7AE3-153B-4188-B5A4-CB657F2F2027}"/>
              </a:ext>
            </a:extLst>
          </p:cNvPr>
          <p:cNvSpPr/>
          <p:nvPr/>
        </p:nvSpPr>
        <p:spPr>
          <a:xfrm flipV="1">
            <a:off x="7928676" y="2062911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7A99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82BCC92-51F0-4E9B-B831-8FE70FAF96AE}"/>
              </a:ext>
            </a:extLst>
          </p:cNvPr>
          <p:cNvSpPr/>
          <p:nvPr/>
        </p:nvSpPr>
        <p:spPr>
          <a:xfrm>
            <a:off x="8480371" y="1514946"/>
            <a:ext cx="1161843" cy="1161842"/>
          </a:xfrm>
          <a:prstGeom prst="ellipse">
            <a:avLst/>
          </a:prstGeom>
          <a:solidFill>
            <a:schemeClr val="bg1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11D80F-07B6-41D0-B0B7-580D9D42158D}"/>
              </a:ext>
            </a:extLst>
          </p:cNvPr>
          <p:cNvSpPr/>
          <p:nvPr/>
        </p:nvSpPr>
        <p:spPr>
          <a:xfrm>
            <a:off x="418651" y="3329377"/>
            <a:ext cx="11364685" cy="122056"/>
          </a:xfrm>
          <a:prstGeom prst="rect">
            <a:avLst/>
          </a:prstGeom>
          <a:solidFill>
            <a:srgbClr val="67A99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8C42EC12-EAA1-47A3-B3FA-E756874FB595}"/>
              </a:ext>
            </a:extLst>
          </p:cNvPr>
          <p:cNvSpPr txBox="1"/>
          <p:nvPr/>
        </p:nvSpPr>
        <p:spPr>
          <a:xfrm flipH="1">
            <a:off x="2806226" y="4292032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rgbClr val="67A995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rgbClr val="67A995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79284FF2-4E9A-46F9-AC82-1C9458003F22}"/>
              </a:ext>
            </a:extLst>
          </p:cNvPr>
          <p:cNvSpPr txBox="1"/>
          <p:nvPr/>
        </p:nvSpPr>
        <p:spPr>
          <a:xfrm flipH="1">
            <a:off x="4722646" y="1825568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79C96A5E-EED6-427E-8494-332853A9295F}"/>
              </a:ext>
            </a:extLst>
          </p:cNvPr>
          <p:cNvSpPr txBox="1"/>
          <p:nvPr/>
        </p:nvSpPr>
        <p:spPr>
          <a:xfrm flipH="1">
            <a:off x="8556920" y="1825568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rgbClr val="67A995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rgbClr val="67A995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TextBox 31">
            <a:extLst>
              <a:ext uri="{FF2B5EF4-FFF2-40B4-BE49-F238E27FC236}">
                <a16:creationId xmlns:a16="http://schemas.microsoft.com/office/drawing/2014/main" id="{2EC09D97-D499-40A9-9C77-8104E3368A6B}"/>
              </a:ext>
            </a:extLst>
          </p:cNvPr>
          <p:cNvSpPr txBox="1"/>
          <p:nvPr/>
        </p:nvSpPr>
        <p:spPr>
          <a:xfrm flipH="1">
            <a:off x="6644497" y="4292032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8A20BBD8-B7FC-456E-B762-4762023C244A}"/>
              </a:ext>
            </a:extLst>
          </p:cNvPr>
          <p:cNvSpPr txBox="1"/>
          <p:nvPr/>
        </p:nvSpPr>
        <p:spPr>
          <a:xfrm>
            <a:off x="1342568" y="2122821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5EC854FA-BF31-487E-B96F-85CFC1FB615F}"/>
              </a:ext>
            </a:extLst>
          </p:cNvPr>
          <p:cNvSpPr txBox="1"/>
          <p:nvPr/>
        </p:nvSpPr>
        <p:spPr>
          <a:xfrm>
            <a:off x="1342569" y="18063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772411BB-9E4E-4478-9A6E-4F7F59E33DC8}"/>
              </a:ext>
            </a:extLst>
          </p:cNvPr>
          <p:cNvSpPr txBox="1"/>
          <p:nvPr/>
        </p:nvSpPr>
        <p:spPr>
          <a:xfrm>
            <a:off x="4060368" y="5043821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62E26064-BF37-409E-9A46-EEAF102F9287}"/>
              </a:ext>
            </a:extLst>
          </p:cNvPr>
          <p:cNvSpPr txBox="1"/>
          <p:nvPr/>
        </p:nvSpPr>
        <p:spPr>
          <a:xfrm>
            <a:off x="4060369" y="47273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3">
            <a:extLst>
              <a:ext uri="{FF2B5EF4-FFF2-40B4-BE49-F238E27FC236}">
                <a16:creationId xmlns:a16="http://schemas.microsoft.com/office/drawing/2014/main" id="{EF6B2274-6B55-4F7E-BA15-D8FFC4A4CA0E}"/>
              </a:ext>
            </a:extLst>
          </p:cNvPr>
          <p:cNvSpPr txBox="1"/>
          <p:nvPr/>
        </p:nvSpPr>
        <p:spPr>
          <a:xfrm>
            <a:off x="5978068" y="1157621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932C8D50-4F51-44C4-9173-1F350A16F89B}"/>
              </a:ext>
            </a:extLst>
          </p:cNvPr>
          <p:cNvSpPr txBox="1"/>
          <p:nvPr/>
        </p:nvSpPr>
        <p:spPr>
          <a:xfrm>
            <a:off x="5978069" y="8411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id="{C6F05603-6315-4310-8C4C-D37790F1C4F2}"/>
              </a:ext>
            </a:extLst>
          </p:cNvPr>
          <p:cNvSpPr txBox="1"/>
          <p:nvPr/>
        </p:nvSpPr>
        <p:spPr>
          <a:xfrm>
            <a:off x="8670468" y="4104021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6A066BC9-B99A-4920-AA68-E4B477F374ED}"/>
              </a:ext>
            </a:extLst>
          </p:cNvPr>
          <p:cNvSpPr txBox="1"/>
          <p:nvPr/>
        </p:nvSpPr>
        <p:spPr>
          <a:xfrm>
            <a:off x="8670469" y="37875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2532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5">
            <a:extLst>
              <a:ext uri="{FF2B5EF4-FFF2-40B4-BE49-F238E27FC236}">
                <a16:creationId xmlns:a16="http://schemas.microsoft.com/office/drawing/2014/main" id="{7F4F39A4-30A2-437D-B0AF-C65A5E9D7580}"/>
              </a:ext>
            </a:extLst>
          </p:cNvPr>
          <p:cNvGrpSpPr/>
          <p:nvPr/>
        </p:nvGrpSpPr>
        <p:grpSpPr>
          <a:xfrm>
            <a:off x="3472632" y="2848293"/>
            <a:ext cx="5281500" cy="2200648"/>
            <a:chOff x="3960309" y="3165179"/>
            <a:chExt cx="4579147" cy="1908000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624B9CD-91BC-4544-B72A-AD9BD8C10C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60A09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C445EAF0-AA62-4543-9469-FCA2B2295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84B6A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BFC0E08-7F43-4299-B578-F30D78AB5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60A09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D3406D4-B565-4729-800F-D9D0D9369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84B6A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任意多边形 100">
            <a:extLst>
              <a:ext uri="{FF2B5EF4-FFF2-40B4-BE49-F238E27FC236}">
                <a16:creationId xmlns:a16="http://schemas.microsoft.com/office/drawing/2014/main" id="{9307BAC5-741E-4EB5-8969-BE5806A1B3B0}"/>
              </a:ext>
            </a:extLst>
          </p:cNvPr>
          <p:cNvSpPr/>
          <p:nvPr/>
        </p:nvSpPr>
        <p:spPr bwMode="auto">
          <a:xfrm>
            <a:off x="8057865" y="3312359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 108">
            <a:extLst>
              <a:ext uri="{FF2B5EF4-FFF2-40B4-BE49-F238E27FC236}">
                <a16:creationId xmlns:a16="http://schemas.microsoft.com/office/drawing/2014/main" id="{AD46FD9F-639C-4814-9AC8-B5C96FB80175}"/>
              </a:ext>
            </a:extLst>
          </p:cNvPr>
          <p:cNvSpPr/>
          <p:nvPr/>
        </p:nvSpPr>
        <p:spPr bwMode="auto">
          <a:xfrm flipH="1">
            <a:off x="853063" y="3667846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112">
            <a:extLst>
              <a:ext uri="{FF2B5EF4-FFF2-40B4-BE49-F238E27FC236}">
                <a16:creationId xmlns:a16="http://schemas.microsoft.com/office/drawing/2014/main" id="{D2B98B23-7B2E-4635-97E3-918F5AC30FFD}"/>
              </a:ext>
            </a:extLst>
          </p:cNvPr>
          <p:cNvSpPr/>
          <p:nvPr/>
        </p:nvSpPr>
        <p:spPr>
          <a:xfrm>
            <a:off x="6221488" y="2504432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113">
            <a:extLst>
              <a:ext uri="{FF2B5EF4-FFF2-40B4-BE49-F238E27FC236}">
                <a16:creationId xmlns:a16="http://schemas.microsoft.com/office/drawing/2014/main" id="{23456839-AAF2-484B-8E32-A6C91CB5BBC3}"/>
              </a:ext>
            </a:extLst>
          </p:cNvPr>
          <p:cNvSpPr/>
          <p:nvPr/>
        </p:nvSpPr>
        <p:spPr>
          <a:xfrm flipH="1">
            <a:off x="4246348" y="2496829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D12D3307-5387-4649-93E9-C9FC8F5B8E1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84632" y="3851831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E4DA26DE-9BEF-4BAC-B68E-B8BE863C13C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937922" y="3826214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id="{F7ABD949-724C-48B2-8A44-FD6FF1ED8B0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11088" y="3840751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id="{58510E8A-D16F-4396-AFCC-E11F83A0F3BF}"/>
              </a:ext>
            </a:extLst>
          </p:cNvPr>
          <p:cNvSpPr>
            <a:spLocks noChangeAspect="1"/>
          </p:cNvSpPr>
          <p:nvPr/>
        </p:nvSpPr>
        <p:spPr bwMode="auto">
          <a:xfrm>
            <a:off x="7668275" y="3853183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1D37A0F-C16F-463C-A3F7-1660F095C1CC}"/>
              </a:ext>
            </a:extLst>
          </p:cNvPr>
          <p:cNvSpPr txBox="1">
            <a:spLocks/>
          </p:cNvSpPr>
          <p:nvPr/>
        </p:nvSpPr>
        <p:spPr>
          <a:xfrm>
            <a:off x="711627" y="246651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CFCF561D-C8AC-49C4-A079-0B9506C665CF}"/>
              </a:ext>
            </a:extLst>
          </p:cNvPr>
          <p:cNvSpPr txBox="1">
            <a:spLocks/>
          </p:cNvSpPr>
          <p:nvPr/>
        </p:nvSpPr>
        <p:spPr>
          <a:xfrm>
            <a:off x="1076857" y="285135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27FCE3FF-CE83-4503-A902-511E0375D1DC}"/>
              </a:ext>
            </a:extLst>
          </p:cNvPr>
          <p:cNvSpPr txBox="1">
            <a:spLocks/>
          </p:cNvSpPr>
          <p:nvPr/>
        </p:nvSpPr>
        <p:spPr>
          <a:xfrm>
            <a:off x="3388152" y="166641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332F8F70-0199-4232-9F40-2A5ABE91E749}"/>
              </a:ext>
            </a:extLst>
          </p:cNvPr>
          <p:cNvSpPr txBox="1">
            <a:spLocks/>
          </p:cNvSpPr>
          <p:nvPr/>
        </p:nvSpPr>
        <p:spPr>
          <a:xfrm>
            <a:off x="3753382" y="205125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AFC65B7E-B9BC-48F1-A213-AAC3F7127712}"/>
              </a:ext>
            </a:extLst>
          </p:cNvPr>
          <p:cNvSpPr txBox="1">
            <a:spLocks/>
          </p:cNvSpPr>
          <p:nvPr/>
        </p:nvSpPr>
        <p:spPr>
          <a:xfrm>
            <a:off x="6731427" y="192358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9FE06C3-AD24-45F8-BB77-0CFA571FFD75}"/>
              </a:ext>
            </a:extLst>
          </p:cNvPr>
          <p:cNvSpPr txBox="1">
            <a:spLocks/>
          </p:cNvSpPr>
          <p:nvPr/>
        </p:nvSpPr>
        <p:spPr>
          <a:xfrm>
            <a:off x="7096657" y="230843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0ED8AFA8-B68A-498D-9C0F-27CAD186CE07}"/>
              </a:ext>
            </a:extLst>
          </p:cNvPr>
          <p:cNvSpPr txBox="1">
            <a:spLocks/>
          </p:cNvSpPr>
          <p:nvPr/>
        </p:nvSpPr>
        <p:spPr>
          <a:xfrm>
            <a:off x="8665002" y="359046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832827EB-A1E8-4205-953A-31D17F04BAAB}"/>
              </a:ext>
            </a:extLst>
          </p:cNvPr>
          <p:cNvSpPr txBox="1">
            <a:spLocks/>
          </p:cNvSpPr>
          <p:nvPr/>
        </p:nvSpPr>
        <p:spPr>
          <a:xfrm>
            <a:off x="9030232" y="397530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46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51">
            <a:extLst>
              <a:ext uri="{FF2B5EF4-FFF2-40B4-BE49-F238E27FC236}">
                <a16:creationId xmlns:a16="http://schemas.microsoft.com/office/drawing/2014/main" id="{68BB7F5D-68E5-4C84-9B12-A00EAF0EB433}"/>
              </a:ext>
            </a:extLst>
          </p:cNvPr>
          <p:cNvSpPr>
            <a:spLocks/>
          </p:cNvSpPr>
          <p:nvPr/>
        </p:nvSpPr>
        <p:spPr bwMode="auto">
          <a:xfrm>
            <a:off x="3956731" y="1404031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rgbClr val="60A09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352">
            <a:extLst>
              <a:ext uri="{FF2B5EF4-FFF2-40B4-BE49-F238E27FC236}">
                <a16:creationId xmlns:a16="http://schemas.microsoft.com/office/drawing/2014/main" id="{7D7F0814-8325-4052-B5E9-8128824852E2}"/>
              </a:ext>
            </a:extLst>
          </p:cNvPr>
          <p:cNvSpPr>
            <a:spLocks noEditPoints="1"/>
          </p:cNvSpPr>
          <p:nvPr/>
        </p:nvSpPr>
        <p:spPr bwMode="auto">
          <a:xfrm>
            <a:off x="4733018" y="2872468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rgbClr val="60A09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353">
            <a:extLst>
              <a:ext uri="{FF2B5EF4-FFF2-40B4-BE49-F238E27FC236}">
                <a16:creationId xmlns:a16="http://schemas.microsoft.com/office/drawing/2014/main" id="{6B9651ED-B524-4E51-8E0F-892EF2B328DE}"/>
              </a:ext>
            </a:extLst>
          </p:cNvPr>
          <p:cNvSpPr>
            <a:spLocks/>
          </p:cNvSpPr>
          <p:nvPr/>
        </p:nvSpPr>
        <p:spPr bwMode="auto">
          <a:xfrm>
            <a:off x="5134655" y="4128180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rgbClr val="60A09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354">
            <a:extLst>
              <a:ext uri="{FF2B5EF4-FFF2-40B4-BE49-F238E27FC236}">
                <a16:creationId xmlns:a16="http://schemas.microsoft.com/office/drawing/2014/main" id="{6D1877BC-7584-4AAB-8397-5B1CF1AB3DFE}"/>
              </a:ext>
            </a:extLst>
          </p:cNvPr>
          <p:cNvSpPr>
            <a:spLocks/>
          </p:cNvSpPr>
          <p:nvPr/>
        </p:nvSpPr>
        <p:spPr bwMode="auto">
          <a:xfrm>
            <a:off x="5339443" y="4477430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2355">
            <a:extLst>
              <a:ext uri="{FF2B5EF4-FFF2-40B4-BE49-F238E27FC236}">
                <a16:creationId xmlns:a16="http://schemas.microsoft.com/office/drawing/2014/main" id="{13EDB52B-ABD9-49E6-A20A-AF5C2EAFDFC1}"/>
              </a:ext>
            </a:extLst>
          </p:cNvPr>
          <p:cNvSpPr>
            <a:spLocks/>
          </p:cNvSpPr>
          <p:nvPr/>
        </p:nvSpPr>
        <p:spPr bwMode="auto">
          <a:xfrm>
            <a:off x="5088618" y="3220130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356">
            <a:extLst>
              <a:ext uri="{FF2B5EF4-FFF2-40B4-BE49-F238E27FC236}">
                <a16:creationId xmlns:a16="http://schemas.microsoft.com/office/drawing/2014/main" id="{B4B4424C-A72E-4860-862C-5E46AC301A82}"/>
              </a:ext>
            </a:extLst>
          </p:cNvPr>
          <p:cNvSpPr>
            <a:spLocks/>
          </p:cNvSpPr>
          <p:nvPr/>
        </p:nvSpPr>
        <p:spPr bwMode="auto">
          <a:xfrm>
            <a:off x="4671106" y="1783443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D84801-2DBD-4B84-AC3D-6883E0CE38DB}"/>
              </a:ext>
            </a:extLst>
          </p:cNvPr>
          <p:cNvGrpSpPr/>
          <p:nvPr/>
        </p:nvGrpSpPr>
        <p:grpSpPr>
          <a:xfrm>
            <a:off x="7050769" y="2207306"/>
            <a:ext cx="687388" cy="2784475"/>
            <a:chOff x="7312026" y="2874963"/>
            <a:chExt cx="687388" cy="2784475"/>
          </a:xfrm>
        </p:grpSpPr>
        <p:sp>
          <p:nvSpPr>
            <p:cNvPr id="9" name="Freeform 2357">
              <a:extLst>
                <a:ext uri="{FF2B5EF4-FFF2-40B4-BE49-F238E27FC236}">
                  <a16:creationId xmlns:a16="http://schemas.microsoft.com/office/drawing/2014/main" id="{C01FAD4A-064B-4B5F-85AD-74FFA5FEA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 2433">
              <a:extLst>
                <a:ext uri="{FF2B5EF4-FFF2-40B4-BE49-F238E27FC236}">
                  <a16:creationId xmlns:a16="http://schemas.microsoft.com/office/drawing/2014/main" id="{647C9A56-A733-4BF8-844C-1091AFDA9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 2432">
              <a:extLst>
                <a:ext uri="{FF2B5EF4-FFF2-40B4-BE49-F238E27FC236}">
                  <a16:creationId xmlns:a16="http://schemas.microsoft.com/office/drawing/2014/main" id="{EC68F1DB-0411-4625-8481-4A678110E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2" name="TextBox 23">
            <a:extLst>
              <a:ext uri="{FF2B5EF4-FFF2-40B4-BE49-F238E27FC236}">
                <a16:creationId xmlns:a16="http://schemas.microsoft.com/office/drawing/2014/main" id="{040B1ACA-DCFD-4DC7-B611-5CB8EFD89714}"/>
              </a:ext>
            </a:extLst>
          </p:cNvPr>
          <p:cNvSpPr txBox="1"/>
          <p:nvPr/>
        </p:nvSpPr>
        <p:spPr>
          <a:xfrm>
            <a:off x="1319699" y="1675475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24">
            <a:extLst>
              <a:ext uri="{FF2B5EF4-FFF2-40B4-BE49-F238E27FC236}">
                <a16:creationId xmlns:a16="http://schemas.microsoft.com/office/drawing/2014/main" id="{6490D4AC-6CFE-44D6-AB3F-6D118B5A1C60}"/>
              </a:ext>
            </a:extLst>
          </p:cNvPr>
          <p:cNvSpPr txBox="1"/>
          <p:nvPr/>
        </p:nvSpPr>
        <p:spPr>
          <a:xfrm>
            <a:off x="1319700" y="141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D538B597-2804-4F36-8DEA-008C17F57D17}"/>
              </a:ext>
            </a:extLst>
          </p:cNvPr>
          <p:cNvSpPr txBox="1"/>
          <p:nvPr/>
        </p:nvSpPr>
        <p:spPr>
          <a:xfrm>
            <a:off x="1319699" y="4278359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4">
            <a:extLst>
              <a:ext uri="{FF2B5EF4-FFF2-40B4-BE49-F238E27FC236}">
                <a16:creationId xmlns:a16="http://schemas.microsoft.com/office/drawing/2014/main" id="{E1310540-A13B-4F4E-926F-4F6E54FD0CC2}"/>
              </a:ext>
            </a:extLst>
          </p:cNvPr>
          <p:cNvSpPr txBox="1"/>
          <p:nvPr/>
        </p:nvSpPr>
        <p:spPr>
          <a:xfrm>
            <a:off x="1319700" y="401289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73BE1DA1-91F1-4477-8CA7-2B3BEE4FD310}"/>
              </a:ext>
            </a:extLst>
          </p:cNvPr>
          <p:cNvSpPr txBox="1"/>
          <p:nvPr/>
        </p:nvSpPr>
        <p:spPr>
          <a:xfrm>
            <a:off x="8729488" y="3068509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>
            <a:extLst>
              <a:ext uri="{FF2B5EF4-FFF2-40B4-BE49-F238E27FC236}">
                <a16:creationId xmlns:a16="http://schemas.microsoft.com/office/drawing/2014/main" id="{830D9C24-769A-4965-91C9-C137EB92905D}"/>
              </a:ext>
            </a:extLst>
          </p:cNvPr>
          <p:cNvSpPr txBox="1"/>
          <p:nvPr/>
        </p:nvSpPr>
        <p:spPr>
          <a:xfrm>
            <a:off x="8729489" y="28030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6057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Arrow 64">
            <a:extLst>
              <a:ext uri="{FF2B5EF4-FFF2-40B4-BE49-F238E27FC236}">
                <a16:creationId xmlns:a16="http://schemas.microsoft.com/office/drawing/2014/main" id="{800B7843-5664-435C-B3D8-69A0C752956F}"/>
              </a:ext>
            </a:extLst>
          </p:cNvPr>
          <p:cNvSpPr/>
          <p:nvPr/>
        </p:nvSpPr>
        <p:spPr>
          <a:xfrm>
            <a:off x="5614728" y="500264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84B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Bent Arrow 65">
            <a:extLst>
              <a:ext uri="{FF2B5EF4-FFF2-40B4-BE49-F238E27FC236}">
                <a16:creationId xmlns:a16="http://schemas.microsoft.com/office/drawing/2014/main" id="{0BB53215-E5AB-4000-BDEE-C5B88D2EDD29}"/>
              </a:ext>
            </a:extLst>
          </p:cNvPr>
          <p:cNvSpPr/>
          <p:nvPr/>
        </p:nvSpPr>
        <p:spPr>
          <a:xfrm>
            <a:off x="5743469" y="1508757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Bent Arrow 53">
            <a:extLst>
              <a:ext uri="{FF2B5EF4-FFF2-40B4-BE49-F238E27FC236}">
                <a16:creationId xmlns:a16="http://schemas.microsoft.com/office/drawing/2014/main" id="{134324F6-FF88-4086-8A9C-3B56ACB4C1CC}"/>
              </a:ext>
            </a:extLst>
          </p:cNvPr>
          <p:cNvSpPr/>
          <p:nvPr/>
        </p:nvSpPr>
        <p:spPr>
          <a:xfrm flipH="1">
            <a:off x="2750804" y="2473110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84B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Bent Arrow 50">
            <a:extLst>
              <a:ext uri="{FF2B5EF4-FFF2-40B4-BE49-F238E27FC236}">
                <a16:creationId xmlns:a16="http://schemas.microsoft.com/office/drawing/2014/main" id="{D2CC0410-FEE0-435E-8A25-2A9D504EBCA1}"/>
              </a:ext>
            </a:extLst>
          </p:cNvPr>
          <p:cNvSpPr/>
          <p:nvPr/>
        </p:nvSpPr>
        <p:spPr>
          <a:xfrm>
            <a:off x="5745046" y="3008862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84B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Bent Arrow 56">
            <a:extLst>
              <a:ext uri="{FF2B5EF4-FFF2-40B4-BE49-F238E27FC236}">
                <a16:creationId xmlns:a16="http://schemas.microsoft.com/office/drawing/2014/main" id="{4C6CB638-E045-4076-B82C-8AA9FC836C87}"/>
              </a:ext>
            </a:extLst>
          </p:cNvPr>
          <p:cNvSpPr/>
          <p:nvPr/>
        </p:nvSpPr>
        <p:spPr>
          <a:xfrm flipH="1">
            <a:off x="3531997" y="3846100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6">
            <a:extLst>
              <a:ext uri="{FF2B5EF4-FFF2-40B4-BE49-F238E27FC236}">
                <a16:creationId xmlns:a16="http://schemas.microsoft.com/office/drawing/2014/main" id="{0E3A2F3A-B997-4AC5-9BD1-F65D61B3B98F}"/>
              </a:ext>
            </a:extLst>
          </p:cNvPr>
          <p:cNvSpPr txBox="1"/>
          <p:nvPr/>
        </p:nvSpPr>
        <p:spPr>
          <a:xfrm>
            <a:off x="884118" y="4544015"/>
            <a:ext cx="2422380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68">
            <a:extLst>
              <a:ext uri="{FF2B5EF4-FFF2-40B4-BE49-F238E27FC236}">
                <a16:creationId xmlns:a16="http://schemas.microsoft.com/office/drawing/2014/main" id="{4FB8778A-0953-454E-83FC-56614D017845}"/>
              </a:ext>
            </a:extLst>
          </p:cNvPr>
          <p:cNvSpPr txBox="1"/>
          <p:nvPr/>
        </p:nvSpPr>
        <p:spPr>
          <a:xfrm>
            <a:off x="522888" y="30661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69">
            <a:extLst>
              <a:ext uri="{FF2B5EF4-FFF2-40B4-BE49-F238E27FC236}">
                <a16:creationId xmlns:a16="http://schemas.microsoft.com/office/drawing/2014/main" id="{5761A4C9-F467-4FD0-B651-05462FB627CA}"/>
              </a:ext>
            </a:extLst>
          </p:cNvPr>
          <p:cNvSpPr txBox="1"/>
          <p:nvPr/>
        </p:nvSpPr>
        <p:spPr>
          <a:xfrm>
            <a:off x="9061740" y="2726713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0">
            <a:extLst>
              <a:ext uri="{FF2B5EF4-FFF2-40B4-BE49-F238E27FC236}">
                <a16:creationId xmlns:a16="http://schemas.microsoft.com/office/drawing/2014/main" id="{815B1810-10DA-44DD-A1DD-F800A649E67B}"/>
              </a:ext>
            </a:extLst>
          </p:cNvPr>
          <p:cNvSpPr txBox="1"/>
          <p:nvPr/>
        </p:nvSpPr>
        <p:spPr>
          <a:xfrm>
            <a:off x="3137328" y="62707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1">
            <a:extLst>
              <a:ext uri="{FF2B5EF4-FFF2-40B4-BE49-F238E27FC236}">
                <a16:creationId xmlns:a16="http://schemas.microsoft.com/office/drawing/2014/main" id="{CADEF512-8C78-41BF-831D-2C44F145FC3A}"/>
              </a:ext>
            </a:extLst>
          </p:cNvPr>
          <p:cNvSpPr txBox="1"/>
          <p:nvPr/>
        </p:nvSpPr>
        <p:spPr>
          <a:xfrm>
            <a:off x="9061740" y="127521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rgbClr val="447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45">
            <a:extLst>
              <a:ext uri="{FF2B5EF4-FFF2-40B4-BE49-F238E27FC236}">
                <a16:creationId xmlns:a16="http://schemas.microsoft.com/office/drawing/2014/main" id="{B763C542-5378-41F4-8374-B2B09C879DB1}"/>
              </a:ext>
            </a:extLst>
          </p:cNvPr>
          <p:cNvSpPr>
            <a:spLocks/>
          </p:cNvSpPr>
          <p:nvPr/>
        </p:nvSpPr>
        <p:spPr bwMode="auto">
          <a:xfrm>
            <a:off x="4922925" y="4487185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67A99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26346BB3-C63D-4DD5-BDFB-07DACF2DA8AD}"/>
              </a:ext>
            </a:extLst>
          </p:cNvPr>
          <p:cNvSpPr>
            <a:spLocks noEditPoints="1"/>
          </p:cNvSpPr>
          <p:nvPr/>
        </p:nvSpPr>
        <p:spPr bwMode="auto">
          <a:xfrm>
            <a:off x="6244126" y="824287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 217">
            <a:extLst>
              <a:ext uri="{FF2B5EF4-FFF2-40B4-BE49-F238E27FC236}">
                <a16:creationId xmlns:a16="http://schemas.microsoft.com/office/drawing/2014/main" id="{64E34901-5803-4E56-A6E5-FCC2FFA4BC28}"/>
              </a:ext>
            </a:extLst>
          </p:cNvPr>
          <p:cNvSpPr>
            <a:spLocks noEditPoints="1"/>
          </p:cNvSpPr>
          <p:nvPr/>
        </p:nvSpPr>
        <p:spPr bwMode="auto">
          <a:xfrm>
            <a:off x="4995351" y="3145034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Freeform 216">
            <a:extLst>
              <a:ext uri="{FF2B5EF4-FFF2-40B4-BE49-F238E27FC236}">
                <a16:creationId xmlns:a16="http://schemas.microsoft.com/office/drawing/2014/main" id="{511B9A6D-B543-4574-9267-48FCB0C8958F}"/>
              </a:ext>
            </a:extLst>
          </p:cNvPr>
          <p:cNvSpPr>
            <a:spLocks noEditPoints="1"/>
          </p:cNvSpPr>
          <p:nvPr/>
        </p:nvSpPr>
        <p:spPr bwMode="auto">
          <a:xfrm>
            <a:off x="6261594" y="3647954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67A99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135">
            <a:extLst>
              <a:ext uri="{FF2B5EF4-FFF2-40B4-BE49-F238E27FC236}">
                <a16:creationId xmlns:a16="http://schemas.microsoft.com/office/drawing/2014/main" id="{31AD6183-7601-42BC-9420-CC12F686571B}"/>
              </a:ext>
            </a:extLst>
          </p:cNvPr>
          <p:cNvSpPr>
            <a:spLocks noEditPoints="1"/>
          </p:cNvSpPr>
          <p:nvPr/>
        </p:nvSpPr>
        <p:spPr bwMode="auto">
          <a:xfrm>
            <a:off x="6212781" y="2180681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7A99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3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16816DE-CE64-434B-BB5D-E1E608C1D15D}"/>
              </a:ext>
            </a:extLst>
          </p:cNvPr>
          <p:cNvGrpSpPr/>
          <p:nvPr/>
        </p:nvGrpSpPr>
        <p:grpSpPr>
          <a:xfrm>
            <a:off x="1058911" y="1610671"/>
            <a:ext cx="37967" cy="2493652"/>
            <a:chOff x="1331651" y="1597980"/>
            <a:chExt cx="36000" cy="2364481"/>
          </a:xfrm>
          <a:solidFill>
            <a:srgbClr val="67A995"/>
          </a:solidFill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A0356002-3960-41EA-B198-8A5614FBAA5A}"/>
                </a:ext>
              </a:extLst>
            </p:cNvPr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67A9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18D438C-58CA-43DB-A6CA-E5C2AB1923C3}"/>
                </a:ext>
              </a:extLst>
            </p:cNvPr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67A9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88AED91-9E19-4DE8-8F96-E74EDD2A321B}"/>
              </a:ext>
            </a:extLst>
          </p:cNvPr>
          <p:cNvGrpSpPr/>
          <p:nvPr/>
        </p:nvGrpSpPr>
        <p:grpSpPr>
          <a:xfrm flipV="1">
            <a:off x="3601259" y="3041501"/>
            <a:ext cx="37967" cy="2520910"/>
            <a:chOff x="1331651" y="1572132"/>
            <a:chExt cx="36000" cy="2390327"/>
          </a:xfrm>
          <a:solidFill>
            <a:schemeClr val="bg1"/>
          </a:solidFill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1F2F07B-E0E9-4DD0-807A-50C2F9442824}"/>
                </a:ext>
              </a:extLst>
            </p:cNvPr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CF9EAA4-4271-46AC-A6A6-95E8F57DC70F}"/>
                </a:ext>
              </a:extLst>
            </p:cNvPr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8ADF7C1-825D-4ABB-8D44-31F6B35240A9}"/>
              </a:ext>
            </a:extLst>
          </p:cNvPr>
          <p:cNvGrpSpPr/>
          <p:nvPr/>
        </p:nvGrpSpPr>
        <p:grpSpPr>
          <a:xfrm>
            <a:off x="6143608" y="1610671"/>
            <a:ext cx="37967" cy="2493652"/>
            <a:chOff x="1331651" y="1597980"/>
            <a:chExt cx="36000" cy="2364481"/>
          </a:xfrm>
          <a:solidFill>
            <a:srgbClr val="67A995"/>
          </a:solidFill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945BBCC-C16A-4D04-B7E5-1D457DE2C1D0}"/>
                </a:ext>
              </a:extLst>
            </p:cNvPr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67A9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8A84D76-53E4-4D07-BADB-25DC80AFB87C}"/>
                </a:ext>
              </a:extLst>
            </p:cNvPr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67A9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FC31132-A63D-443E-9B78-13AF992CDB6D}"/>
              </a:ext>
            </a:extLst>
          </p:cNvPr>
          <p:cNvGrpSpPr/>
          <p:nvPr/>
        </p:nvGrpSpPr>
        <p:grpSpPr>
          <a:xfrm flipV="1">
            <a:off x="8685955" y="3041499"/>
            <a:ext cx="37967" cy="2520911"/>
            <a:chOff x="1331651" y="1572132"/>
            <a:chExt cx="36000" cy="2390328"/>
          </a:xfrm>
          <a:solidFill>
            <a:schemeClr val="bg1"/>
          </a:solidFill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00F1DF9-C9E8-45BB-BD18-5E660DC62208}"/>
                </a:ext>
              </a:extLst>
            </p:cNvPr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112AFB0-A9A7-4A0A-85FC-297A3A45954F}"/>
                </a:ext>
              </a:extLst>
            </p:cNvPr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383DD88-531F-4694-BDE1-130E6AB91B0F}"/>
              </a:ext>
            </a:extLst>
          </p:cNvPr>
          <p:cNvGrpSpPr/>
          <p:nvPr/>
        </p:nvGrpSpPr>
        <p:grpSpPr>
          <a:xfrm>
            <a:off x="1058912" y="3041499"/>
            <a:ext cx="2214639" cy="1072869"/>
            <a:chOff x="1331651" y="2945166"/>
            <a:chExt cx="2099921" cy="1017295"/>
          </a:xfrm>
          <a:solidFill>
            <a:schemeClr val="bg1"/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6E9E798-322E-4342-9364-0EC15CE73A16}"/>
                </a:ext>
              </a:extLst>
            </p:cNvPr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rgbClr val="67A99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25B52D-F5A8-4D3B-9A46-B135EC439D6F}"/>
                </a:ext>
              </a:extLst>
            </p:cNvPr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rgbClr val="67A995"/>
                  </a:solidFill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olidFill>
                  <a:srgbClr val="67A995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46E0E9-E6AF-4A80-91B8-0146A3C5BFA7}"/>
                </a:ext>
              </a:extLst>
            </p:cNvPr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olidFill>
                    <a:srgbClr val="67A995"/>
                  </a:solidFill>
                  <a:sym typeface="Arial" panose="020B0604020202020204" pitchFamily="34" charset="0"/>
                </a:rPr>
                <a:t>1</a:t>
              </a:r>
              <a:endParaRPr lang="zh-CN" altLang="en-US" sz="4200" dirty="0">
                <a:solidFill>
                  <a:srgbClr val="67A995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0F4E78F-855F-4C1E-A322-6DA11508FE33}"/>
              </a:ext>
            </a:extLst>
          </p:cNvPr>
          <p:cNvGrpSpPr/>
          <p:nvPr/>
        </p:nvGrpSpPr>
        <p:grpSpPr>
          <a:xfrm>
            <a:off x="3614678" y="3031454"/>
            <a:ext cx="2214639" cy="1072869"/>
            <a:chOff x="3742306" y="2945166"/>
            <a:chExt cx="2099921" cy="1017295"/>
          </a:xfrm>
          <a:solidFill>
            <a:srgbClr val="67A995"/>
          </a:solidFill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992CB12-59F9-4AB0-83FE-DBDFAA3B7AE5}"/>
                </a:ext>
              </a:extLst>
            </p:cNvPr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84B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8D3291-53DC-4355-8F1A-ACACB74B7CE3}"/>
                </a:ext>
              </a:extLst>
            </p:cNvPr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solidFill>
              <a:srgbClr val="84B6AE"/>
            </a:solidFill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5C653ED-CDF4-4A5D-8806-0EBF6A0ACAB8}"/>
                </a:ext>
              </a:extLst>
            </p:cNvPr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0860E73-A0B1-4ACF-B54B-BED4DC605142}"/>
              </a:ext>
            </a:extLst>
          </p:cNvPr>
          <p:cNvGrpSpPr/>
          <p:nvPr/>
        </p:nvGrpSpPr>
        <p:grpSpPr>
          <a:xfrm>
            <a:off x="6143608" y="3041499"/>
            <a:ext cx="2214639" cy="1072869"/>
            <a:chOff x="6152961" y="2945166"/>
            <a:chExt cx="2099921" cy="1017295"/>
          </a:xfrm>
          <a:solidFill>
            <a:schemeClr val="bg1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98D68F2-E893-476C-9312-8DA43C91A8F7}"/>
                </a:ext>
              </a:extLst>
            </p:cNvPr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rgbClr val="67A99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04C867C-2BA0-4592-9321-8A66318BC192}"/>
                </a:ext>
              </a:extLst>
            </p:cNvPr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rgbClr val="67A995"/>
                  </a:solidFill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olidFill>
                  <a:srgbClr val="67A995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57BB23-DA66-4AD0-A668-169C7A90E5AD}"/>
                </a:ext>
              </a:extLst>
            </p:cNvPr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olidFill>
                    <a:srgbClr val="67A995"/>
                  </a:solidFill>
                  <a:sym typeface="Arial" panose="020B0604020202020204" pitchFamily="34" charset="0"/>
                </a:rPr>
                <a:t>3</a:t>
              </a:r>
              <a:endParaRPr lang="zh-CN" altLang="en-US" sz="4200" dirty="0">
                <a:solidFill>
                  <a:srgbClr val="67A995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DE2E28-C15E-458F-B1AD-0EC010AE852D}"/>
              </a:ext>
            </a:extLst>
          </p:cNvPr>
          <p:cNvGrpSpPr/>
          <p:nvPr/>
        </p:nvGrpSpPr>
        <p:grpSpPr>
          <a:xfrm>
            <a:off x="8685955" y="3041499"/>
            <a:ext cx="2214639" cy="1072869"/>
            <a:chOff x="8563615" y="2945166"/>
            <a:chExt cx="2099921" cy="1017295"/>
          </a:xfrm>
          <a:solidFill>
            <a:srgbClr val="84B6AE"/>
          </a:solidFill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D8D179B-905D-47CC-9939-F436644868C3}"/>
                </a:ext>
              </a:extLst>
            </p:cNvPr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4CB8F41-95D7-4241-9BA6-B3ED5FB0CEC8}"/>
                </a:ext>
              </a:extLst>
            </p:cNvPr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E4BCEA-CDBA-4C71-BD07-E305E9E92CD2}"/>
                </a:ext>
              </a:extLst>
            </p:cNvPr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37D2BD18-777A-4FB0-AF4F-FF3388E1E54F}"/>
              </a:ext>
            </a:extLst>
          </p:cNvPr>
          <p:cNvSpPr txBox="1">
            <a:spLocks/>
          </p:cNvSpPr>
          <p:nvPr/>
        </p:nvSpPr>
        <p:spPr>
          <a:xfrm>
            <a:off x="1322442" y="1607920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A31B3092-7620-4835-8822-FA5F376CF7BD}"/>
              </a:ext>
            </a:extLst>
          </p:cNvPr>
          <p:cNvSpPr txBox="1">
            <a:spLocks/>
          </p:cNvSpPr>
          <p:nvPr/>
        </p:nvSpPr>
        <p:spPr>
          <a:xfrm>
            <a:off x="1322442" y="1992766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815BA91F-F6AA-4EF7-A204-8BBA35B934AD}"/>
              </a:ext>
            </a:extLst>
          </p:cNvPr>
          <p:cNvSpPr txBox="1">
            <a:spLocks/>
          </p:cNvSpPr>
          <p:nvPr/>
        </p:nvSpPr>
        <p:spPr>
          <a:xfrm>
            <a:off x="3798942" y="4522570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338D4917-E98A-4127-9EAE-E6F6D077FAC4}"/>
              </a:ext>
            </a:extLst>
          </p:cNvPr>
          <p:cNvSpPr txBox="1">
            <a:spLocks/>
          </p:cNvSpPr>
          <p:nvPr/>
        </p:nvSpPr>
        <p:spPr>
          <a:xfrm>
            <a:off x="3798942" y="4907416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FE3847CD-3407-4A80-82B5-F8D025AE0B60}"/>
              </a:ext>
            </a:extLst>
          </p:cNvPr>
          <p:cNvSpPr txBox="1">
            <a:spLocks/>
          </p:cNvSpPr>
          <p:nvPr/>
        </p:nvSpPr>
        <p:spPr>
          <a:xfrm>
            <a:off x="6408792" y="1703170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6C2E2C39-444D-439D-B91E-498E841C5695}"/>
              </a:ext>
            </a:extLst>
          </p:cNvPr>
          <p:cNvSpPr txBox="1">
            <a:spLocks/>
          </p:cNvSpPr>
          <p:nvPr/>
        </p:nvSpPr>
        <p:spPr>
          <a:xfrm>
            <a:off x="6408792" y="2088016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EA790722-34F9-4D5B-8149-7C53334FA139}"/>
              </a:ext>
            </a:extLst>
          </p:cNvPr>
          <p:cNvSpPr txBox="1">
            <a:spLocks/>
          </p:cNvSpPr>
          <p:nvPr/>
        </p:nvSpPr>
        <p:spPr>
          <a:xfrm>
            <a:off x="8904342" y="4636870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B9ADDC0-F15E-420E-9263-C1FCDB2F0F6B}"/>
              </a:ext>
            </a:extLst>
          </p:cNvPr>
          <p:cNvSpPr txBox="1">
            <a:spLocks/>
          </p:cNvSpPr>
          <p:nvPr/>
        </p:nvSpPr>
        <p:spPr>
          <a:xfrm>
            <a:off x="8904342" y="5021716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0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8"/>
            <a:ext cx="6858001" cy="12192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5009403-CC11-42EE-B1F3-F31E8618CE1F}"/>
              </a:ext>
            </a:extLst>
          </p:cNvPr>
          <p:cNvSpPr/>
          <p:nvPr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AFFF5CB-0E6B-4766-8B64-7816D898C3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295273">
            <a:off x="2940524" y="1767015"/>
            <a:ext cx="2433537" cy="138901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FDDA4E9-409D-43DE-AB40-EFB7B3AF538F}"/>
              </a:ext>
            </a:extLst>
          </p:cNvPr>
          <p:cNvSpPr/>
          <p:nvPr/>
        </p:nvSpPr>
        <p:spPr>
          <a:xfrm>
            <a:off x="4093027" y="1669142"/>
            <a:ext cx="4005943" cy="4005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C0F320C-0AF5-4127-BAC4-02E22356D8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83196">
            <a:off x="7172782" y="1413170"/>
            <a:ext cx="1328682" cy="27004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DE0A58-7D3E-466C-8F1C-8F01F18C2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703617">
            <a:off x="3590405" y="3583714"/>
            <a:ext cx="1483794" cy="162823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CDDDD80-2A92-4EFE-B69D-527C8C6038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2660" y="4118912"/>
            <a:ext cx="1072404" cy="1294917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7ACB44C6-3321-41C4-9D90-B738DDEEF280}"/>
              </a:ext>
            </a:extLst>
          </p:cNvPr>
          <p:cNvSpPr/>
          <p:nvPr/>
        </p:nvSpPr>
        <p:spPr>
          <a:xfrm>
            <a:off x="4968668" y="4180585"/>
            <a:ext cx="2339102" cy="954107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r>
              <a:rPr lang="zh-CN" altLang="en-US" sz="2800" dirty="0">
                <a:solidFill>
                  <a:srgbClr val="447868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1452CF1-0431-44C7-B6D7-6E46445D6A8B}"/>
              </a:ext>
            </a:extLst>
          </p:cNvPr>
          <p:cNvSpPr/>
          <p:nvPr/>
        </p:nvSpPr>
        <p:spPr>
          <a:xfrm>
            <a:off x="5777116" y="3151022"/>
            <a:ext cx="820874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r>
              <a:rPr lang="en-US" altLang="zh-CN" sz="54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54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D598D7D-C37D-4E4A-B1A4-B2446C798699}"/>
              </a:ext>
            </a:extLst>
          </p:cNvPr>
          <p:cNvSpPr/>
          <p:nvPr/>
        </p:nvSpPr>
        <p:spPr>
          <a:xfrm>
            <a:off x="5307683" y="2539254"/>
            <a:ext cx="1503040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0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40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7070E4F-205D-42B9-83BB-0C22F14E235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07102" y="4383313"/>
            <a:ext cx="1699407" cy="248920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C559C5D-1481-456B-8A5B-558BDFCA47F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772" y="0"/>
            <a:ext cx="1858840" cy="18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5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51931854-9C23-4D36-82E8-19F2B4221172}"/>
              </a:ext>
            </a:extLst>
          </p:cNvPr>
          <p:cNvGrpSpPr/>
          <p:nvPr/>
        </p:nvGrpSpPr>
        <p:grpSpPr>
          <a:xfrm>
            <a:off x="875864" y="3090430"/>
            <a:ext cx="1581711" cy="417982"/>
            <a:chOff x="1424694" y="3437117"/>
            <a:chExt cx="1499779" cy="396331"/>
          </a:xfrm>
          <a:solidFill>
            <a:schemeClr val="bg1"/>
          </a:solidFill>
        </p:grpSpPr>
        <p:sp>
          <p:nvSpPr>
            <p:cNvPr id="3" name="Round Same Side Corner Rectangle 4">
              <a:extLst>
                <a:ext uri="{FF2B5EF4-FFF2-40B4-BE49-F238E27FC236}">
                  <a16:creationId xmlns:a16="http://schemas.microsoft.com/office/drawing/2014/main" id="{8E847576-2756-409B-B8D8-070C217E0294}"/>
                </a:ext>
              </a:extLst>
            </p:cNvPr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Oval 13">
              <a:extLst>
                <a:ext uri="{FF2B5EF4-FFF2-40B4-BE49-F238E27FC236}">
                  <a16:creationId xmlns:a16="http://schemas.microsoft.com/office/drawing/2014/main" id="{08FF6F70-304F-43E4-806D-37784EEF5EFD}"/>
                </a:ext>
              </a:extLst>
            </p:cNvPr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">
            <a:extLst>
              <a:ext uri="{FF2B5EF4-FFF2-40B4-BE49-F238E27FC236}">
                <a16:creationId xmlns:a16="http://schemas.microsoft.com/office/drawing/2014/main" id="{7DB56FCE-3C32-49A1-AAAE-3950429F15E5}"/>
              </a:ext>
            </a:extLst>
          </p:cNvPr>
          <p:cNvGrpSpPr/>
          <p:nvPr/>
        </p:nvGrpSpPr>
        <p:grpSpPr>
          <a:xfrm>
            <a:off x="2530121" y="3245070"/>
            <a:ext cx="1581711" cy="406378"/>
            <a:chOff x="2993261" y="3583747"/>
            <a:chExt cx="1499779" cy="385328"/>
          </a:xfrm>
          <a:solidFill>
            <a:srgbClr val="84B6AE"/>
          </a:solidFill>
        </p:grpSpPr>
        <p:sp>
          <p:nvSpPr>
            <p:cNvPr id="6" name="Round Same Side Corner Rectangle 6">
              <a:extLst>
                <a:ext uri="{FF2B5EF4-FFF2-40B4-BE49-F238E27FC236}">
                  <a16:creationId xmlns:a16="http://schemas.microsoft.com/office/drawing/2014/main" id="{D58FBAC7-577E-466B-9B9F-A9CC449686F6}"/>
                </a:ext>
              </a:extLst>
            </p:cNvPr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14">
              <a:extLst>
                <a:ext uri="{FF2B5EF4-FFF2-40B4-BE49-F238E27FC236}">
                  <a16:creationId xmlns:a16="http://schemas.microsoft.com/office/drawing/2014/main" id="{04E0ADC4-AE03-4A05-A0CC-72C71ECF3881}"/>
                </a:ext>
              </a:extLst>
            </p:cNvPr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1">
            <a:extLst>
              <a:ext uri="{FF2B5EF4-FFF2-40B4-BE49-F238E27FC236}">
                <a16:creationId xmlns:a16="http://schemas.microsoft.com/office/drawing/2014/main" id="{0E622E38-F505-47AD-B570-3952FB9A4075}"/>
              </a:ext>
            </a:extLst>
          </p:cNvPr>
          <p:cNvGrpSpPr/>
          <p:nvPr/>
        </p:nvGrpSpPr>
        <p:grpSpPr>
          <a:xfrm>
            <a:off x="4184377" y="3090430"/>
            <a:ext cx="1581711" cy="417981"/>
            <a:chOff x="4561827" y="3437117"/>
            <a:chExt cx="1499779" cy="396330"/>
          </a:xfrm>
          <a:solidFill>
            <a:schemeClr val="bg1"/>
          </a:solidFill>
        </p:grpSpPr>
        <p:sp>
          <p:nvSpPr>
            <p:cNvPr id="9" name="Round Same Side Corner Rectangle 7">
              <a:extLst>
                <a:ext uri="{FF2B5EF4-FFF2-40B4-BE49-F238E27FC236}">
                  <a16:creationId xmlns:a16="http://schemas.microsoft.com/office/drawing/2014/main" id="{53C0947D-6C09-4E78-BBAD-D1D6A30E3D82}"/>
                </a:ext>
              </a:extLst>
            </p:cNvPr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15">
              <a:extLst>
                <a:ext uri="{FF2B5EF4-FFF2-40B4-BE49-F238E27FC236}">
                  <a16:creationId xmlns:a16="http://schemas.microsoft.com/office/drawing/2014/main" id="{0E3A32E7-72C0-423C-A4A8-F3D1B12AAC1E}"/>
                </a:ext>
              </a:extLst>
            </p:cNvPr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558DE866-FE71-47A0-A4AA-BE971270A585}"/>
              </a:ext>
            </a:extLst>
          </p:cNvPr>
          <p:cNvGrpSpPr/>
          <p:nvPr/>
        </p:nvGrpSpPr>
        <p:grpSpPr>
          <a:xfrm>
            <a:off x="5838634" y="3245070"/>
            <a:ext cx="1581711" cy="406378"/>
            <a:chOff x="6130393" y="3583747"/>
            <a:chExt cx="1499779" cy="385328"/>
          </a:xfrm>
          <a:solidFill>
            <a:srgbClr val="84B6AE"/>
          </a:solidFill>
        </p:grpSpPr>
        <p:sp>
          <p:nvSpPr>
            <p:cNvPr id="12" name="Round Same Side Corner Rectangle 8">
              <a:extLst>
                <a:ext uri="{FF2B5EF4-FFF2-40B4-BE49-F238E27FC236}">
                  <a16:creationId xmlns:a16="http://schemas.microsoft.com/office/drawing/2014/main" id="{4EB18D7E-6615-45CA-9D63-012A76A2EE18}"/>
                </a:ext>
              </a:extLst>
            </p:cNvPr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6360F8E2-CD67-4EE4-BF9B-A16285CC3386}"/>
                </a:ext>
              </a:extLst>
            </p:cNvPr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5">
            <a:extLst>
              <a:ext uri="{FF2B5EF4-FFF2-40B4-BE49-F238E27FC236}">
                <a16:creationId xmlns:a16="http://schemas.microsoft.com/office/drawing/2014/main" id="{8A1A7CC8-670E-4F51-B8ED-7B3F83F43CBA}"/>
              </a:ext>
            </a:extLst>
          </p:cNvPr>
          <p:cNvGrpSpPr/>
          <p:nvPr/>
        </p:nvGrpSpPr>
        <p:grpSpPr>
          <a:xfrm>
            <a:off x="9147147" y="3245071"/>
            <a:ext cx="1581711" cy="406377"/>
            <a:chOff x="9267526" y="3583748"/>
            <a:chExt cx="1499779" cy="385327"/>
          </a:xfrm>
          <a:solidFill>
            <a:srgbClr val="84B6AE"/>
          </a:solidFill>
        </p:grpSpPr>
        <p:sp>
          <p:nvSpPr>
            <p:cNvPr id="15" name="Round Same Side Corner Rectangle 5">
              <a:extLst>
                <a:ext uri="{FF2B5EF4-FFF2-40B4-BE49-F238E27FC236}">
                  <a16:creationId xmlns:a16="http://schemas.microsoft.com/office/drawing/2014/main" id="{167D0F7F-D446-41B0-B085-BF71DF6EF5F8}"/>
                </a:ext>
              </a:extLst>
            </p:cNvPr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7">
              <a:extLst>
                <a:ext uri="{FF2B5EF4-FFF2-40B4-BE49-F238E27FC236}">
                  <a16:creationId xmlns:a16="http://schemas.microsoft.com/office/drawing/2014/main" id="{D9011704-8ABF-4AD1-9C52-1972FD64DEF2}"/>
                </a:ext>
              </a:extLst>
            </p:cNvPr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9">
            <a:extLst>
              <a:ext uri="{FF2B5EF4-FFF2-40B4-BE49-F238E27FC236}">
                <a16:creationId xmlns:a16="http://schemas.microsoft.com/office/drawing/2014/main" id="{48FB1532-5858-4FE8-A71B-D1C2AB628788}"/>
              </a:ext>
            </a:extLst>
          </p:cNvPr>
          <p:cNvGrpSpPr/>
          <p:nvPr/>
        </p:nvGrpSpPr>
        <p:grpSpPr>
          <a:xfrm>
            <a:off x="7492891" y="3090430"/>
            <a:ext cx="1581711" cy="417982"/>
            <a:chOff x="7698960" y="3437117"/>
            <a:chExt cx="1499779" cy="396331"/>
          </a:xfrm>
          <a:solidFill>
            <a:schemeClr val="bg1"/>
          </a:solidFill>
        </p:grpSpPr>
        <p:sp>
          <p:nvSpPr>
            <p:cNvPr id="18" name="Round Same Side Corner Rectangle 9">
              <a:extLst>
                <a:ext uri="{FF2B5EF4-FFF2-40B4-BE49-F238E27FC236}">
                  <a16:creationId xmlns:a16="http://schemas.microsoft.com/office/drawing/2014/main" id="{A5524851-94ED-4734-97F2-F7E78FF6E44A}"/>
                </a:ext>
              </a:extLst>
            </p:cNvPr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0BF8A9-E3DB-4FBD-A2DB-EA557D2DBC48}"/>
                </a:ext>
              </a:extLst>
            </p:cNvPr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BFC34A83-2418-4EA7-BD85-31EBA22480D2}"/>
              </a:ext>
            </a:extLst>
          </p:cNvPr>
          <p:cNvGrpSpPr/>
          <p:nvPr/>
        </p:nvGrpSpPr>
        <p:grpSpPr>
          <a:xfrm>
            <a:off x="9693146" y="3741799"/>
            <a:ext cx="489711" cy="490548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21" name="AutoShape 7">
              <a:extLst>
                <a:ext uri="{FF2B5EF4-FFF2-40B4-BE49-F238E27FC236}">
                  <a16:creationId xmlns:a16="http://schemas.microsoft.com/office/drawing/2014/main" id="{269507AC-2022-481C-90C0-F395AD3D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8">
              <a:extLst>
                <a:ext uri="{FF2B5EF4-FFF2-40B4-BE49-F238E27FC236}">
                  <a16:creationId xmlns:a16="http://schemas.microsoft.com/office/drawing/2014/main" id="{645C9F8D-BB5D-4B68-AB5D-C14754115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9">
              <a:extLst>
                <a:ext uri="{FF2B5EF4-FFF2-40B4-BE49-F238E27FC236}">
                  <a16:creationId xmlns:a16="http://schemas.microsoft.com/office/drawing/2014/main" id="{2701A54D-00D6-42FC-BBF7-3BD4684D4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10">
              <a:extLst>
                <a:ext uri="{FF2B5EF4-FFF2-40B4-BE49-F238E27FC236}">
                  <a16:creationId xmlns:a16="http://schemas.microsoft.com/office/drawing/2014/main" id="{5B8B93D4-CCD0-44A4-8C9A-09DD57F07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11">
              <a:extLst>
                <a:ext uri="{FF2B5EF4-FFF2-40B4-BE49-F238E27FC236}">
                  <a16:creationId xmlns:a16="http://schemas.microsoft.com/office/drawing/2014/main" id="{68CD8A76-541B-4961-9FC5-D83F49742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2">
              <a:extLst>
                <a:ext uri="{FF2B5EF4-FFF2-40B4-BE49-F238E27FC236}">
                  <a16:creationId xmlns:a16="http://schemas.microsoft.com/office/drawing/2014/main" id="{B80168EA-C7FA-4808-8B79-AEA7EF904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3">
              <a:extLst>
                <a:ext uri="{FF2B5EF4-FFF2-40B4-BE49-F238E27FC236}">
                  <a16:creationId xmlns:a16="http://schemas.microsoft.com/office/drawing/2014/main" id="{A603578C-3AB0-447E-A6CF-83FC2366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4">
              <a:extLst>
                <a:ext uri="{FF2B5EF4-FFF2-40B4-BE49-F238E27FC236}">
                  <a16:creationId xmlns:a16="http://schemas.microsoft.com/office/drawing/2014/main" id="{9DA9F690-9BA0-4DC9-9BA0-7D4F7D029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15">
              <a:extLst>
                <a:ext uri="{FF2B5EF4-FFF2-40B4-BE49-F238E27FC236}">
                  <a16:creationId xmlns:a16="http://schemas.microsoft.com/office/drawing/2014/main" id="{26B188F8-509A-452B-B20A-D19AFDA1B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0">
            <a:extLst>
              <a:ext uri="{FF2B5EF4-FFF2-40B4-BE49-F238E27FC236}">
                <a16:creationId xmlns:a16="http://schemas.microsoft.com/office/drawing/2014/main" id="{A3E37F67-A7BC-404D-9731-B77D495DE104}"/>
              </a:ext>
            </a:extLst>
          </p:cNvPr>
          <p:cNvGrpSpPr/>
          <p:nvPr/>
        </p:nvGrpSpPr>
        <p:grpSpPr>
          <a:xfrm>
            <a:off x="8111434" y="2526334"/>
            <a:ext cx="489711" cy="489711"/>
            <a:chOff x="7287419" y="2577307"/>
            <a:chExt cx="464344" cy="464344"/>
          </a:xfrm>
          <a:solidFill>
            <a:srgbClr val="67A995"/>
          </a:solidFill>
        </p:grpSpPr>
        <p:sp>
          <p:nvSpPr>
            <p:cNvPr id="31" name="AutoShape 56">
              <a:extLst>
                <a:ext uri="{FF2B5EF4-FFF2-40B4-BE49-F238E27FC236}">
                  <a16:creationId xmlns:a16="http://schemas.microsoft.com/office/drawing/2014/main" id="{5DB0EF94-5574-4769-923A-3FC534F84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57">
              <a:extLst>
                <a:ext uri="{FF2B5EF4-FFF2-40B4-BE49-F238E27FC236}">
                  <a16:creationId xmlns:a16="http://schemas.microsoft.com/office/drawing/2014/main" id="{11650E01-04F7-443F-A943-53416171A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58">
              <a:extLst>
                <a:ext uri="{FF2B5EF4-FFF2-40B4-BE49-F238E27FC236}">
                  <a16:creationId xmlns:a16="http://schemas.microsoft.com/office/drawing/2014/main" id="{AE8CEA9D-4A0E-47F1-97EA-FFFB41522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AutoShape 59">
            <a:extLst>
              <a:ext uri="{FF2B5EF4-FFF2-40B4-BE49-F238E27FC236}">
                <a16:creationId xmlns:a16="http://schemas.microsoft.com/office/drawing/2014/main" id="{20215563-D7A9-4D65-A95E-64995605AEFE}"/>
              </a:ext>
            </a:extLst>
          </p:cNvPr>
          <p:cNvSpPr>
            <a:spLocks/>
          </p:cNvSpPr>
          <p:nvPr/>
        </p:nvSpPr>
        <p:spPr bwMode="auto">
          <a:xfrm>
            <a:off x="2999429" y="3731857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Group 38">
            <a:extLst>
              <a:ext uri="{FF2B5EF4-FFF2-40B4-BE49-F238E27FC236}">
                <a16:creationId xmlns:a16="http://schemas.microsoft.com/office/drawing/2014/main" id="{5F7EF8A9-7F51-436E-8181-482DBD3ADD5B}"/>
              </a:ext>
            </a:extLst>
          </p:cNvPr>
          <p:cNvGrpSpPr/>
          <p:nvPr/>
        </p:nvGrpSpPr>
        <p:grpSpPr>
          <a:xfrm>
            <a:off x="4802503" y="2519552"/>
            <a:ext cx="490548" cy="412697"/>
            <a:chOff x="5368132" y="2625725"/>
            <a:chExt cx="465138" cy="391319"/>
          </a:xfrm>
          <a:solidFill>
            <a:srgbClr val="67A995"/>
          </a:solidFill>
        </p:grpSpPr>
        <p:sp>
          <p:nvSpPr>
            <p:cNvPr id="36" name="AutoShape 120">
              <a:extLst>
                <a:ext uri="{FF2B5EF4-FFF2-40B4-BE49-F238E27FC236}">
                  <a16:creationId xmlns:a16="http://schemas.microsoft.com/office/drawing/2014/main" id="{1BB761C6-A88D-4E40-97BC-15FF0E6A4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21">
              <a:extLst>
                <a:ext uri="{FF2B5EF4-FFF2-40B4-BE49-F238E27FC236}">
                  <a16:creationId xmlns:a16="http://schemas.microsoft.com/office/drawing/2014/main" id="{6E8677B3-0751-438B-957E-55902F7E4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122">
              <a:extLst>
                <a:ext uri="{FF2B5EF4-FFF2-40B4-BE49-F238E27FC236}">
                  <a16:creationId xmlns:a16="http://schemas.microsoft.com/office/drawing/2014/main" id="{6E82BFE0-F1D6-4584-BF8B-280C8E3D4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42">
            <a:extLst>
              <a:ext uri="{FF2B5EF4-FFF2-40B4-BE49-F238E27FC236}">
                <a16:creationId xmlns:a16="http://schemas.microsoft.com/office/drawing/2014/main" id="{BCBF5B3F-B2F5-4A67-B014-A4C784676B5D}"/>
              </a:ext>
            </a:extLst>
          </p:cNvPr>
          <p:cNvGrpSpPr/>
          <p:nvPr/>
        </p:nvGrpSpPr>
        <p:grpSpPr>
          <a:xfrm>
            <a:off x="1421864" y="2525917"/>
            <a:ext cx="489711" cy="382561"/>
            <a:chOff x="2581275" y="1710532"/>
            <a:chExt cx="464344" cy="362744"/>
          </a:xfrm>
          <a:solidFill>
            <a:srgbClr val="67A995"/>
          </a:solidFill>
        </p:grpSpPr>
        <p:sp>
          <p:nvSpPr>
            <p:cNvPr id="40" name="AutoShape 140">
              <a:extLst>
                <a:ext uri="{FF2B5EF4-FFF2-40B4-BE49-F238E27FC236}">
                  <a16:creationId xmlns:a16="http://schemas.microsoft.com/office/drawing/2014/main" id="{7FE15469-45A8-40D6-863D-967C81860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141">
              <a:extLst>
                <a:ext uri="{FF2B5EF4-FFF2-40B4-BE49-F238E27FC236}">
                  <a16:creationId xmlns:a16="http://schemas.microsoft.com/office/drawing/2014/main" id="{D863B642-6676-4647-8FC2-83DAF49A2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142">
              <a:extLst>
                <a:ext uri="{FF2B5EF4-FFF2-40B4-BE49-F238E27FC236}">
                  <a16:creationId xmlns:a16="http://schemas.microsoft.com/office/drawing/2014/main" id="{E9527D3B-4E42-4B51-8AF4-F207E06A7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AutoShape 143">
              <a:extLst>
                <a:ext uri="{FF2B5EF4-FFF2-40B4-BE49-F238E27FC236}">
                  <a16:creationId xmlns:a16="http://schemas.microsoft.com/office/drawing/2014/main" id="{FB16D454-5C2C-41E5-933B-FB7D900D5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AutoShape 144">
              <a:extLst>
                <a:ext uri="{FF2B5EF4-FFF2-40B4-BE49-F238E27FC236}">
                  <a16:creationId xmlns:a16="http://schemas.microsoft.com/office/drawing/2014/main" id="{AD4344FC-752C-4E51-8B3F-C9A9AB5F6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145">
              <a:extLst>
                <a:ext uri="{FF2B5EF4-FFF2-40B4-BE49-F238E27FC236}">
                  <a16:creationId xmlns:a16="http://schemas.microsoft.com/office/drawing/2014/main" id="{A2D12C01-110F-4B03-BF63-60EB54F17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146">
              <a:extLst>
                <a:ext uri="{FF2B5EF4-FFF2-40B4-BE49-F238E27FC236}">
                  <a16:creationId xmlns:a16="http://schemas.microsoft.com/office/drawing/2014/main" id="{6694C10F-44AE-46A5-9FCF-9764EB30F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52">
            <a:extLst>
              <a:ext uri="{FF2B5EF4-FFF2-40B4-BE49-F238E27FC236}">
                <a16:creationId xmlns:a16="http://schemas.microsoft.com/office/drawing/2014/main" id="{3F8C5218-AEB4-4ADC-9652-7AA060EEFA1B}"/>
              </a:ext>
            </a:extLst>
          </p:cNvPr>
          <p:cNvGrpSpPr/>
          <p:nvPr/>
        </p:nvGrpSpPr>
        <p:grpSpPr>
          <a:xfrm>
            <a:off x="6461969" y="3731857"/>
            <a:ext cx="336520" cy="490548"/>
            <a:chOff x="5441157" y="4440238"/>
            <a:chExt cx="319088" cy="465138"/>
          </a:xfrm>
          <a:solidFill>
            <a:schemeClr val="bg1"/>
          </a:solidFill>
        </p:grpSpPr>
        <p:sp>
          <p:nvSpPr>
            <p:cNvPr id="48" name="AutoShape 97">
              <a:extLst>
                <a:ext uri="{FF2B5EF4-FFF2-40B4-BE49-F238E27FC236}">
                  <a16:creationId xmlns:a16="http://schemas.microsoft.com/office/drawing/2014/main" id="{8FE74F65-F3D0-45E9-81E6-8C232E681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98">
              <a:extLst>
                <a:ext uri="{FF2B5EF4-FFF2-40B4-BE49-F238E27FC236}">
                  <a16:creationId xmlns:a16="http://schemas.microsoft.com/office/drawing/2014/main" id="{71F25781-92D1-46E9-81B5-3E6311E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99">
              <a:extLst>
                <a:ext uri="{FF2B5EF4-FFF2-40B4-BE49-F238E27FC236}">
                  <a16:creationId xmlns:a16="http://schemas.microsoft.com/office/drawing/2014/main" id="{6F4A6F2D-9C34-4A5B-A36D-4D1F7354A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23">
            <a:extLst>
              <a:ext uri="{FF2B5EF4-FFF2-40B4-BE49-F238E27FC236}">
                <a16:creationId xmlns:a16="http://schemas.microsoft.com/office/drawing/2014/main" id="{D6B9872D-91FE-41BD-A9F1-5B9A195D138A}"/>
              </a:ext>
            </a:extLst>
          </p:cNvPr>
          <p:cNvSpPr txBox="1"/>
          <p:nvPr/>
        </p:nvSpPr>
        <p:spPr>
          <a:xfrm>
            <a:off x="8989818" y="181620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>
            <a:extLst>
              <a:ext uri="{FF2B5EF4-FFF2-40B4-BE49-F238E27FC236}">
                <a16:creationId xmlns:a16="http://schemas.microsoft.com/office/drawing/2014/main" id="{68CE6839-3006-4441-9C14-FE067B69531A}"/>
              </a:ext>
            </a:extLst>
          </p:cNvPr>
          <p:cNvSpPr txBox="1"/>
          <p:nvPr/>
        </p:nvSpPr>
        <p:spPr>
          <a:xfrm>
            <a:off x="8989817" y="14123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>
            <a:extLst>
              <a:ext uri="{FF2B5EF4-FFF2-40B4-BE49-F238E27FC236}">
                <a16:creationId xmlns:a16="http://schemas.microsoft.com/office/drawing/2014/main" id="{58B16F76-D3D2-4674-BCE3-20A6EFDF693F}"/>
              </a:ext>
            </a:extLst>
          </p:cNvPr>
          <p:cNvSpPr txBox="1"/>
          <p:nvPr/>
        </p:nvSpPr>
        <p:spPr>
          <a:xfrm>
            <a:off x="7438109" y="4667325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>
            <a:extLst>
              <a:ext uri="{FF2B5EF4-FFF2-40B4-BE49-F238E27FC236}">
                <a16:creationId xmlns:a16="http://schemas.microsoft.com/office/drawing/2014/main" id="{DE2ADAB5-5DC4-4C16-BBC0-D5A801F58E7F}"/>
              </a:ext>
            </a:extLst>
          </p:cNvPr>
          <p:cNvSpPr txBox="1"/>
          <p:nvPr/>
        </p:nvSpPr>
        <p:spPr>
          <a:xfrm>
            <a:off x="7438108" y="42634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Box 23">
            <a:extLst>
              <a:ext uri="{FF2B5EF4-FFF2-40B4-BE49-F238E27FC236}">
                <a16:creationId xmlns:a16="http://schemas.microsoft.com/office/drawing/2014/main" id="{B82110B8-A2A9-4837-9D72-4F255458BAA6}"/>
              </a:ext>
            </a:extLst>
          </p:cNvPr>
          <p:cNvSpPr txBox="1"/>
          <p:nvPr/>
        </p:nvSpPr>
        <p:spPr>
          <a:xfrm>
            <a:off x="5563127" y="181620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Box 24">
            <a:extLst>
              <a:ext uri="{FF2B5EF4-FFF2-40B4-BE49-F238E27FC236}">
                <a16:creationId xmlns:a16="http://schemas.microsoft.com/office/drawing/2014/main" id="{1F103E82-AAE1-4AC4-A8B7-C4B8B549B8FD}"/>
              </a:ext>
            </a:extLst>
          </p:cNvPr>
          <p:cNvSpPr txBox="1"/>
          <p:nvPr/>
        </p:nvSpPr>
        <p:spPr>
          <a:xfrm>
            <a:off x="5563126" y="14123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Box 23">
            <a:extLst>
              <a:ext uri="{FF2B5EF4-FFF2-40B4-BE49-F238E27FC236}">
                <a16:creationId xmlns:a16="http://schemas.microsoft.com/office/drawing/2014/main" id="{A37494F6-996A-4282-9301-FCA144945C72}"/>
              </a:ext>
            </a:extLst>
          </p:cNvPr>
          <p:cNvSpPr txBox="1"/>
          <p:nvPr/>
        </p:nvSpPr>
        <p:spPr>
          <a:xfrm>
            <a:off x="4205381" y="4667325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Box 24">
            <a:extLst>
              <a:ext uri="{FF2B5EF4-FFF2-40B4-BE49-F238E27FC236}">
                <a16:creationId xmlns:a16="http://schemas.microsoft.com/office/drawing/2014/main" id="{5122AE8B-AF42-4A22-B18C-30607DBFA2AE}"/>
              </a:ext>
            </a:extLst>
          </p:cNvPr>
          <p:cNvSpPr txBox="1"/>
          <p:nvPr/>
        </p:nvSpPr>
        <p:spPr>
          <a:xfrm>
            <a:off x="4205380" y="42634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Box 23">
            <a:extLst>
              <a:ext uri="{FF2B5EF4-FFF2-40B4-BE49-F238E27FC236}">
                <a16:creationId xmlns:a16="http://schemas.microsoft.com/office/drawing/2014/main" id="{A31AEB30-0B06-4FA7-B7D7-5CFAA33C7269}"/>
              </a:ext>
            </a:extLst>
          </p:cNvPr>
          <p:cNvSpPr txBox="1"/>
          <p:nvPr/>
        </p:nvSpPr>
        <p:spPr>
          <a:xfrm>
            <a:off x="2404290" y="181620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Box 24">
            <a:extLst>
              <a:ext uri="{FF2B5EF4-FFF2-40B4-BE49-F238E27FC236}">
                <a16:creationId xmlns:a16="http://schemas.microsoft.com/office/drawing/2014/main" id="{D8AD70D1-E7EF-4929-BDC2-F6FE062A548A}"/>
              </a:ext>
            </a:extLst>
          </p:cNvPr>
          <p:cNvSpPr txBox="1"/>
          <p:nvPr/>
        </p:nvSpPr>
        <p:spPr>
          <a:xfrm>
            <a:off x="2404289" y="14123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Box 23">
            <a:extLst>
              <a:ext uri="{FF2B5EF4-FFF2-40B4-BE49-F238E27FC236}">
                <a16:creationId xmlns:a16="http://schemas.microsoft.com/office/drawing/2014/main" id="{1245A64D-E1E7-43E7-82C6-939F22DB5601}"/>
              </a:ext>
            </a:extLst>
          </p:cNvPr>
          <p:cNvSpPr txBox="1"/>
          <p:nvPr/>
        </p:nvSpPr>
        <p:spPr>
          <a:xfrm>
            <a:off x="898763" y="4667325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Box 24">
            <a:extLst>
              <a:ext uri="{FF2B5EF4-FFF2-40B4-BE49-F238E27FC236}">
                <a16:creationId xmlns:a16="http://schemas.microsoft.com/office/drawing/2014/main" id="{837CE538-3E26-49D1-AFB8-031CBFC729A5}"/>
              </a:ext>
            </a:extLst>
          </p:cNvPr>
          <p:cNvSpPr txBox="1"/>
          <p:nvPr/>
        </p:nvSpPr>
        <p:spPr>
          <a:xfrm>
            <a:off x="898762" y="42634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8652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1" grpId="0"/>
      <p:bldP spid="52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sosceles Triangle 91">
            <a:extLst>
              <a:ext uri="{FF2B5EF4-FFF2-40B4-BE49-F238E27FC236}">
                <a16:creationId xmlns:a16="http://schemas.microsoft.com/office/drawing/2014/main" id="{A0D76CB6-F847-4709-A315-DA9A9F8975F8}"/>
              </a:ext>
            </a:extLst>
          </p:cNvPr>
          <p:cNvSpPr/>
          <p:nvPr/>
        </p:nvSpPr>
        <p:spPr>
          <a:xfrm rot="3600000" flipH="1">
            <a:off x="7540938" y="2464615"/>
            <a:ext cx="488244" cy="420901"/>
          </a:xfrm>
          <a:prstGeom prst="triangle">
            <a:avLst/>
          </a:prstGeom>
          <a:solidFill>
            <a:srgbClr val="60A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Donut 92">
            <a:extLst>
              <a:ext uri="{FF2B5EF4-FFF2-40B4-BE49-F238E27FC236}">
                <a16:creationId xmlns:a16="http://schemas.microsoft.com/office/drawing/2014/main" id="{DDD33731-5ABF-498B-8CE3-7F4A81AF629D}"/>
              </a:ext>
            </a:extLst>
          </p:cNvPr>
          <p:cNvSpPr/>
          <p:nvPr/>
        </p:nvSpPr>
        <p:spPr>
          <a:xfrm flipH="1">
            <a:off x="6676067" y="1742037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2" name="Group 93">
            <a:extLst>
              <a:ext uri="{FF2B5EF4-FFF2-40B4-BE49-F238E27FC236}">
                <a16:creationId xmlns:a16="http://schemas.microsoft.com/office/drawing/2014/main" id="{9EEC3392-4692-4B79-8067-55AE411505EA}"/>
              </a:ext>
            </a:extLst>
          </p:cNvPr>
          <p:cNvGrpSpPr/>
          <p:nvPr/>
        </p:nvGrpSpPr>
        <p:grpSpPr>
          <a:xfrm flipH="1">
            <a:off x="7480744" y="2129574"/>
            <a:ext cx="1762321" cy="446701"/>
            <a:chOff x="1793077" y="1463668"/>
            <a:chExt cx="1371600" cy="347664"/>
          </a:xfrm>
          <a:solidFill>
            <a:srgbClr val="67A995"/>
          </a:solidFill>
        </p:grpSpPr>
        <p:sp>
          <p:nvSpPr>
            <p:cNvPr id="43" name="Round Same Side Corner Rectangle 94">
              <a:extLst>
                <a:ext uri="{FF2B5EF4-FFF2-40B4-BE49-F238E27FC236}">
                  <a16:creationId xmlns:a16="http://schemas.microsoft.com/office/drawing/2014/main" id="{EA07FE4A-6A14-4C9B-BAAD-C19C8BDA498E}"/>
                </a:ext>
              </a:extLst>
            </p:cNvPr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84B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9B17FADD-F214-488E-8EA5-45C9BCD4D1AA}"/>
                </a:ext>
              </a:extLst>
            </p:cNvPr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45" name="Isosceles Triangle 98">
            <a:extLst>
              <a:ext uri="{FF2B5EF4-FFF2-40B4-BE49-F238E27FC236}">
                <a16:creationId xmlns:a16="http://schemas.microsoft.com/office/drawing/2014/main" id="{BCB8648C-004B-4644-B3FA-F069F7F43C2D}"/>
              </a:ext>
            </a:extLst>
          </p:cNvPr>
          <p:cNvSpPr/>
          <p:nvPr/>
        </p:nvSpPr>
        <p:spPr>
          <a:xfrm rot="3600000" flipH="1">
            <a:off x="7594513" y="4421313"/>
            <a:ext cx="488244" cy="420901"/>
          </a:xfrm>
          <a:prstGeom prst="triangle">
            <a:avLst/>
          </a:prstGeom>
          <a:solidFill>
            <a:srgbClr val="60A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onut 99">
            <a:extLst>
              <a:ext uri="{FF2B5EF4-FFF2-40B4-BE49-F238E27FC236}">
                <a16:creationId xmlns:a16="http://schemas.microsoft.com/office/drawing/2014/main" id="{17957252-D5CD-4A48-A261-4947E37C995A}"/>
              </a:ext>
            </a:extLst>
          </p:cNvPr>
          <p:cNvSpPr/>
          <p:nvPr/>
        </p:nvSpPr>
        <p:spPr>
          <a:xfrm flipH="1">
            <a:off x="6729642" y="3698735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7" name="Group 100">
            <a:extLst>
              <a:ext uri="{FF2B5EF4-FFF2-40B4-BE49-F238E27FC236}">
                <a16:creationId xmlns:a16="http://schemas.microsoft.com/office/drawing/2014/main" id="{4B2C9B5C-B250-42F9-9BD3-B21D3AC69FA7}"/>
              </a:ext>
            </a:extLst>
          </p:cNvPr>
          <p:cNvGrpSpPr/>
          <p:nvPr/>
        </p:nvGrpSpPr>
        <p:grpSpPr>
          <a:xfrm flipH="1">
            <a:off x="7534323" y="4090363"/>
            <a:ext cx="1762321" cy="446702"/>
            <a:chOff x="1793075" y="1466851"/>
            <a:chExt cx="1371600" cy="347664"/>
          </a:xfrm>
          <a:solidFill>
            <a:srgbClr val="67A995"/>
          </a:solidFill>
        </p:grpSpPr>
        <p:sp>
          <p:nvSpPr>
            <p:cNvPr id="48" name="Round Same Side Corner Rectangle 101">
              <a:extLst>
                <a:ext uri="{FF2B5EF4-FFF2-40B4-BE49-F238E27FC236}">
                  <a16:creationId xmlns:a16="http://schemas.microsoft.com/office/drawing/2014/main" id="{3403A654-BFB2-4DE4-8D76-1C14586A8F47}"/>
                </a:ext>
              </a:extLst>
            </p:cNvPr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84B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 Placeholder 3">
              <a:extLst>
                <a:ext uri="{FF2B5EF4-FFF2-40B4-BE49-F238E27FC236}">
                  <a16:creationId xmlns:a16="http://schemas.microsoft.com/office/drawing/2014/main" id="{61047059-370A-4E4C-889C-D1BE02EDEE7C}"/>
                </a:ext>
              </a:extLst>
            </p:cNvPr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50" name="Straight Connector 108">
            <a:extLst>
              <a:ext uri="{FF2B5EF4-FFF2-40B4-BE49-F238E27FC236}">
                <a16:creationId xmlns:a16="http://schemas.microsoft.com/office/drawing/2014/main" id="{C74F3496-408E-4EE5-877A-DCE53B0EE4D1}"/>
              </a:ext>
            </a:extLst>
          </p:cNvPr>
          <p:cNvCxnSpPr/>
          <p:nvPr/>
        </p:nvCxnSpPr>
        <p:spPr>
          <a:xfrm>
            <a:off x="5358117" y="14589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110">
            <a:extLst>
              <a:ext uri="{FF2B5EF4-FFF2-40B4-BE49-F238E27FC236}">
                <a16:creationId xmlns:a16="http://schemas.microsoft.com/office/drawing/2014/main" id="{27120D9F-AEB2-4A98-BE0D-241B3308BF37}"/>
              </a:ext>
            </a:extLst>
          </p:cNvPr>
          <p:cNvCxnSpPr/>
          <p:nvPr/>
        </p:nvCxnSpPr>
        <p:spPr>
          <a:xfrm rot="10800000" flipV="1">
            <a:off x="5358117" y="27471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111">
            <a:extLst>
              <a:ext uri="{FF2B5EF4-FFF2-40B4-BE49-F238E27FC236}">
                <a16:creationId xmlns:a16="http://schemas.microsoft.com/office/drawing/2014/main" id="{AC8C82B9-8F98-40D0-9173-6392CFAB172B}"/>
              </a:ext>
            </a:extLst>
          </p:cNvPr>
          <p:cNvCxnSpPr/>
          <p:nvPr/>
        </p:nvCxnSpPr>
        <p:spPr>
          <a:xfrm rot="10800000" flipV="1">
            <a:off x="5358117" y="45988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112">
            <a:extLst>
              <a:ext uri="{FF2B5EF4-FFF2-40B4-BE49-F238E27FC236}">
                <a16:creationId xmlns:a16="http://schemas.microsoft.com/office/drawing/2014/main" id="{2B57311A-A1DD-4391-9902-A6F1B90ADDFF}"/>
              </a:ext>
            </a:extLst>
          </p:cNvPr>
          <p:cNvCxnSpPr/>
          <p:nvPr/>
        </p:nvCxnSpPr>
        <p:spPr>
          <a:xfrm>
            <a:off x="5358117" y="35228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osceles Triangle 114">
            <a:extLst>
              <a:ext uri="{FF2B5EF4-FFF2-40B4-BE49-F238E27FC236}">
                <a16:creationId xmlns:a16="http://schemas.microsoft.com/office/drawing/2014/main" id="{BE02FECB-3F5E-449C-8E5E-FD411B939C2A}"/>
              </a:ext>
            </a:extLst>
          </p:cNvPr>
          <p:cNvSpPr/>
          <p:nvPr/>
        </p:nvSpPr>
        <p:spPr>
          <a:xfrm rot="18000000">
            <a:off x="4047861" y="1459479"/>
            <a:ext cx="488244" cy="420901"/>
          </a:xfrm>
          <a:prstGeom prst="triangle">
            <a:avLst/>
          </a:prstGeom>
          <a:solidFill>
            <a:srgbClr val="60A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Donut 115">
            <a:extLst>
              <a:ext uri="{FF2B5EF4-FFF2-40B4-BE49-F238E27FC236}">
                <a16:creationId xmlns:a16="http://schemas.microsoft.com/office/drawing/2014/main" id="{7E38FD89-F8B0-4DA6-9FD2-C320BAF8A4D3}"/>
              </a:ext>
            </a:extLst>
          </p:cNvPr>
          <p:cNvSpPr/>
          <p:nvPr/>
        </p:nvSpPr>
        <p:spPr>
          <a:xfrm>
            <a:off x="3956854" y="736900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6" name="Group 54">
            <a:extLst>
              <a:ext uri="{FF2B5EF4-FFF2-40B4-BE49-F238E27FC236}">
                <a16:creationId xmlns:a16="http://schemas.microsoft.com/office/drawing/2014/main" id="{46936DBD-E737-49B1-8451-0604A0D6F916}"/>
              </a:ext>
            </a:extLst>
          </p:cNvPr>
          <p:cNvGrpSpPr/>
          <p:nvPr/>
        </p:nvGrpSpPr>
        <p:grpSpPr>
          <a:xfrm>
            <a:off x="2833981" y="1128529"/>
            <a:ext cx="1762321" cy="446702"/>
            <a:chOff x="1793078" y="1466850"/>
            <a:chExt cx="1371600" cy="347664"/>
          </a:xfrm>
          <a:solidFill>
            <a:srgbClr val="67A995"/>
          </a:solidFill>
        </p:grpSpPr>
        <p:sp>
          <p:nvSpPr>
            <p:cNvPr id="57" name="Round Same Side Corner Rectangle 117">
              <a:extLst>
                <a:ext uri="{FF2B5EF4-FFF2-40B4-BE49-F238E27FC236}">
                  <a16:creationId xmlns:a16="http://schemas.microsoft.com/office/drawing/2014/main" id="{D107BD4E-5EDE-4BF8-8056-BE76BBF0F867}"/>
                </a:ext>
              </a:extLst>
            </p:cNvPr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84B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Text Placeholder 3">
              <a:extLst>
                <a:ext uri="{FF2B5EF4-FFF2-40B4-BE49-F238E27FC236}">
                  <a16:creationId xmlns:a16="http://schemas.microsoft.com/office/drawing/2014/main" id="{00FAABEB-1579-49B6-BD62-E2EFB6E424DE}"/>
                </a:ext>
              </a:extLst>
            </p:cNvPr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Isosceles Triangle 121">
            <a:extLst>
              <a:ext uri="{FF2B5EF4-FFF2-40B4-BE49-F238E27FC236}">
                <a16:creationId xmlns:a16="http://schemas.microsoft.com/office/drawing/2014/main" id="{A637A11D-F47C-4D5D-94AA-6B8A9C0CF824}"/>
              </a:ext>
            </a:extLst>
          </p:cNvPr>
          <p:cNvSpPr/>
          <p:nvPr/>
        </p:nvSpPr>
        <p:spPr>
          <a:xfrm rot="18000000">
            <a:off x="4047861" y="3469752"/>
            <a:ext cx="488244" cy="420901"/>
          </a:xfrm>
          <a:prstGeom prst="triangle">
            <a:avLst/>
          </a:prstGeom>
          <a:solidFill>
            <a:srgbClr val="60A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Donut 122">
            <a:extLst>
              <a:ext uri="{FF2B5EF4-FFF2-40B4-BE49-F238E27FC236}">
                <a16:creationId xmlns:a16="http://schemas.microsoft.com/office/drawing/2014/main" id="{C3D0971B-44B9-42CA-B053-A8C234411670}"/>
              </a:ext>
            </a:extLst>
          </p:cNvPr>
          <p:cNvSpPr/>
          <p:nvPr/>
        </p:nvSpPr>
        <p:spPr>
          <a:xfrm>
            <a:off x="3956854" y="2747173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1" name="Group 79">
            <a:extLst>
              <a:ext uri="{FF2B5EF4-FFF2-40B4-BE49-F238E27FC236}">
                <a16:creationId xmlns:a16="http://schemas.microsoft.com/office/drawing/2014/main" id="{ED441EF2-5D39-4ED2-9A58-828DE7523226}"/>
              </a:ext>
            </a:extLst>
          </p:cNvPr>
          <p:cNvGrpSpPr/>
          <p:nvPr/>
        </p:nvGrpSpPr>
        <p:grpSpPr>
          <a:xfrm>
            <a:off x="2833983" y="3138801"/>
            <a:ext cx="1762321" cy="446702"/>
            <a:chOff x="1793079" y="1466851"/>
            <a:chExt cx="1371600" cy="347664"/>
          </a:xfrm>
          <a:solidFill>
            <a:srgbClr val="67A995"/>
          </a:solidFill>
        </p:grpSpPr>
        <p:sp>
          <p:nvSpPr>
            <p:cNvPr id="62" name="Round Same Side Corner Rectangle 124">
              <a:extLst>
                <a:ext uri="{FF2B5EF4-FFF2-40B4-BE49-F238E27FC236}">
                  <a16:creationId xmlns:a16="http://schemas.microsoft.com/office/drawing/2014/main" id="{DCE5B05F-1841-45BB-B54F-C7A5C73C0F90}"/>
                </a:ext>
              </a:extLst>
            </p:cNvPr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84B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 Placeholder 3">
              <a:extLst>
                <a:ext uri="{FF2B5EF4-FFF2-40B4-BE49-F238E27FC236}">
                  <a16:creationId xmlns:a16="http://schemas.microsoft.com/office/drawing/2014/main" id="{2F19A602-6E8B-42DF-82F2-20647CABC818}"/>
                </a:ext>
              </a:extLst>
            </p:cNvPr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64" name="Isosceles Triangle 128">
            <a:extLst>
              <a:ext uri="{FF2B5EF4-FFF2-40B4-BE49-F238E27FC236}">
                <a16:creationId xmlns:a16="http://schemas.microsoft.com/office/drawing/2014/main" id="{DC658EA8-A4D1-4508-8F19-24FD53DAFEDB}"/>
              </a:ext>
            </a:extLst>
          </p:cNvPr>
          <p:cNvSpPr/>
          <p:nvPr/>
        </p:nvSpPr>
        <p:spPr>
          <a:xfrm rot="18000000">
            <a:off x="4047861" y="5480023"/>
            <a:ext cx="488244" cy="420901"/>
          </a:xfrm>
          <a:prstGeom prst="triangle">
            <a:avLst/>
          </a:prstGeom>
          <a:solidFill>
            <a:srgbClr val="60A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Donut 129">
            <a:extLst>
              <a:ext uri="{FF2B5EF4-FFF2-40B4-BE49-F238E27FC236}">
                <a16:creationId xmlns:a16="http://schemas.microsoft.com/office/drawing/2014/main" id="{85047EAC-CB9C-4CCD-88EE-A88874DE14FA}"/>
              </a:ext>
            </a:extLst>
          </p:cNvPr>
          <p:cNvSpPr/>
          <p:nvPr/>
        </p:nvSpPr>
        <p:spPr>
          <a:xfrm>
            <a:off x="3956854" y="4757445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6" name="Group 86">
            <a:extLst>
              <a:ext uri="{FF2B5EF4-FFF2-40B4-BE49-F238E27FC236}">
                <a16:creationId xmlns:a16="http://schemas.microsoft.com/office/drawing/2014/main" id="{E347DEBE-6029-4D49-8E51-348B0CDF58AB}"/>
              </a:ext>
            </a:extLst>
          </p:cNvPr>
          <p:cNvGrpSpPr/>
          <p:nvPr/>
        </p:nvGrpSpPr>
        <p:grpSpPr>
          <a:xfrm>
            <a:off x="2833983" y="5149073"/>
            <a:ext cx="1762321" cy="446702"/>
            <a:chOff x="1793079" y="1466851"/>
            <a:chExt cx="1371600" cy="347664"/>
          </a:xfrm>
          <a:solidFill>
            <a:srgbClr val="67A995"/>
          </a:solidFill>
        </p:grpSpPr>
        <p:sp>
          <p:nvSpPr>
            <p:cNvPr id="67" name="Round Same Side Corner Rectangle 131">
              <a:extLst>
                <a:ext uri="{FF2B5EF4-FFF2-40B4-BE49-F238E27FC236}">
                  <a16:creationId xmlns:a16="http://schemas.microsoft.com/office/drawing/2014/main" id="{831D2BC4-FEF5-4377-BE7D-EEA1ACF7EA00}"/>
                </a:ext>
              </a:extLst>
            </p:cNvPr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84B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 Placeholder 3">
              <a:extLst>
                <a:ext uri="{FF2B5EF4-FFF2-40B4-BE49-F238E27FC236}">
                  <a16:creationId xmlns:a16="http://schemas.microsoft.com/office/drawing/2014/main" id="{105E7E70-1871-46E0-B956-2E2C3B745F06}"/>
                </a:ext>
              </a:extLst>
            </p:cNvPr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69" name="TextBox 23">
            <a:extLst>
              <a:ext uri="{FF2B5EF4-FFF2-40B4-BE49-F238E27FC236}">
                <a16:creationId xmlns:a16="http://schemas.microsoft.com/office/drawing/2014/main" id="{9ECCBF8D-999C-4F1E-96BD-A02B4EEF647F}"/>
              </a:ext>
            </a:extLst>
          </p:cNvPr>
          <p:cNvSpPr txBox="1"/>
          <p:nvPr/>
        </p:nvSpPr>
        <p:spPr>
          <a:xfrm>
            <a:off x="532890" y="51613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24">
            <a:extLst>
              <a:ext uri="{FF2B5EF4-FFF2-40B4-BE49-F238E27FC236}">
                <a16:creationId xmlns:a16="http://schemas.microsoft.com/office/drawing/2014/main" id="{BF7E55A1-9F49-44CC-AE38-3FB01D15813F}"/>
              </a:ext>
            </a:extLst>
          </p:cNvPr>
          <p:cNvSpPr txBox="1"/>
          <p:nvPr/>
        </p:nvSpPr>
        <p:spPr>
          <a:xfrm>
            <a:off x="1218831" y="47574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1" name="TextBox 23">
            <a:extLst>
              <a:ext uri="{FF2B5EF4-FFF2-40B4-BE49-F238E27FC236}">
                <a16:creationId xmlns:a16="http://schemas.microsoft.com/office/drawing/2014/main" id="{9175B82D-E7C1-4989-8DF8-8B1ABA77F217}"/>
              </a:ext>
            </a:extLst>
          </p:cNvPr>
          <p:cNvSpPr txBox="1"/>
          <p:nvPr/>
        </p:nvSpPr>
        <p:spPr>
          <a:xfrm>
            <a:off x="570990" y="35087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24">
            <a:extLst>
              <a:ext uri="{FF2B5EF4-FFF2-40B4-BE49-F238E27FC236}">
                <a16:creationId xmlns:a16="http://schemas.microsoft.com/office/drawing/2014/main" id="{37173302-0416-46F4-B5F0-E5F47AA198F9}"/>
              </a:ext>
            </a:extLst>
          </p:cNvPr>
          <p:cNvSpPr txBox="1"/>
          <p:nvPr/>
        </p:nvSpPr>
        <p:spPr>
          <a:xfrm>
            <a:off x="1256931" y="31048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3" name="TextBox 23">
            <a:extLst>
              <a:ext uri="{FF2B5EF4-FFF2-40B4-BE49-F238E27FC236}">
                <a16:creationId xmlns:a16="http://schemas.microsoft.com/office/drawing/2014/main" id="{F15E5D2F-3B59-4C37-873B-6C995392C77D}"/>
              </a:ext>
            </a:extLst>
          </p:cNvPr>
          <p:cNvSpPr txBox="1"/>
          <p:nvPr/>
        </p:nvSpPr>
        <p:spPr>
          <a:xfrm>
            <a:off x="570990" y="14522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24">
            <a:extLst>
              <a:ext uri="{FF2B5EF4-FFF2-40B4-BE49-F238E27FC236}">
                <a16:creationId xmlns:a16="http://schemas.microsoft.com/office/drawing/2014/main" id="{903C61B9-0F59-4EA8-8EB5-722882423EFB}"/>
              </a:ext>
            </a:extLst>
          </p:cNvPr>
          <p:cNvSpPr txBox="1"/>
          <p:nvPr/>
        </p:nvSpPr>
        <p:spPr>
          <a:xfrm>
            <a:off x="1256931" y="10483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5" name="TextBox 23">
            <a:extLst>
              <a:ext uri="{FF2B5EF4-FFF2-40B4-BE49-F238E27FC236}">
                <a16:creationId xmlns:a16="http://schemas.microsoft.com/office/drawing/2014/main" id="{9555746C-4203-4418-B3E7-E4743C233F8A}"/>
              </a:ext>
            </a:extLst>
          </p:cNvPr>
          <p:cNvSpPr txBox="1"/>
          <p:nvPr/>
        </p:nvSpPr>
        <p:spPr>
          <a:xfrm>
            <a:off x="9382375" y="24431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24">
            <a:extLst>
              <a:ext uri="{FF2B5EF4-FFF2-40B4-BE49-F238E27FC236}">
                <a16:creationId xmlns:a16="http://schemas.microsoft.com/office/drawing/2014/main" id="{D07C4748-051E-4138-8F84-6619C7E7371A}"/>
              </a:ext>
            </a:extLst>
          </p:cNvPr>
          <p:cNvSpPr txBox="1"/>
          <p:nvPr/>
        </p:nvSpPr>
        <p:spPr>
          <a:xfrm>
            <a:off x="9382375" y="20392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7" name="TextBox 23">
            <a:extLst>
              <a:ext uri="{FF2B5EF4-FFF2-40B4-BE49-F238E27FC236}">
                <a16:creationId xmlns:a16="http://schemas.microsoft.com/office/drawing/2014/main" id="{DA1CF319-1D78-4864-B9C7-999B68861983}"/>
              </a:ext>
            </a:extLst>
          </p:cNvPr>
          <p:cNvSpPr txBox="1"/>
          <p:nvPr/>
        </p:nvSpPr>
        <p:spPr>
          <a:xfrm>
            <a:off x="9382375" y="45100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TextBox 24">
            <a:extLst>
              <a:ext uri="{FF2B5EF4-FFF2-40B4-BE49-F238E27FC236}">
                <a16:creationId xmlns:a16="http://schemas.microsoft.com/office/drawing/2014/main" id="{8411FBFD-5751-4A45-A77D-8C0FE6863555}"/>
              </a:ext>
            </a:extLst>
          </p:cNvPr>
          <p:cNvSpPr txBox="1"/>
          <p:nvPr/>
        </p:nvSpPr>
        <p:spPr>
          <a:xfrm>
            <a:off x="9382375" y="41062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4431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5" grpId="0" animBg="1"/>
      <p:bldP spid="46" grpId="0" animBg="1"/>
      <p:bldP spid="54" grpId="0" animBg="1"/>
      <p:bldP spid="55" grpId="0" animBg="1"/>
      <p:bldP spid="59" grpId="0" animBg="1"/>
      <p:bldP spid="60" grpId="0" animBg="1"/>
      <p:bldP spid="64" grpId="0" animBg="1"/>
      <p:bldP spid="65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H_Other_1">
            <a:extLst>
              <a:ext uri="{FF2B5EF4-FFF2-40B4-BE49-F238E27FC236}">
                <a16:creationId xmlns:a16="http://schemas.microsoft.com/office/drawing/2014/main" id="{C31C34CC-0729-4495-8BDC-E0026DBC1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359" y="218398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Title_1">
            <a:extLst>
              <a:ext uri="{FF2B5EF4-FFF2-40B4-BE49-F238E27FC236}">
                <a16:creationId xmlns:a16="http://schemas.microsoft.com/office/drawing/2014/main" id="{ABD1087A-0B27-43B1-A2CE-7B397BB43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156" y="2970866"/>
            <a:ext cx="1089921" cy="1088246"/>
          </a:xfrm>
          <a:prstGeom prst="ellipse">
            <a:avLst/>
          </a:prstGeom>
          <a:solidFill>
            <a:srgbClr val="67A995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MH_SubTitle_3">
            <a:extLst>
              <a:ext uri="{FF2B5EF4-FFF2-40B4-BE49-F238E27FC236}">
                <a16:creationId xmlns:a16="http://schemas.microsoft.com/office/drawing/2014/main" id="{13F0CDAF-F41B-4782-8B26-C30F17773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5492" y="3240415"/>
            <a:ext cx="711545" cy="711546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67A99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67A99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MH_SubTitle_1">
            <a:extLst>
              <a:ext uri="{FF2B5EF4-FFF2-40B4-BE49-F238E27FC236}">
                <a16:creationId xmlns:a16="http://schemas.microsoft.com/office/drawing/2014/main" id="{58358F28-2BFA-41FA-9E88-7B77FC96A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160" y="1829045"/>
            <a:ext cx="709871" cy="711545"/>
          </a:xfrm>
          <a:prstGeom prst="ellipse">
            <a:avLst/>
          </a:prstGeom>
          <a:solidFill>
            <a:srgbClr val="67A99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MH_SubTitle_5">
            <a:extLst>
              <a:ext uri="{FF2B5EF4-FFF2-40B4-BE49-F238E27FC236}">
                <a16:creationId xmlns:a16="http://schemas.microsoft.com/office/drawing/2014/main" id="{D474EFB1-1CE7-4EEC-9436-7A0BB8A9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661" y="4261692"/>
            <a:ext cx="711545" cy="711546"/>
          </a:xfrm>
          <a:prstGeom prst="ellipse">
            <a:avLst/>
          </a:prstGeom>
          <a:solidFill>
            <a:srgbClr val="67A99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MH_Other_2">
            <a:extLst>
              <a:ext uri="{FF2B5EF4-FFF2-40B4-BE49-F238E27FC236}">
                <a16:creationId xmlns:a16="http://schemas.microsoft.com/office/drawing/2014/main" id="{09D37854-D250-46D7-8EC0-8BF876E983B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984541" y="218398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MH_Title_2">
            <a:extLst>
              <a:ext uri="{FF2B5EF4-FFF2-40B4-BE49-F238E27FC236}">
                <a16:creationId xmlns:a16="http://schemas.microsoft.com/office/drawing/2014/main" id="{F0C95E31-9616-4793-877B-A3E97799BF2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88970" y="2970866"/>
            <a:ext cx="1088246" cy="1088246"/>
          </a:xfrm>
          <a:prstGeom prst="ellipse">
            <a:avLst/>
          </a:prstGeom>
          <a:solidFill>
            <a:srgbClr val="447868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MH_SubTitle_4">
            <a:extLst>
              <a:ext uri="{FF2B5EF4-FFF2-40B4-BE49-F238E27FC236}">
                <a16:creationId xmlns:a16="http://schemas.microsoft.com/office/drawing/2014/main" id="{C7D37A31-D877-4C2B-B6C1-2E37B0F8333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156010" y="3240415"/>
            <a:ext cx="709871" cy="711546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67A99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67A99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MH_SubTitle_2">
            <a:extLst>
              <a:ext uri="{FF2B5EF4-FFF2-40B4-BE49-F238E27FC236}">
                <a16:creationId xmlns:a16="http://schemas.microsoft.com/office/drawing/2014/main" id="{727E22E5-5326-4162-A6A8-EAF095926C0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900342" y="1829045"/>
            <a:ext cx="711545" cy="711545"/>
          </a:xfrm>
          <a:prstGeom prst="ellipse">
            <a:avLst/>
          </a:prstGeom>
          <a:solidFill>
            <a:srgbClr val="447868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MH_SubTitle_6">
            <a:extLst>
              <a:ext uri="{FF2B5EF4-FFF2-40B4-BE49-F238E27FC236}">
                <a16:creationId xmlns:a16="http://schemas.microsoft.com/office/drawing/2014/main" id="{DF8E272D-EDD0-4F23-A265-AF651E4D99A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010841" y="4261692"/>
            <a:ext cx="709871" cy="711546"/>
          </a:xfrm>
          <a:prstGeom prst="ellipse">
            <a:avLst/>
          </a:prstGeom>
          <a:solidFill>
            <a:srgbClr val="447868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MH_Other_3">
            <a:extLst>
              <a:ext uri="{FF2B5EF4-FFF2-40B4-BE49-F238E27FC236}">
                <a16:creationId xmlns:a16="http://schemas.microsoft.com/office/drawing/2014/main" id="{0C5A4574-010E-4F38-A700-704BC6C997ED}"/>
              </a:ext>
            </a:extLst>
          </p:cNvPr>
          <p:cNvSpPr>
            <a:spLocks/>
          </p:cNvSpPr>
          <p:nvPr/>
        </p:nvSpPr>
        <p:spPr bwMode="auto">
          <a:xfrm rot="-2644669">
            <a:off x="4970449" y="256402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MH_Other_4">
            <a:extLst>
              <a:ext uri="{FF2B5EF4-FFF2-40B4-BE49-F238E27FC236}">
                <a16:creationId xmlns:a16="http://schemas.microsoft.com/office/drawing/2014/main" id="{C12D80B1-DCDC-412F-AE1F-1BB17CB96642}"/>
              </a:ext>
            </a:extLst>
          </p:cNvPr>
          <p:cNvSpPr>
            <a:spLocks/>
          </p:cNvSpPr>
          <p:nvPr/>
        </p:nvSpPr>
        <p:spPr bwMode="auto">
          <a:xfrm rot="-2644669" flipH="1" flipV="1">
            <a:off x="4953707" y="212538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" name="TextBox 23">
            <a:extLst>
              <a:ext uri="{FF2B5EF4-FFF2-40B4-BE49-F238E27FC236}">
                <a16:creationId xmlns:a16="http://schemas.microsoft.com/office/drawing/2014/main" id="{97578A62-D3AF-43A9-A763-D872F4B4A094}"/>
              </a:ext>
            </a:extLst>
          </p:cNvPr>
          <p:cNvSpPr txBox="1"/>
          <p:nvPr/>
        </p:nvSpPr>
        <p:spPr>
          <a:xfrm>
            <a:off x="4410402" y="493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>
            <a:extLst>
              <a:ext uri="{FF2B5EF4-FFF2-40B4-BE49-F238E27FC236}">
                <a16:creationId xmlns:a16="http://schemas.microsoft.com/office/drawing/2014/main" id="{300A7E7B-C4ED-4A07-9845-227EFF3F349B}"/>
              </a:ext>
            </a:extLst>
          </p:cNvPr>
          <p:cNvSpPr txBox="1"/>
          <p:nvPr/>
        </p:nvSpPr>
        <p:spPr>
          <a:xfrm>
            <a:off x="4410401" y="4679189"/>
            <a:ext cx="1620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>
            <a:extLst>
              <a:ext uri="{FF2B5EF4-FFF2-40B4-BE49-F238E27FC236}">
                <a16:creationId xmlns:a16="http://schemas.microsoft.com/office/drawing/2014/main" id="{9C0E0318-D8FB-45F5-873E-E5A60731E1A0}"/>
              </a:ext>
            </a:extLst>
          </p:cNvPr>
          <p:cNvSpPr txBox="1"/>
          <p:nvPr/>
        </p:nvSpPr>
        <p:spPr>
          <a:xfrm>
            <a:off x="8764687" y="493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5DBBBD39-2326-43CF-AC09-70308A219FA0}"/>
              </a:ext>
            </a:extLst>
          </p:cNvPr>
          <p:cNvSpPr txBox="1"/>
          <p:nvPr/>
        </p:nvSpPr>
        <p:spPr>
          <a:xfrm>
            <a:off x="8764686" y="4679189"/>
            <a:ext cx="1620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>
            <a:extLst>
              <a:ext uri="{FF2B5EF4-FFF2-40B4-BE49-F238E27FC236}">
                <a16:creationId xmlns:a16="http://schemas.microsoft.com/office/drawing/2014/main" id="{19C9A102-61D0-4E81-8518-393005D99F65}"/>
              </a:ext>
            </a:extLst>
          </p:cNvPr>
          <p:cNvSpPr txBox="1"/>
          <p:nvPr/>
        </p:nvSpPr>
        <p:spPr>
          <a:xfrm>
            <a:off x="1118562" y="15778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>
            <a:extLst>
              <a:ext uri="{FF2B5EF4-FFF2-40B4-BE49-F238E27FC236}">
                <a16:creationId xmlns:a16="http://schemas.microsoft.com/office/drawing/2014/main" id="{9B62608E-8589-45EE-BA5F-B9F81B2E59BB}"/>
              </a:ext>
            </a:extLst>
          </p:cNvPr>
          <p:cNvSpPr txBox="1"/>
          <p:nvPr/>
        </p:nvSpPr>
        <p:spPr>
          <a:xfrm>
            <a:off x="1118561" y="1326389"/>
            <a:ext cx="1620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>
            <a:extLst>
              <a:ext uri="{FF2B5EF4-FFF2-40B4-BE49-F238E27FC236}">
                <a16:creationId xmlns:a16="http://schemas.microsoft.com/office/drawing/2014/main" id="{219CB0C9-0662-47B5-B0CC-2A2F8A3CC698}"/>
              </a:ext>
            </a:extLst>
          </p:cNvPr>
          <p:cNvSpPr txBox="1"/>
          <p:nvPr/>
        </p:nvSpPr>
        <p:spPr>
          <a:xfrm>
            <a:off x="5472847" y="15778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>
            <a:extLst>
              <a:ext uri="{FF2B5EF4-FFF2-40B4-BE49-F238E27FC236}">
                <a16:creationId xmlns:a16="http://schemas.microsoft.com/office/drawing/2014/main" id="{F6E91937-D277-4F64-82B6-3C67F1396134}"/>
              </a:ext>
            </a:extLst>
          </p:cNvPr>
          <p:cNvSpPr txBox="1"/>
          <p:nvPr/>
        </p:nvSpPr>
        <p:spPr>
          <a:xfrm>
            <a:off x="5472846" y="1326389"/>
            <a:ext cx="1620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93330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7EF8D547-4EE3-4FDF-AF98-6BB8188325EA}"/>
              </a:ext>
            </a:extLst>
          </p:cNvPr>
          <p:cNvSpPr>
            <a:spLocks/>
          </p:cNvSpPr>
          <p:nvPr/>
        </p:nvSpPr>
        <p:spPr bwMode="auto">
          <a:xfrm>
            <a:off x="4014311" y="19032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F1A9B49E-2CB1-4AA4-BA56-0EDCD3339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118" y="2214637"/>
            <a:ext cx="3120755" cy="3120755"/>
          </a:xfrm>
          <a:prstGeom prst="ellipse">
            <a:avLst/>
          </a:prstGeom>
          <a:solidFill>
            <a:srgbClr val="84B6AE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1AF569C7-EA5D-4C35-94AB-58136E9BF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0028" y="27369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3C1EFD5E-BADD-4C70-BEB7-2AE5740FB3B6}"/>
              </a:ext>
            </a:extLst>
          </p:cNvPr>
          <p:cNvSpPr>
            <a:spLocks/>
          </p:cNvSpPr>
          <p:nvPr/>
        </p:nvSpPr>
        <p:spPr bwMode="auto">
          <a:xfrm>
            <a:off x="6015009" y="35272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536E7380-478D-49C1-8786-EAC526EDC8F2}"/>
              </a:ext>
            </a:extLst>
          </p:cNvPr>
          <p:cNvSpPr>
            <a:spLocks/>
          </p:cNvSpPr>
          <p:nvPr/>
        </p:nvSpPr>
        <p:spPr bwMode="auto">
          <a:xfrm flipH="1">
            <a:off x="4913369" y="35272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MH_Title_1">
            <a:extLst>
              <a:ext uri="{FF2B5EF4-FFF2-40B4-BE49-F238E27FC236}">
                <a16:creationId xmlns:a16="http://schemas.microsoft.com/office/drawing/2014/main" id="{896034F4-2FA4-4D01-A751-4E040BCFD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0973" y="48147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8" name="MH_SubTitle_1">
            <a:extLst>
              <a:ext uri="{FF2B5EF4-FFF2-40B4-BE49-F238E27FC236}">
                <a16:creationId xmlns:a16="http://schemas.microsoft.com/office/drawing/2014/main" id="{84390443-ADA6-4353-B831-79195E968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9376" y="3180666"/>
            <a:ext cx="1135124" cy="1135124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rgbClr val="67A995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rgbClr val="67A995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9" name="MH_SubTitle_3">
            <a:extLst>
              <a:ext uri="{FF2B5EF4-FFF2-40B4-BE49-F238E27FC236}">
                <a16:creationId xmlns:a16="http://schemas.microsoft.com/office/drawing/2014/main" id="{4BFD52CA-0A4E-4501-A6DC-CA53DBE36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2439" y="3180666"/>
            <a:ext cx="1135124" cy="1135124"/>
          </a:xfrm>
          <a:prstGeom prst="ellipse">
            <a:avLst/>
          </a:prstGeom>
          <a:solidFill>
            <a:schemeClr val="bg1"/>
          </a:solidFill>
          <a:ln>
            <a:solidFill>
              <a:srgbClr val="447868"/>
            </a:solidFill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rgbClr val="67A995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rgbClr val="67A995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97BA1985-57A4-40E1-A5A7-477C8398F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0071" y="1549972"/>
            <a:ext cx="1135124" cy="1133449"/>
          </a:xfrm>
          <a:prstGeom prst="ellipse">
            <a:avLst/>
          </a:prstGeom>
          <a:solidFill>
            <a:srgbClr val="60A095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F080D3A9-9485-4EB4-9533-9816EA7A6212}"/>
              </a:ext>
            </a:extLst>
          </p:cNvPr>
          <p:cNvSpPr txBox="1"/>
          <p:nvPr/>
        </p:nvSpPr>
        <p:spPr>
          <a:xfrm>
            <a:off x="8558156" y="37689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312D1119-53C1-4C8B-A915-C5812DC334DA}"/>
              </a:ext>
            </a:extLst>
          </p:cNvPr>
          <p:cNvSpPr txBox="1"/>
          <p:nvPr/>
        </p:nvSpPr>
        <p:spPr>
          <a:xfrm>
            <a:off x="8558155" y="33650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ACBD4A87-2515-4145-98C1-9484C5B9BB5F}"/>
              </a:ext>
            </a:extLst>
          </p:cNvPr>
          <p:cNvSpPr txBox="1"/>
          <p:nvPr/>
        </p:nvSpPr>
        <p:spPr>
          <a:xfrm>
            <a:off x="2136927" y="17023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8E2B9869-910B-4774-B8EA-8E3D1602F8B1}"/>
              </a:ext>
            </a:extLst>
          </p:cNvPr>
          <p:cNvSpPr txBox="1"/>
          <p:nvPr/>
        </p:nvSpPr>
        <p:spPr>
          <a:xfrm>
            <a:off x="2876268" y="12984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B4780AC6-E2DB-406A-B218-9633AC37B848}"/>
              </a:ext>
            </a:extLst>
          </p:cNvPr>
          <p:cNvSpPr txBox="1"/>
          <p:nvPr/>
        </p:nvSpPr>
        <p:spPr>
          <a:xfrm>
            <a:off x="1004778" y="37618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115CCDD1-F50E-4AA0-A5FE-0AB319B988C4}"/>
              </a:ext>
            </a:extLst>
          </p:cNvPr>
          <p:cNvSpPr txBox="1"/>
          <p:nvPr/>
        </p:nvSpPr>
        <p:spPr>
          <a:xfrm>
            <a:off x="1744119" y="33579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84436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81512"/>
            <a:ext cx="6858001" cy="1222103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5009403-CC11-42EE-B1F3-F31E8618CE1F}"/>
              </a:ext>
            </a:extLst>
          </p:cNvPr>
          <p:cNvSpPr/>
          <p:nvPr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C6563FF-3603-4293-B299-0BC9C20BA7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1656" y="4895997"/>
            <a:ext cx="1404858" cy="19620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E07FC1-E180-4005-ABB6-4016DD6BC4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5232400"/>
            <a:ext cx="1638301" cy="1625600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49760857-40B2-4469-986B-99A95BFCF394}"/>
              </a:ext>
            </a:extLst>
          </p:cNvPr>
          <p:cNvSpPr/>
          <p:nvPr/>
        </p:nvSpPr>
        <p:spPr>
          <a:xfrm>
            <a:off x="857043" y="2389240"/>
            <a:ext cx="2476091" cy="2506757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8B774C60-2E5D-4671-BB3D-F4F09EF2CBD0}"/>
              </a:ext>
            </a:extLst>
          </p:cNvPr>
          <p:cNvSpPr/>
          <p:nvPr/>
        </p:nvSpPr>
        <p:spPr>
          <a:xfrm>
            <a:off x="1521396" y="2652898"/>
            <a:ext cx="1108509" cy="52322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28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28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B3EDFCF-EBA3-4DE7-B70C-FD6962684C4E}"/>
              </a:ext>
            </a:extLst>
          </p:cNvPr>
          <p:cNvSpPr/>
          <p:nvPr/>
        </p:nvSpPr>
        <p:spPr>
          <a:xfrm>
            <a:off x="1852787" y="3001240"/>
            <a:ext cx="479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6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10C1EDA-42A6-4E2A-9DD6-38F6C5CD68C0}"/>
              </a:ext>
            </a:extLst>
          </p:cNvPr>
          <p:cNvSpPr/>
          <p:nvPr/>
        </p:nvSpPr>
        <p:spPr>
          <a:xfrm>
            <a:off x="1350739" y="3675744"/>
            <a:ext cx="1604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447868"/>
                </a:solidFill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CC5F425-620C-4C4B-8B9F-5090BA8D305A}"/>
              </a:ext>
            </a:extLst>
          </p:cNvPr>
          <p:cNvSpPr/>
          <p:nvPr/>
        </p:nvSpPr>
        <p:spPr>
          <a:xfrm>
            <a:off x="3449245" y="2389240"/>
            <a:ext cx="2476091" cy="2506757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EDE470B-D647-4ABB-9628-61E9BE63F58B}"/>
              </a:ext>
            </a:extLst>
          </p:cNvPr>
          <p:cNvSpPr/>
          <p:nvPr/>
        </p:nvSpPr>
        <p:spPr>
          <a:xfrm>
            <a:off x="4113598" y="2652898"/>
            <a:ext cx="1108509" cy="52322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28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28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0183E122-7D6D-4748-AF9F-222B1442E4FA}"/>
              </a:ext>
            </a:extLst>
          </p:cNvPr>
          <p:cNvSpPr/>
          <p:nvPr/>
        </p:nvSpPr>
        <p:spPr>
          <a:xfrm>
            <a:off x="4360030" y="3001240"/>
            <a:ext cx="5645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6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6608EA21-54B8-4906-A79D-11E93B548B98}"/>
              </a:ext>
            </a:extLst>
          </p:cNvPr>
          <p:cNvSpPr/>
          <p:nvPr/>
        </p:nvSpPr>
        <p:spPr>
          <a:xfrm>
            <a:off x="3942941" y="3675744"/>
            <a:ext cx="1604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447868"/>
                </a:solidFill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C1BBD71-ACFF-41AB-8449-7D011AD406C5}"/>
              </a:ext>
            </a:extLst>
          </p:cNvPr>
          <p:cNvSpPr/>
          <p:nvPr/>
        </p:nvSpPr>
        <p:spPr>
          <a:xfrm>
            <a:off x="6047509" y="2389240"/>
            <a:ext cx="2476091" cy="2506757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7B58B68-C1FB-4E07-B264-2ABAC16C81F3}"/>
              </a:ext>
            </a:extLst>
          </p:cNvPr>
          <p:cNvSpPr/>
          <p:nvPr/>
        </p:nvSpPr>
        <p:spPr>
          <a:xfrm>
            <a:off x="6711862" y="2652898"/>
            <a:ext cx="1108509" cy="52322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28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28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1C67FB06-60E2-4B67-A930-4081FC19BF6C}"/>
              </a:ext>
            </a:extLst>
          </p:cNvPr>
          <p:cNvSpPr/>
          <p:nvPr/>
        </p:nvSpPr>
        <p:spPr>
          <a:xfrm>
            <a:off x="6942264" y="3001240"/>
            <a:ext cx="5806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6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EADA711F-A13C-4ED0-B8F0-39EF1EA2DEE0}"/>
              </a:ext>
            </a:extLst>
          </p:cNvPr>
          <p:cNvSpPr/>
          <p:nvPr/>
        </p:nvSpPr>
        <p:spPr>
          <a:xfrm>
            <a:off x="6541205" y="3675744"/>
            <a:ext cx="1604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447868"/>
                </a:solidFill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B0CB684F-0B6E-48FE-A68F-033896DC2021}"/>
              </a:ext>
            </a:extLst>
          </p:cNvPr>
          <p:cNvSpPr/>
          <p:nvPr/>
        </p:nvSpPr>
        <p:spPr>
          <a:xfrm>
            <a:off x="8703150" y="2389240"/>
            <a:ext cx="2476091" cy="2506757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4F451094-C9A0-46F8-BB72-9B5D73AE9320}"/>
              </a:ext>
            </a:extLst>
          </p:cNvPr>
          <p:cNvSpPr/>
          <p:nvPr/>
        </p:nvSpPr>
        <p:spPr>
          <a:xfrm>
            <a:off x="9367503" y="2652898"/>
            <a:ext cx="1108509" cy="52322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28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28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FC031C4F-8037-4C80-A181-83B1C7F392A6}"/>
              </a:ext>
            </a:extLst>
          </p:cNvPr>
          <p:cNvSpPr/>
          <p:nvPr/>
        </p:nvSpPr>
        <p:spPr>
          <a:xfrm>
            <a:off x="9617141" y="3001240"/>
            <a:ext cx="561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6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86EBC8A8-2346-4CCA-9A2B-74E55D322EFB}"/>
              </a:ext>
            </a:extLst>
          </p:cNvPr>
          <p:cNvSpPr/>
          <p:nvPr/>
        </p:nvSpPr>
        <p:spPr>
          <a:xfrm>
            <a:off x="9196846" y="3675744"/>
            <a:ext cx="1604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447868"/>
                </a:solidFill>
                <a:ea typeface="微软雅黑" panose="020B0503020204020204" pitchFamily="34" charset="-122"/>
              </a:rPr>
              <a:t>相关标题文字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E9D4B8F2-D32D-4DED-868B-8314ED80E0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043" y="943897"/>
            <a:ext cx="1854307" cy="1708998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CBFB43A1-5C04-4100-B115-A5CA5511F5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80062" y="4147196"/>
            <a:ext cx="1082384" cy="1646049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59FC045F-79F6-4EA9-9C8F-9CC370CFBD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619192">
            <a:off x="11037859" y="-11807"/>
            <a:ext cx="1144585" cy="2449339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BA546C4C-C49C-489F-BA2B-086AC31AF3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0629" y="4895998"/>
            <a:ext cx="1657304" cy="89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9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49" grpId="0"/>
      <p:bldP spid="25" grpId="0"/>
      <p:bldP spid="26" grpId="0"/>
      <p:bldP spid="53" grpId="0" animBg="1"/>
      <p:bldP spid="54" grpId="0"/>
      <p:bldP spid="55" grpId="0"/>
      <p:bldP spid="56" grpId="0"/>
      <p:bldP spid="58" grpId="0" animBg="1"/>
      <p:bldP spid="59" grpId="0"/>
      <p:bldP spid="60" grpId="0"/>
      <p:bldP spid="61" grpId="0"/>
      <p:bldP spid="62" grpId="0" animBg="1"/>
      <p:bldP spid="63" grpId="0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8"/>
            <a:ext cx="6858001" cy="12192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5009403-CC11-42EE-B1F3-F31E8618CE1F}"/>
              </a:ext>
            </a:extLst>
          </p:cNvPr>
          <p:cNvSpPr/>
          <p:nvPr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AFFF5CB-0E6B-4766-8B64-7816D898C3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295273">
            <a:off x="2940524" y="1767015"/>
            <a:ext cx="2433537" cy="138901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FDDA4E9-409D-43DE-AB40-EFB7B3AF538F}"/>
              </a:ext>
            </a:extLst>
          </p:cNvPr>
          <p:cNvSpPr/>
          <p:nvPr/>
        </p:nvSpPr>
        <p:spPr>
          <a:xfrm>
            <a:off x="4093027" y="1669142"/>
            <a:ext cx="4005943" cy="4005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C0F320C-0AF5-4127-BAC4-02E22356D8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83196">
            <a:off x="7172782" y="1413170"/>
            <a:ext cx="1328682" cy="27004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DE0A58-7D3E-466C-8F1C-8F01F18C2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703617">
            <a:off x="3590405" y="3583714"/>
            <a:ext cx="1483794" cy="162823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CDDDD80-2A92-4EFE-B69D-527C8C6038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2660" y="4118912"/>
            <a:ext cx="1072404" cy="1294917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7ACB44C6-3321-41C4-9D90-B738DDEEF280}"/>
              </a:ext>
            </a:extLst>
          </p:cNvPr>
          <p:cNvSpPr/>
          <p:nvPr/>
        </p:nvSpPr>
        <p:spPr>
          <a:xfrm>
            <a:off x="4968668" y="4180585"/>
            <a:ext cx="2339102" cy="954107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r>
              <a:rPr lang="zh-CN" altLang="en-US" sz="2800" dirty="0">
                <a:solidFill>
                  <a:srgbClr val="447868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1452CF1-0431-44C7-B6D7-6E46445D6A8B}"/>
              </a:ext>
            </a:extLst>
          </p:cNvPr>
          <p:cNvSpPr/>
          <p:nvPr/>
        </p:nvSpPr>
        <p:spPr>
          <a:xfrm>
            <a:off x="5777116" y="3151022"/>
            <a:ext cx="820874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r>
              <a:rPr lang="en-US" altLang="zh-CN" sz="54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54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D598D7D-C37D-4E4A-B1A4-B2446C798699}"/>
              </a:ext>
            </a:extLst>
          </p:cNvPr>
          <p:cNvSpPr/>
          <p:nvPr/>
        </p:nvSpPr>
        <p:spPr>
          <a:xfrm>
            <a:off x="5307683" y="2539254"/>
            <a:ext cx="1503040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0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40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7070E4F-205D-42B9-83BB-0C22F14E235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07102" y="4383313"/>
            <a:ext cx="1699407" cy="248920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C559C5D-1481-456B-8A5B-558BDFCA47F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772" y="0"/>
            <a:ext cx="1858840" cy="18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39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3" grpId="0"/>
      <p:bldP spid="44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25">
            <a:extLst>
              <a:ext uri="{FF2B5EF4-FFF2-40B4-BE49-F238E27FC236}">
                <a16:creationId xmlns:a16="http://schemas.microsoft.com/office/drawing/2014/main" id="{0C108419-E8DD-48E7-B7F3-6D203378AD5F}"/>
              </a:ext>
            </a:extLst>
          </p:cNvPr>
          <p:cNvSpPr/>
          <p:nvPr/>
        </p:nvSpPr>
        <p:spPr>
          <a:xfrm>
            <a:off x="2679115" y="1757871"/>
            <a:ext cx="640703" cy="384003"/>
          </a:xfrm>
          <a:prstGeom prst="homePlate">
            <a:avLst/>
          </a:prstGeom>
          <a:solidFill>
            <a:schemeClr val="bg1"/>
          </a:soli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rgbClr val="67A995"/>
                </a:solidFill>
              </a:rPr>
              <a:t>01</a:t>
            </a:r>
            <a:endParaRPr lang="en-GB" sz="2109" dirty="0">
              <a:solidFill>
                <a:srgbClr val="67A995"/>
              </a:solidFill>
            </a:endParaRPr>
          </a:p>
        </p:txBody>
      </p:sp>
      <p:sp>
        <p:nvSpPr>
          <p:cNvPr id="3" name="Rectangle 26">
            <a:extLst>
              <a:ext uri="{FF2B5EF4-FFF2-40B4-BE49-F238E27FC236}">
                <a16:creationId xmlns:a16="http://schemas.microsoft.com/office/drawing/2014/main" id="{E199A1D9-B187-4562-8598-0AC1962B551E}"/>
              </a:ext>
            </a:extLst>
          </p:cNvPr>
          <p:cNvSpPr/>
          <p:nvPr/>
        </p:nvSpPr>
        <p:spPr>
          <a:xfrm>
            <a:off x="3375699" y="1767497"/>
            <a:ext cx="3925222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Pentagon 33">
            <a:extLst>
              <a:ext uri="{FF2B5EF4-FFF2-40B4-BE49-F238E27FC236}">
                <a16:creationId xmlns:a16="http://schemas.microsoft.com/office/drawing/2014/main" id="{D3AA6ED2-E4E0-4081-A413-7C8BD5DF98A1}"/>
              </a:ext>
            </a:extLst>
          </p:cNvPr>
          <p:cNvSpPr/>
          <p:nvPr/>
        </p:nvSpPr>
        <p:spPr>
          <a:xfrm>
            <a:off x="2679115" y="2697039"/>
            <a:ext cx="640703" cy="384003"/>
          </a:xfrm>
          <a:prstGeom prst="homePlate">
            <a:avLst/>
          </a:prstGeom>
          <a:solidFill>
            <a:srgbClr val="67A995"/>
          </a:soli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bg1"/>
                </a:solidFill>
              </a:rPr>
              <a:t>02</a:t>
            </a:r>
            <a:endParaRPr lang="en-GB" sz="2109" dirty="0">
              <a:solidFill>
                <a:schemeClr val="bg1"/>
              </a:solidFill>
            </a:endParaRPr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C23A9E62-401D-4889-A672-E83175969742}"/>
              </a:ext>
            </a:extLst>
          </p:cNvPr>
          <p:cNvSpPr/>
          <p:nvPr/>
        </p:nvSpPr>
        <p:spPr>
          <a:xfrm>
            <a:off x="3375699" y="2706664"/>
            <a:ext cx="346953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Pentagon 36">
            <a:extLst>
              <a:ext uri="{FF2B5EF4-FFF2-40B4-BE49-F238E27FC236}">
                <a16:creationId xmlns:a16="http://schemas.microsoft.com/office/drawing/2014/main" id="{585337D5-2D08-468E-97AB-867C1B19A511}"/>
              </a:ext>
            </a:extLst>
          </p:cNvPr>
          <p:cNvSpPr/>
          <p:nvPr/>
        </p:nvSpPr>
        <p:spPr>
          <a:xfrm>
            <a:off x="2679115" y="3622888"/>
            <a:ext cx="640703" cy="384003"/>
          </a:xfrm>
          <a:prstGeom prst="homePlate">
            <a:avLst/>
          </a:prstGeom>
          <a:solidFill>
            <a:schemeClr val="bg1"/>
          </a:soli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rgbClr val="67A995"/>
                </a:solidFill>
              </a:rPr>
              <a:t>03</a:t>
            </a:r>
            <a:endParaRPr lang="en-GB" sz="2109" dirty="0">
              <a:solidFill>
                <a:srgbClr val="67A995"/>
              </a:solidFill>
            </a:endParaRPr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511EFFBF-01D6-445F-B17D-D172EC8F64CE}"/>
              </a:ext>
            </a:extLst>
          </p:cNvPr>
          <p:cNvSpPr/>
          <p:nvPr/>
        </p:nvSpPr>
        <p:spPr>
          <a:xfrm>
            <a:off x="3375701" y="3632512"/>
            <a:ext cx="330484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Pentagon 39">
            <a:extLst>
              <a:ext uri="{FF2B5EF4-FFF2-40B4-BE49-F238E27FC236}">
                <a16:creationId xmlns:a16="http://schemas.microsoft.com/office/drawing/2014/main" id="{F35F7296-98E0-4E2D-8500-B3E073788CD4}"/>
              </a:ext>
            </a:extLst>
          </p:cNvPr>
          <p:cNvSpPr/>
          <p:nvPr/>
        </p:nvSpPr>
        <p:spPr>
          <a:xfrm>
            <a:off x="2679115" y="4591600"/>
            <a:ext cx="640703" cy="384003"/>
          </a:xfrm>
          <a:prstGeom prst="homePlate">
            <a:avLst/>
          </a:prstGeom>
          <a:solidFill>
            <a:srgbClr val="67A995"/>
          </a:soli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bg1"/>
                </a:solidFill>
              </a:rPr>
              <a:t>04</a:t>
            </a:r>
            <a:endParaRPr lang="en-GB" sz="2109" dirty="0">
              <a:solidFill>
                <a:schemeClr val="bg1"/>
              </a:solidFill>
            </a:endParaRPr>
          </a:p>
        </p:txBody>
      </p:sp>
      <p:sp>
        <p:nvSpPr>
          <p:cNvPr id="9" name="Rectangle 40">
            <a:extLst>
              <a:ext uri="{FF2B5EF4-FFF2-40B4-BE49-F238E27FC236}">
                <a16:creationId xmlns:a16="http://schemas.microsoft.com/office/drawing/2014/main" id="{F2293BC5-7500-4D50-9082-B8BC62FBD009}"/>
              </a:ext>
            </a:extLst>
          </p:cNvPr>
          <p:cNvSpPr/>
          <p:nvPr/>
        </p:nvSpPr>
        <p:spPr>
          <a:xfrm>
            <a:off x="3375700" y="4601226"/>
            <a:ext cx="3014515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37C848D6-08BA-4430-B0C4-453EAB02F2E4}"/>
              </a:ext>
            </a:extLst>
          </p:cNvPr>
          <p:cNvGrpSpPr/>
          <p:nvPr/>
        </p:nvGrpSpPr>
        <p:grpSpPr>
          <a:xfrm>
            <a:off x="7005146" y="2478800"/>
            <a:ext cx="2222628" cy="964353"/>
            <a:chOff x="5621315" y="2514600"/>
            <a:chExt cx="2107496" cy="914400"/>
          </a:xfrm>
        </p:grpSpPr>
        <p:sp>
          <p:nvSpPr>
            <p:cNvPr id="11" name="Parallelogram 14">
              <a:extLst>
                <a:ext uri="{FF2B5EF4-FFF2-40B4-BE49-F238E27FC236}">
                  <a16:creationId xmlns:a16="http://schemas.microsoft.com/office/drawing/2014/main" id="{A2EE7059-AEB0-42B2-916E-2F4DFAB4B964}"/>
                </a:ext>
              </a:extLst>
            </p:cNvPr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AutoShape 59">
              <a:extLst>
                <a:ext uri="{FF2B5EF4-FFF2-40B4-BE49-F238E27FC236}">
                  <a16:creationId xmlns:a16="http://schemas.microsoft.com/office/drawing/2014/main" id="{BFEABF80-73C5-488E-BAFD-C3A5924000DF}"/>
                </a:ext>
              </a:extLst>
            </p:cNvPr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67A99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3" name="Group 1">
            <a:extLst>
              <a:ext uri="{FF2B5EF4-FFF2-40B4-BE49-F238E27FC236}">
                <a16:creationId xmlns:a16="http://schemas.microsoft.com/office/drawing/2014/main" id="{2688CDA2-E4F3-47A7-BADE-F8660C7F169E}"/>
              </a:ext>
            </a:extLst>
          </p:cNvPr>
          <p:cNvGrpSpPr/>
          <p:nvPr/>
        </p:nvGrpSpPr>
        <p:grpSpPr>
          <a:xfrm>
            <a:off x="7575465" y="1208725"/>
            <a:ext cx="2222628" cy="964353"/>
            <a:chOff x="6162090" y="1310315"/>
            <a:chExt cx="2107496" cy="914400"/>
          </a:xfrm>
        </p:grpSpPr>
        <p:sp>
          <p:nvSpPr>
            <p:cNvPr id="14" name="Parallelogram 13">
              <a:extLst>
                <a:ext uri="{FF2B5EF4-FFF2-40B4-BE49-F238E27FC236}">
                  <a16:creationId xmlns:a16="http://schemas.microsoft.com/office/drawing/2014/main" id="{50466398-1C9A-4F27-88D5-B5FF370F9FB0}"/>
                </a:ext>
              </a:extLst>
            </p:cNvPr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67A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" name="Group 42">
              <a:extLst>
                <a:ext uri="{FF2B5EF4-FFF2-40B4-BE49-F238E27FC236}">
                  <a16:creationId xmlns:a16="http://schemas.microsoft.com/office/drawing/2014/main" id="{55632248-F228-408D-9778-9AC8B26461C8}"/>
                </a:ext>
              </a:extLst>
            </p:cNvPr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6" name="AutoShape 110">
                <a:extLst>
                  <a:ext uri="{FF2B5EF4-FFF2-40B4-BE49-F238E27FC236}">
                    <a16:creationId xmlns:a16="http://schemas.microsoft.com/office/drawing/2014/main" id="{EA70A96A-97EB-490D-8A63-6437C40262C4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7" name="AutoShape 111">
                <a:extLst>
                  <a:ext uri="{FF2B5EF4-FFF2-40B4-BE49-F238E27FC236}">
                    <a16:creationId xmlns:a16="http://schemas.microsoft.com/office/drawing/2014/main" id="{58FB3718-37AB-40DF-AEAE-48B74B14798B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8" name="Group 5">
            <a:extLst>
              <a:ext uri="{FF2B5EF4-FFF2-40B4-BE49-F238E27FC236}">
                <a16:creationId xmlns:a16="http://schemas.microsoft.com/office/drawing/2014/main" id="{6D65AB39-9426-4F5E-A0F0-E051C51E6C4D}"/>
              </a:ext>
            </a:extLst>
          </p:cNvPr>
          <p:cNvGrpSpPr/>
          <p:nvPr/>
        </p:nvGrpSpPr>
        <p:grpSpPr>
          <a:xfrm>
            <a:off x="5774076" y="5018950"/>
            <a:ext cx="2222628" cy="964353"/>
            <a:chOff x="4454013" y="4923170"/>
            <a:chExt cx="2107496" cy="914400"/>
          </a:xfrm>
        </p:grpSpPr>
        <p:sp>
          <p:nvSpPr>
            <p:cNvPr id="19" name="Parallelogram 16">
              <a:extLst>
                <a:ext uri="{FF2B5EF4-FFF2-40B4-BE49-F238E27FC236}">
                  <a16:creationId xmlns:a16="http://schemas.microsoft.com/office/drawing/2014/main" id="{3DDC7718-463C-4F69-9547-B7000BAA2A92}"/>
                </a:ext>
              </a:extLst>
            </p:cNvPr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" name="Group 45">
              <a:extLst>
                <a:ext uri="{FF2B5EF4-FFF2-40B4-BE49-F238E27FC236}">
                  <a16:creationId xmlns:a16="http://schemas.microsoft.com/office/drawing/2014/main" id="{1627BBDB-378A-42ED-8920-E969C3A8033F}"/>
                </a:ext>
              </a:extLst>
            </p:cNvPr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21" name="AutoShape 113">
                <a:extLst>
                  <a:ext uri="{FF2B5EF4-FFF2-40B4-BE49-F238E27FC236}">
                    <a16:creationId xmlns:a16="http://schemas.microsoft.com/office/drawing/2014/main" id="{E9EE459F-F1E0-415B-9684-A43A070F9B13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67A99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rgbClr val="67A995"/>
                  </a:solidFill>
                  <a:sym typeface="Gill Sans" charset="0"/>
                </a:endParaRPr>
              </a:p>
            </p:txBody>
          </p:sp>
          <p:sp>
            <p:nvSpPr>
              <p:cNvPr id="22" name="AutoShape 114">
                <a:extLst>
                  <a:ext uri="{FF2B5EF4-FFF2-40B4-BE49-F238E27FC236}">
                    <a16:creationId xmlns:a16="http://schemas.microsoft.com/office/drawing/2014/main" id="{25BFC50B-BB82-4F20-AC24-57C37987E556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23" name="Group 4">
            <a:extLst>
              <a:ext uri="{FF2B5EF4-FFF2-40B4-BE49-F238E27FC236}">
                <a16:creationId xmlns:a16="http://schemas.microsoft.com/office/drawing/2014/main" id="{AE07D7AA-01BE-4A6B-8D98-63BF2B7570C6}"/>
              </a:ext>
            </a:extLst>
          </p:cNvPr>
          <p:cNvGrpSpPr/>
          <p:nvPr/>
        </p:nvGrpSpPr>
        <p:grpSpPr>
          <a:xfrm>
            <a:off x="6394450" y="3748875"/>
            <a:ext cx="2222628" cy="964353"/>
            <a:chOff x="5042252" y="3718885"/>
            <a:chExt cx="2107496" cy="914400"/>
          </a:xfrm>
        </p:grpSpPr>
        <p:sp>
          <p:nvSpPr>
            <p:cNvPr id="24" name="Parallelogram 15">
              <a:extLst>
                <a:ext uri="{FF2B5EF4-FFF2-40B4-BE49-F238E27FC236}">
                  <a16:creationId xmlns:a16="http://schemas.microsoft.com/office/drawing/2014/main" id="{EA657E8E-CFEB-4B2B-BF60-077222226B21}"/>
                </a:ext>
              </a:extLst>
            </p:cNvPr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67A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5" name="Group 48">
              <a:extLst>
                <a:ext uri="{FF2B5EF4-FFF2-40B4-BE49-F238E27FC236}">
                  <a16:creationId xmlns:a16="http://schemas.microsoft.com/office/drawing/2014/main" id="{0001F708-7EDE-462F-BFC3-6B80617F45C6}"/>
                </a:ext>
              </a:extLst>
            </p:cNvPr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26" name="AutoShape 120">
                <a:extLst>
                  <a:ext uri="{FF2B5EF4-FFF2-40B4-BE49-F238E27FC236}">
                    <a16:creationId xmlns:a16="http://schemas.microsoft.com/office/drawing/2014/main" id="{A8237A29-5F0D-4A70-B852-42E58278FA61}"/>
                  </a:ext>
                </a:extLst>
              </p:cNvPr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7" name="AutoShape 121">
                <a:extLst>
                  <a:ext uri="{FF2B5EF4-FFF2-40B4-BE49-F238E27FC236}">
                    <a16:creationId xmlns:a16="http://schemas.microsoft.com/office/drawing/2014/main" id="{69167CAC-13DE-487A-960C-8BD76D95A9E8}"/>
                  </a:ext>
                </a:extLst>
              </p:cNvPr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8" name="AutoShape 122">
                <a:extLst>
                  <a:ext uri="{FF2B5EF4-FFF2-40B4-BE49-F238E27FC236}">
                    <a16:creationId xmlns:a16="http://schemas.microsoft.com/office/drawing/2014/main" id="{9A76273A-A27B-4094-BC8A-A28951AAA184}"/>
                  </a:ext>
                </a:extLst>
              </p:cNvPr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736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AutoShape 8">
            <a:extLst>
              <a:ext uri="{FF2B5EF4-FFF2-40B4-BE49-F238E27FC236}">
                <a16:creationId xmlns:a16="http://schemas.microsoft.com/office/drawing/2014/main" id="{5907459B-7534-4E65-8DBC-A890B422F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8473" y="1515989"/>
            <a:ext cx="2350611" cy="2348938"/>
          </a:xfrm>
          <a:prstGeom prst="diamond">
            <a:avLst/>
          </a:pr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18" name="AutoShape 9">
            <a:extLst>
              <a:ext uri="{FF2B5EF4-FFF2-40B4-BE49-F238E27FC236}">
                <a16:creationId xmlns:a16="http://schemas.microsoft.com/office/drawing/2014/main" id="{E3FD8AD4-F69C-4472-A9CC-6FAC5D60C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661" y="1515989"/>
            <a:ext cx="2350611" cy="2348938"/>
          </a:xfrm>
          <a:prstGeom prst="diamond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AutoShape 11">
            <a:extLst>
              <a:ext uri="{FF2B5EF4-FFF2-40B4-BE49-F238E27FC236}">
                <a16:creationId xmlns:a16="http://schemas.microsoft.com/office/drawing/2014/main" id="{24D572DD-519D-4949-B414-0BC66810C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5115" y="2882157"/>
            <a:ext cx="2348938" cy="2348938"/>
          </a:xfrm>
          <a:prstGeom prst="diamond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AutoShape 13">
            <a:extLst>
              <a:ext uri="{FF2B5EF4-FFF2-40B4-BE49-F238E27FC236}">
                <a16:creationId xmlns:a16="http://schemas.microsoft.com/office/drawing/2014/main" id="{F7B238C1-8CF6-491F-BE1B-D7C0AA530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7921" y="2882157"/>
            <a:ext cx="2350611" cy="2348938"/>
          </a:xfrm>
          <a:prstGeom prst="diamond">
            <a:avLst/>
          </a:pr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23" name="AutoShape 10">
            <a:extLst>
              <a:ext uri="{FF2B5EF4-FFF2-40B4-BE49-F238E27FC236}">
                <a16:creationId xmlns:a16="http://schemas.microsoft.com/office/drawing/2014/main" id="{88772032-8796-4083-B446-F3ACDCA0D5A7}"/>
              </a:ext>
            </a:extLst>
          </p:cNvPr>
          <p:cNvSpPr>
            <a:spLocks/>
          </p:cNvSpPr>
          <p:nvPr/>
        </p:nvSpPr>
        <p:spPr bwMode="auto">
          <a:xfrm>
            <a:off x="3269378" y="3460850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Rectangle 21">
            <a:extLst>
              <a:ext uri="{FF2B5EF4-FFF2-40B4-BE49-F238E27FC236}">
                <a16:creationId xmlns:a16="http://schemas.microsoft.com/office/drawing/2014/main" id="{7B4D00DA-7AE6-4BFE-ADE3-CF85DF746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807" y="3989860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67A99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67A99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AutoShape 8">
            <a:extLst>
              <a:ext uri="{FF2B5EF4-FFF2-40B4-BE49-F238E27FC236}">
                <a16:creationId xmlns:a16="http://schemas.microsoft.com/office/drawing/2014/main" id="{8B5BC2EA-AF13-4708-B32B-F6202D531D5F}"/>
              </a:ext>
            </a:extLst>
          </p:cNvPr>
          <p:cNvSpPr>
            <a:spLocks/>
          </p:cNvSpPr>
          <p:nvPr/>
        </p:nvSpPr>
        <p:spPr bwMode="auto">
          <a:xfrm>
            <a:off x="4421244" y="2228621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Rectangle 21">
            <a:extLst>
              <a:ext uri="{FF2B5EF4-FFF2-40B4-BE49-F238E27FC236}">
                <a16:creationId xmlns:a16="http://schemas.microsoft.com/office/drawing/2014/main" id="{25EA2913-D08D-44B8-8B3B-9496F51B9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3022" y="267726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AutoShape 21">
            <a:extLst>
              <a:ext uri="{FF2B5EF4-FFF2-40B4-BE49-F238E27FC236}">
                <a16:creationId xmlns:a16="http://schemas.microsoft.com/office/drawing/2014/main" id="{E15DDDE8-62EB-4CAA-AFF7-43763449ABC8}"/>
              </a:ext>
            </a:extLst>
          </p:cNvPr>
          <p:cNvSpPr>
            <a:spLocks/>
          </p:cNvSpPr>
          <p:nvPr/>
        </p:nvSpPr>
        <p:spPr bwMode="auto">
          <a:xfrm>
            <a:off x="6840498" y="2253735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AutoShape 16">
            <a:extLst>
              <a:ext uri="{FF2B5EF4-FFF2-40B4-BE49-F238E27FC236}">
                <a16:creationId xmlns:a16="http://schemas.microsoft.com/office/drawing/2014/main" id="{FCCC63CA-7604-4659-957C-31DC5D195254}"/>
              </a:ext>
            </a:extLst>
          </p:cNvPr>
          <p:cNvSpPr>
            <a:spLocks/>
          </p:cNvSpPr>
          <p:nvPr/>
        </p:nvSpPr>
        <p:spPr bwMode="auto">
          <a:xfrm>
            <a:off x="8015805" y="3645876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Rectangle 21">
            <a:extLst>
              <a:ext uri="{FF2B5EF4-FFF2-40B4-BE49-F238E27FC236}">
                <a16:creationId xmlns:a16="http://schemas.microsoft.com/office/drawing/2014/main" id="{CD1CDBB6-9AE1-4F56-B2AA-0B821E6F0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915" y="2677268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67A99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67A99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Rectangle 21">
            <a:extLst>
              <a:ext uri="{FF2B5EF4-FFF2-40B4-BE49-F238E27FC236}">
                <a16:creationId xmlns:a16="http://schemas.microsoft.com/office/drawing/2014/main" id="{BDC5BB42-A8D0-4124-AC0B-2831962B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536" y="4039272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TextBox 23">
            <a:extLst>
              <a:ext uri="{FF2B5EF4-FFF2-40B4-BE49-F238E27FC236}">
                <a16:creationId xmlns:a16="http://schemas.microsoft.com/office/drawing/2014/main" id="{19D21FBC-D396-402F-B7C0-FF1663C53A7E}"/>
              </a:ext>
            </a:extLst>
          </p:cNvPr>
          <p:cNvSpPr txBox="1"/>
          <p:nvPr/>
        </p:nvSpPr>
        <p:spPr>
          <a:xfrm>
            <a:off x="552268" y="5049083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>
            <a:extLst>
              <a:ext uri="{FF2B5EF4-FFF2-40B4-BE49-F238E27FC236}">
                <a16:creationId xmlns:a16="http://schemas.microsoft.com/office/drawing/2014/main" id="{6C2DB694-683B-475B-9DEF-F2D93CA3D073}"/>
              </a:ext>
            </a:extLst>
          </p:cNvPr>
          <p:cNvSpPr txBox="1"/>
          <p:nvPr/>
        </p:nvSpPr>
        <p:spPr>
          <a:xfrm>
            <a:off x="552268" y="473232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>
            <a:extLst>
              <a:ext uri="{FF2B5EF4-FFF2-40B4-BE49-F238E27FC236}">
                <a16:creationId xmlns:a16="http://schemas.microsoft.com/office/drawing/2014/main" id="{1C853ED9-D713-441D-B32E-3CF4DC28B160}"/>
              </a:ext>
            </a:extLst>
          </p:cNvPr>
          <p:cNvSpPr txBox="1"/>
          <p:nvPr/>
        </p:nvSpPr>
        <p:spPr>
          <a:xfrm>
            <a:off x="2542734" y="958633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3">
            <a:extLst>
              <a:ext uri="{FF2B5EF4-FFF2-40B4-BE49-F238E27FC236}">
                <a16:creationId xmlns:a16="http://schemas.microsoft.com/office/drawing/2014/main" id="{B365D589-329C-49BE-AA5D-BEB8D6470E50}"/>
              </a:ext>
            </a:extLst>
          </p:cNvPr>
          <p:cNvSpPr txBox="1"/>
          <p:nvPr/>
        </p:nvSpPr>
        <p:spPr>
          <a:xfrm>
            <a:off x="5978641" y="920533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5" name="TextBox 23">
            <a:extLst>
              <a:ext uri="{FF2B5EF4-FFF2-40B4-BE49-F238E27FC236}">
                <a16:creationId xmlns:a16="http://schemas.microsoft.com/office/drawing/2014/main" id="{6B78318E-8156-4D4D-8E10-691C7616D00B}"/>
              </a:ext>
            </a:extLst>
          </p:cNvPr>
          <p:cNvSpPr txBox="1"/>
          <p:nvPr/>
        </p:nvSpPr>
        <p:spPr>
          <a:xfrm>
            <a:off x="8591368" y="5106233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>
            <a:extLst>
              <a:ext uri="{FF2B5EF4-FFF2-40B4-BE49-F238E27FC236}">
                <a16:creationId xmlns:a16="http://schemas.microsoft.com/office/drawing/2014/main" id="{9B401B21-BE4E-4F9A-916D-5ACBA0974687}"/>
              </a:ext>
            </a:extLst>
          </p:cNvPr>
          <p:cNvSpPr txBox="1"/>
          <p:nvPr/>
        </p:nvSpPr>
        <p:spPr>
          <a:xfrm>
            <a:off x="8640438" y="4813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AutoShape 8">
            <a:extLst>
              <a:ext uri="{FF2B5EF4-FFF2-40B4-BE49-F238E27FC236}">
                <a16:creationId xmlns:a16="http://schemas.microsoft.com/office/drawing/2014/main" id="{6B91DB60-5E21-45B1-9CF5-BCD525A3B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6600" y="2881657"/>
            <a:ext cx="2350611" cy="2348938"/>
          </a:xfrm>
          <a:prstGeom prst="diamond">
            <a:avLst/>
          </a:pr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40" name="Parallelogram 15">
            <a:extLst>
              <a:ext uri="{FF2B5EF4-FFF2-40B4-BE49-F238E27FC236}">
                <a16:creationId xmlns:a16="http://schemas.microsoft.com/office/drawing/2014/main" id="{D6F84B9C-291E-4439-A4AE-A9B8674F12EB}"/>
              </a:ext>
            </a:extLst>
          </p:cNvPr>
          <p:cNvSpPr/>
          <p:nvPr/>
        </p:nvSpPr>
        <p:spPr>
          <a:xfrm>
            <a:off x="4693779" y="3414321"/>
            <a:ext cx="2222628" cy="964353"/>
          </a:xfrm>
          <a:prstGeom prst="parallelogram">
            <a:avLst>
              <a:gd name="adj" fmla="val 5241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AutoShape 122">
            <a:extLst>
              <a:ext uri="{FF2B5EF4-FFF2-40B4-BE49-F238E27FC236}">
                <a16:creationId xmlns:a16="http://schemas.microsoft.com/office/drawing/2014/main" id="{6F295247-D829-4345-A85F-49FBD5D37402}"/>
              </a:ext>
            </a:extLst>
          </p:cNvPr>
          <p:cNvSpPr/>
          <p:nvPr/>
        </p:nvSpPr>
        <p:spPr bwMode="auto">
          <a:xfrm>
            <a:off x="5574334" y="3486951"/>
            <a:ext cx="490548" cy="41269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199"/>
                </a:moveTo>
                <a:cubicBezTo>
                  <a:pt x="20249" y="19642"/>
                  <a:pt x="19948" y="19999"/>
                  <a:pt x="19575" y="19999"/>
                </a:cubicBezTo>
                <a:lnTo>
                  <a:pt x="2024" y="19999"/>
                </a:lnTo>
                <a:cubicBezTo>
                  <a:pt x="1651" y="19999"/>
                  <a:pt x="1349" y="19642"/>
                  <a:pt x="1349" y="19199"/>
                </a:cubicBezTo>
                <a:lnTo>
                  <a:pt x="1349" y="7200"/>
                </a:lnTo>
                <a:cubicBezTo>
                  <a:pt x="1349" y="6809"/>
                  <a:pt x="1588" y="6475"/>
                  <a:pt x="1914" y="6411"/>
                </a:cubicBezTo>
                <a:lnTo>
                  <a:pt x="5588" y="5684"/>
                </a:lnTo>
                <a:lnTo>
                  <a:pt x="6797" y="2103"/>
                </a:lnTo>
                <a:cubicBezTo>
                  <a:pt x="6900" y="1799"/>
                  <a:pt x="7148" y="1600"/>
                  <a:pt x="7424" y="1600"/>
                </a:cubicBezTo>
                <a:lnTo>
                  <a:pt x="14174" y="1600"/>
                </a:lnTo>
                <a:cubicBezTo>
                  <a:pt x="14450" y="1600"/>
                  <a:pt x="14698" y="1799"/>
                  <a:pt x="14801" y="2103"/>
                </a:cubicBezTo>
                <a:lnTo>
                  <a:pt x="16010" y="5684"/>
                </a:lnTo>
                <a:lnTo>
                  <a:pt x="19685" y="6411"/>
                </a:lnTo>
                <a:cubicBezTo>
                  <a:pt x="20011" y="6475"/>
                  <a:pt x="20249" y="6809"/>
                  <a:pt x="20249" y="7200"/>
                </a:cubicBezTo>
                <a:cubicBezTo>
                  <a:pt x="20249" y="7200"/>
                  <a:pt x="20249" y="19199"/>
                  <a:pt x="20249" y="19199"/>
                </a:cubicBezTo>
                <a:close/>
                <a:moveTo>
                  <a:pt x="19907" y="4832"/>
                </a:moveTo>
                <a:lnTo>
                  <a:pt x="16981" y="4254"/>
                </a:lnTo>
                <a:lnTo>
                  <a:pt x="16054" y="1507"/>
                </a:lnTo>
                <a:cubicBezTo>
                  <a:pt x="15745" y="591"/>
                  <a:pt x="15006" y="0"/>
                  <a:pt x="14174" y="0"/>
                </a:cubicBezTo>
                <a:lnTo>
                  <a:pt x="7424" y="0"/>
                </a:lnTo>
                <a:cubicBezTo>
                  <a:pt x="6593" y="0"/>
                  <a:pt x="5854" y="591"/>
                  <a:pt x="5543" y="1509"/>
                </a:cubicBezTo>
                <a:lnTo>
                  <a:pt x="4618" y="4254"/>
                </a:lnTo>
                <a:lnTo>
                  <a:pt x="1692" y="4832"/>
                </a:lnTo>
                <a:cubicBezTo>
                  <a:pt x="711" y="5025"/>
                  <a:pt x="0" y="6020"/>
                  <a:pt x="0" y="7200"/>
                </a:cubicBezTo>
                <a:lnTo>
                  <a:pt x="0" y="19199"/>
                </a:lnTo>
                <a:cubicBezTo>
                  <a:pt x="0" y="20523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600" y="20523"/>
                  <a:pt x="21600" y="19199"/>
                </a:cubicBezTo>
                <a:lnTo>
                  <a:pt x="21600" y="7200"/>
                </a:lnTo>
                <a:cubicBezTo>
                  <a:pt x="21600" y="6020"/>
                  <a:pt x="20888" y="5025"/>
                  <a:pt x="19907" y="483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 defTabSz="241093" hangingPunct="0"/>
            <a:endParaRPr lang="en-US" sz="1547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47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20" grpId="0" animBg="1"/>
      <p:bldP spid="122" grpId="0" animBg="1"/>
      <p:bldP spid="123" grpId="0" animBg="1"/>
      <p:bldP spid="124" grpId="0"/>
      <p:bldP spid="125" grpId="0" animBg="1"/>
      <p:bldP spid="126" grpId="0"/>
      <p:bldP spid="127" grpId="0" animBg="1"/>
      <p:bldP spid="128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9" grpId="0" animBg="1"/>
      <p:bldP spid="1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0">
            <a:extLst>
              <a:ext uri="{FF2B5EF4-FFF2-40B4-BE49-F238E27FC236}">
                <a16:creationId xmlns:a16="http://schemas.microsoft.com/office/drawing/2014/main" id="{76F17F1F-3A95-4EDF-AA12-A488D21FAC77}"/>
              </a:ext>
            </a:extLst>
          </p:cNvPr>
          <p:cNvSpPr>
            <a:spLocks/>
          </p:cNvSpPr>
          <p:nvPr/>
        </p:nvSpPr>
        <p:spPr bwMode="auto">
          <a:xfrm rot="5400000">
            <a:off x="9758330" y="2449334"/>
            <a:ext cx="1321296" cy="271833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67A99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34EE43-F214-43AA-93A6-EBE1411943CE}"/>
              </a:ext>
            </a:extLst>
          </p:cNvPr>
          <p:cNvGrpSpPr/>
          <p:nvPr/>
        </p:nvGrpSpPr>
        <p:grpSpPr>
          <a:xfrm>
            <a:off x="8011552" y="2123899"/>
            <a:ext cx="1231915" cy="2415821"/>
            <a:chOff x="7558505" y="2674384"/>
            <a:chExt cx="1168246" cy="2290964"/>
          </a:xfrm>
          <a:solidFill>
            <a:schemeClr val="bg1"/>
          </a:solidFill>
        </p:grpSpPr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FE2A51A5-72D9-4564-8D34-A6EAA4DD1DC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2BEC5755-EE27-4F3A-9D4F-1B621940BAC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ECFFCF8-4B8B-4758-8A3C-59F9ABE90F7B}"/>
              </a:ext>
            </a:extLst>
          </p:cNvPr>
          <p:cNvGrpSpPr/>
          <p:nvPr/>
        </p:nvGrpSpPr>
        <p:grpSpPr>
          <a:xfrm>
            <a:off x="6982591" y="2119534"/>
            <a:ext cx="1231915" cy="2418003"/>
            <a:chOff x="6582724" y="2670245"/>
            <a:chExt cx="1168246" cy="2293034"/>
          </a:xfrm>
          <a:solidFill>
            <a:srgbClr val="67A995"/>
          </a:solidFill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2DF8C831-128B-4766-BAE2-DC53320ACFF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5D3D07FE-9A1E-432F-9665-ACB40FC4E1C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B648BB-99F0-47AF-BD45-5F5E8896CD05}"/>
              </a:ext>
            </a:extLst>
          </p:cNvPr>
          <p:cNvGrpSpPr/>
          <p:nvPr/>
        </p:nvGrpSpPr>
        <p:grpSpPr>
          <a:xfrm>
            <a:off x="5977158" y="2190314"/>
            <a:ext cx="1210570" cy="2270365"/>
            <a:chOff x="5629255" y="2737367"/>
            <a:chExt cx="1148004" cy="2153026"/>
          </a:xfrm>
          <a:solidFill>
            <a:schemeClr val="bg1"/>
          </a:solidFill>
        </p:grpSpPr>
        <p:sp>
          <p:nvSpPr>
            <p:cNvPr id="10" name="任意多边形 29">
              <a:extLst>
                <a:ext uri="{FF2B5EF4-FFF2-40B4-BE49-F238E27FC236}">
                  <a16:creationId xmlns:a16="http://schemas.microsoft.com/office/drawing/2014/main" id="{FF8A6C6F-40EA-4BAD-8D39-D816343C9D2C}"/>
                </a:ext>
              </a:extLst>
            </p:cNvPr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93DC3E3A-C4FB-4619-9734-0053D98E022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8567F53-13E8-4054-AB02-A01001D6CFBE}"/>
              </a:ext>
            </a:extLst>
          </p:cNvPr>
          <p:cNvGrpSpPr/>
          <p:nvPr/>
        </p:nvGrpSpPr>
        <p:grpSpPr>
          <a:xfrm>
            <a:off x="4928898" y="2115431"/>
            <a:ext cx="1231915" cy="2415821"/>
            <a:chOff x="4635171" y="2666353"/>
            <a:chExt cx="1168246" cy="2290964"/>
          </a:xfrm>
          <a:solidFill>
            <a:srgbClr val="67A995"/>
          </a:solidFill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77BF495-931E-4EB2-80F0-A2E724A9C8A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A49EAC1-E594-49F5-BE58-8DC9B1F811F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D230E8-675A-41C2-BA5F-4DB43B396B35}"/>
              </a:ext>
            </a:extLst>
          </p:cNvPr>
          <p:cNvGrpSpPr/>
          <p:nvPr/>
        </p:nvGrpSpPr>
        <p:grpSpPr>
          <a:xfrm>
            <a:off x="3899938" y="2111065"/>
            <a:ext cx="1231915" cy="2418003"/>
            <a:chOff x="3659390" y="2662213"/>
            <a:chExt cx="1168246" cy="2293034"/>
          </a:xfrm>
          <a:solidFill>
            <a:schemeClr val="bg1"/>
          </a:solidFill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1FB3BD25-136E-49B0-B536-3749A28DB45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65C14D10-E5D5-40EC-AD95-06949E24537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TextBox 54">
            <a:extLst>
              <a:ext uri="{FF2B5EF4-FFF2-40B4-BE49-F238E27FC236}">
                <a16:creationId xmlns:a16="http://schemas.microsoft.com/office/drawing/2014/main" id="{D34977D3-0596-4714-814A-9228BBB2BFAA}"/>
              </a:ext>
            </a:extLst>
          </p:cNvPr>
          <p:cNvSpPr txBox="1"/>
          <p:nvPr/>
        </p:nvSpPr>
        <p:spPr>
          <a:xfrm>
            <a:off x="2388003" y="903416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Rectangle 55">
            <a:extLst>
              <a:ext uri="{FF2B5EF4-FFF2-40B4-BE49-F238E27FC236}">
                <a16:creationId xmlns:a16="http://schemas.microsoft.com/office/drawing/2014/main" id="{C4092363-D1D4-4B68-97FB-66B7247A0AB4}"/>
              </a:ext>
            </a:extLst>
          </p:cNvPr>
          <p:cNvSpPr/>
          <p:nvPr/>
        </p:nvSpPr>
        <p:spPr>
          <a:xfrm>
            <a:off x="2388003" y="1219333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54">
            <a:extLst>
              <a:ext uri="{FF2B5EF4-FFF2-40B4-BE49-F238E27FC236}">
                <a16:creationId xmlns:a16="http://schemas.microsoft.com/office/drawing/2014/main" id="{BB6C491F-8749-4204-BBEC-F9535ACD45EA}"/>
              </a:ext>
            </a:extLst>
          </p:cNvPr>
          <p:cNvSpPr txBox="1"/>
          <p:nvPr/>
        </p:nvSpPr>
        <p:spPr>
          <a:xfrm>
            <a:off x="3384460" y="4776852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Rectangle 55">
            <a:extLst>
              <a:ext uri="{FF2B5EF4-FFF2-40B4-BE49-F238E27FC236}">
                <a16:creationId xmlns:a16="http://schemas.microsoft.com/office/drawing/2014/main" id="{60FA3C21-1C66-4BAE-8856-DF555F27A1D3}"/>
              </a:ext>
            </a:extLst>
          </p:cNvPr>
          <p:cNvSpPr/>
          <p:nvPr/>
        </p:nvSpPr>
        <p:spPr>
          <a:xfrm>
            <a:off x="3384460" y="5090890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54">
            <a:extLst>
              <a:ext uri="{FF2B5EF4-FFF2-40B4-BE49-F238E27FC236}">
                <a16:creationId xmlns:a16="http://schemas.microsoft.com/office/drawing/2014/main" id="{7AB3BDBC-2AFE-4C23-8077-E37E8BBD4F52}"/>
              </a:ext>
            </a:extLst>
          </p:cNvPr>
          <p:cNvSpPr txBox="1"/>
          <p:nvPr/>
        </p:nvSpPr>
        <p:spPr>
          <a:xfrm>
            <a:off x="4972511" y="903416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Rectangle 55">
            <a:extLst>
              <a:ext uri="{FF2B5EF4-FFF2-40B4-BE49-F238E27FC236}">
                <a16:creationId xmlns:a16="http://schemas.microsoft.com/office/drawing/2014/main" id="{6E75B276-6220-4FA6-B126-58CBD1092C7D}"/>
              </a:ext>
            </a:extLst>
          </p:cNvPr>
          <p:cNvSpPr/>
          <p:nvPr/>
        </p:nvSpPr>
        <p:spPr>
          <a:xfrm>
            <a:off x="4972511" y="1219333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54">
            <a:extLst>
              <a:ext uri="{FF2B5EF4-FFF2-40B4-BE49-F238E27FC236}">
                <a16:creationId xmlns:a16="http://schemas.microsoft.com/office/drawing/2014/main" id="{47FC3D5F-992E-4DA7-BD3D-479006827CFB}"/>
              </a:ext>
            </a:extLst>
          </p:cNvPr>
          <p:cNvSpPr txBox="1"/>
          <p:nvPr/>
        </p:nvSpPr>
        <p:spPr>
          <a:xfrm>
            <a:off x="5907169" y="4776852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Rectangle 55">
            <a:extLst>
              <a:ext uri="{FF2B5EF4-FFF2-40B4-BE49-F238E27FC236}">
                <a16:creationId xmlns:a16="http://schemas.microsoft.com/office/drawing/2014/main" id="{017FC6A2-66A9-4E4A-9552-CF34B1EA6BC9}"/>
              </a:ext>
            </a:extLst>
          </p:cNvPr>
          <p:cNvSpPr/>
          <p:nvPr/>
        </p:nvSpPr>
        <p:spPr>
          <a:xfrm>
            <a:off x="5907169" y="5090890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54">
            <a:extLst>
              <a:ext uri="{FF2B5EF4-FFF2-40B4-BE49-F238E27FC236}">
                <a16:creationId xmlns:a16="http://schemas.microsoft.com/office/drawing/2014/main" id="{E2AA20FD-AEE4-47F6-B5A1-9ABEA4E55D60}"/>
              </a:ext>
            </a:extLst>
          </p:cNvPr>
          <p:cNvSpPr txBox="1"/>
          <p:nvPr/>
        </p:nvSpPr>
        <p:spPr>
          <a:xfrm>
            <a:off x="7557019" y="903416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Rectangle 55">
            <a:extLst>
              <a:ext uri="{FF2B5EF4-FFF2-40B4-BE49-F238E27FC236}">
                <a16:creationId xmlns:a16="http://schemas.microsoft.com/office/drawing/2014/main" id="{C001BD89-BF73-4F2B-8698-1ED0EBD9F723}"/>
              </a:ext>
            </a:extLst>
          </p:cNvPr>
          <p:cNvSpPr/>
          <p:nvPr/>
        </p:nvSpPr>
        <p:spPr>
          <a:xfrm>
            <a:off x="7557019" y="1219333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54">
            <a:extLst>
              <a:ext uri="{FF2B5EF4-FFF2-40B4-BE49-F238E27FC236}">
                <a16:creationId xmlns:a16="http://schemas.microsoft.com/office/drawing/2014/main" id="{6F2B229A-F86E-4CC4-9CC3-D87F0EE5A376}"/>
              </a:ext>
            </a:extLst>
          </p:cNvPr>
          <p:cNvSpPr txBox="1"/>
          <p:nvPr/>
        </p:nvSpPr>
        <p:spPr>
          <a:xfrm>
            <a:off x="8358027" y="4776852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Rectangle 55">
            <a:extLst>
              <a:ext uri="{FF2B5EF4-FFF2-40B4-BE49-F238E27FC236}">
                <a16:creationId xmlns:a16="http://schemas.microsoft.com/office/drawing/2014/main" id="{3FB0A653-D7E3-466C-940D-D9DF43A9E415}"/>
              </a:ext>
            </a:extLst>
          </p:cNvPr>
          <p:cNvSpPr/>
          <p:nvPr/>
        </p:nvSpPr>
        <p:spPr>
          <a:xfrm>
            <a:off x="8358027" y="5090890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502BA1D-1CD0-4662-A93F-173E51571462}"/>
              </a:ext>
            </a:extLst>
          </p:cNvPr>
          <p:cNvGrpSpPr/>
          <p:nvPr/>
        </p:nvGrpSpPr>
        <p:grpSpPr>
          <a:xfrm>
            <a:off x="427839" y="2181845"/>
            <a:ext cx="3677234" cy="2249019"/>
            <a:chOff x="360176" y="2729334"/>
            <a:chExt cx="3493749" cy="2132784"/>
          </a:xfrm>
          <a:solidFill>
            <a:srgbClr val="67A995"/>
          </a:solidFill>
        </p:grpSpPr>
        <p:sp>
          <p:nvSpPr>
            <p:cNvPr id="31" name="任意多边形 28">
              <a:extLst>
                <a:ext uri="{FF2B5EF4-FFF2-40B4-BE49-F238E27FC236}">
                  <a16:creationId xmlns:a16="http://schemas.microsoft.com/office/drawing/2014/main" id="{788737F2-EBEC-4959-A136-5A9F388F4360}"/>
                </a:ext>
              </a:extLst>
            </p:cNvPr>
            <p:cNvSpPr/>
            <p:nvPr/>
          </p:nvSpPr>
          <p:spPr>
            <a:xfrm rot="16200000">
              <a:off x="1326897" y="1762613"/>
              <a:ext cx="1245336" cy="3178778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7C14E699-CEF3-47BF-8A87-9240799DD26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749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48">
            <a:extLst>
              <a:ext uri="{FF2B5EF4-FFF2-40B4-BE49-F238E27FC236}">
                <a16:creationId xmlns:a16="http://schemas.microsoft.com/office/drawing/2014/main" id="{16C04ED0-AC8A-4A80-AD91-3C470805A740}"/>
              </a:ext>
            </a:extLst>
          </p:cNvPr>
          <p:cNvSpPr/>
          <p:nvPr/>
        </p:nvSpPr>
        <p:spPr>
          <a:xfrm>
            <a:off x="5859052" y="1611860"/>
            <a:ext cx="759376" cy="75933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15B30A5-EF2D-4EF4-9F8B-A4FC5A461D6B}"/>
              </a:ext>
            </a:extLst>
          </p:cNvPr>
          <p:cNvSpPr txBox="1">
            <a:spLocks/>
          </p:cNvSpPr>
          <p:nvPr/>
        </p:nvSpPr>
        <p:spPr>
          <a:xfrm>
            <a:off x="6761306" y="156394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22DFF2B-3188-4E4F-AD48-3857EDA27E22}"/>
              </a:ext>
            </a:extLst>
          </p:cNvPr>
          <p:cNvSpPr txBox="1">
            <a:spLocks/>
          </p:cNvSpPr>
          <p:nvPr/>
        </p:nvSpPr>
        <p:spPr>
          <a:xfrm>
            <a:off x="6761306" y="1948788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ounded Rectangle 52">
            <a:extLst>
              <a:ext uri="{FF2B5EF4-FFF2-40B4-BE49-F238E27FC236}">
                <a16:creationId xmlns:a16="http://schemas.microsoft.com/office/drawing/2014/main" id="{99A5C42C-2756-443B-9B34-276472FF286E}"/>
              </a:ext>
            </a:extLst>
          </p:cNvPr>
          <p:cNvSpPr/>
          <p:nvPr/>
        </p:nvSpPr>
        <p:spPr>
          <a:xfrm>
            <a:off x="4982316" y="2760791"/>
            <a:ext cx="759376" cy="75933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3C1CC4B-B278-4626-A00C-AD5212C1BD9F}"/>
              </a:ext>
            </a:extLst>
          </p:cNvPr>
          <p:cNvSpPr txBox="1">
            <a:spLocks/>
          </p:cNvSpPr>
          <p:nvPr/>
        </p:nvSpPr>
        <p:spPr>
          <a:xfrm>
            <a:off x="1460046" y="2748326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5BBCD93-B3D0-4204-8B8F-99310443FE86}"/>
              </a:ext>
            </a:extLst>
          </p:cNvPr>
          <p:cNvSpPr txBox="1">
            <a:spLocks/>
          </p:cNvSpPr>
          <p:nvPr/>
        </p:nvSpPr>
        <p:spPr>
          <a:xfrm>
            <a:off x="1460046" y="3133170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ounded Rectangle 57">
            <a:extLst>
              <a:ext uri="{FF2B5EF4-FFF2-40B4-BE49-F238E27FC236}">
                <a16:creationId xmlns:a16="http://schemas.microsoft.com/office/drawing/2014/main" id="{D45CE939-DB00-4009-808D-9970D0C606BC}"/>
              </a:ext>
            </a:extLst>
          </p:cNvPr>
          <p:cNvSpPr/>
          <p:nvPr/>
        </p:nvSpPr>
        <p:spPr>
          <a:xfrm>
            <a:off x="6826473" y="2916933"/>
            <a:ext cx="981062" cy="981006"/>
          </a:xfrm>
          <a:prstGeom prst="roundRect">
            <a:avLst>
              <a:gd name="adj" fmla="val 50000"/>
            </a:avLst>
          </a:prstGeom>
          <a:solidFill>
            <a:srgbClr val="67A9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04A90A2-63C9-4260-967C-F1A10CC6357B}"/>
              </a:ext>
            </a:extLst>
          </p:cNvPr>
          <p:cNvSpPr txBox="1">
            <a:spLocks/>
          </p:cNvSpPr>
          <p:nvPr/>
        </p:nvSpPr>
        <p:spPr>
          <a:xfrm>
            <a:off x="7899123" y="2960206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5402870-DCE6-4BB7-BE1F-B50B85563833}"/>
              </a:ext>
            </a:extLst>
          </p:cNvPr>
          <p:cNvSpPr txBox="1">
            <a:spLocks/>
          </p:cNvSpPr>
          <p:nvPr/>
        </p:nvSpPr>
        <p:spPr>
          <a:xfrm>
            <a:off x="7899123" y="3345050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Rounded Rectangle 67">
            <a:extLst>
              <a:ext uri="{FF2B5EF4-FFF2-40B4-BE49-F238E27FC236}">
                <a16:creationId xmlns:a16="http://schemas.microsoft.com/office/drawing/2014/main" id="{434D16B3-EF0E-4E29-A8F7-C7949DBEAB02}"/>
              </a:ext>
            </a:extLst>
          </p:cNvPr>
          <p:cNvSpPr/>
          <p:nvPr/>
        </p:nvSpPr>
        <p:spPr>
          <a:xfrm>
            <a:off x="6051922" y="4193535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67A9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5B916E3-1736-4F50-B50B-7E36C7357D5C}"/>
              </a:ext>
            </a:extLst>
          </p:cNvPr>
          <p:cNvSpPr txBox="1">
            <a:spLocks/>
          </p:cNvSpPr>
          <p:nvPr/>
        </p:nvSpPr>
        <p:spPr>
          <a:xfrm>
            <a:off x="2538040" y="4145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D9E3940-51C6-49B3-8724-78468D43E9C4}"/>
              </a:ext>
            </a:extLst>
          </p:cNvPr>
          <p:cNvSpPr txBox="1">
            <a:spLocks/>
          </p:cNvSpPr>
          <p:nvPr/>
        </p:nvSpPr>
        <p:spPr>
          <a:xfrm>
            <a:off x="2538040" y="4530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Freeform 101">
            <a:extLst>
              <a:ext uri="{FF2B5EF4-FFF2-40B4-BE49-F238E27FC236}">
                <a16:creationId xmlns:a16="http://schemas.microsoft.com/office/drawing/2014/main" id="{6CB735F8-8C4C-4343-AD4C-0CAD40EF5D5F}"/>
              </a:ext>
            </a:extLst>
          </p:cNvPr>
          <p:cNvSpPr>
            <a:spLocks noEditPoints="1"/>
          </p:cNvSpPr>
          <p:nvPr/>
        </p:nvSpPr>
        <p:spPr bwMode="auto">
          <a:xfrm>
            <a:off x="7054683" y="3217060"/>
            <a:ext cx="478856" cy="44302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37" name="AutoShape 126">
            <a:extLst>
              <a:ext uri="{FF2B5EF4-FFF2-40B4-BE49-F238E27FC236}">
                <a16:creationId xmlns:a16="http://schemas.microsoft.com/office/drawing/2014/main" id="{C49D1022-5F74-4081-8707-93CBB80474AE}"/>
              </a:ext>
            </a:extLst>
          </p:cNvPr>
          <p:cNvSpPr>
            <a:spLocks/>
          </p:cNvSpPr>
          <p:nvPr/>
        </p:nvSpPr>
        <p:spPr bwMode="auto">
          <a:xfrm>
            <a:off x="6238740" y="4392232"/>
            <a:ext cx="361938" cy="361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3575" tIns="53575" rIns="53575" bIns="53575" anchor="ctr"/>
          <a:lstStyle/>
          <a:p>
            <a:pPr defTabSz="642915"/>
            <a:endParaRPr lang="en-US" sz="4219" dirty="0">
              <a:solidFill>
                <a:srgbClr val="44786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" name="AutoShape 10">
            <a:extLst>
              <a:ext uri="{FF2B5EF4-FFF2-40B4-BE49-F238E27FC236}">
                <a16:creationId xmlns:a16="http://schemas.microsoft.com/office/drawing/2014/main" id="{47E68C07-20B7-4950-9AED-C143B8F8B8CB}"/>
              </a:ext>
            </a:extLst>
          </p:cNvPr>
          <p:cNvSpPr>
            <a:spLocks/>
          </p:cNvSpPr>
          <p:nvPr/>
        </p:nvSpPr>
        <p:spPr bwMode="auto">
          <a:xfrm>
            <a:off x="5101665" y="2946007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8">
            <a:extLst>
              <a:ext uri="{FF2B5EF4-FFF2-40B4-BE49-F238E27FC236}">
                <a16:creationId xmlns:a16="http://schemas.microsoft.com/office/drawing/2014/main" id="{2C3CCAF9-C2D2-49F4-A617-AEB4BA645D17}"/>
              </a:ext>
            </a:extLst>
          </p:cNvPr>
          <p:cNvSpPr>
            <a:spLocks/>
          </p:cNvSpPr>
          <p:nvPr/>
        </p:nvSpPr>
        <p:spPr bwMode="auto">
          <a:xfrm>
            <a:off x="5958652" y="1794831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67A995"/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68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35" grpId="0" animBg="1"/>
      <p:bldP spid="37" grpId="0" animBg="1"/>
      <p:bldP spid="41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50">
            <a:extLst>
              <a:ext uri="{FF2B5EF4-FFF2-40B4-BE49-F238E27FC236}">
                <a16:creationId xmlns:a16="http://schemas.microsoft.com/office/drawing/2014/main" id="{55D74D2D-9E1F-41E2-84D3-1A74328EB1C7}"/>
              </a:ext>
            </a:extLst>
          </p:cNvPr>
          <p:cNvGrpSpPr/>
          <p:nvPr/>
        </p:nvGrpSpPr>
        <p:grpSpPr>
          <a:xfrm>
            <a:off x="1104951" y="3861696"/>
            <a:ext cx="2511354" cy="1966713"/>
            <a:chOff x="785786" y="3396519"/>
            <a:chExt cx="1785950" cy="1398628"/>
          </a:xfrm>
        </p:grpSpPr>
        <p:grpSp>
          <p:nvGrpSpPr>
            <p:cNvPr id="16" name="Group 43">
              <a:extLst>
                <a:ext uri="{FF2B5EF4-FFF2-40B4-BE49-F238E27FC236}">
                  <a16:creationId xmlns:a16="http://schemas.microsoft.com/office/drawing/2014/main" id="{EC52DE1C-63C6-4BDF-B6B9-4F703FB79FD1}"/>
                </a:ext>
              </a:extLst>
            </p:cNvPr>
            <p:cNvGrpSpPr/>
            <p:nvPr/>
          </p:nvGrpSpPr>
          <p:grpSpPr>
            <a:xfrm>
              <a:off x="785786" y="4000510"/>
              <a:ext cx="1785950" cy="794637"/>
              <a:chOff x="785786" y="4000510"/>
              <a:chExt cx="1785950" cy="794637"/>
            </a:xfrm>
          </p:grpSpPr>
          <p:sp>
            <p:nvSpPr>
              <p:cNvPr id="23" name="Rectangle 16">
                <a:extLst>
                  <a:ext uri="{FF2B5EF4-FFF2-40B4-BE49-F238E27FC236}">
                    <a16:creationId xmlns:a16="http://schemas.microsoft.com/office/drawing/2014/main" id="{B21A03B1-8F16-43D3-B267-977387BCE207}"/>
                  </a:ext>
                </a:extLst>
              </p:cNvPr>
              <p:cNvSpPr/>
              <p:nvPr/>
            </p:nvSpPr>
            <p:spPr>
              <a:xfrm>
                <a:off x="785786" y="4286262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447868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Rectangle 19">
                <a:extLst>
                  <a:ext uri="{FF2B5EF4-FFF2-40B4-BE49-F238E27FC236}">
                    <a16:creationId xmlns:a16="http://schemas.microsoft.com/office/drawing/2014/main" id="{24DB92EF-B8B7-47DE-9D35-A12B5225E39F}"/>
                  </a:ext>
                </a:extLst>
              </p:cNvPr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rgbClr val="447868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7" name="Group 44">
              <a:extLst>
                <a:ext uri="{FF2B5EF4-FFF2-40B4-BE49-F238E27FC236}">
                  <a16:creationId xmlns:a16="http://schemas.microsoft.com/office/drawing/2014/main" id="{64139B34-4B9B-4685-9AA8-8AF2BC9E1C63}"/>
                </a:ext>
              </a:extLst>
            </p:cNvPr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18" name="Oval 11">
                <a:extLst>
                  <a:ext uri="{FF2B5EF4-FFF2-40B4-BE49-F238E27FC236}">
                    <a16:creationId xmlns:a16="http://schemas.microsoft.com/office/drawing/2014/main" id="{C5AD6A8F-CC7E-497F-9D7D-8F908156A2A3}"/>
                  </a:ext>
                </a:extLst>
              </p:cNvPr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447868"/>
                  </a:solidFill>
                </a:endParaRPr>
              </a:p>
            </p:txBody>
          </p:sp>
          <p:grpSp>
            <p:nvGrpSpPr>
              <p:cNvPr id="19" name="Group 31">
                <a:extLst>
                  <a:ext uri="{FF2B5EF4-FFF2-40B4-BE49-F238E27FC236}">
                    <a16:creationId xmlns:a16="http://schemas.microsoft.com/office/drawing/2014/main" id="{84CAEDD0-DCFC-4F40-9973-628D0F067AD2}"/>
                  </a:ext>
                </a:extLst>
              </p:cNvPr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20" name="Freeform 19">
                  <a:extLst>
                    <a:ext uri="{FF2B5EF4-FFF2-40B4-BE49-F238E27FC236}">
                      <a16:creationId xmlns:a16="http://schemas.microsoft.com/office/drawing/2014/main" id="{5554954F-B2C6-4EF2-8780-DAF21BCEE7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67A99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447868"/>
                    </a:solidFill>
                  </a:endParaRPr>
                </a:p>
              </p:txBody>
            </p:sp>
            <p:sp>
              <p:nvSpPr>
                <p:cNvPr id="21" name="Freeform 20">
                  <a:extLst>
                    <a:ext uri="{FF2B5EF4-FFF2-40B4-BE49-F238E27FC236}">
                      <a16:creationId xmlns:a16="http://schemas.microsoft.com/office/drawing/2014/main" id="{D941180B-3D95-4AF3-A2C6-D753F8BDD3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67A99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rgbClr val="447868"/>
                    </a:solidFill>
                  </a:endParaRPr>
                </a:p>
              </p:txBody>
            </p:sp>
            <p:sp>
              <p:nvSpPr>
                <p:cNvPr id="22" name="Freeform 21">
                  <a:extLst>
                    <a:ext uri="{FF2B5EF4-FFF2-40B4-BE49-F238E27FC236}">
                      <a16:creationId xmlns:a16="http://schemas.microsoft.com/office/drawing/2014/main" id="{BE6562BF-97EB-4D6C-93F9-63144DC0D9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67A99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447868"/>
                    </a:solidFill>
                  </a:endParaRPr>
                </a:p>
              </p:txBody>
            </p:sp>
          </p:grpSp>
        </p:grpSp>
      </p:grpSp>
      <p:grpSp>
        <p:nvGrpSpPr>
          <p:cNvPr id="25" name="Group 52">
            <a:extLst>
              <a:ext uri="{FF2B5EF4-FFF2-40B4-BE49-F238E27FC236}">
                <a16:creationId xmlns:a16="http://schemas.microsoft.com/office/drawing/2014/main" id="{A65FCA49-15D4-4533-A253-4E77DF51EAA7}"/>
              </a:ext>
            </a:extLst>
          </p:cNvPr>
          <p:cNvGrpSpPr/>
          <p:nvPr/>
        </p:nvGrpSpPr>
        <p:grpSpPr>
          <a:xfrm>
            <a:off x="9040830" y="3861696"/>
            <a:ext cx="2511354" cy="1966713"/>
            <a:chOff x="6429388" y="3396519"/>
            <a:chExt cx="1785950" cy="1398628"/>
          </a:xfrm>
        </p:grpSpPr>
        <p:grpSp>
          <p:nvGrpSpPr>
            <p:cNvPr id="26" name="Group 42">
              <a:extLst>
                <a:ext uri="{FF2B5EF4-FFF2-40B4-BE49-F238E27FC236}">
                  <a16:creationId xmlns:a16="http://schemas.microsoft.com/office/drawing/2014/main" id="{E7A69329-EF93-40FB-B5CF-85959601856C}"/>
                </a:ext>
              </a:extLst>
            </p:cNvPr>
            <p:cNvGrpSpPr/>
            <p:nvPr/>
          </p:nvGrpSpPr>
          <p:grpSpPr>
            <a:xfrm>
              <a:off x="6429388" y="4000510"/>
              <a:ext cx="1785950" cy="794637"/>
              <a:chOff x="6429388" y="4000510"/>
              <a:chExt cx="1785950" cy="794637"/>
            </a:xfrm>
          </p:grpSpPr>
          <p:sp>
            <p:nvSpPr>
              <p:cNvPr id="32" name="Rectangle 18">
                <a:extLst>
                  <a:ext uri="{FF2B5EF4-FFF2-40B4-BE49-F238E27FC236}">
                    <a16:creationId xmlns:a16="http://schemas.microsoft.com/office/drawing/2014/main" id="{40676B9D-05ED-4AED-97A6-A10D298568DA}"/>
                  </a:ext>
                </a:extLst>
              </p:cNvPr>
              <p:cNvSpPr/>
              <p:nvPr/>
            </p:nvSpPr>
            <p:spPr>
              <a:xfrm>
                <a:off x="6429388" y="4286262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447868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Rectangle 21">
                <a:extLst>
                  <a:ext uri="{FF2B5EF4-FFF2-40B4-BE49-F238E27FC236}">
                    <a16:creationId xmlns:a16="http://schemas.microsoft.com/office/drawing/2014/main" id="{F2B8DB11-B28B-4C27-B281-27386000D036}"/>
                  </a:ext>
                </a:extLst>
              </p:cNvPr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rgbClr val="447868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27" name="Group 46">
              <a:extLst>
                <a:ext uri="{FF2B5EF4-FFF2-40B4-BE49-F238E27FC236}">
                  <a16:creationId xmlns:a16="http://schemas.microsoft.com/office/drawing/2014/main" id="{57ABF763-0F0E-4CBA-BA16-689DE7237680}"/>
                </a:ext>
              </a:extLst>
            </p:cNvPr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28" name="Oval 14">
                <a:extLst>
                  <a:ext uri="{FF2B5EF4-FFF2-40B4-BE49-F238E27FC236}">
                    <a16:creationId xmlns:a16="http://schemas.microsoft.com/office/drawing/2014/main" id="{3056ABAC-35ED-4FC2-A1A6-4DBC777ADB2E}"/>
                  </a:ext>
                </a:extLst>
              </p:cNvPr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447868"/>
                  </a:solidFill>
                </a:endParaRPr>
              </a:p>
            </p:txBody>
          </p:sp>
          <p:grpSp>
            <p:nvGrpSpPr>
              <p:cNvPr id="29" name="Group 40">
                <a:extLst>
                  <a:ext uri="{FF2B5EF4-FFF2-40B4-BE49-F238E27FC236}">
                    <a16:creationId xmlns:a16="http://schemas.microsoft.com/office/drawing/2014/main" id="{D8A6C6E3-FEBD-4FDC-BF1E-C12395B455C6}"/>
                  </a:ext>
                </a:extLst>
              </p:cNvPr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30" name="AutoShape 126">
                  <a:extLst>
                    <a:ext uri="{FF2B5EF4-FFF2-40B4-BE49-F238E27FC236}">
                      <a16:creationId xmlns:a16="http://schemas.microsoft.com/office/drawing/2014/main" id="{3D2922E0-6218-406E-A41C-73E8F3FFA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67A99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447868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31" name="AutoShape 127">
                  <a:extLst>
                    <a:ext uri="{FF2B5EF4-FFF2-40B4-BE49-F238E27FC236}">
                      <a16:creationId xmlns:a16="http://schemas.microsoft.com/office/drawing/2014/main" id="{9DABE454-5CC5-4236-9153-CAFBA615D5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447868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34" name="Group 51">
            <a:extLst>
              <a:ext uri="{FF2B5EF4-FFF2-40B4-BE49-F238E27FC236}">
                <a16:creationId xmlns:a16="http://schemas.microsoft.com/office/drawing/2014/main" id="{73FDFE10-BFFF-4095-9ADD-93A4A3F5C4EB}"/>
              </a:ext>
            </a:extLst>
          </p:cNvPr>
          <p:cNvGrpSpPr/>
          <p:nvPr/>
        </p:nvGrpSpPr>
        <p:grpSpPr>
          <a:xfrm>
            <a:off x="5123118" y="3902766"/>
            <a:ext cx="2511354" cy="1900893"/>
            <a:chOff x="3643306" y="3425726"/>
            <a:chExt cx="1785950" cy="1351820"/>
          </a:xfrm>
        </p:grpSpPr>
        <p:grpSp>
          <p:nvGrpSpPr>
            <p:cNvPr id="35" name="Group 41">
              <a:extLst>
                <a:ext uri="{FF2B5EF4-FFF2-40B4-BE49-F238E27FC236}">
                  <a16:creationId xmlns:a16="http://schemas.microsoft.com/office/drawing/2014/main" id="{FD1E7BDE-E134-4726-940C-B95361159F64}"/>
                </a:ext>
              </a:extLst>
            </p:cNvPr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41" name="Rectangle 17">
                <a:extLst>
                  <a:ext uri="{FF2B5EF4-FFF2-40B4-BE49-F238E27FC236}">
                    <a16:creationId xmlns:a16="http://schemas.microsoft.com/office/drawing/2014/main" id="{7AB494D8-9CD3-4A24-B9B8-2C7A9731C697}"/>
                  </a:ext>
                </a:extLst>
              </p:cNvPr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447868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Rectangle 20">
                <a:extLst>
                  <a:ext uri="{FF2B5EF4-FFF2-40B4-BE49-F238E27FC236}">
                    <a16:creationId xmlns:a16="http://schemas.microsoft.com/office/drawing/2014/main" id="{1417938C-27CA-4716-A053-2F37BA0C800A}"/>
                  </a:ext>
                </a:extLst>
              </p:cNvPr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rgbClr val="447868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36" name="Group 45">
              <a:extLst>
                <a:ext uri="{FF2B5EF4-FFF2-40B4-BE49-F238E27FC236}">
                  <a16:creationId xmlns:a16="http://schemas.microsoft.com/office/drawing/2014/main" id="{4868FD28-7359-400B-8A6E-99DC9E099161}"/>
                </a:ext>
              </a:extLst>
            </p:cNvPr>
            <p:cNvGrpSpPr/>
            <p:nvPr/>
          </p:nvGrpSpPr>
          <p:grpSpPr>
            <a:xfrm>
              <a:off x="4262362" y="3425726"/>
              <a:ext cx="493602" cy="493602"/>
              <a:chOff x="4262362" y="3425726"/>
              <a:chExt cx="493602" cy="493602"/>
            </a:xfrm>
          </p:grpSpPr>
          <p:sp>
            <p:nvSpPr>
              <p:cNvPr id="37" name="Oval 12">
                <a:extLst>
                  <a:ext uri="{FF2B5EF4-FFF2-40B4-BE49-F238E27FC236}">
                    <a16:creationId xmlns:a16="http://schemas.microsoft.com/office/drawing/2014/main" id="{F79E030C-B62C-484E-98E0-4C47AF038290}"/>
                  </a:ext>
                </a:extLst>
              </p:cNvPr>
              <p:cNvSpPr/>
              <p:nvPr/>
            </p:nvSpPr>
            <p:spPr>
              <a:xfrm>
                <a:off x="4262362" y="3425726"/>
                <a:ext cx="493602" cy="4936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8" name="Group 39">
                <a:extLst>
                  <a:ext uri="{FF2B5EF4-FFF2-40B4-BE49-F238E27FC236}">
                    <a16:creationId xmlns:a16="http://schemas.microsoft.com/office/drawing/2014/main" id="{E33DBF01-BBB5-4225-B55B-17E4917496F5}"/>
                  </a:ext>
                </a:extLst>
              </p:cNvPr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39" name="AutoShape 128">
                  <a:extLst>
                    <a:ext uri="{FF2B5EF4-FFF2-40B4-BE49-F238E27FC236}">
                      <a16:creationId xmlns:a16="http://schemas.microsoft.com/office/drawing/2014/main" id="{87E1FD9C-8C1E-44C6-B6D8-169FEDBACB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67A99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40" name="AutoShape 129">
                  <a:extLst>
                    <a:ext uri="{FF2B5EF4-FFF2-40B4-BE49-F238E27FC236}">
                      <a16:creationId xmlns:a16="http://schemas.microsoft.com/office/drawing/2014/main" id="{546A5982-1DD0-47AB-9E24-5E79CB0184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67A99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105" name="Group 1">
            <a:extLst>
              <a:ext uri="{FF2B5EF4-FFF2-40B4-BE49-F238E27FC236}">
                <a16:creationId xmlns:a16="http://schemas.microsoft.com/office/drawing/2014/main" id="{C77D34C0-3AE1-4DCD-ACBB-84BF810C6E9F}"/>
              </a:ext>
            </a:extLst>
          </p:cNvPr>
          <p:cNvGrpSpPr/>
          <p:nvPr/>
        </p:nvGrpSpPr>
        <p:grpSpPr>
          <a:xfrm>
            <a:off x="5013537" y="730964"/>
            <a:ext cx="1719233" cy="1719233"/>
            <a:chOff x="2436707" y="1836604"/>
            <a:chExt cx="2292311" cy="2292310"/>
          </a:xfrm>
        </p:grpSpPr>
        <p:sp>
          <p:nvSpPr>
            <p:cNvPr id="106" name="Oval 52">
              <a:extLst>
                <a:ext uri="{FF2B5EF4-FFF2-40B4-BE49-F238E27FC236}">
                  <a16:creationId xmlns:a16="http://schemas.microsoft.com/office/drawing/2014/main" id="{674E9B2C-FBE2-4497-906B-63C3CEFFECCD}"/>
                </a:ext>
              </a:extLst>
            </p:cNvPr>
            <p:cNvSpPr/>
            <p:nvPr/>
          </p:nvSpPr>
          <p:spPr>
            <a:xfrm>
              <a:off x="2436707" y="1836604"/>
              <a:ext cx="2292311" cy="2292310"/>
            </a:xfrm>
            <a:prstGeom prst="ellipse">
              <a:avLst/>
            </a:prstGeom>
            <a:solidFill>
              <a:srgbClr val="84B6A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07" name="Freeform 11">
              <a:extLst>
                <a:ext uri="{FF2B5EF4-FFF2-40B4-BE49-F238E27FC236}">
                  <a16:creationId xmlns:a16="http://schemas.microsoft.com/office/drawing/2014/main" id="{409AAEA6-223A-4C8B-828B-CBE68E5D2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9053" y="2441726"/>
              <a:ext cx="788263" cy="700365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/>
            </a:p>
          </p:txBody>
        </p:sp>
      </p:grpSp>
      <p:grpSp>
        <p:nvGrpSpPr>
          <p:cNvPr id="108" name="Group 3">
            <a:extLst>
              <a:ext uri="{FF2B5EF4-FFF2-40B4-BE49-F238E27FC236}">
                <a16:creationId xmlns:a16="http://schemas.microsoft.com/office/drawing/2014/main" id="{437B0F66-3635-4D2E-9F89-A491FE6DF6C6}"/>
              </a:ext>
            </a:extLst>
          </p:cNvPr>
          <p:cNvGrpSpPr/>
          <p:nvPr/>
        </p:nvGrpSpPr>
        <p:grpSpPr>
          <a:xfrm>
            <a:off x="5688517" y="1932625"/>
            <a:ext cx="1719233" cy="1719233"/>
            <a:chOff x="3336680" y="3438819"/>
            <a:chExt cx="2292311" cy="2292310"/>
          </a:xfrm>
        </p:grpSpPr>
        <p:sp>
          <p:nvSpPr>
            <p:cNvPr id="109" name="Oval 54">
              <a:extLst>
                <a:ext uri="{FF2B5EF4-FFF2-40B4-BE49-F238E27FC236}">
                  <a16:creationId xmlns:a16="http://schemas.microsoft.com/office/drawing/2014/main" id="{45D26492-C940-4CEF-A0A8-77A28E746E42}"/>
                </a:ext>
              </a:extLst>
            </p:cNvPr>
            <p:cNvSpPr/>
            <p:nvPr/>
          </p:nvSpPr>
          <p:spPr>
            <a:xfrm>
              <a:off x="3336680" y="3438819"/>
              <a:ext cx="2292311" cy="229231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10" name="Freeform 526">
              <a:extLst>
                <a:ext uri="{FF2B5EF4-FFF2-40B4-BE49-F238E27FC236}">
                  <a16:creationId xmlns:a16="http://schemas.microsoft.com/office/drawing/2014/main" id="{8C412C8C-635E-4B02-8CC5-7DBFED170BA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83491" y="4268963"/>
              <a:ext cx="642099" cy="832394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rgbClr val="67A995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solidFill>
                  <a:srgbClr val="67A995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1" name="Group 2">
            <a:extLst>
              <a:ext uri="{FF2B5EF4-FFF2-40B4-BE49-F238E27FC236}">
                <a16:creationId xmlns:a16="http://schemas.microsoft.com/office/drawing/2014/main" id="{D42BD7FE-D165-42C0-A5B3-B2A41B1F739B}"/>
              </a:ext>
            </a:extLst>
          </p:cNvPr>
          <p:cNvGrpSpPr/>
          <p:nvPr/>
        </p:nvGrpSpPr>
        <p:grpSpPr>
          <a:xfrm>
            <a:off x="4338556" y="1932625"/>
            <a:ext cx="1719233" cy="1719233"/>
            <a:chOff x="1536732" y="3438819"/>
            <a:chExt cx="2292311" cy="2292310"/>
          </a:xfrm>
        </p:grpSpPr>
        <p:sp>
          <p:nvSpPr>
            <p:cNvPr id="112" name="Oval 53">
              <a:extLst>
                <a:ext uri="{FF2B5EF4-FFF2-40B4-BE49-F238E27FC236}">
                  <a16:creationId xmlns:a16="http://schemas.microsoft.com/office/drawing/2014/main" id="{AB5E4A9B-F1BA-4046-9F2A-94E6FCE1A251}"/>
                </a:ext>
              </a:extLst>
            </p:cNvPr>
            <p:cNvSpPr/>
            <p:nvPr/>
          </p:nvSpPr>
          <p:spPr>
            <a:xfrm>
              <a:off x="1536732" y="3438819"/>
              <a:ext cx="2292311" cy="2292310"/>
            </a:xfrm>
            <a:prstGeom prst="ellipse">
              <a:avLst/>
            </a:prstGeom>
            <a:solidFill>
              <a:srgbClr val="60A09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7F06165B-12F8-4B87-93E6-1AAD41E195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228" y="4312505"/>
              <a:ext cx="789005" cy="72996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</p:spTree>
    <p:extLst>
      <p:ext uri="{BB962C8B-B14F-4D97-AF65-F5344CB8AC3E}">
        <p14:creationId xmlns:p14="http://schemas.microsoft.com/office/powerpoint/2010/main" val="237186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0221" y="-2666998"/>
            <a:ext cx="6858001" cy="121920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657CC16-69AB-4A9C-AAB1-778A5ED312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6492" y="116114"/>
            <a:ext cx="1381965" cy="278674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082BBF7-D3F0-4CBF-883E-D3DD2E384F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260071">
            <a:off x="2280188" y="4123191"/>
            <a:ext cx="1685492" cy="165279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685A5E6-003D-4B54-BB78-367B8C238B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6457" y="1161143"/>
            <a:ext cx="2394857" cy="15330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05E860-0EB9-48A7-B202-296FE8BD08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5086" y="1785257"/>
            <a:ext cx="6058505" cy="316774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987AC94-585F-41DF-A9D6-F7DD2C1AE2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3700" y="666750"/>
            <a:ext cx="1545766" cy="164972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2F959CF-556A-4FEB-B352-37D7FE0BD02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" y="4465874"/>
            <a:ext cx="2337750" cy="243983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0911FF8C-E708-4307-A9FD-1D16D2298F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61408" y="4218597"/>
            <a:ext cx="1830592" cy="263940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30D2CADF-3835-4310-AD6C-79DF7971481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4539" y="4953000"/>
            <a:ext cx="1744548" cy="1143000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088A2248-9886-46E5-9231-7D60C1ECA73F}"/>
              </a:ext>
            </a:extLst>
          </p:cNvPr>
          <p:cNvSpPr txBox="1"/>
          <p:nvPr/>
        </p:nvSpPr>
        <p:spPr>
          <a:xfrm>
            <a:off x="4207597" y="2405740"/>
            <a:ext cx="335059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60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6600" b="1" dirty="0">
                <a:solidFill>
                  <a:srgbClr val="60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</a:t>
            </a:r>
            <a:endParaRPr lang="zh-CN" altLang="en-US" sz="6600" b="1" dirty="0">
              <a:solidFill>
                <a:srgbClr val="60A0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6550CA-A93F-4329-8C5C-6CC9AA09ADD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763162">
            <a:off x="7491075" y="1110700"/>
            <a:ext cx="763065" cy="103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07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8"/>
            <a:ext cx="6858001" cy="12192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5009403-CC11-42EE-B1F3-F31E8618CE1F}"/>
              </a:ext>
            </a:extLst>
          </p:cNvPr>
          <p:cNvSpPr/>
          <p:nvPr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AFFF5CB-0E6B-4766-8B64-7816D898C3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295273">
            <a:off x="2940524" y="1767015"/>
            <a:ext cx="2433537" cy="138901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FDDA4E9-409D-43DE-AB40-EFB7B3AF538F}"/>
              </a:ext>
            </a:extLst>
          </p:cNvPr>
          <p:cNvSpPr/>
          <p:nvPr/>
        </p:nvSpPr>
        <p:spPr>
          <a:xfrm>
            <a:off x="4093027" y="1669142"/>
            <a:ext cx="4005943" cy="4005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C0F320C-0AF5-4127-BAC4-02E22356D8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83196">
            <a:off x="7172782" y="1413170"/>
            <a:ext cx="1328682" cy="27004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DE0A58-7D3E-466C-8F1C-8F01F18C2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703617">
            <a:off x="3590405" y="3583714"/>
            <a:ext cx="1483794" cy="162823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CDDDD80-2A92-4EFE-B69D-527C8C6038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2660" y="4118912"/>
            <a:ext cx="1072404" cy="1294917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7ACB44C6-3321-41C4-9D90-B738DDEEF280}"/>
              </a:ext>
            </a:extLst>
          </p:cNvPr>
          <p:cNvSpPr/>
          <p:nvPr/>
        </p:nvSpPr>
        <p:spPr>
          <a:xfrm>
            <a:off x="4968668" y="4180585"/>
            <a:ext cx="2339102" cy="954107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r>
              <a:rPr lang="zh-CN" altLang="en-US" sz="2800" dirty="0">
                <a:solidFill>
                  <a:srgbClr val="447868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1452CF1-0431-44C7-B6D7-6E46445D6A8B}"/>
              </a:ext>
            </a:extLst>
          </p:cNvPr>
          <p:cNvSpPr/>
          <p:nvPr/>
        </p:nvSpPr>
        <p:spPr>
          <a:xfrm>
            <a:off x="5777116" y="3151022"/>
            <a:ext cx="627095" cy="175432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r>
              <a:rPr lang="en-US" altLang="zh-CN" sz="54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54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D598D7D-C37D-4E4A-B1A4-B2446C798699}"/>
              </a:ext>
            </a:extLst>
          </p:cNvPr>
          <p:cNvSpPr/>
          <p:nvPr/>
        </p:nvSpPr>
        <p:spPr>
          <a:xfrm>
            <a:off x="5307683" y="2539254"/>
            <a:ext cx="1503040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0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40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7070E4F-205D-42B9-83BB-0C22F14E235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07102" y="4383313"/>
            <a:ext cx="1699407" cy="248920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C559C5D-1481-456B-8A5B-558BDFCA47F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772" y="0"/>
            <a:ext cx="1858840" cy="18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83C2FD6-13DC-44C0-9626-472CC7A2F37F}"/>
              </a:ext>
            </a:extLst>
          </p:cNvPr>
          <p:cNvGrpSpPr/>
          <p:nvPr/>
        </p:nvGrpSpPr>
        <p:grpSpPr>
          <a:xfrm>
            <a:off x="3616774" y="1468227"/>
            <a:ext cx="1969750" cy="1969750"/>
            <a:chOff x="3616774" y="1468227"/>
            <a:chExt cx="1969750" cy="1969750"/>
          </a:xfrm>
          <a:solidFill>
            <a:srgbClr val="84B6AE"/>
          </a:solidFill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E2CB9357-7536-4619-AA5C-A5A27B008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340" y="1607366"/>
              <a:ext cx="1604767" cy="1604767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98">
              <a:extLst>
                <a:ext uri="{FF2B5EF4-FFF2-40B4-BE49-F238E27FC236}">
                  <a16:creationId xmlns:a16="http://schemas.microsoft.com/office/drawing/2014/main" id="{814C9F0B-04A0-4261-BC68-9C3822D5C2BF}"/>
                </a:ext>
              </a:extLst>
            </p:cNvPr>
            <p:cNvGrpSpPr/>
            <p:nvPr/>
          </p:nvGrpSpPr>
          <p:grpSpPr>
            <a:xfrm>
              <a:off x="3616774" y="1468227"/>
              <a:ext cx="1969750" cy="1969750"/>
              <a:chOff x="3800237" y="2257147"/>
              <a:chExt cx="1868076" cy="1868076"/>
            </a:xfrm>
            <a:grpFill/>
          </p:grpSpPr>
          <p:sp>
            <p:nvSpPr>
              <p:cNvPr id="7" name="Freeform 99">
                <a:extLst>
                  <a:ext uri="{FF2B5EF4-FFF2-40B4-BE49-F238E27FC236}">
                    <a16:creationId xmlns:a16="http://schemas.microsoft.com/office/drawing/2014/main" id="{1CEB44D6-4F09-41C6-B24B-2068A604A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020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100">
                <a:extLst>
                  <a:ext uri="{FF2B5EF4-FFF2-40B4-BE49-F238E27FC236}">
                    <a16:creationId xmlns:a16="http://schemas.microsoft.com/office/drawing/2014/main" id="{2B6BE7E7-62CD-441E-9DD8-FA0660D88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6252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101">
                <a:extLst>
                  <a:ext uri="{FF2B5EF4-FFF2-40B4-BE49-F238E27FC236}">
                    <a16:creationId xmlns:a16="http://schemas.microsoft.com/office/drawing/2014/main" id="{E98C30D5-E1CD-4F30-BDAB-D48C51F66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7110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102">
                <a:extLst>
                  <a:ext uri="{FF2B5EF4-FFF2-40B4-BE49-F238E27FC236}">
                    <a16:creationId xmlns:a16="http://schemas.microsoft.com/office/drawing/2014/main" id="{49CE8235-4DC2-44C4-A2EB-6CF1F0988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7110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3">
                <a:extLst>
                  <a:ext uri="{FF2B5EF4-FFF2-40B4-BE49-F238E27FC236}">
                    <a16:creationId xmlns:a16="http://schemas.microsoft.com/office/drawing/2014/main" id="{E429671F-EEFD-4F3A-8D12-12926489C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020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104">
                <a:extLst>
                  <a:ext uri="{FF2B5EF4-FFF2-40B4-BE49-F238E27FC236}">
                    <a16:creationId xmlns:a16="http://schemas.microsoft.com/office/drawing/2014/main" id="{09D10252-FB06-437A-B192-32C775A1C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6252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05">
                <a:extLst>
                  <a:ext uri="{FF2B5EF4-FFF2-40B4-BE49-F238E27FC236}">
                    <a16:creationId xmlns:a16="http://schemas.microsoft.com/office/drawing/2014/main" id="{9E29BC0B-E36E-4C12-B67E-01B48D361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7036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6">
                <a:extLst>
                  <a:ext uri="{FF2B5EF4-FFF2-40B4-BE49-F238E27FC236}">
                    <a16:creationId xmlns:a16="http://schemas.microsoft.com/office/drawing/2014/main" id="{341CC2C8-BDAE-4CA1-8029-081E7141A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595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07">
                <a:extLst>
                  <a:ext uri="{FF2B5EF4-FFF2-40B4-BE49-F238E27FC236}">
                    <a16:creationId xmlns:a16="http://schemas.microsoft.com/office/drawing/2014/main" id="{43B62C94-817E-400C-A150-3E9514F9E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237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8">
                <a:extLst>
                  <a:ext uri="{FF2B5EF4-FFF2-40B4-BE49-F238E27FC236}">
                    <a16:creationId xmlns:a16="http://schemas.microsoft.com/office/drawing/2014/main" id="{AAFF4FD3-42E4-4C1A-80DC-C4CE29043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237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09">
                <a:extLst>
                  <a:ext uri="{FF2B5EF4-FFF2-40B4-BE49-F238E27FC236}">
                    <a16:creationId xmlns:a16="http://schemas.microsoft.com/office/drawing/2014/main" id="{780DA10B-28AE-47F8-BB31-86AE00750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595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10">
                <a:extLst>
                  <a:ext uri="{FF2B5EF4-FFF2-40B4-BE49-F238E27FC236}">
                    <a16:creationId xmlns:a16="http://schemas.microsoft.com/office/drawing/2014/main" id="{F43937E5-01F5-4CAA-A132-88991D8EA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7036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1FF5A92-1E4E-4366-94DF-8B77007043E3}"/>
              </a:ext>
            </a:extLst>
          </p:cNvPr>
          <p:cNvGrpSpPr/>
          <p:nvPr/>
        </p:nvGrpSpPr>
        <p:grpSpPr>
          <a:xfrm>
            <a:off x="6512417" y="1468227"/>
            <a:ext cx="1969750" cy="1969750"/>
            <a:chOff x="6512417" y="1468227"/>
            <a:chExt cx="1969750" cy="1969750"/>
          </a:xfrm>
        </p:grpSpPr>
        <p:sp>
          <p:nvSpPr>
            <p:cNvPr id="19" name="Oval 5">
              <a:extLst>
                <a:ext uri="{FF2B5EF4-FFF2-40B4-BE49-F238E27FC236}">
                  <a16:creationId xmlns:a16="http://schemas.microsoft.com/office/drawing/2014/main" id="{A58ABFEE-90E9-4953-AE9B-75A9FD334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5492" y="1651303"/>
              <a:ext cx="1604767" cy="1604767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0" name="Group 112">
              <a:extLst>
                <a:ext uri="{FF2B5EF4-FFF2-40B4-BE49-F238E27FC236}">
                  <a16:creationId xmlns:a16="http://schemas.microsoft.com/office/drawing/2014/main" id="{5BECC8A7-1C24-44D4-8952-51E37151E238}"/>
                </a:ext>
              </a:extLst>
            </p:cNvPr>
            <p:cNvGrpSpPr/>
            <p:nvPr/>
          </p:nvGrpSpPr>
          <p:grpSpPr>
            <a:xfrm>
              <a:off x="6512417" y="1468227"/>
              <a:ext cx="1969750" cy="1969750"/>
              <a:chOff x="6546413" y="2257147"/>
              <a:chExt cx="1868076" cy="1868076"/>
            </a:xfrm>
            <a:solidFill>
              <a:schemeClr val="bg1"/>
            </a:solidFill>
          </p:grpSpPr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30398994-A122-470D-804A-1D2A90F4F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2196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17874103-FA8F-468E-99B7-81CD9EE00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428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B8776FAD-0FBF-4386-9D48-85C4701EA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286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9">
                <a:extLst>
                  <a:ext uri="{FF2B5EF4-FFF2-40B4-BE49-F238E27FC236}">
                    <a16:creationId xmlns:a16="http://schemas.microsoft.com/office/drawing/2014/main" id="{7C4EDDD6-4368-4F6A-AACD-4DB852B95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286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0">
                <a:extLst>
                  <a:ext uri="{FF2B5EF4-FFF2-40B4-BE49-F238E27FC236}">
                    <a16:creationId xmlns:a16="http://schemas.microsoft.com/office/drawing/2014/main" id="{179CFFC6-1CDF-4743-8786-E561E873E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2196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11">
                <a:extLst>
                  <a:ext uri="{FF2B5EF4-FFF2-40B4-BE49-F238E27FC236}">
                    <a16:creationId xmlns:a16="http://schemas.microsoft.com/office/drawing/2014/main" id="{0CCF4825-99FC-4858-BDD6-AA40940A2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428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2">
                <a:extLst>
                  <a:ext uri="{FF2B5EF4-FFF2-40B4-BE49-F238E27FC236}">
                    <a16:creationId xmlns:a16="http://schemas.microsoft.com/office/drawing/2014/main" id="{12621313-BE87-4406-8CBD-20F4107D8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3212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3">
                <a:extLst>
                  <a:ext uri="{FF2B5EF4-FFF2-40B4-BE49-F238E27FC236}">
                    <a16:creationId xmlns:a16="http://schemas.microsoft.com/office/drawing/2014/main" id="{D8FE3583-F11B-47D9-ABAA-D3054028A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3771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14">
                <a:extLst>
                  <a:ext uri="{FF2B5EF4-FFF2-40B4-BE49-F238E27FC236}">
                    <a16:creationId xmlns:a16="http://schemas.microsoft.com/office/drawing/2014/main" id="{4A6B65F3-4EE1-425B-8A1B-B0D3A0997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413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5">
                <a:extLst>
                  <a:ext uri="{FF2B5EF4-FFF2-40B4-BE49-F238E27FC236}">
                    <a16:creationId xmlns:a16="http://schemas.microsoft.com/office/drawing/2014/main" id="{547EC37F-7F53-4B8A-B438-044B76042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413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16">
                <a:extLst>
                  <a:ext uri="{FF2B5EF4-FFF2-40B4-BE49-F238E27FC236}">
                    <a16:creationId xmlns:a16="http://schemas.microsoft.com/office/drawing/2014/main" id="{8AA266FF-9DE2-4174-844F-F042C51E6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3771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17">
                <a:extLst>
                  <a:ext uri="{FF2B5EF4-FFF2-40B4-BE49-F238E27FC236}">
                    <a16:creationId xmlns:a16="http://schemas.microsoft.com/office/drawing/2014/main" id="{58E5FE0A-0476-478C-8B55-B8C31E27C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3212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00F0A8E-A285-46F0-B348-3B6482209587}"/>
              </a:ext>
            </a:extLst>
          </p:cNvPr>
          <p:cNvGrpSpPr/>
          <p:nvPr/>
        </p:nvGrpSpPr>
        <p:grpSpPr>
          <a:xfrm>
            <a:off x="789877" y="1468227"/>
            <a:ext cx="1969750" cy="1969750"/>
            <a:chOff x="789877" y="1468227"/>
            <a:chExt cx="1969750" cy="1969750"/>
          </a:xfrm>
        </p:grpSpPr>
        <p:sp>
          <p:nvSpPr>
            <p:cNvPr id="4" name="Oval 5">
              <a:extLst>
                <a:ext uri="{FF2B5EF4-FFF2-40B4-BE49-F238E27FC236}">
                  <a16:creationId xmlns:a16="http://schemas.microsoft.com/office/drawing/2014/main" id="{10053F39-818C-421E-9A5D-10821D068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951" y="1651300"/>
              <a:ext cx="1604767" cy="1604767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7" name="Group 139">
              <a:extLst>
                <a:ext uri="{FF2B5EF4-FFF2-40B4-BE49-F238E27FC236}">
                  <a16:creationId xmlns:a16="http://schemas.microsoft.com/office/drawing/2014/main" id="{1E7D751F-41CD-4CB6-8D48-DCF535090099}"/>
                </a:ext>
              </a:extLst>
            </p:cNvPr>
            <p:cNvGrpSpPr/>
            <p:nvPr/>
          </p:nvGrpSpPr>
          <p:grpSpPr>
            <a:xfrm>
              <a:off x="789877" y="1468227"/>
              <a:ext cx="1969750" cy="1969750"/>
              <a:chOff x="1119258" y="2257147"/>
              <a:chExt cx="1868076" cy="1868076"/>
            </a:xfrm>
            <a:solidFill>
              <a:schemeClr val="bg1"/>
            </a:solidFill>
          </p:grpSpPr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82C91346-2FD9-42BB-BE63-BB01A3D32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7">
                <a:extLst>
                  <a:ext uri="{FF2B5EF4-FFF2-40B4-BE49-F238E27FC236}">
                    <a16:creationId xmlns:a16="http://schemas.microsoft.com/office/drawing/2014/main" id="{1D9ADADD-3F66-4D9A-B30A-4C8809676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8">
                <a:extLst>
                  <a:ext uri="{FF2B5EF4-FFF2-40B4-BE49-F238E27FC236}">
                    <a16:creationId xmlns:a16="http://schemas.microsoft.com/office/drawing/2014/main" id="{8982EF80-9F67-489F-BD02-E15A13554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id="{C64D3855-91CC-49E1-8C64-597FF7331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0">
                <a:extLst>
                  <a:ext uri="{FF2B5EF4-FFF2-40B4-BE49-F238E27FC236}">
                    <a16:creationId xmlns:a16="http://schemas.microsoft.com/office/drawing/2014/main" id="{7FD5A99F-3FBB-4B09-80B2-C2A14B311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F39F3B2B-FE30-4081-93B3-79E76FCE2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957D8B05-EBC9-4D3E-BD1F-8DB1D1AA9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13">
                <a:extLst>
                  <a:ext uri="{FF2B5EF4-FFF2-40B4-BE49-F238E27FC236}">
                    <a16:creationId xmlns:a16="http://schemas.microsoft.com/office/drawing/2014/main" id="{584DFA62-95D7-4489-AACA-453891CD5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14">
                <a:extLst>
                  <a:ext uri="{FF2B5EF4-FFF2-40B4-BE49-F238E27FC236}">
                    <a16:creationId xmlns:a16="http://schemas.microsoft.com/office/drawing/2014/main" id="{6AD6C2DF-A6AF-4A7D-8041-BC87DA9DF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15">
                <a:extLst>
                  <a:ext uri="{FF2B5EF4-FFF2-40B4-BE49-F238E27FC236}">
                    <a16:creationId xmlns:a16="http://schemas.microsoft.com/office/drawing/2014/main" id="{7AB3C551-2565-40B0-A8F3-2C9F28964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16">
                <a:extLst>
                  <a:ext uri="{FF2B5EF4-FFF2-40B4-BE49-F238E27FC236}">
                    <a16:creationId xmlns:a16="http://schemas.microsoft.com/office/drawing/2014/main" id="{856AF114-32AE-44EA-9AB4-0C6988F75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E4FC13E6-BC1B-4128-8FBD-CA214E4D8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id-ID"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2B103A8-6EF0-4FE7-962D-3D071033C7B3}"/>
              </a:ext>
            </a:extLst>
          </p:cNvPr>
          <p:cNvGrpSpPr/>
          <p:nvPr/>
        </p:nvGrpSpPr>
        <p:grpSpPr>
          <a:xfrm>
            <a:off x="526456" y="4168883"/>
            <a:ext cx="2494328" cy="1024315"/>
            <a:chOff x="526456" y="4168883"/>
            <a:chExt cx="2494328" cy="1024315"/>
          </a:xfrm>
        </p:grpSpPr>
        <p:sp>
          <p:nvSpPr>
            <p:cNvPr id="60" name="TextBox 152">
              <a:extLst>
                <a:ext uri="{FF2B5EF4-FFF2-40B4-BE49-F238E27FC236}">
                  <a16:creationId xmlns:a16="http://schemas.microsoft.com/office/drawing/2014/main" id="{473ACC67-DA7E-4687-85C3-0F9EED38DBC6}"/>
                </a:ext>
              </a:extLst>
            </p:cNvPr>
            <p:cNvSpPr txBox="1"/>
            <p:nvPr/>
          </p:nvSpPr>
          <p:spPr>
            <a:xfrm>
              <a:off x="526456" y="4168883"/>
              <a:ext cx="2224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447868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61" name="TextBox 153">
              <a:extLst>
                <a:ext uri="{FF2B5EF4-FFF2-40B4-BE49-F238E27FC236}">
                  <a16:creationId xmlns:a16="http://schemas.microsoft.com/office/drawing/2014/main" id="{08040F9F-3BAE-4174-A18F-A0985DBE047D}"/>
                </a:ext>
              </a:extLst>
            </p:cNvPr>
            <p:cNvSpPr txBox="1"/>
            <p:nvPr/>
          </p:nvSpPr>
          <p:spPr>
            <a:xfrm>
              <a:off x="526456" y="4477617"/>
              <a:ext cx="2494328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id-ID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983D7D2-70C2-4D03-88B8-3EB14CA486AD}"/>
              </a:ext>
            </a:extLst>
          </p:cNvPr>
          <p:cNvGrpSpPr/>
          <p:nvPr/>
        </p:nvGrpSpPr>
        <p:grpSpPr>
          <a:xfrm>
            <a:off x="3356899" y="4168883"/>
            <a:ext cx="2494328" cy="1024315"/>
            <a:chOff x="3356899" y="4168883"/>
            <a:chExt cx="2494328" cy="1024315"/>
          </a:xfrm>
        </p:grpSpPr>
        <p:sp>
          <p:nvSpPr>
            <p:cNvPr id="62" name="TextBox 154">
              <a:extLst>
                <a:ext uri="{FF2B5EF4-FFF2-40B4-BE49-F238E27FC236}">
                  <a16:creationId xmlns:a16="http://schemas.microsoft.com/office/drawing/2014/main" id="{C58F4243-A7CC-4AD2-A273-8FE01313B56E}"/>
                </a:ext>
              </a:extLst>
            </p:cNvPr>
            <p:cNvSpPr txBox="1"/>
            <p:nvPr/>
          </p:nvSpPr>
          <p:spPr>
            <a:xfrm>
              <a:off x="3356899" y="4168883"/>
              <a:ext cx="2224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447868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63" name="TextBox 155">
              <a:extLst>
                <a:ext uri="{FF2B5EF4-FFF2-40B4-BE49-F238E27FC236}">
                  <a16:creationId xmlns:a16="http://schemas.microsoft.com/office/drawing/2014/main" id="{5841C0A0-5900-4543-8373-6026432CBE90}"/>
                </a:ext>
              </a:extLst>
            </p:cNvPr>
            <p:cNvSpPr txBox="1"/>
            <p:nvPr/>
          </p:nvSpPr>
          <p:spPr>
            <a:xfrm>
              <a:off x="3356899" y="4477617"/>
              <a:ext cx="2494328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id-ID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25B9EDC-66A8-4EA8-A949-BD399AFC89D0}"/>
              </a:ext>
            </a:extLst>
          </p:cNvPr>
          <p:cNvGrpSpPr/>
          <p:nvPr/>
        </p:nvGrpSpPr>
        <p:grpSpPr>
          <a:xfrm>
            <a:off x="6248325" y="4168883"/>
            <a:ext cx="2494328" cy="1024315"/>
            <a:chOff x="6248325" y="4168883"/>
            <a:chExt cx="2494328" cy="1024315"/>
          </a:xfrm>
        </p:grpSpPr>
        <p:sp>
          <p:nvSpPr>
            <p:cNvPr id="64" name="TextBox 156">
              <a:extLst>
                <a:ext uri="{FF2B5EF4-FFF2-40B4-BE49-F238E27FC236}">
                  <a16:creationId xmlns:a16="http://schemas.microsoft.com/office/drawing/2014/main" id="{A7E1FFD9-A2AE-4D75-9AC0-B891B7D7B53F}"/>
                </a:ext>
              </a:extLst>
            </p:cNvPr>
            <p:cNvSpPr txBox="1"/>
            <p:nvPr/>
          </p:nvSpPr>
          <p:spPr>
            <a:xfrm>
              <a:off x="6248325" y="4168883"/>
              <a:ext cx="2224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447868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65" name="TextBox 157">
              <a:extLst>
                <a:ext uri="{FF2B5EF4-FFF2-40B4-BE49-F238E27FC236}">
                  <a16:creationId xmlns:a16="http://schemas.microsoft.com/office/drawing/2014/main" id="{B6840E5F-E2C4-40C3-988F-0FD43FFC29DA}"/>
                </a:ext>
              </a:extLst>
            </p:cNvPr>
            <p:cNvSpPr txBox="1"/>
            <p:nvPr/>
          </p:nvSpPr>
          <p:spPr>
            <a:xfrm>
              <a:off x="6248325" y="4477617"/>
              <a:ext cx="2494328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id-ID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A6B248D-7B94-4361-94D4-48EADB3EDF0D}"/>
              </a:ext>
            </a:extLst>
          </p:cNvPr>
          <p:cNvGrpSpPr/>
          <p:nvPr/>
        </p:nvGrpSpPr>
        <p:grpSpPr>
          <a:xfrm>
            <a:off x="9158641" y="4168883"/>
            <a:ext cx="2494328" cy="1024315"/>
            <a:chOff x="9158641" y="4168883"/>
            <a:chExt cx="2494328" cy="1024315"/>
          </a:xfrm>
        </p:grpSpPr>
        <p:sp>
          <p:nvSpPr>
            <p:cNvPr id="66" name="TextBox 158">
              <a:extLst>
                <a:ext uri="{FF2B5EF4-FFF2-40B4-BE49-F238E27FC236}">
                  <a16:creationId xmlns:a16="http://schemas.microsoft.com/office/drawing/2014/main" id="{C8A31C0D-11AD-430D-838E-2388F2513CEF}"/>
                </a:ext>
              </a:extLst>
            </p:cNvPr>
            <p:cNvSpPr txBox="1"/>
            <p:nvPr/>
          </p:nvSpPr>
          <p:spPr>
            <a:xfrm>
              <a:off x="9158641" y="4168883"/>
              <a:ext cx="22240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447868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67" name="TextBox 159">
              <a:extLst>
                <a:ext uri="{FF2B5EF4-FFF2-40B4-BE49-F238E27FC236}">
                  <a16:creationId xmlns:a16="http://schemas.microsoft.com/office/drawing/2014/main" id="{DAAE1A5C-8B78-47D4-A7AA-C6617502105C}"/>
                </a:ext>
              </a:extLst>
            </p:cNvPr>
            <p:cNvSpPr txBox="1"/>
            <p:nvPr/>
          </p:nvSpPr>
          <p:spPr>
            <a:xfrm>
              <a:off x="9158641" y="4477617"/>
              <a:ext cx="2494328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4786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id-ID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60">
            <a:extLst>
              <a:ext uri="{FF2B5EF4-FFF2-40B4-BE49-F238E27FC236}">
                <a16:creationId xmlns:a16="http://schemas.microsoft.com/office/drawing/2014/main" id="{CA334D27-0F6A-4E2C-88E2-7E968B5023E1}"/>
              </a:ext>
            </a:extLst>
          </p:cNvPr>
          <p:cNvGrpSpPr/>
          <p:nvPr/>
        </p:nvGrpSpPr>
        <p:grpSpPr>
          <a:xfrm>
            <a:off x="7186466" y="2160832"/>
            <a:ext cx="627228" cy="586856"/>
            <a:chOff x="6964363" y="2108200"/>
            <a:chExt cx="690562" cy="646113"/>
          </a:xfrm>
          <a:solidFill>
            <a:srgbClr val="67A995"/>
          </a:solidFill>
        </p:grpSpPr>
        <p:sp>
          <p:nvSpPr>
            <p:cNvPr id="69" name="Freeform 91">
              <a:extLst>
                <a:ext uri="{FF2B5EF4-FFF2-40B4-BE49-F238E27FC236}">
                  <a16:creationId xmlns:a16="http://schemas.microsoft.com/office/drawing/2014/main" id="{A75CE505-4110-43E2-8FBD-715A74DBC0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92">
              <a:extLst>
                <a:ext uri="{FF2B5EF4-FFF2-40B4-BE49-F238E27FC236}">
                  <a16:creationId xmlns:a16="http://schemas.microsoft.com/office/drawing/2014/main" id="{8220FA3B-F750-41C2-8A7A-DB884BD73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6551DA21-E549-4061-83EC-600BD1AD4CA9}"/>
              </a:ext>
            </a:extLst>
          </p:cNvPr>
          <p:cNvGrpSpPr/>
          <p:nvPr/>
        </p:nvGrpSpPr>
        <p:grpSpPr>
          <a:xfrm>
            <a:off x="9349651" y="1468227"/>
            <a:ext cx="1969750" cy="1969750"/>
            <a:chOff x="9349651" y="1468227"/>
            <a:chExt cx="1969750" cy="1969750"/>
          </a:xfrm>
          <a:solidFill>
            <a:srgbClr val="84B6AE"/>
          </a:solidFill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6BC70715-7D69-40F1-926B-DA518E6D6520}"/>
                </a:ext>
              </a:extLst>
            </p:cNvPr>
            <p:cNvGrpSpPr/>
            <p:nvPr/>
          </p:nvGrpSpPr>
          <p:grpSpPr>
            <a:xfrm>
              <a:off x="9349651" y="1468227"/>
              <a:ext cx="1969750" cy="1969750"/>
              <a:chOff x="9349651" y="1468227"/>
              <a:chExt cx="1969750" cy="1969750"/>
            </a:xfrm>
            <a:grpFill/>
          </p:grpSpPr>
          <p:sp>
            <p:nvSpPr>
              <p:cNvPr id="33" name="Oval 5">
                <a:extLst>
                  <a:ext uri="{FF2B5EF4-FFF2-40B4-BE49-F238E27FC236}">
                    <a16:creationId xmlns:a16="http://schemas.microsoft.com/office/drawing/2014/main" id="{A8BACBA4-323C-4D49-B559-7CDB60D8D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32727" y="1651303"/>
                <a:ext cx="1604767" cy="160476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4" name="Group 126">
                <a:extLst>
                  <a:ext uri="{FF2B5EF4-FFF2-40B4-BE49-F238E27FC236}">
                    <a16:creationId xmlns:a16="http://schemas.microsoft.com/office/drawing/2014/main" id="{FD5E0C68-D9F5-45F0-8331-861F3F6F5B1D}"/>
                  </a:ext>
                </a:extLst>
              </p:cNvPr>
              <p:cNvGrpSpPr/>
              <p:nvPr/>
            </p:nvGrpSpPr>
            <p:grpSpPr>
              <a:xfrm>
                <a:off x="9349651" y="1468227"/>
                <a:ext cx="1969750" cy="1969750"/>
                <a:chOff x="9237196" y="2257147"/>
                <a:chExt cx="1868076" cy="1868076"/>
              </a:xfrm>
              <a:grpFill/>
            </p:grpSpPr>
            <p:sp>
              <p:nvSpPr>
                <p:cNvPr id="35" name="Freeform 6">
                  <a:extLst>
                    <a:ext uri="{FF2B5EF4-FFF2-40B4-BE49-F238E27FC236}">
                      <a16:creationId xmlns:a16="http://schemas.microsoft.com/office/drawing/2014/main" id="{DC809DAF-602C-47F1-8D2B-DC502D994D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12979" y="2394505"/>
                  <a:ext cx="356034" cy="354935"/>
                </a:xfrm>
                <a:custGeom>
                  <a:avLst/>
                  <a:gdLst>
                    <a:gd name="T0" fmla="*/ 207 w 207"/>
                    <a:gd name="T1" fmla="*/ 181 h 206"/>
                    <a:gd name="T2" fmla="*/ 26 w 207"/>
                    <a:gd name="T3" fmla="*/ 0 h 206"/>
                    <a:gd name="T4" fmla="*/ 0 w 207"/>
                    <a:gd name="T5" fmla="*/ 44 h 206"/>
                    <a:gd name="T6" fmla="*/ 163 w 207"/>
                    <a:gd name="T7" fmla="*/ 206 h 206"/>
                    <a:gd name="T8" fmla="*/ 207 w 207"/>
                    <a:gd name="T9" fmla="*/ 181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6">
                      <a:moveTo>
                        <a:pt x="207" y="181"/>
                      </a:moveTo>
                      <a:cubicBezTo>
                        <a:pt x="162" y="107"/>
                        <a:pt x="100" y="45"/>
                        <a:pt x="26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66" y="85"/>
                        <a:pt x="122" y="140"/>
                        <a:pt x="163" y="206"/>
                      </a:cubicBezTo>
                      <a:lnTo>
                        <a:pt x="207" y="1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Freeform 7">
                  <a:extLst>
                    <a:ext uri="{FF2B5EF4-FFF2-40B4-BE49-F238E27FC236}">
                      <a16:creationId xmlns:a16="http://schemas.microsoft.com/office/drawing/2014/main" id="{07AB9128-D398-4387-8E2C-6F678915E9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93211" y="2257147"/>
                  <a:ext cx="427460" cy="191203"/>
                </a:xfrm>
                <a:custGeom>
                  <a:avLst/>
                  <a:gdLst>
                    <a:gd name="T0" fmla="*/ 0 w 248"/>
                    <a:gd name="T1" fmla="*/ 0 h 111"/>
                    <a:gd name="T2" fmla="*/ 0 w 248"/>
                    <a:gd name="T3" fmla="*/ 51 h 111"/>
                    <a:gd name="T4" fmla="*/ 222 w 248"/>
                    <a:gd name="T5" fmla="*/ 111 h 111"/>
                    <a:gd name="T6" fmla="*/ 248 w 248"/>
                    <a:gd name="T7" fmla="*/ 67 h 111"/>
                    <a:gd name="T8" fmla="*/ 0 w 248"/>
                    <a:gd name="T9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11">
                      <a:moveTo>
                        <a:pt x="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80" y="53"/>
                        <a:pt x="156" y="75"/>
                        <a:pt x="222" y="111"/>
                      </a:cubicBezTo>
                      <a:cubicBezTo>
                        <a:pt x="248" y="67"/>
                        <a:pt x="248" y="67"/>
                        <a:pt x="248" y="67"/>
                      </a:cubicBezTo>
                      <a:cubicBezTo>
                        <a:pt x="174" y="26"/>
                        <a:pt x="90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Freeform 8">
                  <a:extLst>
                    <a:ext uri="{FF2B5EF4-FFF2-40B4-BE49-F238E27FC236}">
                      <a16:creationId xmlns:a16="http://schemas.microsoft.com/office/drawing/2014/main" id="{E19C584C-B0BC-4940-B443-C28164CEDE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14069" y="2743946"/>
                  <a:ext cx="191203" cy="425262"/>
                </a:xfrm>
                <a:custGeom>
                  <a:avLst/>
                  <a:gdLst>
                    <a:gd name="T0" fmla="*/ 45 w 111"/>
                    <a:gd name="T1" fmla="*/ 0 h 247"/>
                    <a:gd name="T2" fmla="*/ 0 w 111"/>
                    <a:gd name="T3" fmla="*/ 26 h 247"/>
                    <a:gd name="T4" fmla="*/ 60 w 111"/>
                    <a:gd name="T5" fmla="*/ 247 h 247"/>
                    <a:gd name="T6" fmla="*/ 111 w 111"/>
                    <a:gd name="T7" fmla="*/ 247 h 247"/>
                    <a:gd name="T8" fmla="*/ 45 w 111"/>
                    <a:gd name="T9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247">
                      <a:moveTo>
                        <a:pt x="45" y="0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37" y="92"/>
                        <a:pt x="58" y="167"/>
                        <a:pt x="60" y="247"/>
                      </a:cubicBezTo>
                      <a:cubicBezTo>
                        <a:pt x="111" y="247"/>
                        <a:pt x="111" y="247"/>
                        <a:pt x="111" y="247"/>
                      </a:cubicBezTo>
                      <a:cubicBezTo>
                        <a:pt x="109" y="158"/>
                        <a:pt x="85" y="74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Freeform 9">
                  <a:extLst>
                    <a:ext uri="{FF2B5EF4-FFF2-40B4-BE49-F238E27FC236}">
                      <a16:creationId xmlns:a16="http://schemas.microsoft.com/office/drawing/2014/main" id="{F023E796-A106-44AD-9F08-5B3EAB4355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14069" y="3213162"/>
                  <a:ext cx="191203" cy="427460"/>
                </a:xfrm>
                <a:custGeom>
                  <a:avLst/>
                  <a:gdLst>
                    <a:gd name="T0" fmla="*/ 60 w 111"/>
                    <a:gd name="T1" fmla="*/ 0 h 248"/>
                    <a:gd name="T2" fmla="*/ 0 w 111"/>
                    <a:gd name="T3" fmla="*/ 222 h 248"/>
                    <a:gd name="T4" fmla="*/ 45 w 111"/>
                    <a:gd name="T5" fmla="*/ 248 h 248"/>
                    <a:gd name="T6" fmla="*/ 111 w 111"/>
                    <a:gd name="T7" fmla="*/ 0 h 248"/>
                    <a:gd name="T8" fmla="*/ 60 w 111"/>
                    <a:gd name="T9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248">
                      <a:moveTo>
                        <a:pt x="60" y="0"/>
                      </a:moveTo>
                      <a:cubicBezTo>
                        <a:pt x="58" y="80"/>
                        <a:pt x="37" y="156"/>
                        <a:pt x="0" y="222"/>
                      </a:cubicBezTo>
                      <a:cubicBezTo>
                        <a:pt x="45" y="248"/>
                        <a:pt x="45" y="248"/>
                        <a:pt x="45" y="248"/>
                      </a:cubicBezTo>
                      <a:cubicBezTo>
                        <a:pt x="85" y="174"/>
                        <a:pt x="109" y="90"/>
                        <a:pt x="111" y="0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10">
                  <a:extLst>
                    <a:ext uri="{FF2B5EF4-FFF2-40B4-BE49-F238E27FC236}">
                      <a16:creationId xmlns:a16="http://schemas.microsoft.com/office/drawing/2014/main" id="{3DE2522B-7555-487F-A74D-9676830B8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12979" y="3632930"/>
                  <a:ext cx="356034" cy="356034"/>
                </a:xfrm>
                <a:custGeom>
                  <a:avLst/>
                  <a:gdLst>
                    <a:gd name="T0" fmla="*/ 207 w 207"/>
                    <a:gd name="T1" fmla="*/ 26 h 207"/>
                    <a:gd name="T2" fmla="*/ 163 w 207"/>
                    <a:gd name="T3" fmla="*/ 0 h 207"/>
                    <a:gd name="T4" fmla="*/ 0 w 207"/>
                    <a:gd name="T5" fmla="*/ 163 h 207"/>
                    <a:gd name="T6" fmla="*/ 26 w 207"/>
                    <a:gd name="T7" fmla="*/ 207 h 207"/>
                    <a:gd name="T8" fmla="*/ 207 w 207"/>
                    <a:gd name="T9" fmla="*/ 2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207" y="26"/>
                      </a:move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22" y="66"/>
                        <a:pt x="66" y="122"/>
                        <a:pt x="0" y="163"/>
                      </a:cubicBezTo>
                      <a:cubicBezTo>
                        <a:pt x="26" y="207"/>
                        <a:pt x="26" y="207"/>
                        <a:pt x="26" y="207"/>
                      </a:cubicBezTo>
                      <a:cubicBezTo>
                        <a:pt x="100" y="162"/>
                        <a:pt x="162" y="100"/>
                        <a:pt x="207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11">
                  <a:extLst>
                    <a:ext uri="{FF2B5EF4-FFF2-40B4-BE49-F238E27FC236}">
                      <a16:creationId xmlns:a16="http://schemas.microsoft.com/office/drawing/2014/main" id="{B2BF54B7-47DB-4D32-B0BF-BC00C20E02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93211" y="3936217"/>
                  <a:ext cx="427460" cy="189006"/>
                </a:xfrm>
                <a:custGeom>
                  <a:avLst/>
                  <a:gdLst>
                    <a:gd name="T0" fmla="*/ 248 w 248"/>
                    <a:gd name="T1" fmla="*/ 44 h 110"/>
                    <a:gd name="T2" fmla="*/ 222 w 248"/>
                    <a:gd name="T3" fmla="*/ 0 h 110"/>
                    <a:gd name="T4" fmla="*/ 0 w 248"/>
                    <a:gd name="T5" fmla="*/ 59 h 110"/>
                    <a:gd name="T6" fmla="*/ 0 w 248"/>
                    <a:gd name="T7" fmla="*/ 110 h 110"/>
                    <a:gd name="T8" fmla="*/ 248 w 248"/>
                    <a:gd name="T9" fmla="*/ 4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10">
                      <a:moveTo>
                        <a:pt x="248" y="44"/>
                      </a:move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156" y="36"/>
                        <a:pt x="80" y="57"/>
                        <a:pt x="0" y="5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90" y="108"/>
                        <a:pt x="174" y="84"/>
                        <a:pt x="248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12">
                  <a:extLst>
                    <a:ext uri="{FF2B5EF4-FFF2-40B4-BE49-F238E27FC236}">
                      <a16:creationId xmlns:a16="http://schemas.microsoft.com/office/drawing/2014/main" id="{642A6DFB-1D78-4DE4-9F36-693EEB7E98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23995" y="3936217"/>
                  <a:ext cx="425262" cy="189006"/>
                </a:xfrm>
                <a:custGeom>
                  <a:avLst/>
                  <a:gdLst>
                    <a:gd name="T0" fmla="*/ 0 w 247"/>
                    <a:gd name="T1" fmla="*/ 44 h 110"/>
                    <a:gd name="T2" fmla="*/ 247 w 247"/>
                    <a:gd name="T3" fmla="*/ 110 h 110"/>
                    <a:gd name="T4" fmla="*/ 247 w 247"/>
                    <a:gd name="T5" fmla="*/ 59 h 110"/>
                    <a:gd name="T6" fmla="*/ 26 w 247"/>
                    <a:gd name="T7" fmla="*/ 0 h 110"/>
                    <a:gd name="T8" fmla="*/ 0 w 247"/>
                    <a:gd name="T9" fmla="*/ 4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7" h="110">
                      <a:moveTo>
                        <a:pt x="0" y="44"/>
                      </a:moveTo>
                      <a:cubicBezTo>
                        <a:pt x="74" y="84"/>
                        <a:pt x="158" y="108"/>
                        <a:pt x="247" y="110"/>
                      </a:cubicBezTo>
                      <a:cubicBezTo>
                        <a:pt x="247" y="59"/>
                        <a:pt x="247" y="59"/>
                        <a:pt x="247" y="59"/>
                      </a:cubicBezTo>
                      <a:cubicBezTo>
                        <a:pt x="167" y="57"/>
                        <a:pt x="92" y="36"/>
                        <a:pt x="26" y="0"/>
                      </a:cubicBezTo>
                      <a:lnTo>
                        <a:pt x="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Freeform 13">
                  <a:extLst>
                    <a:ext uri="{FF2B5EF4-FFF2-40B4-BE49-F238E27FC236}">
                      <a16:creationId xmlns:a16="http://schemas.microsoft.com/office/drawing/2014/main" id="{988DFF46-7168-40E1-836F-1FAC87A1DD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74554" y="3632930"/>
                  <a:ext cx="354935" cy="356034"/>
                </a:xfrm>
                <a:custGeom>
                  <a:avLst/>
                  <a:gdLst>
                    <a:gd name="T0" fmla="*/ 44 w 206"/>
                    <a:gd name="T1" fmla="*/ 0 h 207"/>
                    <a:gd name="T2" fmla="*/ 0 w 206"/>
                    <a:gd name="T3" fmla="*/ 26 h 207"/>
                    <a:gd name="T4" fmla="*/ 181 w 206"/>
                    <a:gd name="T5" fmla="*/ 207 h 207"/>
                    <a:gd name="T6" fmla="*/ 206 w 206"/>
                    <a:gd name="T7" fmla="*/ 163 h 207"/>
                    <a:gd name="T8" fmla="*/ 44 w 206"/>
                    <a:gd name="T9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7">
                      <a:moveTo>
                        <a:pt x="44" y="0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5" y="100"/>
                        <a:pt x="107" y="162"/>
                        <a:pt x="181" y="207"/>
                      </a:cubicBezTo>
                      <a:cubicBezTo>
                        <a:pt x="206" y="163"/>
                        <a:pt x="206" y="163"/>
                        <a:pt x="206" y="163"/>
                      </a:cubicBezTo>
                      <a:cubicBezTo>
                        <a:pt x="140" y="122"/>
                        <a:pt x="85" y="66"/>
                        <a:pt x="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14">
                  <a:extLst>
                    <a:ext uri="{FF2B5EF4-FFF2-40B4-BE49-F238E27FC236}">
                      <a16:creationId xmlns:a16="http://schemas.microsoft.com/office/drawing/2014/main" id="{5E40D2F5-4FAD-458A-8084-CAD0C6ED2D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37196" y="3213162"/>
                  <a:ext cx="191203" cy="427460"/>
                </a:xfrm>
                <a:custGeom>
                  <a:avLst/>
                  <a:gdLst>
                    <a:gd name="T0" fmla="*/ 0 w 111"/>
                    <a:gd name="T1" fmla="*/ 0 h 248"/>
                    <a:gd name="T2" fmla="*/ 67 w 111"/>
                    <a:gd name="T3" fmla="*/ 248 h 248"/>
                    <a:gd name="T4" fmla="*/ 111 w 111"/>
                    <a:gd name="T5" fmla="*/ 222 h 248"/>
                    <a:gd name="T6" fmla="*/ 51 w 111"/>
                    <a:gd name="T7" fmla="*/ 0 h 248"/>
                    <a:gd name="T8" fmla="*/ 0 w 111"/>
                    <a:gd name="T9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248">
                      <a:moveTo>
                        <a:pt x="0" y="0"/>
                      </a:moveTo>
                      <a:cubicBezTo>
                        <a:pt x="2" y="90"/>
                        <a:pt x="26" y="174"/>
                        <a:pt x="67" y="248"/>
                      </a:cubicBezTo>
                      <a:cubicBezTo>
                        <a:pt x="111" y="222"/>
                        <a:pt x="111" y="222"/>
                        <a:pt x="111" y="222"/>
                      </a:cubicBezTo>
                      <a:cubicBezTo>
                        <a:pt x="75" y="156"/>
                        <a:pt x="53" y="80"/>
                        <a:pt x="5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Freeform 15">
                  <a:extLst>
                    <a:ext uri="{FF2B5EF4-FFF2-40B4-BE49-F238E27FC236}">
                      <a16:creationId xmlns:a16="http://schemas.microsoft.com/office/drawing/2014/main" id="{9441C402-F811-474A-A6D7-223BAA53D0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37196" y="2743946"/>
                  <a:ext cx="191203" cy="425262"/>
                </a:xfrm>
                <a:custGeom>
                  <a:avLst/>
                  <a:gdLst>
                    <a:gd name="T0" fmla="*/ 51 w 111"/>
                    <a:gd name="T1" fmla="*/ 247 h 247"/>
                    <a:gd name="T2" fmla="*/ 111 w 111"/>
                    <a:gd name="T3" fmla="*/ 26 h 247"/>
                    <a:gd name="T4" fmla="*/ 67 w 111"/>
                    <a:gd name="T5" fmla="*/ 0 h 247"/>
                    <a:gd name="T6" fmla="*/ 0 w 111"/>
                    <a:gd name="T7" fmla="*/ 247 h 247"/>
                    <a:gd name="T8" fmla="*/ 51 w 111"/>
                    <a:gd name="T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247">
                      <a:moveTo>
                        <a:pt x="51" y="247"/>
                      </a:moveTo>
                      <a:cubicBezTo>
                        <a:pt x="53" y="167"/>
                        <a:pt x="75" y="92"/>
                        <a:pt x="111" y="26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74"/>
                        <a:pt x="2" y="158"/>
                        <a:pt x="0" y="247"/>
                      </a:cubicBezTo>
                      <a:lnTo>
                        <a:pt x="51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Freeform 16">
                  <a:extLst>
                    <a:ext uri="{FF2B5EF4-FFF2-40B4-BE49-F238E27FC236}">
                      <a16:creationId xmlns:a16="http://schemas.microsoft.com/office/drawing/2014/main" id="{1EE50528-1084-4CF9-ADC0-F7E9B1F66D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74554" y="2394505"/>
                  <a:ext cx="354935" cy="354935"/>
                </a:xfrm>
                <a:custGeom>
                  <a:avLst/>
                  <a:gdLst>
                    <a:gd name="T0" fmla="*/ 0 w 206"/>
                    <a:gd name="T1" fmla="*/ 181 h 206"/>
                    <a:gd name="T2" fmla="*/ 44 w 206"/>
                    <a:gd name="T3" fmla="*/ 206 h 206"/>
                    <a:gd name="T4" fmla="*/ 206 w 206"/>
                    <a:gd name="T5" fmla="*/ 44 h 206"/>
                    <a:gd name="T6" fmla="*/ 181 w 206"/>
                    <a:gd name="T7" fmla="*/ 0 h 206"/>
                    <a:gd name="T8" fmla="*/ 0 w 206"/>
                    <a:gd name="T9" fmla="*/ 181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6">
                      <a:moveTo>
                        <a:pt x="0" y="181"/>
                      </a:moveTo>
                      <a:cubicBezTo>
                        <a:pt x="44" y="206"/>
                        <a:pt x="44" y="206"/>
                        <a:pt x="44" y="206"/>
                      </a:cubicBezTo>
                      <a:cubicBezTo>
                        <a:pt x="85" y="140"/>
                        <a:pt x="140" y="85"/>
                        <a:pt x="206" y="44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107" y="45"/>
                        <a:pt x="45" y="107"/>
                        <a:pt x="0" y="1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7">
                  <a:extLst>
                    <a:ext uri="{FF2B5EF4-FFF2-40B4-BE49-F238E27FC236}">
                      <a16:creationId xmlns:a16="http://schemas.microsoft.com/office/drawing/2014/main" id="{12C74C77-0384-419F-A264-18E7C6DDD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23995" y="2257147"/>
                  <a:ext cx="425262" cy="191203"/>
                </a:xfrm>
                <a:custGeom>
                  <a:avLst/>
                  <a:gdLst>
                    <a:gd name="T0" fmla="*/ 0 w 247"/>
                    <a:gd name="T1" fmla="*/ 67 h 111"/>
                    <a:gd name="T2" fmla="*/ 25 w 247"/>
                    <a:gd name="T3" fmla="*/ 111 h 111"/>
                    <a:gd name="T4" fmla="*/ 247 w 247"/>
                    <a:gd name="T5" fmla="*/ 51 h 111"/>
                    <a:gd name="T6" fmla="*/ 247 w 247"/>
                    <a:gd name="T7" fmla="*/ 0 h 111"/>
                    <a:gd name="T8" fmla="*/ 0 w 247"/>
                    <a:gd name="T9" fmla="*/ 67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7" h="111">
                      <a:moveTo>
                        <a:pt x="0" y="67"/>
                      </a:moveTo>
                      <a:cubicBezTo>
                        <a:pt x="25" y="111"/>
                        <a:pt x="25" y="111"/>
                        <a:pt x="25" y="111"/>
                      </a:cubicBezTo>
                      <a:cubicBezTo>
                        <a:pt x="92" y="75"/>
                        <a:pt x="167" y="53"/>
                        <a:pt x="247" y="51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158" y="2"/>
                        <a:pt x="74" y="26"/>
                        <a:pt x="0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6417" tIns="48208" rIns="96417" bIns="4820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id-ID" sz="200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1" name="Group 163">
              <a:extLst>
                <a:ext uri="{FF2B5EF4-FFF2-40B4-BE49-F238E27FC236}">
                  <a16:creationId xmlns:a16="http://schemas.microsoft.com/office/drawing/2014/main" id="{FAE9FBBD-0E9A-443F-A1EF-3EA05D730A32}"/>
                </a:ext>
              </a:extLst>
            </p:cNvPr>
            <p:cNvGrpSpPr/>
            <p:nvPr/>
          </p:nvGrpSpPr>
          <p:grpSpPr>
            <a:xfrm>
              <a:off x="10119545" y="2109586"/>
              <a:ext cx="431129" cy="625787"/>
              <a:chOff x="9856788" y="2057400"/>
              <a:chExt cx="474662" cy="688975"/>
            </a:xfrm>
            <a:grpFill/>
          </p:grpSpPr>
          <p:sp>
            <p:nvSpPr>
              <p:cNvPr id="72" name="Freeform 110">
                <a:extLst>
                  <a:ext uri="{FF2B5EF4-FFF2-40B4-BE49-F238E27FC236}">
                    <a16:creationId xmlns:a16="http://schemas.microsoft.com/office/drawing/2014/main" id="{3B8793AF-F78C-4445-A742-CD05DE3B02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56788" y="2057400"/>
                <a:ext cx="474662" cy="688975"/>
              </a:xfrm>
              <a:custGeom>
                <a:avLst/>
                <a:gdLst>
                  <a:gd name="T0" fmla="*/ 1009 w 11063"/>
                  <a:gd name="T1" fmla="*/ 1454 h 16058"/>
                  <a:gd name="T2" fmla="*/ 1036 w 11063"/>
                  <a:gd name="T3" fmla="*/ 1334 h 16058"/>
                  <a:gd name="T4" fmla="*/ 1091 w 11063"/>
                  <a:gd name="T5" fmla="*/ 1225 h 16058"/>
                  <a:gd name="T6" fmla="*/ 1171 w 11063"/>
                  <a:gd name="T7" fmla="*/ 1134 h 16058"/>
                  <a:gd name="T8" fmla="*/ 1268 w 11063"/>
                  <a:gd name="T9" fmla="*/ 1065 h 16058"/>
                  <a:gd name="T10" fmla="*/ 1383 w 11063"/>
                  <a:gd name="T11" fmla="*/ 1020 h 16058"/>
                  <a:gd name="T12" fmla="*/ 1509 w 11063"/>
                  <a:gd name="T13" fmla="*/ 1004 h 16058"/>
                  <a:gd name="T14" fmla="*/ 9655 w 11063"/>
                  <a:gd name="T15" fmla="*/ 1014 h 16058"/>
                  <a:gd name="T16" fmla="*/ 9772 w 11063"/>
                  <a:gd name="T17" fmla="*/ 1053 h 16058"/>
                  <a:gd name="T18" fmla="*/ 9874 w 11063"/>
                  <a:gd name="T19" fmla="*/ 1118 h 16058"/>
                  <a:gd name="T20" fmla="*/ 9957 w 11063"/>
                  <a:gd name="T21" fmla="*/ 1205 h 16058"/>
                  <a:gd name="T22" fmla="*/ 10018 w 11063"/>
                  <a:gd name="T23" fmla="*/ 1310 h 16058"/>
                  <a:gd name="T24" fmla="*/ 10051 w 11063"/>
                  <a:gd name="T25" fmla="*/ 1429 h 16058"/>
                  <a:gd name="T26" fmla="*/ 10057 w 11063"/>
                  <a:gd name="T27" fmla="*/ 13044 h 16058"/>
                  <a:gd name="T28" fmla="*/ 10057 w 11063"/>
                  <a:gd name="T29" fmla="*/ 14553 h 16058"/>
                  <a:gd name="T30" fmla="*/ 10041 w 11063"/>
                  <a:gd name="T31" fmla="*/ 14677 h 16058"/>
                  <a:gd name="T32" fmla="*/ 9996 w 11063"/>
                  <a:gd name="T33" fmla="*/ 14791 h 16058"/>
                  <a:gd name="T34" fmla="*/ 9927 w 11063"/>
                  <a:gd name="T35" fmla="*/ 14890 h 16058"/>
                  <a:gd name="T36" fmla="*/ 9835 w 11063"/>
                  <a:gd name="T37" fmla="*/ 14968 h 16058"/>
                  <a:gd name="T38" fmla="*/ 9727 w 11063"/>
                  <a:gd name="T39" fmla="*/ 15023 h 16058"/>
                  <a:gd name="T40" fmla="*/ 9606 w 11063"/>
                  <a:gd name="T41" fmla="*/ 15051 h 16058"/>
                  <a:gd name="T42" fmla="*/ 1457 w 11063"/>
                  <a:gd name="T43" fmla="*/ 15051 h 16058"/>
                  <a:gd name="T44" fmla="*/ 1336 w 11063"/>
                  <a:gd name="T45" fmla="*/ 15024 h 16058"/>
                  <a:gd name="T46" fmla="*/ 1227 w 11063"/>
                  <a:gd name="T47" fmla="*/ 14969 h 16058"/>
                  <a:gd name="T48" fmla="*/ 1136 w 11063"/>
                  <a:gd name="T49" fmla="*/ 14890 h 16058"/>
                  <a:gd name="T50" fmla="*/ 1066 w 11063"/>
                  <a:gd name="T51" fmla="*/ 14791 h 16058"/>
                  <a:gd name="T52" fmla="*/ 1022 w 11063"/>
                  <a:gd name="T53" fmla="*/ 14678 h 16058"/>
                  <a:gd name="T54" fmla="*/ 1006 w 11063"/>
                  <a:gd name="T55" fmla="*/ 14553 h 16058"/>
                  <a:gd name="T56" fmla="*/ 1509 w 11063"/>
                  <a:gd name="T57" fmla="*/ 1 h 16058"/>
                  <a:gd name="T58" fmla="*/ 1131 w 11063"/>
                  <a:gd name="T59" fmla="*/ 48 h 16058"/>
                  <a:gd name="T60" fmla="*/ 789 w 11063"/>
                  <a:gd name="T61" fmla="*/ 183 h 16058"/>
                  <a:gd name="T62" fmla="*/ 494 w 11063"/>
                  <a:gd name="T63" fmla="*/ 391 h 16058"/>
                  <a:gd name="T64" fmla="*/ 257 w 11063"/>
                  <a:gd name="T65" fmla="*/ 664 h 16058"/>
                  <a:gd name="T66" fmla="*/ 92 w 11063"/>
                  <a:gd name="T67" fmla="*/ 989 h 16058"/>
                  <a:gd name="T68" fmla="*/ 8 w 11063"/>
                  <a:gd name="T69" fmla="*/ 1352 h 16058"/>
                  <a:gd name="T70" fmla="*/ 8 w 11063"/>
                  <a:gd name="T71" fmla="*/ 14706 h 16058"/>
                  <a:gd name="T72" fmla="*/ 92 w 11063"/>
                  <a:gd name="T73" fmla="*/ 15070 h 16058"/>
                  <a:gd name="T74" fmla="*/ 257 w 11063"/>
                  <a:gd name="T75" fmla="*/ 15395 h 16058"/>
                  <a:gd name="T76" fmla="*/ 494 w 11063"/>
                  <a:gd name="T77" fmla="*/ 15667 h 16058"/>
                  <a:gd name="T78" fmla="*/ 789 w 11063"/>
                  <a:gd name="T79" fmla="*/ 15876 h 16058"/>
                  <a:gd name="T80" fmla="*/ 1131 w 11063"/>
                  <a:gd name="T81" fmla="*/ 16011 h 16058"/>
                  <a:gd name="T82" fmla="*/ 1509 w 11063"/>
                  <a:gd name="T83" fmla="*/ 16058 h 16058"/>
                  <a:gd name="T84" fmla="*/ 9858 w 11063"/>
                  <a:gd name="T85" fmla="*/ 16027 h 16058"/>
                  <a:gd name="T86" fmla="*/ 10208 w 11063"/>
                  <a:gd name="T87" fmla="*/ 15909 h 16058"/>
                  <a:gd name="T88" fmla="*/ 10514 w 11063"/>
                  <a:gd name="T89" fmla="*/ 15714 h 16058"/>
                  <a:gd name="T90" fmla="*/ 10763 w 11063"/>
                  <a:gd name="T91" fmla="*/ 15453 h 16058"/>
                  <a:gd name="T92" fmla="*/ 10944 w 11063"/>
                  <a:gd name="T93" fmla="*/ 15138 h 16058"/>
                  <a:gd name="T94" fmla="*/ 11046 w 11063"/>
                  <a:gd name="T95" fmla="*/ 14781 h 16058"/>
                  <a:gd name="T96" fmla="*/ 11061 w 11063"/>
                  <a:gd name="T97" fmla="*/ 1428 h 16058"/>
                  <a:gd name="T98" fmla="*/ 10996 w 11063"/>
                  <a:gd name="T99" fmla="*/ 1058 h 16058"/>
                  <a:gd name="T100" fmla="*/ 10845 w 11063"/>
                  <a:gd name="T101" fmla="*/ 725 h 16058"/>
                  <a:gd name="T102" fmla="*/ 10620 w 11063"/>
                  <a:gd name="T103" fmla="*/ 441 h 16058"/>
                  <a:gd name="T104" fmla="*/ 10337 w 11063"/>
                  <a:gd name="T105" fmla="*/ 218 h 16058"/>
                  <a:gd name="T106" fmla="*/ 10003 w 11063"/>
                  <a:gd name="T107" fmla="*/ 67 h 16058"/>
                  <a:gd name="T108" fmla="*/ 9632 w 11063"/>
                  <a:gd name="T109" fmla="*/ 2 h 1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063" h="16058">
                    <a:moveTo>
                      <a:pt x="10057" y="2509"/>
                    </a:moveTo>
                    <a:lnTo>
                      <a:pt x="1006" y="2510"/>
                    </a:lnTo>
                    <a:lnTo>
                      <a:pt x="1006" y="1505"/>
                    </a:lnTo>
                    <a:lnTo>
                      <a:pt x="1007" y="1480"/>
                    </a:lnTo>
                    <a:lnTo>
                      <a:pt x="1009" y="1454"/>
                    </a:lnTo>
                    <a:lnTo>
                      <a:pt x="1012" y="1429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7"/>
                    </a:lnTo>
                    <a:lnTo>
                      <a:pt x="1036" y="1334"/>
                    </a:lnTo>
                    <a:lnTo>
                      <a:pt x="1045" y="1311"/>
                    </a:lnTo>
                    <a:lnTo>
                      <a:pt x="1055" y="1289"/>
                    </a:lnTo>
                    <a:lnTo>
                      <a:pt x="1066" y="1267"/>
                    </a:lnTo>
                    <a:lnTo>
                      <a:pt x="1078" y="1245"/>
                    </a:lnTo>
                    <a:lnTo>
                      <a:pt x="1091" y="1225"/>
                    </a:lnTo>
                    <a:lnTo>
                      <a:pt x="1105" y="1205"/>
                    </a:lnTo>
                    <a:lnTo>
                      <a:pt x="1120" y="1186"/>
                    </a:lnTo>
                    <a:lnTo>
                      <a:pt x="1136" y="1168"/>
                    </a:lnTo>
                    <a:lnTo>
                      <a:pt x="1153" y="1151"/>
                    </a:lnTo>
                    <a:lnTo>
                      <a:pt x="1171" y="1134"/>
                    </a:lnTo>
                    <a:lnTo>
                      <a:pt x="1189" y="1119"/>
                    </a:lnTo>
                    <a:lnTo>
                      <a:pt x="1208" y="1104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5"/>
                    </a:lnTo>
                    <a:lnTo>
                      <a:pt x="1290" y="1054"/>
                    </a:lnTo>
                    <a:lnTo>
                      <a:pt x="1312" y="1044"/>
                    </a:lnTo>
                    <a:lnTo>
                      <a:pt x="1336" y="1035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5"/>
                    </a:lnTo>
                    <a:lnTo>
                      <a:pt x="1432" y="1010"/>
                    </a:lnTo>
                    <a:lnTo>
                      <a:pt x="1457" y="1007"/>
                    </a:lnTo>
                    <a:lnTo>
                      <a:pt x="1482" y="1005"/>
                    </a:lnTo>
                    <a:lnTo>
                      <a:pt x="1509" y="1004"/>
                    </a:lnTo>
                    <a:lnTo>
                      <a:pt x="9554" y="1004"/>
                    </a:lnTo>
                    <a:lnTo>
                      <a:pt x="9581" y="1005"/>
                    </a:lnTo>
                    <a:lnTo>
                      <a:pt x="9606" y="1007"/>
                    </a:lnTo>
                    <a:lnTo>
                      <a:pt x="9631" y="1010"/>
                    </a:lnTo>
                    <a:lnTo>
                      <a:pt x="9655" y="1014"/>
                    </a:lnTo>
                    <a:lnTo>
                      <a:pt x="9680" y="1020"/>
                    </a:lnTo>
                    <a:lnTo>
                      <a:pt x="9703" y="1027"/>
                    </a:lnTo>
                    <a:lnTo>
                      <a:pt x="9727" y="1034"/>
                    </a:lnTo>
                    <a:lnTo>
                      <a:pt x="9750" y="1043"/>
                    </a:lnTo>
                    <a:lnTo>
                      <a:pt x="9772" y="1053"/>
                    </a:lnTo>
                    <a:lnTo>
                      <a:pt x="9794" y="1064"/>
                    </a:lnTo>
                    <a:lnTo>
                      <a:pt x="9815" y="1076"/>
                    </a:lnTo>
                    <a:lnTo>
                      <a:pt x="9835" y="1089"/>
                    </a:lnTo>
                    <a:lnTo>
                      <a:pt x="9855" y="1103"/>
                    </a:lnTo>
                    <a:lnTo>
                      <a:pt x="9874" y="1118"/>
                    </a:lnTo>
                    <a:lnTo>
                      <a:pt x="9892" y="1134"/>
                    </a:lnTo>
                    <a:lnTo>
                      <a:pt x="9909" y="1151"/>
                    </a:lnTo>
                    <a:lnTo>
                      <a:pt x="9927" y="1168"/>
                    </a:lnTo>
                    <a:lnTo>
                      <a:pt x="9943" y="1186"/>
                    </a:lnTo>
                    <a:lnTo>
                      <a:pt x="9957" y="1205"/>
                    </a:lnTo>
                    <a:lnTo>
                      <a:pt x="9971" y="1225"/>
                    </a:lnTo>
                    <a:lnTo>
                      <a:pt x="9984" y="1245"/>
                    </a:lnTo>
                    <a:lnTo>
                      <a:pt x="9996" y="1267"/>
                    </a:lnTo>
                    <a:lnTo>
                      <a:pt x="10008" y="1288"/>
                    </a:lnTo>
                    <a:lnTo>
                      <a:pt x="10018" y="1310"/>
                    </a:lnTo>
                    <a:lnTo>
                      <a:pt x="10026" y="1333"/>
                    </a:lnTo>
                    <a:lnTo>
                      <a:pt x="10034" y="1356"/>
                    </a:lnTo>
                    <a:lnTo>
                      <a:pt x="10041" y="1380"/>
                    </a:lnTo>
                    <a:lnTo>
                      <a:pt x="10047" y="1404"/>
                    </a:lnTo>
                    <a:lnTo>
                      <a:pt x="10051" y="1429"/>
                    </a:lnTo>
                    <a:lnTo>
                      <a:pt x="10054" y="1454"/>
                    </a:lnTo>
                    <a:lnTo>
                      <a:pt x="10056" y="1479"/>
                    </a:lnTo>
                    <a:lnTo>
                      <a:pt x="10057" y="1505"/>
                    </a:lnTo>
                    <a:lnTo>
                      <a:pt x="10057" y="2509"/>
                    </a:lnTo>
                    <a:close/>
                    <a:moveTo>
                      <a:pt x="10057" y="13044"/>
                    </a:moveTo>
                    <a:lnTo>
                      <a:pt x="1006" y="13045"/>
                    </a:lnTo>
                    <a:lnTo>
                      <a:pt x="1006" y="3011"/>
                    </a:lnTo>
                    <a:lnTo>
                      <a:pt x="10057" y="3011"/>
                    </a:lnTo>
                    <a:lnTo>
                      <a:pt x="10057" y="13044"/>
                    </a:lnTo>
                    <a:close/>
                    <a:moveTo>
                      <a:pt x="10057" y="14553"/>
                    </a:moveTo>
                    <a:lnTo>
                      <a:pt x="10056" y="14578"/>
                    </a:lnTo>
                    <a:lnTo>
                      <a:pt x="10054" y="14604"/>
                    </a:lnTo>
                    <a:lnTo>
                      <a:pt x="10051" y="14629"/>
                    </a:lnTo>
                    <a:lnTo>
                      <a:pt x="10047" y="14653"/>
                    </a:lnTo>
                    <a:lnTo>
                      <a:pt x="10041" y="14677"/>
                    </a:lnTo>
                    <a:lnTo>
                      <a:pt x="10034" y="14701"/>
                    </a:lnTo>
                    <a:lnTo>
                      <a:pt x="10026" y="14724"/>
                    </a:lnTo>
                    <a:lnTo>
                      <a:pt x="10018" y="14747"/>
                    </a:lnTo>
                    <a:lnTo>
                      <a:pt x="10008" y="14769"/>
                    </a:lnTo>
                    <a:lnTo>
                      <a:pt x="9996" y="14791"/>
                    </a:lnTo>
                    <a:lnTo>
                      <a:pt x="9984" y="14813"/>
                    </a:lnTo>
                    <a:lnTo>
                      <a:pt x="9971" y="14833"/>
                    </a:lnTo>
                    <a:lnTo>
                      <a:pt x="9957" y="14853"/>
                    </a:lnTo>
                    <a:lnTo>
                      <a:pt x="9943" y="14872"/>
                    </a:lnTo>
                    <a:lnTo>
                      <a:pt x="9927" y="14890"/>
                    </a:lnTo>
                    <a:lnTo>
                      <a:pt x="9909" y="14907"/>
                    </a:lnTo>
                    <a:lnTo>
                      <a:pt x="9892" y="14924"/>
                    </a:lnTo>
                    <a:lnTo>
                      <a:pt x="9874" y="14939"/>
                    </a:lnTo>
                    <a:lnTo>
                      <a:pt x="9855" y="14954"/>
                    </a:lnTo>
                    <a:lnTo>
                      <a:pt x="9835" y="14968"/>
                    </a:lnTo>
                    <a:lnTo>
                      <a:pt x="9815" y="14981"/>
                    </a:lnTo>
                    <a:lnTo>
                      <a:pt x="9794" y="14993"/>
                    </a:lnTo>
                    <a:lnTo>
                      <a:pt x="9772" y="15004"/>
                    </a:lnTo>
                    <a:lnTo>
                      <a:pt x="9750" y="15014"/>
                    </a:lnTo>
                    <a:lnTo>
                      <a:pt x="9727" y="15023"/>
                    </a:lnTo>
                    <a:lnTo>
                      <a:pt x="9703" y="15031"/>
                    </a:lnTo>
                    <a:lnTo>
                      <a:pt x="9680" y="15038"/>
                    </a:lnTo>
                    <a:lnTo>
                      <a:pt x="9655" y="15043"/>
                    </a:lnTo>
                    <a:lnTo>
                      <a:pt x="9631" y="15048"/>
                    </a:lnTo>
                    <a:lnTo>
                      <a:pt x="9606" y="15051"/>
                    </a:lnTo>
                    <a:lnTo>
                      <a:pt x="9581" y="15053"/>
                    </a:lnTo>
                    <a:lnTo>
                      <a:pt x="9554" y="15054"/>
                    </a:lnTo>
                    <a:lnTo>
                      <a:pt x="1509" y="15054"/>
                    </a:lnTo>
                    <a:lnTo>
                      <a:pt x="1482" y="15053"/>
                    </a:lnTo>
                    <a:lnTo>
                      <a:pt x="1457" y="15051"/>
                    </a:lnTo>
                    <a:lnTo>
                      <a:pt x="1432" y="15048"/>
                    </a:lnTo>
                    <a:lnTo>
                      <a:pt x="1407" y="15044"/>
                    </a:lnTo>
                    <a:lnTo>
                      <a:pt x="1383" y="15038"/>
                    </a:lnTo>
                    <a:lnTo>
                      <a:pt x="1359" y="15031"/>
                    </a:lnTo>
                    <a:lnTo>
                      <a:pt x="1336" y="15024"/>
                    </a:lnTo>
                    <a:lnTo>
                      <a:pt x="1312" y="15015"/>
                    </a:lnTo>
                    <a:lnTo>
                      <a:pt x="1290" y="15005"/>
                    </a:lnTo>
                    <a:lnTo>
                      <a:pt x="1268" y="14994"/>
                    </a:lnTo>
                    <a:lnTo>
                      <a:pt x="1248" y="14982"/>
                    </a:lnTo>
                    <a:lnTo>
                      <a:pt x="1227" y="14969"/>
                    </a:lnTo>
                    <a:lnTo>
                      <a:pt x="1208" y="14955"/>
                    </a:lnTo>
                    <a:lnTo>
                      <a:pt x="1189" y="14940"/>
                    </a:lnTo>
                    <a:lnTo>
                      <a:pt x="1171" y="14924"/>
                    </a:lnTo>
                    <a:lnTo>
                      <a:pt x="1153" y="14907"/>
                    </a:lnTo>
                    <a:lnTo>
                      <a:pt x="1136" y="14890"/>
                    </a:lnTo>
                    <a:lnTo>
                      <a:pt x="1120" y="14872"/>
                    </a:lnTo>
                    <a:lnTo>
                      <a:pt x="1105" y="14853"/>
                    </a:lnTo>
                    <a:lnTo>
                      <a:pt x="1091" y="14833"/>
                    </a:lnTo>
                    <a:lnTo>
                      <a:pt x="1078" y="14813"/>
                    </a:lnTo>
                    <a:lnTo>
                      <a:pt x="1066" y="14791"/>
                    </a:lnTo>
                    <a:lnTo>
                      <a:pt x="1055" y="14770"/>
                    </a:lnTo>
                    <a:lnTo>
                      <a:pt x="1045" y="14748"/>
                    </a:lnTo>
                    <a:lnTo>
                      <a:pt x="1036" y="14725"/>
                    </a:lnTo>
                    <a:lnTo>
                      <a:pt x="1028" y="14702"/>
                    </a:lnTo>
                    <a:lnTo>
                      <a:pt x="1022" y="14678"/>
                    </a:lnTo>
                    <a:lnTo>
                      <a:pt x="1016" y="14654"/>
                    </a:lnTo>
                    <a:lnTo>
                      <a:pt x="1012" y="14629"/>
                    </a:lnTo>
                    <a:lnTo>
                      <a:pt x="1009" y="14604"/>
                    </a:lnTo>
                    <a:lnTo>
                      <a:pt x="1007" y="14579"/>
                    </a:lnTo>
                    <a:lnTo>
                      <a:pt x="1006" y="14553"/>
                    </a:lnTo>
                    <a:lnTo>
                      <a:pt x="1006" y="13547"/>
                    </a:lnTo>
                    <a:lnTo>
                      <a:pt x="10057" y="13546"/>
                    </a:lnTo>
                    <a:lnTo>
                      <a:pt x="10057" y="14553"/>
                    </a:lnTo>
                    <a:close/>
                    <a:moveTo>
                      <a:pt x="9554" y="0"/>
                    </a:moveTo>
                    <a:lnTo>
                      <a:pt x="1509" y="1"/>
                    </a:lnTo>
                    <a:lnTo>
                      <a:pt x="1431" y="3"/>
                    </a:lnTo>
                    <a:lnTo>
                      <a:pt x="1354" y="8"/>
                    </a:lnTo>
                    <a:lnTo>
                      <a:pt x="1278" y="18"/>
                    </a:lnTo>
                    <a:lnTo>
                      <a:pt x="1204" y="31"/>
                    </a:lnTo>
                    <a:lnTo>
                      <a:pt x="1131" y="48"/>
                    </a:lnTo>
                    <a:lnTo>
                      <a:pt x="1060" y="68"/>
                    </a:lnTo>
                    <a:lnTo>
                      <a:pt x="990" y="92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89" y="183"/>
                    </a:lnTo>
                    <a:lnTo>
                      <a:pt x="726" y="219"/>
                    </a:lnTo>
                    <a:lnTo>
                      <a:pt x="665" y="258"/>
                    </a:lnTo>
                    <a:lnTo>
                      <a:pt x="605" y="300"/>
                    </a:lnTo>
                    <a:lnTo>
                      <a:pt x="549" y="344"/>
                    </a:lnTo>
                    <a:lnTo>
                      <a:pt x="494" y="391"/>
                    </a:lnTo>
                    <a:lnTo>
                      <a:pt x="442" y="442"/>
                    </a:lnTo>
                    <a:lnTo>
                      <a:pt x="391" y="494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7" y="664"/>
                    </a:lnTo>
                    <a:lnTo>
                      <a:pt x="218" y="726"/>
                    </a:lnTo>
                    <a:lnTo>
                      <a:pt x="182" y="789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9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2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8"/>
                    </a:lnTo>
                    <a:lnTo>
                      <a:pt x="0" y="1505"/>
                    </a:lnTo>
                    <a:lnTo>
                      <a:pt x="0" y="14553"/>
                    </a:lnTo>
                    <a:lnTo>
                      <a:pt x="2" y="14630"/>
                    </a:lnTo>
                    <a:lnTo>
                      <a:pt x="8" y="14706"/>
                    </a:lnTo>
                    <a:lnTo>
                      <a:pt x="17" y="14781"/>
                    </a:lnTo>
                    <a:lnTo>
                      <a:pt x="30" y="14856"/>
                    </a:lnTo>
                    <a:lnTo>
                      <a:pt x="47" y="14929"/>
                    </a:lnTo>
                    <a:lnTo>
                      <a:pt x="67" y="15000"/>
                    </a:lnTo>
                    <a:lnTo>
                      <a:pt x="92" y="15070"/>
                    </a:lnTo>
                    <a:lnTo>
                      <a:pt x="119" y="15139"/>
                    </a:lnTo>
                    <a:lnTo>
                      <a:pt x="149" y="15205"/>
                    </a:lnTo>
                    <a:lnTo>
                      <a:pt x="182" y="15270"/>
                    </a:lnTo>
                    <a:lnTo>
                      <a:pt x="218" y="15333"/>
                    </a:lnTo>
                    <a:lnTo>
                      <a:pt x="257" y="15395"/>
                    </a:lnTo>
                    <a:lnTo>
                      <a:pt x="300" y="15453"/>
                    </a:lnTo>
                    <a:lnTo>
                      <a:pt x="344" y="15510"/>
                    </a:lnTo>
                    <a:lnTo>
                      <a:pt x="391" y="15565"/>
                    </a:lnTo>
                    <a:lnTo>
                      <a:pt x="442" y="15617"/>
                    </a:lnTo>
                    <a:lnTo>
                      <a:pt x="494" y="15667"/>
                    </a:lnTo>
                    <a:lnTo>
                      <a:pt x="549" y="15714"/>
                    </a:lnTo>
                    <a:lnTo>
                      <a:pt x="605" y="15759"/>
                    </a:lnTo>
                    <a:lnTo>
                      <a:pt x="665" y="15801"/>
                    </a:lnTo>
                    <a:lnTo>
                      <a:pt x="726" y="15840"/>
                    </a:lnTo>
                    <a:lnTo>
                      <a:pt x="789" y="15876"/>
                    </a:lnTo>
                    <a:lnTo>
                      <a:pt x="854" y="15909"/>
                    </a:lnTo>
                    <a:lnTo>
                      <a:pt x="921" y="15940"/>
                    </a:lnTo>
                    <a:lnTo>
                      <a:pt x="990" y="15967"/>
                    </a:lnTo>
                    <a:lnTo>
                      <a:pt x="1060" y="15991"/>
                    </a:lnTo>
                    <a:lnTo>
                      <a:pt x="1131" y="16011"/>
                    </a:lnTo>
                    <a:lnTo>
                      <a:pt x="1204" y="16028"/>
                    </a:lnTo>
                    <a:lnTo>
                      <a:pt x="1278" y="16041"/>
                    </a:lnTo>
                    <a:lnTo>
                      <a:pt x="1354" y="16050"/>
                    </a:lnTo>
                    <a:lnTo>
                      <a:pt x="1431" y="16056"/>
                    </a:lnTo>
                    <a:lnTo>
                      <a:pt x="1509" y="16058"/>
                    </a:lnTo>
                    <a:lnTo>
                      <a:pt x="9554" y="16057"/>
                    </a:lnTo>
                    <a:lnTo>
                      <a:pt x="9632" y="16055"/>
                    </a:lnTo>
                    <a:lnTo>
                      <a:pt x="9708" y="16050"/>
                    </a:lnTo>
                    <a:lnTo>
                      <a:pt x="9784" y="16040"/>
                    </a:lnTo>
                    <a:lnTo>
                      <a:pt x="9858" y="16027"/>
                    </a:lnTo>
                    <a:lnTo>
                      <a:pt x="9932" y="16010"/>
                    </a:lnTo>
                    <a:lnTo>
                      <a:pt x="10003" y="15990"/>
                    </a:lnTo>
                    <a:lnTo>
                      <a:pt x="10073" y="15966"/>
                    </a:lnTo>
                    <a:lnTo>
                      <a:pt x="10142" y="15940"/>
                    </a:lnTo>
                    <a:lnTo>
                      <a:pt x="10208" y="15909"/>
                    </a:lnTo>
                    <a:lnTo>
                      <a:pt x="10274" y="15875"/>
                    </a:lnTo>
                    <a:lnTo>
                      <a:pt x="10337" y="15839"/>
                    </a:lnTo>
                    <a:lnTo>
                      <a:pt x="10397" y="15800"/>
                    </a:lnTo>
                    <a:lnTo>
                      <a:pt x="10457" y="15758"/>
                    </a:lnTo>
                    <a:lnTo>
                      <a:pt x="10514" y="15714"/>
                    </a:lnTo>
                    <a:lnTo>
                      <a:pt x="10568" y="15667"/>
                    </a:lnTo>
                    <a:lnTo>
                      <a:pt x="10620" y="15616"/>
                    </a:lnTo>
                    <a:lnTo>
                      <a:pt x="10671" y="15564"/>
                    </a:lnTo>
                    <a:lnTo>
                      <a:pt x="10718" y="15510"/>
                    </a:lnTo>
                    <a:lnTo>
                      <a:pt x="10763" y="15453"/>
                    </a:lnTo>
                    <a:lnTo>
                      <a:pt x="10806" y="15394"/>
                    </a:lnTo>
                    <a:lnTo>
                      <a:pt x="10845" y="15332"/>
                    </a:lnTo>
                    <a:lnTo>
                      <a:pt x="10881" y="15269"/>
                    </a:lnTo>
                    <a:lnTo>
                      <a:pt x="10914" y="15205"/>
                    </a:lnTo>
                    <a:lnTo>
                      <a:pt x="10944" y="15138"/>
                    </a:lnTo>
                    <a:lnTo>
                      <a:pt x="10971" y="15069"/>
                    </a:lnTo>
                    <a:lnTo>
                      <a:pt x="10996" y="15000"/>
                    </a:lnTo>
                    <a:lnTo>
                      <a:pt x="11016" y="14928"/>
                    </a:lnTo>
                    <a:lnTo>
                      <a:pt x="11032" y="14856"/>
                    </a:lnTo>
                    <a:lnTo>
                      <a:pt x="11046" y="14781"/>
                    </a:lnTo>
                    <a:lnTo>
                      <a:pt x="11055" y="14706"/>
                    </a:lnTo>
                    <a:lnTo>
                      <a:pt x="11061" y="14630"/>
                    </a:lnTo>
                    <a:lnTo>
                      <a:pt x="11063" y="14553"/>
                    </a:lnTo>
                    <a:lnTo>
                      <a:pt x="11063" y="1505"/>
                    </a:lnTo>
                    <a:lnTo>
                      <a:pt x="11061" y="1428"/>
                    </a:lnTo>
                    <a:lnTo>
                      <a:pt x="11055" y="1352"/>
                    </a:lnTo>
                    <a:lnTo>
                      <a:pt x="11046" y="1277"/>
                    </a:lnTo>
                    <a:lnTo>
                      <a:pt x="11032" y="1202"/>
                    </a:lnTo>
                    <a:lnTo>
                      <a:pt x="11016" y="1129"/>
                    </a:lnTo>
                    <a:lnTo>
                      <a:pt x="10996" y="1058"/>
                    </a:lnTo>
                    <a:lnTo>
                      <a:pt x="10971" y="988"/>
                    </a:lnTo>
                    <a:lnTo>
                      <a:pt x="10944" y="919"/>
                    </a:lnTo>
                    <a:lnTo>
                      <a:pt x="10914" y="853"/>
                    </a:lnTo>
                    <a:lnTo>
                      <a:pt x="10881" y="788"/>
                    </a:lnTo>
                    <a:lnTo>
                      <a:pt x="10845" y="725"/>
                    </a:lnTo>
                    <a:lnTo>
                      <a:pt x="10806" y="663"/>
                    </a:lnTo>
                    <a:lnTo>
                      <a:pt x="10763" y="605"/>
                    </a:lnTo>
                    <a:lnTo>
                      <a:pt x="10718" y="548"/>
                    </a:lnTo>
                    <a:lnTo>
                      <a:pt x="10671" y="493"/>
                    </a:lnTo>
                    <a:lnTo>
                      <a:pt x="10620" y="441"/>
                    </a:lnTo>
                    <a:lnTo>
                      <a:pt x="10568" y="391"/>
                    </a:lnTo>
                    <a:lnTo>
                      <a:pt x="10514" y="344"/>
                    </a:lnTo>
                    <a:lnTo>
                      <a:pt x="10457" y="299"/>
                    </a:lnTo>
                    <a:lnTo>
                      <a:pt x="10397" y="257"/>
                    </a:lnTo>
                    <a:lnTo>
                      <a:pt x="10337" y="218"/>
                    </a:lnTo>
                    <a:lnTo>
                      <a:pt x="10274" y="182"/>
                    </a:lnTo>
                    <a:lnTo>
                      <a:pt x="10208" y="149"/>
                    </a:lnTo>
                    <a:lnTo>
                      <a:pt x="10142" y="118"/>
                    </a:lnTo>
                    <a:lnTo>
                      <a:pt x="10073" y="91"/>
                    </a:lnTo>
                    <a:lnTo>
                      <a:pt x="10003" y="67"/>
                    </a:lnTo>
                    <a:lnTo>
                      <a:pt x="9932" y="47"/>
                    </a:lnTo>
                    <a:lnTo>
                      <a:pt x="9858" y="30"/>
                    </a:lnTo>
                    <a:lnTo>
                      <a:pt x="9784" y="17"/>
                    </a:lnTo>
                    <a:lnTo>
                      <a:pt x="9708" y="8"/>
                    </a:lnTo>
                    <a:lnTo>
                      <a:pt x="9632" y="2"/>
                    </a:lnTo>
                    <a:lnTo>
                      <a:pt x="95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111">
                <a:extLst>
                  <a:ext uri="{FF2B5EF4-FFF2-40B4-BE49-F238E27FC236}">
                    <a16:creationId xmlns:a16="http://schemas.microsoft.com/office/drawing/2014/main" id="{324158A9-58A6-41BD-AF05-A2EC8E6B7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0463" y="2122488"/>
                <a:ext cx="87312" cy="20638"/>
              </a:xfrm>
              <a:custGeom>
                <a:avLst/>
                <a:gdLst>
                  <a:gd name="T0" fmla="*/ 2010 w 2011"/>
                  <a:gd name="T1" fmla="*/ 276 h 502"/>
                  <a:gd name="T2" fmla="*/ 2003 w 2011"/>
                  <a:gd name="T3" fmla="*/ 314 h 502"/>
                  <a:gd name="T4" fmla="*/ 1991 w 2011"/>
                  <a:gd name="T5" fmla="*/ 349 h 502"/>
                  <a:gd name="T6" fmla="*/ 1975 w 2011"/>
                  <a:gd name="T7" fmla="*/ 382 h 502"/>
                  <a:gd name="T8" fmla="*/ 1954 w 2011"/>
                  <a:gd name="T9" fmla="*/ 411 h 502"/>
                  <a:gd name="T10" fmla="*/ 1929 w 2011"/>
                  <a:gd name="T11" fmla="*/ 437 h 502"/>
                  <a:gd name="T12" fmla="*/ 1900 w 2011"/>
                  <a:gd name="T13" fmla="*/ 459 h 502"/>
                  <a:gd name="T14" fmla="*/ 1868 w 2011"/>
                  <a:gd name="T15" fmla="*/ 477 h 502"/>
                  <a:gd name="T16" fmla="*/ 1834 w 2011"/>
                  <a:gd name="T17" fmla="*/ 491 h 502"/>
                  <a:gd name="T18" fmla="*/ 1798 w 2011"/>
                  <a:gd name="T19" fmla="*/ 499 h 502"/>
                  <a:gd name="T20" fmla="*/ 1760 w 2011"/>
                  <a:gd name="T21" fmla="*/ 502 h 502"/>
                  <a:gd name="T22" fmla="*/ 225 w 2011"/>
                  <a:gd name="T23" fmla="*/ 501 h 502"/>
                  <a:gd name="T24" fmla="*/ 188 w 2011"/>
                  <a:gd name="T25" fmla="*/ 494 h 502"/>
                  <a:gd name="T26" fmla="*/ 153 w 2011"/>
                  <a:gd name="T27" fmla="*/ 482 h 502"/>
                  <a:gd name="T28" fmla="*/ 120 w 2011"/>
                  <a:gd name="T29" fmla="*/ 466 h 502"/>
                  <a:gd name="T30" fmla="*/ 91 w 2011"/>
                  <a:gd name="T31" fmla="*/ 445 h 502"/>
                  <a:gd name="T32" fmla="*/ 65 w 2011"/>
                  <a:gd name="T33" fmla="*/ 420 h 502"/>
                  <a:gd name="T34" fmla="*/ 43 w 2011"/>
                  <a:gd name="T35" fmla="*/ 392 h 502"/>
                  <a:gd name="T36" fmla="*/ 25 w 2011"/>
                  <a:gd name="T37" fmla="*/ 360 h 502"/>
                  <a:gd name="T38" fmla="*/ 11 w 2011"/>
                  <a:gd name="T39" fmla="*/ 326 h 502"/>
                  <a:gd name="T40" fmla="*/ 3 w 2011"/>
                  <a:gd name="T41" fmla="*/ 289 h 502"/>
                  <a:gd name="T42" fmla="*/ 0 w 2011"/>
                  <a:gd name="T43" fmla="*/ 251 h 502"/>
                  <a:gd name="T44" fmla="*/ 3 w 2011"/>
                  <a:gd name="T45" fmla="*/ 213 h 502"/>
                  <a:gd name="T46" fmla="*/ 11 w 2011"/>
                  <a:gd name="T47" fmla="*/ 177 h 502"/>
                  <a:gd name="T48" fmla="*/ 25 w 2011"/>
                  <a:gd name="T49" fmla="*/ 143 h 502"/>
                  <a:gd name="T50" fmla="*/ 43 w 2011"/>
                  <a:gd name="T51" fmla="*/ 111 h 502"/>
                  <a:gd name="T52" fmla="*/ 65 w 2011"/>
                  <a:gd name="T53" fmla="*/ 83 h 502"/>
                  <a:gd name="T54" fmla="*/ 91 w 2011"/>
                  <a:gd name="T55" fmla="*/ 58 h 502"/>
                  <a:gd name="T56" fmla="*/ 120 w 2011"/>
                  <a:gd name="T57" fmla="*/ 37 h 502"/>
                  <a:gd name="T58" fmla="*/ 153 w 2011"/>
                  <a:gd name="T59" fmla="*/ 21 h 502"/>
                  <a:gd name="T60" fmla="*/ 188 w 2011"/>
                  <a:gd name="T61" fmla="*/ 8 h 502"/>
                  <a:gd name="T62" fmla="*/ 225 w 2011"/>
                  <a:gd name="T63" fmla="*/ 1 h 502"/>
                  <a:gd name="T64" fmla="*/ 1760 w 2011"/>
                  <a:gd name="T65" fmla="*/ 0 h 502"/>
                  <a:gd name="T66" fmla="*/ 1798 w 2011"/>
                  <a:gd name="T67" fmla="*/ 3 h 502"/>
                  <a:gd name="T68" fmla="*/ 1834 w 2011"/>
                  <a:gd name="T69" fmla="*/ 11 h 502"/>
                  <a:gd name="T70" fmla="*/ 1868 w 2011"/>
                  <a:gd name="T71" fmla="*/ 26 h 502"/>
                  <a:gd name="T72" fmla="*/ 1900 w 2011"/>
                  <a:gd name="T73" fmla="*/ 44 h 502"/>
                  <a:gd name="T74" fmla="*/ 1929 w 2011"/>
                  <a:gd name="T75" fmla="*/ 66 h 502"/>
                  <a:gd name="T76" fmla="*/ 1954 w 2011"/>
                  <a:gd name="T77" fmla="*/ 92 h 502"/>
                  <a:gd name="T78" fmla="*/ 1975 w 2011"/>
                  <a:gd name="T79" fmla="*/ 121 h 502"/>
                  <a:gd name="T80" fmla="*/ 1991 w 2011"/>
                  <a:gd name="T81" fmla="*/ 154 h 502"/>
                  <a:gd name="T82" fmla="*/ 2003 w 2011"/>
                  <a:gd name="T83" fmla="*/ 189 h 502"/>
                  <a:gd name="T84" fmla="*/ 2010 w 2011"/>
                  <a:gd name="T85" fmla="*/ 225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1" h="502">
                    <a:moveTo>
                      <a:pt x="2011" y="251"/>
                    </a:moveTo>
                    <a:lnTo>
                      <a:pt x="2011" y="264"/>
                    </a:lnTo>
                    <a:lnTo>
                      <a:pt x="2010" y="276"/>
                    </a:lnTo>
                    <a:lnTo>
                      <a:pt x="2008" y="289"/>
                    </a:lnTo>
                    <a:lnTo>
                      <a:pt x="2006" y="302"/>
                    </a:lnTo>
                    <a:lnTo>
                      <a:pt x="2003" y="314"/>
                    </a:lnTo>
                    <a:lnTo>
                      <a:pt x="2000" y="326"/>
                    </a:lnTo>
                    <a:lnTo>
                      <a:pt x="1996" y="338"/>
                    </a:lnTo>
                    <a:lnTo>
                      <a:pt x="1991" y="349"/>
                    </a:lnTo>
                    <a:lnTo>
                      <a:pt x="1986" y="360"/>
                    </a:lnTo>
                    <a:lnTo>
                      <a:pt x="1981" y="371"/>
                    </a:lnTo>
                    <a:lnTo>
                      <a:pt x="1975" y="382"/>
                    </a:lnTo>
                    <a:lnTo>
                      <a:pt x="1968" y="392"/>
                    </a:lnTo>
                    <a:lnTo>
                      <a:pt x="1961" y="402"/>
                    </a:lnTo>
                    <a:lnTo>
                      <a:pt x="1954" y="411"/>
                    </a:lnTo>
                    <a:lnTo>
                      <a:pt x="1946" y="420"/>
                    </a:lnTo>
                    <a:lnTo>
                      <a:pt x="1938" y="429"/>
                    </a:lnTo>
                    <a:lnTo>
                      <a:pt x="1929" y="437"/>
                    </a:lnTo>
                    <a:lnTo>
                      <a:pt x="1920" y="445"/>
                    </a:lnTo>
                    <a:lnTo>
                      <a:pt x="1910" y="452"/>
                    </a:lnTo>
                    <a:lnTo>
                      <a:pt x="1900" y="459"/>
                    </a:lnTo>
                    <a:lnTo>
                      <a:pt x="1890" y="466"/>
                    </a:lnTo>
                    <a:lnTo>
                      <a:pt x="1879" y="472"/>
                    </a:lnTo>
                    <a:lnTo>
                      <a:pt x="1868" y="477"/>
                    </a:lnTo>
                    <a:lnTo>
                      <a:pt x="1857" y="482"/>
                    </a:lnTo>
                    <a:lnTo>
                      <a:pt x="1846" y="487"/>
                    </a:lnTo>
                    <a:lnTo>
                      <a:pt x="1834" y="491"/>
                    </a:lnTo>
                    <a:lnTo>
                      <a:pt x="1822" y="494"/>
                    </a:lnTo>
                    <a:lnTo>
                      <a:pt x="1810" y="497"/>
                    </a:lnTo>
                    <a:lnTo>
                      <a:pt x="1798" y="499"/>
                    </a:lnTo>
                    <a:lnTo>
                      <a:pt x="1785" y="501"/>
                    </a:lnTo>
                    <a:lnTo>
                      <a:pt x="1773" y="502"/>
                    </a:lnTo>
                    <a:lnTo>
                      <a:pt x="1760" y="502"/>
                    </a:lnTo>
                    <a:lnTo>
                      <a:pt x="251" y="502"/>
                    </a:lnTo>
                    <a:lnTo>
                      <a:pt x="238" y="502"/>
                    </a:lnTo>
                    <a:lnTo>
                      <a:pt x="225" y="501"/>
                    </a:lnTo>
                    <a:lnTo>
                      <a:pt x="213" y="499"/>
                    </a:lnTo>
                    <a:lnTo>
                      <a:pt x="200" y="497"/>
                    </a:lnTo>
                    <a:lnTo>
                      <a:pt x="188" y="494"/>
                    </a:lnTo>
                    <a:lnTo>
                      <a:pt x="176" y="491"/>
                    </a:lnTo>
                    <a:lnTo>
                      <a:pt x="165" y="487"/>
                    </a:lnTo>
                    <a:lnTo>
                      <a:pt x="153" y="482"/>
                    </a:lnTo>
                    <a:lnTo>
                      <a:pt x="142" y="477"/>
                    </a:lnTo>
                    <a:lnTo>
                      <a:pt x="132" y="472"/>
                    </a:lnTo>
                    <a:lnTo>
                      <a:pt x="120" y="466"/>
                    </a:lnTo>
                    <a:lnTo>
                      <a:pt x="110" y="459"/>
                    </a:lnTo>
                    <a:lnTo>
                      <a:pt x="100" y="452"/>
                    </a:lnTo>
                    <a:lnTo>
                      <a:pt x="91" y="445"/>
                    </a:lnTo>
                    <a:lnTo>
                      <a:pt x="82" y="437"/>
                    </a:lnTo>
                    <a:lnTo>
                      <a:pt x="73" y="429"/>
                    </a:lnTo>
                    <a:lnTo>
                      <a:pt x="65" y="420"/>
                    </a:lnTo>
                    <a:lnTo>
                      <a:pt x="57" y="411"/>
                    </a:lnTo>
                    <a:lnTo>
                      <a:pt x="49" y="402"/>
                    </a:lnTo>
                    <a:lnTo>
                      <a:pt x="43" y="392"/>
                    </a:lnTo>
                    <a:lnTo>
                      <a:pt x="36" y="382"/>
                    </a:lnTo>
                    <a:lnTo>
                      <a:pt x="30" y="371"/>
                    </a:lnTo>
                    <a:lnTo>
                      <a:pt x="25" y="360"/>
                    </a:lnTo>
                    <a:lnTo>
                      <a:pt x="20" y="349"/>
                    </a:lnTo>
                    <a:lnTo>
                      <a:pt x="15" y="338"/>
                    </a:lnTo>
                    <a:lnTo>
                      <a:pt x="11" y="326"/>
                    </a:lnTo>
                    <a:lnTo>
                      <a:pt x="8" y="314"/>
                    </a:lnTo>
                    <a:lnTo>
                      <a:pt x="5" y="302"/>
                    </a:lnTo>
                    <a:lnTo>
                      <a:pt x="3" y="289"/>
                    </a:lnTo>
                    <a:lnTo>
                      <a:pt x="1" y="276"/>
                    </a:lnTo>
                    <a:lnTo>
                      <a:pt x="0" y="264"/>
                    </a:lnTo>
                    <a:lnTo>
                      <a:pt x="0" y="251"/>
                    </a:lnTo>
                    <a:lnTo>
                      <a:pt x="0" y="238"/>
                    </a:lnTo>
                    <a:lnTo>
                      <a:pt x="1" y="225"/>
                    </a:lnTo>
                    <a:lnTo>
                      <a:pt x="3" y="213"/>
                    </a:lnTo>
                    <a:lnTo>
                      <a:pt x="5" y="201"/>
                    </a:lnTo>
                    <a:lnTo>
                      <a:pt x="8" y="189"/>
                    </a:lnTo>
                    <a:lnTo>
                      <a:pt x="11" y="177"/>
                    </a:lnTo>
                    <a:lnTo>
                      <a:pt x="15" y="165"/>
                    </a:lnTo>
                    <a:lnTo>
                      <a:pt x="20" y="154"/>
                    </a:lnTo>
                    <a:lnTo>
                      <a:pt x="25" y="143"/>
                    </a:lnTo>
                    <a:lnTo>
                      <a:pt x="30" y="132"/>
                    </a:lnTo>
                    <a:lnTo>
                      <a:pt x="36" y="121"/>
                    </a:lnTo>
                    <a:lnTo>
                      <a:pt x="43" y="111"/>
                    </a:lnTo>
                    <a:lnTo>
                      <a:pt x="49" y="101"/>
                    </a:lnTo>
                    <a:lnTo>
                      <a:pt x="57" y="92"/>
                    </a:lnTo>
                    <a:lnTo>
                      <a:pt x="65" y="83"/>
                    </a:lnTo>
                    <a:lnTo>
                      <a:pt x="73" y="74"/>
                    </a:lnTo>
                    <a:lnTo>
                      <a:pt x="82" y="66"/>
                    </a:lnTo>
                    <a:lnTo>
                      <a:pt x="91" y="58"/>
                    </a:lnTo>
                    <a:lnTo>
                      <a:pt x="100" y="51"/>
                    </a:lnTo>
                    <a:lnTo>
                      <a:pt x="110" y="44"/>
                    </a:lnTo>
                    <a:lnTo>
                      <a:pt x="120" y="37"/>
                    </a:lnTo>
                    <a:lnTo>
                      <a:pt x="132" y="31"/>
                    </a:lnTo>
                    <a:lnTo>
                      <a:pt x="142" y="26"/>
                    </a:lnTo>
                    <a:lnTo>
                      <a:pt x="153" y="21"/>
                    </a:lnTo>
                    <a:lnTo>
                      <a:pt x="165" y="15"/>
                    </a:lnTo>
                    <a:lnTo>
                      <a:pt x="176" y="11"/>
                    </a:lnTo>
                    <a:lnTo>
                      <a:pt x="188" y="8"/>
                    </a:lnTo>
                    <a:lnTo>
                      <a:pt x="200" y="5"/>
                    </a:lnTo>
                    <a:lnTo>
                      <a:pt x="213" y="3"/>
                    </a:lnTo>
                    <a:lnTo>
                      <a:pt x="225" y="1"/>
                    </a:lnTo>
                    <a:lnTo>
                      <a:pt x="238" y="0"/>
                    </a:lnTo>
                    <a:lnTo>
                      <a:pt x="251" y="0"/>
                    </a:lnTo>
                    <a:lnTo>
                      <a:pt x="1760" y="0"/>
                    </a:lnTo>
                    <a:lnTo>
                      <a:pt x="1773" y="0"/>
                    </a:lnTo>
                    <a:lnTo>
                      <a:pt x="1785" y="1"/>
                    </a:lnTo>
                    <a:lnTo>
                      <a:pt x="1798" y="3"/>
                    </a:lnTo>
                    <a:lnTo>
                      <a:pt x="1810" y="5"/>
                    </a:lnTo>
                    <a:lnTo>
                      <a:pt x="1822" y="8"/>
                    </a:lnTo>
                    <a:lnTo>
                      <a:pt x="1834" y="11"/>
                    </a:lnTo>
                    <a:lnTo>
                      <a:pt x="1846" y="15"/>
                    </a:lnTo>
                    <a:lnTo>
                      <a:pt x="1857" y="21"/>
                    </a:lnTo>
                    <a:lnTo>
                      <a:pt x="1868" y="26"/>
                    </a:lnTo>
                    <a:lnTo>
                      <a:pt x="1879" y="31"/>
                    </a:lnTo>
                    <a:lnTo>
                      <a:pt x="1890" y="37"/>
                    </a:lnTo>
                    <a:lnTo>
                      <a:pt x="1900" y="44"/>
                    </a:lnTo>
                    <a:lnTo>
                      <a:pt x="1910" y="51"/>
                    </a:lnTo>
                    <a:lnTo>
                      <a:pt x="1920" y="58"/>
                    </a:lnTo>
                    <a:lnTo>
                      <a:pt x="1929" y="66"/>
                    </a:lnTo>
                    <a:lnTo>
                      <a:pt x="1938" y="74"/>
                    </a:lnTo>
                    <a:lnTo>
                      <a:pt x="1946" y="83"/>
                    </a:lnTo>
                    <a:lnTo>
                      <a:pt x="1954" y="92"/>
                    </a:lnTo>
                    <a:lnTo>
                      <a:pt x="1961" y="101"/>
                    </a:lnTo>
                    <a:lnTo>
                      <a:pt x="1968" y="111"/>
                    </a:lnTo>
                    <a:lnTo>
                      <a:pt x="1975" y="121"/>
                    </a:lnTo>
                    <a:lnTo>
                      <a:pt x="1981" y="132"/>
                    </a:lnTo>
                    <a:lnTo>
                      <a:pt x="1986" y="143"/>
                    </a:lnTo>
                    <a:lnTo>
                      <a:pt x="1991" y="154"/>
                    </a:lnTo>
                    <a:lnTo>
                      <a:pt x="1996" y="165"/>
                    </a:lnTo>
                    <a:lnTo>
                      <a:pt x="2000" y="177"/>
                    </a:lnTo>
                    <a:lnTo>
                      <a:pt x="2003" y="189"/>
                    </a:lnTo>
                    <a:lnTo>
                      <a:pt x="2006" y="201"/>
                    </a:lnTo>
                    <a:lnTo>
                      <a:pt x="2008" y="213"/>
                    </a:lnTo>
                    <a:lnTo>
                      <a:pt x="2010" y="225"/>
                    </a:lnTo>
                    <a:lnTo>
                      <a:pt x="2011" y="238"/>
                    </a:lnTo>
                    <a:lnTo>
                      <a:pt x="2011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112">
                <a:extLst>
                  <a:ext uri="{FF2B5EF4-FFF2-40B4-BE49-F238E27FC236}">
                    <a16:creationId xmlns:a16="http://schemas.microsoft.com/office/drawing/2014/main" id="{966DE46A-1B6F-47FB-BADA-AC024C713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2688" y="2660650"/>
                <a:ext cx="42862" cy="20638"/>
              </a:xfrm>
              <a:custGeom>
                <a:avLst/>
                <a:gdLst>
                  <a:gd name="T0" fmla="*/ 1004 w 1005"/>
                  <a:gd name="T1" fmla="*/ 277 h 503"/>
                  <a:gd name="T2" fmla="*/ 997 w 1005"/>
                  <a:gd name="T3" fmla="*/ 314 h 503"/>
                  <a:gd name="T4" fmla="*/ 985 w 1005"/>
                  <a:gd name="T5" fmla="*/ 349 h 503"/>
                  <a:gd name="T6" fmla="*/ 969 w 1005"/>
                  <a:gd name="T7" fmla="*/ 381 h 503"/>
                  <a:gd name="T8" fmla="*/ 948 w 1005"/>
                  <a:gd name="T9" fmla="*/ 411 h 503"/>
                  <a:gd name="T10" fmla="*/ 923 w 1005"/>
                  <a:gd name="T11" fmla="*/ 437 h 503"/>
                  <a:gd name="T12" fmla="*/ 894 w 1005"/>
                  <a:gd name="T13" fmla="*/ 459 h 503"/>
                  <a:gd name="T14" fmla="*/ 863 w 1005"/>
                  <a:gd name="T15" fmla="*/ 477 h 503"/>
                  <a:gd name="T16" fmla="*/ 828 w 1005"/>
                  <a:gd name="T17" fmla="*/ 491 h 503"/>
                  <a:gd name="T18" fmla="*/ 792 w 1005"/>
                  <a:gd name="T19" fmla="*/ 500 h 503"/>
                  <a:gd name="T20" fmla="*/ 754 w 1005"/>
                  <a:gd name="T21" fmla="*/ 503 h 503"/>
                  <a:gd name="T22" fmla="*/ 225 w 1005"/>
                  <a:gd name="T23" fmla="*/ 501 h 503"/>
                  <a:gd name="T24" fmla="*/ 188 w 1005"/>
                  <a:gd name="T25" fmla="*/ 495 h 503"/>
                  <a:gd name="T26" fmla="*/ 153 w 1005"/>
                  <a:gd name="T27" fmla="*/ 482 h 503"/>
                  <a:gd name="T28" fmla="*/ 120 w 1005"/>
                  <a:gd name="T29" fmla="*/ 465 h 503"/>
                  <a:gd name="T30" fmla="*/ 91 w 1005"/>
                  <a:gd name="T31" fmla="*/ 444 h 503"/>
                  <a:gd name="T32" fmla="*/ 65 w 1005"/>
                  <a:gd name="T33" fmla="*/ 420 h 503"/>
                  <a:gd name="T34" fmla="*/ 43 w 1005"/>
                  <a:gd name="T35" fmla="*/ 391 h 503"/>
                  <a:gd name="T36" fmla="*/ 25 w 1005"/>
                  <a:gd name="T37" fmla="*/ 360 h 503"/>
                  <a:gd name="T38" fmla="*/ 11 w 1005"/>
                  <a:gd name="T39" fmla="*/ 326 h 503"/>
                  <a:gd name="T40" fmla="*/ 3 w 1005"/>
                  <a:gd name="T41" fmla="*/ 290 h 503"/>
                  <a:gd name="T42" fmla="*/ 0 w 1005"/>
                  <a:gd name="T43" fmla="*/ 252 h 503"/>
                  <a:gd name="T44" fmla="*/ 3 w 1005"/>
                  <a:gd name="T45" fmla="*/ 214 h 503"/>
                  <a:gd name="T46" fmla="*/ 11 w 1005"/>
                  <a:gd name="T47" fmla="*/ 176 h 503"/>
                  <a:gd name="T48" fmla="*/ 25 w 1005"/>
                  <a:gd name="T49" fmla="*/ 142 h 503"/>
                  <a:gd name="T50" fmla="*/ 43 w 1005"/>
                  <a:gd name="T51" fmla="*/ 111 h 503"/>
                  <a:gd name="T52" fmla="*/ 65 w 1005"/>
                  <a:gd name="T53" fmla="*/ 82 h 503"/>
                  <a:gd name="T54" fmla="*/ 91 w 1005"/>
                  <a:gd name="T55" fmla="*/ 58 h 503"/>
                  <a:gd name="T56" fmla="*/ 120 w 1005"/>
                  <a:gd name="T57" fmla="*/ 37 h 503"/>
                  <a:gd name="T58" fmla="*/ 153 w 1005"/>
                  <a:gd name="T59" fmla="*/ 20 h 503"/>
                  <a:gd name="T60" fmla="*/ 188 w 1005"/>
                  <a:gd name="T61" fmla="*/ 8 h 503"/>
                  <a:gd name="T62" fmla="*/ 225 w 1005"/>
                  <a:gd name="T63" fmla="*/ 2 h 503"/>
                  <a:gd name="T64" fmla="*/ 754 w 1005"/>
                  <a:gd name="T65" fmla="*/ 0 h 503"/>
                  <a:gd name="T66" fmla="*/ 792 w 1005"/>
                  <a:gd name="T67" fmla="*/ 3 h 503"/>
                  <a:gd name="T68" fmla="*/ 828 w 1005"/>
                  <a:gd name="T69" fmla="*/ 12 h 503"/>
                  <a:gd name="T70" fmla="*/ 863 w 1005"/>
                  <a:gd name="T71" fmla="*/ 25 h 503"/>
                  <a:gd name="T72" fmla="*/ 894 w 1005"/>
                  <a:gd name="T73" fmla="*/ 43 h 503"/>
                  <a:gd name="T74" fmla="*/ 923 w 1005"/>
                  <a:gd name="T75" fmla="*/ 65 h 503"/>
                  <a:gd name="T76" fmla="*/ 948 w 1005"/>
                  <a:gd name="T77" fmla="*/ 92 h 503"/>
                  <a:gd name="T78" fmla="*/ 969 w 1005"/>
                  <a:gd name="T79" fmla="*/ 121 h 503"/>
                  <a:gd name="T80" fmla="*/ 985 w 1005"/>
                  <a:gd name="T81" fmla="*/ 153 h 503"/>
                  <a:gd name="T82" fmla="*/ 997 w 1005"/>
                  <a:gd name="T83" fmla="*/ 188 h 503"/>
                  <a:gd name="T84" fmla="*/ 1004 w 1005"/>
                  <a:gd name="T85" fmla="*/ 226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05" h="503">
                    <a:moveTo>
                      <a:pt x="1005" y="252"/>
                    </a:moveTo>
                    <a:lnTo>
                      <a:pt x="1005" y="264"/>
                    </a:lnTo>
                    <a:lnTo>
                      <a:pt x="1004" y="277"/>
                    </a:lnTo>
                    <a:lnTo>
                      <a:pt x="1002" y="290"/>
                    </a:lnTo>
                    <a:lnTo>
                      <a:pt x="1000" y="302"/>
                    </a:lnTo>
                    <a:lnTo>
                      <a:pt x="997" y="314"/>
                    </a:lnTo>
                    <a:lnTo>
                      <a:pt x="994" y="326"/>
                    </a:lnTo>
                    <a:lnTo>
                      <a:pt x="990" y="337"/>
                    </a:lnTo>
                    <a:lnTo>
                      <a:pt x="985" y="349"/>
                    </a:lnTo>
                    <a:lnTo>
                      <a:pt x="980" y="360"/>
                    </a:lnTo>
                    <a:lnTo>
                      <a:pt x="975" y="371"/>
                    </a:lnTo>
                    <a:lnTo>
                      <a:pt x="969" y="381"/>
                    </a:lnTo>
                    <a:lnTo>
                      <a:pt x="962" y="391"/>
                    </a:lnTo>
                    <a:lnTo>
                      <a:pt x="955" y="401"/>
                    </a:lnTo>
                    <a:lnTo>
                      <a:pt x="948" y="411"/>
                    </a:lnTo>
                    <a:lnTo>
                      <a:pt x="940" y="420"/>
                    </a:lnTo>
                    <a:lnTo>
                      <a:pt x="932" y="428"/>
                    </a:lnTo>
                    <a:lnTo>
                      <a:pt x="923" y="437"/>
                    </a:lnTo>
                    <a:lnTo>
                      <a:pt x="914" y="444"/>
                    </a:lnTo>
                    <a:lnTo>
                      <a:pt x="904" y="452"/>
                    </a:lnTo>
                    <a:lnTo>
                      <a:pt x="894" y="459"/>
                    </a:lnTo>
                    <a:lnTo>
                      <a:pt x="884" y="465"/>
                    </a:lnTo>
                    <a:lnTo>
                      <a:pt x="874" y="471"/>
                    </a:lnTo>
                    <a:lnTo>
                      <a:pt x="863" y="477"/>
                    </a:lnTo>
                    <a:lnTo>
                      <a:pt x="851" y="482"/>
                    </a:lnTo>
                    <a:lnTo>
                      <a:pt x="840" y="486"/>
                    </a:lnTo>
                    <a:lnTo>
                      <a:pt x="828" y="491"/>
                    </a:lnTo>
                    <a:lnTo>
                      <a:pt x="816" y="495"/>
                    </a:lnTo>
                    <a:lnTo>
                      <a:pt x="804" y="497"/>
                    </a:lnTo>
                    <a:lnTo>
                      <a:pt x="792" y="500"/>
                    </a:lnTo>
                    <a:lnTo>
                      <a:pt x="779" y="501"/>
                    </a:lnTo>
                    <a:lnTo>
                      <a:pt x="767" y="502"/>
                    </a:lnTo>
                    <a:lnTo>
                      <a:pt x="754" y="503"/>
                    </a:lnTo>
                    <a:lnTo>
                      <a:pt x="251" y="503"/>
                    </a:lnTo>
                    <a:lnTo>
                      <a:pt x="238" y="502"/>
                    </a:lnTo>
                    <a:lnTo>
                      <a:pt x="225" y="501"/>
                    </a:lnTo>
                    <a:lnTo>
                      <a:pt x="213" y="500"/>
                    </a:lnTo>
                    <a:lnTo>
                      <a:pt x="200" y="497"/>
                    </a:lnTo>
                    <a:lnTo>
                      <a:pt x="188" y="495"/>
                    </a:lnTo>
                    <a:lnTo>
                      <a:pt x="176" y="491"/>
                    </a:lnTo>
                    <a:lnTo>
                      <a:pt x="165" y="486"/>
                    </a:lnTo>
                    <a:lnTo>
                      <a:pt x="153" y="482"/>
                    </a:lnTo>
                    <a:lnTo>
                      <a:pt x="141" y="477"/>
                    </a:lnTo>
                    <a:lnTo>
                      <a:pt x="131" y="471"/>
                    </a:lnTo>
                    <a:lnTo>
                      <a:pt x="120" y="465"/>
                    </a:lnTo>
                    <a:lnTo>
                      <a:pt x="110" y="459"/>
                    </a:lnTo>
                    <a:lnTo>
                      <a:pt x="100" y="452"/>
                    </a:lnTo>
                    <a:lnTo>
                      <a:pt x="91" y="444"/>
                    </a:lnTo>
                    <a:lnTo>
                      <a:pt x="82" y="437"/>
                    </a:lnTo>
                    <a:lnTo>
                      <a:pt x="73" y="428"/>
                    </a:lnTo>
                    <a:lnTo>
                      <a:pt x="65" y="420"/>
                    </a:lnTo>
                    <a:lnTo>
                      <a:pt x="57" y="411"/>
                    </a:lnTo>
                    <a:lnTo>
                      <a:pt x="49" y="401"/>
                    </a:lnTo>
                    <a:lnTo>
                      <a:pt x="43" y="391"/>
                    </a:lnTo>
                    <a:lnTo>
                      <a:pt x="36" y="381"/>
                    </a:lnTo>
                    <a:lnTo>
                      <a:pt x="30" y="371"/>
                    </a:lnTo>
                    <a:lnTo>
                      <a:pt x="25" y="360"/>
                    </a:lnTo>
                    <a:lnTo>
                      <a:pt x="20" y="349"/>
                    </a:lnTo>
                    <a:lnTo>
                      <a:pt x="15" y="337"/>
                    </a:lnTo>
                    <a:lnTo>
                      <a:pt x="11" y="326"/>
                    </a:lnTo>
                    <a:lnTo>
                      <a:pt x="8" y="314"/>
                    </a:lnTo>
                    <a:lnTo>
                      <a:pt x="5" y="302"/>
                    </a:lnTo>
                    <a:lnTo>
                      <a:pt x="3" y="290"/>
                    </a:lnTo>
                    <a:lnTo>
                      <a:pt x="1" y="277"/>
                    </a:lnTo>
                    <a:lnTo>
                      <a:pt x="0" y="264"/>
                    </a:lnTo>
                    <a:lnTo>
                      <a:pt x="0" y="252"/>
                    </a:lnTo>
                    <a:lnTo>
                      <a:pt x="0" y="239"/>
                    </a:lnTo>
                    <a:lnTo>
                      <a:pt x="1" y="226"/>
                    </a:lnTo>
                    <a:lnTo>
                      <a:pt x="3" y="214"/>
                    </a:lnTo>
                    <a:lnTo>
                      <a:pt x="5" y="200"/>
                    </a:lnTo>
                    <a:lnTo>
                      <a:pt x="8" y="188"/>
                    </a:lnTo>
                    <a:lnTo>
                      <a:pt x="11" y="176"/>
                    </a:lnTo>
                    <a:lnTo>
                      <a:pt x="15" y="165"/>
                    </a:lnTo>
                    <a:lnTo>
                      <a:pt x="20" y="153"/>
                    </a:lnTo>
                    <a:lnTo>
                      <a:pt x="25" y="142"/>
                    </a:lnTo>
                    <a:lnTo>
                      <a:pt x="30" y="131"/>
                    </a:lnTo>
                    <a:lnTo>
                      <a:pt x="36" y="121"/>
                    </a:lnTo>
                    <a:lnTo>
                      <a:pt x="43" y="111"/>
                    </a:lnTo>
                    <a:lnTo>
                      <a:pt x="49" y="101"/>
                    </a:lnTo>
                    <a:lnTo>
                      <a:pt x="57" y="92"/>
                    </a:lnTo>
                    <a:lnTo>
                      <a:pt x="65" y="82"/>
                    </a:lnTo>
                    <a:lnTo>
                      <a:pt x="73" y="74"/>
                    </a:lnTo>
                    <a:lnTo>
                      <a:pt x="82" y="65"/>
                    </a:lnTo>
                    <a:lnTo>
                      <a:pt x="91" y="58"/>
                    </a:lnTo>
                    <a:lnTo>
                      <a:pt x="100" y="50"/>
                    </a:lnTo>
                    <a:lnTo>
                      <a:pt x="110" y="43"/>
                    </a:lnTo>
                    <a:lnTo>
                      <a:pt x="120" y="37"/>
                    </a:lnTo>
                    <a:lnTo>
                      <a:pt x="131" y="31"/>
                    </a:lnTo>
                    <a:lnTo>
                      <a:pt x="141" y="25"/>
                    </a:lnTo>
                    <a:lnTo>
                      <a:pt x="153" y="20"/>
                    </a:lnTo>
                    <a:lnTo>
                      <a:pt x="165" y="16"/>
                    </a:lnTo>
                    <a:lnTo>
                      <a:pt x="176" y="12"/>
                    </a:lnTo>
                    <a:lnTo>
                      <a:pt x="188" y="8"/>
                    </a:lnTo>
                    <a:lnTo>
                      <a:pt x="200" y="6"/>
                    </a:lnTo>
                    <a:lnTo>
                      <a:pt x="213" y="3"/>
                    </a:lnTo>
                    <a:lnTo>
                      <a:pt x="225" y="2"/>
                    </a:lnTo>
                    <a:lnTo>
                      <a:pt x="238" y="1"/>
                    </a:lnTo>
                    <a:lnTo>
                      <a:pt x="251" y="0"/>
                    </a:lnTo>
                    <a:lnTo>
                      <a:pt x="754" y="0"/>
                    </a:lnTo>
                    <a:lnTo>
                      <a:pt x="767" y="1"/>
                    </a:lnTo>
                    <a:lnTo>
                      <a:pt x="779" y="2"/>
                    </a:lnTo>
                    <a:lnTo>
                      <a:pt x="792" y="3"/>
                    </a:lnTo>
                    <a:lnTo>
                      <a:pt x="804" y="6"/>
                    </a:lnTo>
                    <a:lnTo>
                      <a:pt x="816" y="8"/>
                    </a:lnTo>
                    <a:lnTo>
                      <a:pt x="828" y="12"/>
                    </a:lnTo>
                    <a:lnTo>
                      <a:pt x="840" y="16"/>
                    </a:lnTo>
                    <a:lnTo>
                      <a:pt x="851" y="20"/>
                    </a:lnTo>
                    <a:lnTo>
                      <a:pt x="863" y="25"/>
                    </a:lnTo>
                    <a:lnTo>
                      <a:pt x="874" y="31"/>
                    </a:lnTo>
                    <a:lnTo>
                      <a:pt x="884" y="37"/>
                    </a:lnTo>
                    <a:lnTo>
                      <a:pt x="894" y="43"/>
                    </a:lnTo>
                    <a:lnTo>
                      <a:pt x="904" y="50"/>
                    </a:lnTo>
                    <a:lnTo>
                      <a:pt x="914" y="58"/>
                    </a:lnTo>
                    <a:lnTo>
                      <a:pt x="923" y="65"/>
                    </a:lnTo>
                    <a:lnTo>
                      <a:pt x="932" y="74"/>
                    </a:lnTo>
                    <a:lnTo>
                      <a:pt x="940" y="82"/>
                    </a:lnTo>
                    <a:lnTo>
                      <a:pt x="948" y="92"/>
                    </a:lnTo>
                    <a:lnTo>
                      <a:pt x="955" y="101"/>
                    </a:lnTo>
                    <a:lnTo>
                      <a:pt x="962" y="111"/>
                    </a:lnTo>
                    <a:lnTo>
                      <a:pt x="969" y="121"/>
                    </a:lnTo>
                    <a:lnTo>
                      <a:pt x="975" y="131"/>
                    </a:lnTo>
                    <a:lnTo>
                      <a:pt x="980" y="142"/>
                    </a:lnTo>
                    <a:lnTo>
                      <a:pt x="985" y="153"/>
                    </a:lnTo>
                    <a:lnTo>
                      <a:pt x="990" y="165"/>
                    </a:lnTo>
                    <a:lnTo>
                      <a:pt x="994" y="176"/>
                    </a:lnTo>
                    <a:lnTo>
                      <a:pt x="997" y="188"/>
                    </a:lnTo>
                    <a:lnTo>
                      <a:pt x="1000" y="200"/>
                    </a:lnTo>
                    <a:lnTo>
                      <a:pt x="1002" y="214"/>
                    </a:lnTo>
                    <a:lnTo>
                      <a:pt x="1004" y="226"/>
                    </a:lnTo>
                    <a:lnTo>
                      <a:pt x="1005" y="239"/>
                    </a:lnTo>
                    <a:lnTo>
                      <a:pt x="1005" y="2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17" tIns="48208" rIns="96417" bIns="4820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id-ID" sz="200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5" name="Group 167">
            <a:extLst>
              <a:ext uri="{FF2B5EF4-FFF2-40B4-BE49-F238E27FC236}">
                <a16:creationId xmlns:a16="http://schemas.microsoft.com/office/drawing/2014/main" id="{55051594-A996-48F3-96CD-182BDB08EF31}"/>
              </a:ext>
            </a:extLst>
          </p:cNvPr>
          <p:cNvGrpSpPr/>
          <p:nvPr/>
        </p:nvGrpSpPr>
        <p:grpSpPr>
          <a:xfrm>
            <a:off x="1518962" y="2147796"/>
            <a:ext cx="547924" cy="627229"/>
            <a:chOff x="2005013" y="4152900"/>
            <a:chExt cx="603250" cy="690563"/>
          </a:xfrm>
          <a:solidFill>
            <a:srgbClr val="67A995"/>
          </a:solidFill>
        </p:grpSpPr>
        <p:sp>
          <p:nvSpPr>
            <p:cNvPr id="76" name="Freeform 193">
              <a:extLst>
                <a:ext uri="{FF2B5EF4-FFF2-40B4-BE49-F238E27FC236}">
                  <a16:creationId xmlns:a16="http://schemas.microsoft.com/office/drawing/2014/main" id="{2C5D9CF8-F4E6-4A36-8C81-B9BD40895F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194">
              <a:extLst>
                <a:ext uri="{FF2B5EF4-FFF2-40B4-BE49-F238E27FC236}">
                  <a16:creationId xmlns:a16="http://schemas.microsoft.com/office/drawing/2014/main" id="{EB7397B9-87A5-4019-9D7D-31A4C6B86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195">
              <a:extLst>
                <a:ext uri="{FF2B5EF4-FFF2-40B4-BE49-F238E27FC236}">
                  <a16:creationId xmlns:a16="http://schemas.microsoft.com/office/drawing/2014/main" id="{263B7B76-CAC0-4F49-99B3-5B89C330B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196">
              <a:extLst>
                <a:ext uri="{FF2B5EF4-FFF2-40B4-BE49-F238E27FC236}">
                  <a16:creationId xmlns:a16="http://schemas.microsoft.com/office/drawing/2014/main" id="{733824AA-1863-400D-8AB3-54BDA43F0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172">
            <a:extLst>
              <a:ext uri="{FF2B5EF4-FFF2-40B4-BE49-F238E27FC236}">
                <a16:creationId xmlns:a16="http://schemas.microsoft.com/office/drawing/2014/main" id="{266EF066-74A6-48FE-AF7B-0C4BB72672BE}"/>
              </a:ext>
            </a:extLst>
          </p:cNvPr>
          <p:cNvGrpSpPr/>
          <p:nvPr/>
        </p:nvGrpSpPr>
        <p:grpSpPr>
          <a:xfrm>
            <a:off x="4319674" y="2147795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81" name="Freeform 200">
              <a:extLst>
                <a:ext uri="{FF2B5EF4-FFF2-40B4-BE49-F238E27FC236}">
                  <a16:creationId xmlns:a16="http://schemas.microsoft.com/office/drawing/2014/main" id="{6D102CA2-1F45-4DCE-8739-3532AD0D91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201">
              <a:extLst>
                <a:ext uri="{FF2B5EF4-FFF2-40B4-BE49-F238E27FC236}">
                  <a16:creationId xmlns:a16="http://schemas.microsoft.com/office/drawing/2014/main" id="{90484992-1B1B-4249-A765-FE7B17381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202">
              <a:extLst>
                <a:ext uri="{FF2B5EF4-FFF2-40B4-BE49-F238E27FC236}">
                  <a16:creationId xmlns:a16="http://schemas.microsoft.com/office/drawing/2014/main" id="{F63D92C8-1861-4AD2-98E2-84CCC1CE7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203">
              <a:extLst>
                <a:ext uri="{FF2B5EF4-FFF2-40B4-BE49-F238E27FC236}">
                  <a16:creationId xmlns:a16="http://schemas.microsoft.com/office/drawing/2014/main" id="{6C749622-9BA0-49CE-96A7-647BF8F30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95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>
            <a:extLst>
              <a:ext uri="{FF2B5EF4-FFF2-40B4-BE49-F238E27FC236}">
                <a16:creationId xmlns:a16="http://schemas.microsoft.com/office/drawing/2014/main" id="{55A3EDB5-998D-4A1D-A1A7-81B09ED24307}"/>
              </a:ext>
            </a:extLst>
          </p:cNvPr>
          <p:cNvGrpSpPr>
            <a:grpSpLocks/>
          </p:cNvGrpSpPr>
          <p:nvPr/>
        </p:nvGrpSpPr>
        <p:grpSpPr bwMode="auto">
          <a:xfrm>
            <a:off x="8072781" y="2963182"/>
            <a:ext cx="418556" cy="418556"/>
            <a:chOff x="0" y="0"/>
            <a:chExt cx="812800" cy="812800"/>
          </a:xfrm>
        </p:grpSpPr>
        <p:sp>
          <p:nvSpPr>
            <p:cNvPr id="3" name="椭圆 32">
              <a:extLst>
                <a:ext uri="{FF2B5EF4-FFF2-40B4-BE49-F238E27FC236}">
                  <a16:creationId xmlns:a16="http://schemas.microsoft.com/office/drawing/2014/main" id="{A4F6FA05-9806-412F-AFC6-E730E9DFF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任意多边形 33">
              <a:extLst>
                <a:ext uri="{FF2B5EF4-FFF2-40B4-BE49-F238E27FC236}">
                  <a16:creationId xmlns:a16="http://schemas.microsoft.com/office/drawing/2014/main" id="{C5AC30D4-7DAC-41E9-B026-E33A80ACD03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rgbClr val="67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34">
            <a:extLst>
              <a:ext uri="{FF2B5EF4-FFF2-40B4-BE49-F238E27FC236}">
                <a16:creationId xmlns:a16="http://schemas.microsoft.com/office/drawing/2014/main" id="{2539BAF4-0FCF-4D17-B045-C8B5CDF6488F}"/>
              </a:ext>
            </a:extLst>
          </p:cNvPr>
          <p:cNvGrpSpPr>
            <a:grpSpLocks/>
          </p:cNvGrpSpPr>
          <p:nvPr/>
        </p:nvGrpSpPr>
        <p:grpSpPr bwMode="auto">
          <a:xfrm>
            <a:off x="3572465" y="2963182"/>
            <a:ext cx="418556" cy="418556"/>
            <a:chOff x="0" y="0"/>
            <a:chExt cx="812800" cy="812800"/>
          </a:xfrm>
        </p:grpSpPr>
        <p:sp>
          <p:nvSpPr>
            <p:cNvPr id="6" name="椭圆 35">
              <a:extLst>
                <a:ext uri="{FF2B5EF4-FFF2-40B4-BE49-F238E27FC236}">
                  <a16:creationId xmlns:a16="http://schemas.microsoft.com/office/drawing/2014/main" id="{623DBCBA-A948-4D2E-AF6C-154CACEC5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任意多边形 36">
              <a:extLst>
                <a:ext uri="{FF2B5EF4-FFF2-40B4-BE49-F238E27FC236}">
                  <a16:creationId xmlns:a16="http://schemas.microsoft.com/office/drawing/2014/main" id="{9046656F-6A71-4840-B250-7E4D6DB8F95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rgbClr val="67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" name="组合 37">
            <a:extLst>
              <a:ext uri="{FF2B5EF4-FFF2-40B4-BE49-F238E27FC236}">
                <a16:creationId xmlns:a16="http://schemas.microsoft.com/office/drawing/2014/main" id="{832AF514-82AA-4F3F-A389-AA68A89DFD42}"/>
              </a:ext>
            </a:extLst>
          </p:cNvPr>
          <p:cNvGrpSpPr>
            <a:grpSpLocks/>
          </p:cNvGrpSpPr>
          <p:nvPr/>
        </p:nvGrpSpPr>
        <p:grpSpPr bwMode="auto">
          <a:xfrm>
            <a:off x="5799184" y="754879"/>
            <a:ext cx="418556" cy="418556"/>
            <a:chOff x="0" y="0"/>
            <a:chExt cx="812800" cy="812800"/>
          </a:xfrm>
        </p:grpSpPr>
        <p:sp>
          <p:nvSpPr>
            <p:cNvPr id="9" name="椭圆 38">
              <a:extLst>
                <a:ext uri="{FF2B5EF4-FFF2-40B4-BE49-F238E27FC236}">
                  <a16:creationId xmlns:a16="http://schemas.microsoft.com/office/drawing/2014/main" id="{4909F964-52C0-4089-996F-FAC9C30CE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67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任意多边形 39">
              <a:extLst>
                <a:ext uri="{FF2B5EF4-FFF2-40B4-BE49-F238E27FC236}">
                  <a16:creationId xmlns:a16="http://schemas.microsoft.com/office/drawing/2014/main" id="{64DC6B02-356A-4470-8BF1-C4E77A2D719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40">
            <a:extLst>
              <a:ext uri="{FF2B5EF4-FFF2-40B4-BE49-F238E27FC236}">
                <a16:creationId xmlns:a16="http://schemas.microsoft.com/office/drawing/2014/main" id="{D619F9D0-C040-4248-9C27-E5BBAF288BEE}"/>
              </a:ext>
            </a:extLst>
          </p:cNvPr>
          <p:cNvGrpSpPr>
            <a:grpSpLocks/>
          </p:cNvGrpSpPr>
          <p:nvPr/>
        </p:nvGrpSpPr>
        <p:grpSpPr bwMode="auto">
          <a:xfrm>
            <a:off x="5799184" y="5215014"/>
            <a:ext cx="418556" cy="418556"/>
            <a:chOff x="0" y="0"/>
            <a:chExt cx="812800" cy="812800"/>
          </a:xfrm>
        </p:grpSpPr>
        <p:sp>
          <p:nvSpPr>
            <p:cNvPr id="12" name="椭圆 41">
              <a:extLst>
                <a:ext uri="{FF2B5EF4-FFF2-40B4-BE49-F238E27FC236}">
                  <a16:creationId xmlns:a16="http://schemas.microsoft.com/office/drawing/2014/main" id="{1437A014-263F-47C0-BEB1-1F4F381F0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67A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任意多边形 42">
              <a:extLst>
                <a:ext uri="{FF2B5EF4-FFF2-40B4-BE49-F238E27FC236}">
                  <a16:creationId xmlns:a16="http://schemas.microsoft.com/office/drawing/2014/main" id="{DC446881-7F64-4FFE-925B-96549334C90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4" name="组合 66">
            <a:extLst>
              <a:ext uri="{FF2B5EF4-FFF2-40B4-BE49-F238E27FC236}">
                <a16:creationId xmlns:a16="http://schemas.microsoft.com/office/drawing/2014/main" id="{D71846BA-2CDF-44C7-ABE6-2A0F30417AEB}"/>
              </a:ext>
            </a:extLst>
          </p:cNvPr>
          <p:cNvGrpSpPr>
            <a:grpSpLocks/>
          </p:cNvGrpSpPr>
          <p:nvPr/>
        </p:nvGrpSpPr>
        <p:grpSpPr bwMode="auto">
          <a:xfrm>
            <a:off x="3892469" y="1061631"/>
            <a:ext cx="4231988" cy="4235050"/>
            <a:chOff x="0" y="0"/>
            <a:chExt cx="4392474" cy="4393594"/>
          </a:xfrm>
        </p:grpSpPr>
        <p:grpSp>
          <p:nvGrpSpPr>
            <p:cNvPr id="15" name="组合 44">
              <a:extLst>
                <a:ext uri="{FF2B5EF4-FFF2-40B4-BE49-F238E27FC236}">
                  <a16:creationId xmlns:a16="http://schemas.microsoft.com/office/drawing/2014/main" id="{2591628B-AB03-435D-B467-07A8437BB8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20" name="组合 30">
                <a:extLst>
                  <a:ext uri="{FF2B5EF4-FFF2-40B4-BE49-F238E27FC236}">
                    <a16:creationId xmlns:a16="http://schemas.microsoft.com/office/drawing/2014/main" id="{479B0F65-EC14-4D2C-8366-F5C119BB671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22" name="Freeform 5">
                  <a:extLst>
                    <a:ext uri="{FF2B5EF4-FFF2-40B4-BE49-F238E27FC236}">
                      <a16:creationId xmlns:a16="http://schemas.microsoft.com/office/drawing/2014/main" id="{F1B598A6-C50F-4FB1-9F3B-1B70DE421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84B6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Freeform 6">
                  <a:extLst>
                    <a:ext uri="{FF2B5EF4-FFF2-40B4-BE49-F238E27FC236}">
                      <a16:creationId xmlns:a16="http://schemas.microsoft.com/office/drawing/2014/main" id="{55AA2224-29C4-483B-8736-45293F70FC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84B6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Freeform 7">
                  <a:extLst>
                    <a:ext uri="{FF2B5EF4-FFF2-40B4-BE49-F238E27FC236}">
                      <a16:creationId xmlns:a16="http://schemas.microsoft.com/office/drawing/2014/main" id="{C7C79A61-05AE-4F66-88B6-93802084F9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Freeform 8">
                  <a:extLst>
                    <a:ext uri="{FF2B5EF4-FFF2-40B4-BE49-F238E27FC236}">
                      <a16:creationId xmlns:a16="http://schemas.microsoft.com/office/drawing/2014/main" id="{4B6ABA1D-4D2E-4AD1-AA23-8FB530C478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84B6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Freeform 9">
                  <a:extLst>
                    <a:ext uri="{FF2B5EF4-FFF2-40B4-BE49-F238E27FC236}">
                      <a16:creationId xmlns:a16="http://schemas.microsoft.com/office/drawing/2014/main" id="{F6A09180-AB3A-42AB-9477-1C3CBF2AE2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Freeform 10">
                  <a:extLst>
                    <a:ext uri="{FF2B5EF4-FFF2-40B4-BE49-F238E27FC236}">
                      <a16:creationId xmlns:a16="http://schemas.microsoft.com/office/drawing/2014/main" id="{F7611C7F-C569-4AB8-9771-D96036C5C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84B6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Freeform 11">
                  <a:extLst>
                    <a:ext uri="{FF2B5EF4-FFF2-40B4-BE49-F238E27FC236}">
                      <a16:creationId xmlns:a16="http://schemas.microsoft.com/office/drawing/2014/main" id="{337FE32B-028A-47C2-B87E-9732761AF7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Freeform 12">
                <a:extLst>
                  <a:ext uri="{FF2B5EF4-FFF2-40B4-BE49-F238E27FC236}">
                    <a16:creationId xmlns:a16="http://schemas.microsoft.com/office/drawing/2014/main" id="{49A8EB67-1F10-4731-A463-D71A7FDB643C}"/>
                  </a:ext>
                </a:extLst>
              </p:cNvPr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" name="文本框 62">
              <a:extLst>
                <a:ext uri="{FF2B5EF4-FFF2-40B4-BE49-F238E27FC236}">
                  <a16:creationId xmlns:a16="http://schemas.microsoft.com/office/drawing/2014/main" id="{015410AC-C3A7-4A2E-8A0B-9A4796A706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67A995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rgbClr val="67A995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文本框 63">
              <a:extLst>
                <a:ext uri="{FF2B5EF4-FFF2-40B4-BE49-F238E27FC236}">
                  <a16:creationId xmlns:a16="http://schemas.microsoft.com/office/drawing/2014/main" id="{38B78851-E485-4083-84A3-4D5075E27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67A995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rgbClr val="67A995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文本框 64">
              <a:extLst>
                <a:ext uri="{FF2B5EF4-FFF2-40B4-BE49-F238E27FC236}">
                  <a16:creationId xmlns:a16="http://schemas.microsoft.com/office/drawing/2014/main" id="{D14A33E6-E658-4D5F-B88F-E03FB950EA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67A995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rgbClr val="67A995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文本框 65">
              <a:extLst>
                <a:ext uri="{FF2B5EF4-FFF2-40B4-BE49-F238E27FC236}">
                  <a16:creationId xmlns:a16="http://schemas.microsoft.com/office/drawing/2014/main" id="{3BABAE67-1FA3-4216-A881-51E3ACD943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67A995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rgbClr val="67A995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9" name="TextBox 23">
            <a:extLst>
              <a:ext uri="{FF2B5EF4-FFF2-40B4-BE49-F238E27FC236}">
                <a16:creationId xmlns:a16="http://schemas.microsoft.com/office/drawing/2014/main" id="{901B4AB1-5247-41DF-B9D3-9F68A19626FA}"/>
              </a:ext>
            </a:extLst>
          </p:cNvPr>
          <p:cNvSpPr txBox="1"/>
          <p:nvPr/>
        </p:nvSpPr>
        <p:spPr>
          <a:xfrm>
            <a:off x="2192037" y="105367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>
            <a:extLst>
              <a:ext uri="{FF2B5EF4-FFF2-40B4-BE49-F238E27FC236}">
                <a16:creationId xmlns:a16="http://schemas.microsoft.com/office/drawing/2014/main" id="{9B767816-55F6-477A-B0A5-A0EACBB375A5}"/>
              </a:ext>
            </a:extLst>
          </p:cNvPr>
          <p:cNvSpPr txBox="1"/>
          <p:nvPr/>
        </p:nvSpPr>
        <p:spPr>
          <a:xfrm>
            <a:off x="3152691" y="73292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Box 23">
            <a:extLst>
              <a:ext uri="{FF2B5EF4-FFF2-40B4-BE49-F238E27FC236}">
                <a16:creationId xmlns:a16="http://schemas.microsoft.com/office/drawing/2014/main" id="{00ECFD4B-0217-46B7-BE45-72A74F618838}"/>
              </a:ext>
            </a:extLst>
          </p:cNvPr>
          <p:cNvSpPr txBox="1"/>
          <p:nvPr/>
        </p:nvSpPr>
        <p:spPr>
          <a:xfrm>
            <a:off x="686578" y="3367037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EE48999A-3A12-46C5-8EE1-F8B282C8EBF5}"/>
              </a:ext>
            </a:extLst>
          </p:cNvPr>
          <p:cNvSpPr txBox="1"/>
          <p:nvPr/>
        </p:nvSpPr>
        <p:spPr>
          <a:xfrm>
            <a:off x="1647232" y="304628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C0A37552-EE0B-4E78-8708-9D8B92D86E09}"/>
              </a:ext>
            </a:extLst>
          </p:cNvPr>
          <p:cNvSpPr txBox="1"/>
          <p:nvPr/>
        </p:nvSpPr>
        <p:spPr>
          <a:xfrm>
            <a:off x="8724520" y="3318927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>
            <a:extLst>
              <a:ext uri="{FF2B5EF4-FFF2-40B4-BE49-F238E27FC236}">
                <a16:creationId xmlns:a16="http://schemas.microsoft.com/office/drawing/2014/main" id="{6DE5A323-CF73-4186-84A0-89004922380A}"/>
              </a:ext>
            </a:extLst>
          </p:cNvPr>
          <p:cNvSpPr txBox="1"/>
          <p:nvPr/>
        </p:nvSpPr>
        <p:spPr>
          <a:xfrm>
            <a:off x="8724520" y="299817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>
            <a:extLst>
              <a:ext uri="{FF2B5EF4-FFF2-40B4-BE49-F238E27FC236}">
                <a16:creationId xmlns:a16="http://schemas.microsoft.com/office/drawing/2014/main" id="{D87FC954-E201-4CAA-ACCC-BC6A7A55F8DB}"/>
              </a:ext>
            </a:extLst>
          </p:cNvPr>
          <p:cNvSpPr txBox="1"/>
          <p:nvPr/>
        </p:nvSpPr>
        <p:spPr>
          <a:xfrm>
            <a:off x="6556147" y="534794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>
            <a:extLst>
              <a:ext uri="{FF2B5EF4-FFF2-40B4-BE49-F238E27FC236}">
                <a16:creationId xmlns:a16="http://schemas.microsoft.com/office/drawing/2014/main" id="{703E476A-6F8B-4F3F-BC09-F6A86C55C737}"/>
              </a:ext>
            </a:extLst>
          </p:cNvPr>
          <p:cNvSpPr txBox="1"/>
          <p:nvPr/>
        </p:nvSpPr>
        <p:spPr>
          <a:xfrm>
            <a:off x="6556147" y="502719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13588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E094B2E-839C-4068-9F6D-2D55DCF10A55}"/>
              </a:ext>
            </a:extLst>
          </p:cNvPr>
          <p:cNvGrpSpPr/>
          <p:nvPr/>
        </p:nvGrpSpPr>
        <p:grpSpPr>
          <a:xfrm>
            <a:off x="3560013" y="1852906"/>
            <a:ext cx="1888128" cy="983371"/>
            <a:chOff x="3913901" y="5865040"/>
            <a:chExt cx="3322518" cy="1730427"/>
          </a:xfrm>
        </p:grpSpPr>
        <p:cxnSp>
          <p:nvCxnSpPr>
            <p:cNvPr id="3" name="直接连接符 84">
              <a:extLst>
                <a:ext uri="{FF2B5EF4-FFF2-40B4-BE49-F238E27FC236}">
                  <a16:creationId xmlns:a16="http://schemas.microsoft.com/office/drawing/2014/main" id="{FB57E043-47E7-4B13-B513-C9D35D9D9465}"/>
                </a:ext>
              </a:extLst>
            </p:cNvPr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rgbClr val="447868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" name="弧形 85">
              <a:extLst>
                <a:ext uri="{FF2B5EF4-FFF2-40B4-BE49-F238E27FC236}">
                  <a16:creationId xmlns:a16="http://schemas.microsoft.com/office/drawing/2014/main" id="{50939EED-68F1-4F0F-A1C8-6707860EA7F4}"/>
                </a:ext>
              </a:extLst>
            </p:cNvPr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" name="Group 53">
            <a:extLst>
              <a:ext uri="{FF2B5EF4-FFF2-40B4-BE49-F238E27FC236}">
                <a16:creationId xmlns:a16="http://schemas.microsoft.com/office/drawing/2014/main" id="{F50B15BA-D2CB-41F0-A2AE-6ED7B2C9BD49}"/>
              </a:ext>
            </a:extLst>
          </p:cNvPr>
          <p:cNvGrpSpPr/>
          <p:nvPr/>
        </p:nvGrpSpPr>
        <p:grpSpPr>
          <a:xfrm>
            <a:off x="1408995" y="1810477"/>
            <a:ext cx="1054224" cy="1054499"/>
            <a:chOff x="7683929" y="9649657"/>
            <a:chExt cx="1999231" cy="1999752"/>
          </a:xfrm>
        </p:grpSpPr>
        <p:grpSp>
          <p:nvGrpSpPr>
            <p:cNvPr id="6" name="Group 78">
              <a:extLst>
                <a:ext uri="{FF2B5EF4-FFF2-40B4-BE49-F238E27FC236}">
                  <a16:creationId xmlns:a16="http://schemas.microsoft.com/office/drawing/2014/main" id="{27B15C01-CC48-4207-B220-A5E6450A079F}"/>
                </a:ext>
              </a:extLst>
            </p:cNvPr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" name="Oval 81">
                <a:extLst>
                  <a:ext uri="{FF2B5EF4-FFF2-40B4-BE49-F238E27FC236}">
                    <a16:creationId xmlns:a16="http://schemas.microsoft.com/office/drawing/2014/main" id="{4039C53B-5D10-46EC-A750-062738418EFF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9" name="Oval 82">
                <a:extLst>
                  <a:ext uri="{FF2B5EF4-FFF2-40B4-BE49-F238E27FC236}">
                    <a16:creationId xmlns:a16="http://schemas.microsoft.com/office/drawing/2014/main" id="{3B65F9CB-758B-474D-94F8-CBEB87E9565C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84B6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96C21F8F-EE0F-48D0-90C2-FAF8D760FE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0" name="Group 54">
            <a:extLst>
              <a:ext uri="{FF2B5EF4-FFF2-40B4-BE49-F238E27FC236}">
                <a16:creationId xmlns:a16="http://schemas.microsoft.com/office/drawing/2014/main" id="{1609A18A-0F3D-4161-8C45-66D68D830456}"/>
              </a:ext>
            </a:extLst>
          </p:cNvPr>
          <p:cNvGrpSpPr/>
          <p:nvPr/>
        </p:nvGrpSpPr>
        <p:grpSpPr>
          <a:xfrm>
            <a:off x="7595524" y="1810699"/>
            <a:ext cx="1054224" cy="1054499"/>
            <a:chOff x="14361737" y="2978422"/>
            <a:chExt cx="1999231" cy="1999752"/>
          </a:xfrm>
        </p:grpSpPr>
        <p:grpSp>
          <p:nvGrpSpPr>
            <p:cNvPr id="11" name="Group 74">
              <a:extLst>
                <a:ext uri="{FF2B5EF4-FFF2-40B4-BE49-F238E27FC236}">
                  <a16:creationId xmlns:a16="http://schemas.microsoft.com/office/drawing/2014/main" id="{1E4F0A2C-1E5F-49A1-BFFE-74CDA8B2BCE7}"/>
                </a:ext>
              </a:extLst>
            </p:cNvPr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13" name="Oval 76">
                <a:extLst>
                  <a:ext uri="{FF2B5EF4-FFF2-40B4-BE49-F238E27FC236}">
                    <a16:creationId xmlns:a16="http://schemas.microsoft.com/office/drawing/2014/main" id="{2901DF8D-06F9-4210-802D-BDD8DDF7DDC2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4" name="Oval 77">
                <a:extLst>
                  <a:ext uri="{FF2B5EF4-FFF2-40B4-BE49-F238E27FC236}">
                    <a16:creationId xmlns:a16="http://schemas.microsoft.com/office/drawing/2014/main" id="{694A25F3-C7D5-46F6-89F8-6ECCCD3E0060}"/>
                  </a:ext>
                </a:extLst>
              </p:cNvPr>
              <p:cNvSpPr/>
              <p:nvPr/>
            </p:nvSpPr>
            <p:spPr>
              <a:xfrm>
                <a:off x="5286107" y="5332684"/>
                <a:ext cx="2832538" cy="2833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B8800AC8-F032-41D5-A11A-767C3B467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rgbClr val="67A99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5" name="Group 55">
            <a:extLst>
              <a:ext uri="{FF2B5EF4-FFF2-40B4-BE49-F238E27FC236}">
                <a16:creationId xmlns:a16="http://schemas.microsoft.com/office/drawing/2014/main" id="{DA0B8A08-AF30-4166-B2DB-052A8207680A}"/>
              </a:ext>
            </a:extLst>
          </p:cNvPr>
          <p:cNvGrpSpPr/>
          <p:nvPr/>
        </p:nvGrpSpPr>
        <p:grpSpPr>
          <a:xfrm>
            <a:off x="5532821" y="1805275"/>
            <a:ext cx="1054224" cy="1054499"/>
            <a:chOff x="12208441" y="5274469"/>
            <a:chExt cx="1999231" cy="1999752"/>
          </a:xfrm>
        </p:grpSpPr>
        <p:grpSp>
          <p:nvGrpSpPr>
            <p:cNvPr id="16" name="Group 61">
              <a:extLst>
                <a:ext uri="{FF2B5EF4-FFF2-40B4-BE49-F238E27FC236}">
                  <a16:creationId xmlns:a16="http://schemas.microsoft.com/office/drawing/2014/main" id="{72232811-74F5-495E-AFF9-2ECE441681B3}"/>
                </a:ext>
              </a:extLst>
            </p:cNvPr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18" name="Oval 63">
                <a:extLst>
                  <a:ext uri="{FF2B5EF4-FFF2-40B4-BE49-F238E27FC236}">
                    <a16:creationId xmlns:a16="http://schemas.microsoft.com/office/drawing/2014/main" id="{452B8F9C-189A-4274-9C7A-F3C745F2B5EE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9" name="Oval 73">
                <a:extLst>
                  <a:ext uri="{FF2B5EF4-FFF2-40B4-BE49-F238E27FC236}">
                    <a16:creationId xmlns:a16="http://schemas.microsoft.com/office/drawing/2014/main" id="{447C21E0-DB8A-4105-8347-0754BED10BA5}"/>
                  </a:ext>
                </a:extLst>
              </p:cNvPr>
              <p:cNvSpPr/>
              <p:nvPr/>
            </p:nvSpPr>
            <p:spPr>
              <a:xfrm>
                <a:off x="5423908" y="5385789"/>
                <a:ext cx="2832538" cy="2833274"/>
              </a:xfrm>
              <a:prstGeom prst="ellipse">
                <a:avLst/>
              </a:prstGeom>
              <a:solidFill>
                <a:srgbClr val="84B6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sp>
          <p:nvSpPr>
            <p:cNvPr id="17" name="Freeform 101">
              <a:extLst>
                <a:ext uri="{FF2B5EF4-FFF2-40B4-BE49-F238E27FC236}">
                  <a16:creationId xmlns:a16="http://schemas.microsoft.com/office/drawing/2014/main" id="{5EFD009D-9926-4448-9C71-2A62DD8C8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20" name="Group 56">
            <a:extLst>
              <a:ext uri="{FF2B5EF4-FFF2-40B4-BE49-F238E27FC236}">
                <a16:creationId xmlns:a16="http://schemas.microsoft.com/office/drawing/2014/main" id="{F35F52C1-E660-42AD-BFEA-182E0307E0EC}"/>
              </a:ext>
            </a:extLst>
          </p:cNvPr>
          <p:cNvGrpSpPr/>
          <p:nvPr/>
        </p:nvGrpSpPr>
        <p:grpSpPr>
          <a:xfrm>
            <a:off x="3464931" y="1802151"/>
            <a:ext cx="1054224" cy="1054499"/>
            <a:chOff x="9907711" y="7463571"/>
            <a:chExt cx="1999231" cy="1999752"/>
          </a:xfrm>
        </p:grpSpPr>
        <p:grpSp>
          <p:nvGrpSpPr>
            <p:cNvPr id="21" name="Group 57">
              <a:extLst>
                <a:ext uri="{FF2B5EF4-FFF2-40B4-BE49-F238E27FC236}">
                  <a16:creationId xmlns:a16="http://schemas.microsoft.com/office/drawing/2014/main" id="{034BF435-F1C6-4089-B313-0A62DF714A00}"/>
                </a:ext>
              </a:extLst>
            </p:cNvPr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23" name="Oval 59">
                <a:extLst>
                  <a:ext uri="{FF2B5EF4-FFF2-40B4-BE49-F238E27FC236}">
                    <a16:creationId xmlns:a16="http://schemas.microsoft.com/office/drawing/2014/main" id="{1E5942FF-6703-4EE5-90B8-760AC1B087B6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24" name="Oval 60">
                <a:extLst>
                  <a:ext uri="{FF2B5EF4-FFF2-40B4-BE49-F238E27FC236}">
                    <a16:creationId xmlns:a16="http://schemas.microsoft.com/office/drawing/2014/main" id="{821A35F9-3655-40A6-94F5-538BCDAF752C}"/>
                  </a:ext>
                </a:extLst>
              </p:cNvPr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22" name="Freeform 104">
              <a:extLst>
                <a:ext uri="{FF2B5EF4-FFF2-40B4-BE49-F238E27FC236}">
                  <a16:creationId xmlns:a16="http://schemas.microsoft.com/office/drawing/2014/main" id="{A7516066-2C62-492E-9CB9-F693BFDDF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rgbClr val="67A99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25" name="Group 83">
            <a:extLst>
              <a:ext uri="{FF2B5EF4-FFF2-40B4-BE49-F238E27FC236}">
                <a16:creationId xmlns:a16="http://schemas.microsoft.com/office/drawing/2014/main" id="{5D8DF24E-5FAA-4493-A8CA-FC7A3F19ECA5}"/>
              </a:ext>
            </a:extLst>
          </p:cNvPr>
          <p:cNvGrpSpPr/>
          <p:nvPr/>
        </p:nvGrpSpPr>
        <p:grpSpPr>
          <a:xfrm>
            <a:off x="5625820" y="1852906"/>
            <a:ext cx="1888128" cy="983371"/>
            <a:chOff x="3913901" y="5865040"/>
            <a:chExt cx="3322518" cy="1730427"/>
          </a:xfrm>
        </p:grpSpPr>
        <p:cxnSp>
          <p:nvCxnSpPr>
            <p:cNvPr id="26" name="直接连接符 84">
              <a:extLst>
                <a:ext uri="{FF2B5EF4-FFF2-40B4-BE49-F238E27FC236}">
                  <a16:creationId xmlns:a16="http://schemas.microsoft.com/office/drawing/2014/main" id="{01DFD71C-E0AE-4E10-902D-FF833CAA1773}"/>
                </a:ext>
              </a:extLst>
            </p:cNvPr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rgbClr val="447868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弧形 85">
              <a:extLst>
                <a:ext uri="{FF2B5EF4-FFF2-40B4-BE49-F238E27FC236}">
                  <a16:creationId xmlns:a16="http://schemas.microsoft.com/office/drawing/2014/main" id="{915AEC04-9D06-4E19-9EED-AA5241C584FD}"/>
                </a:ext>
              </a:extLst>
            </p:cNvPr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28" name="Group 101">
            <a:extLst>
              <a:ext uri="{FF2B5EF4-FFF2-40B4-BE49-F238E27FC236}">
                <a16:creationId xmlns:a16="http://schemas.microsoft.com/office/drawing/2014/main" id="{764C3B58-309E-4300-A2FD-EC0FD989303F}"/>
              </a:ext>
            </a:extLst>
          </p:cNvPr>
          <p:cNvGrpSpPr/>
          <p:nvPr/>
        </p:nvGrpSpPr>
        <p:grpSpPr>
          <a:xfrm>
            <a:off x="7688523" y="1852906"/>
            <a:ext cx="1888128" cy="983371"/>
            <a:chOff x="3913901" y="5865040"/>
            <a:chExt cx="3322518" cy="1730427"/>
          </a:xfrm>
        </p:grpSpPr>
        <p:cxnSp>
          <p:nvCxnSpPr>
            <p:cNvPr id="29" name="直接连接符 84">
              <a:extLst>
                <a:ext uri="{FF2B5EF4-FFF2-40B4-BE49-F238E27FC236}">
                  <a16:creationId xmlns:a16="http://schemas.microsoft.com/office/drawing/2014/main" id="{65DE7CA2-2F89-4865-AA9D-DEA311DA0AB2}"/>
                </a:ext>
              </a:extLst>
            </p:cNvPr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rgbClr val="447868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弧形 85">
              <a:extLst>
                <a:ext uri="{FF2B5EF4-FFF2-40B4-BE49-F238E27FC236}">
                  <a16:creationId xmlns:a16="http://schemas.microsoft.com/office/drawing/2014/main" id="{7C248496-D858-4DD2-BD91-8923B67604A8}"/>
                </a:ext>
              </a:extLst>
            </p:cNvPr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31" name="Group 104">
            <a:extLst>
              <a:ext uri="{FF2B5EF4-FFF2-40B4-BE49-F238E27FC236}">
                <a16:creationId xmlns:a16="http://schemas.microsoft.com/office/drawing/2014/main" id="{EEF19EE9-B189-4616-890D-948CAEC490CD}"/>
              </a:ext>
            </a:extLst>
          </p:cNvPr>
          <p:cNvGrpSpPr/>
          <p:nvPr/>
        </p:nvGrpSpPr>
        <p:grpSpPr>
          <a:xfrm>
            <a:off x="1494563" y="1852906"/>
            <a:ext cx="1888128" cy="983371"/>
            <a:chOff x="3913901" y="5865040"/>
            <a:chExt cx="3322518" cy="1730427"/>
          </a:xfrm>
        </p:grpSpPr>
        <p:cxnSp>
          <p:nvCxnSpPr>
            <p:cNvPr id="32" name="直接连接符 84">
              <a:extLst>
                <a:ext uri="{FF2B5EF4-FFF2-40B4-BE49-F238E27FC236}">
                  <a16:creationId xmlns:a16="http://schemas.microsoft.com/office/drawing/2014/main" id="{AD6BD566-02D7-436F-8BFC-3F3363228F99}"/>
                </a:ext>
              </a:extLst>
            </p:cNvPr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rgbClr val="447868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弧形 85">
              <a:extLst>
                <a:ext uri="{FF2B5EF4-FFF2-40B4-BE49-F238E27FC236}">
                  <a16:creationId xmlns:a16="http://schemas.microsoft.com/office/drawing/2014/main" id="{3B5C09C0-E87A-4A1C-B4E7-3A9366CA2F5A}"/>
                </a:ext>
              </a:extLst>
            </p:cNvPr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34" name="Group 107">
            <a:extLst>
              <a:ext uri="{FF2B5EF4-FFF2-40B4-BE49-F238E27FC236}">
                <a16:creationId xmlns:a16="http://schemas.microsoft.com/office/drawing/2014/main" id="{70557012-2C14-4659-A724-48BAA4A61D9F}"/>
              </a:ext>
            </a:extLst>
          </p:cNvPr>
          <p:cNvGrpSpPr/>
          <p:nvPr/>
        </p:nvGrpSpPr>
        <p:grpSpPr>
          <a:xfrm>
            <a:off x="9611896" y="1810539"/>
            <a:ext cx="1054224" cy="1054499"/>
            <a:chOff x="9907711" y="7463571"/>
            <a:chExt cx="1999231" cy="1999752"/>
          </a:xfrm>
        </p:grpSpPr>
        <p:grpSp>
          <p:nvGrpSpPr>
            <p:cNvPr id="35" name="Group 108">
              <a:extLst>
                <a:ext uri="{FF2B5EF4-FFF2-40B4-BE49-F238E27FC236}">
                  <a16:creationId xmlns:a16="http://schemas.microsoft.com/office/drawing/2014/main" id="{12E8560D-B2CE-4F5C-9D8E-6343513E98BB}"/>
                </a:ext>
              </a:extLst>
            </p:cNvPr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37" name="Oval 110">
                <a:extLst>
                  <a:ext uri="{FF2B5EF4-FFF2-40B4-BE49-F238E27FC236}">
                    <a16:creationId xmlns:a16="http://schemas.microsoft.com/office/drawing/2014/main" id="{80008925-22C8-48BB-88C1-B878F7D2AB26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38" name="Oval 111">
                <a:extLst>
                  <a:ext uri="{FF2B5EF4-FFF2-40B4-BE49-F238E27FC236}">
                    <a16:creationId xmlns:a16="http://schemas.microsoft.com/office/drawing/2014/main" id="{E5C9C48D-1EB0-4979-95FC-5FFF66DA3F12}"/>
                  </a:ext>
                </a:extLst>
              </p:cNvPr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84B6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</p:grpSp>
        <p:sp>
          <p:nvSpPr>
            <p:cNvPr id="36" name="Freeform 104">
              <a:extLst>
                <a:ext uri="{FF2B5EF4-FFF2-40B4-BE49-F238E27FC236}">
                  <a16:creationId xmlns:a16="http://schemas.microsoft.com/office/drawing/2014/main" id="{09D42A9D-7367-4DB8-89C0-7A86E0972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39" name="TextBox 23">
            <a:extLst>
              <a:ext uri="{FF2B5EF4-FFF2-40B4-BE49-F238E27FC236}">
                <a16:creationId xmlns:a16="http://schemas.microsoft.com/office/drawing/2014/main" id="{CB69026F-3150-4A18-BE3F-4C151F52697B}"/>
              </a:ext>
            </a:extLst>
          </p:cNvPr>
          <p:cNvSpPr txBox="1"/>
          <p:nvPr/>
        </p:nvSpPr>
        <p:spPr>
          <a:xfrm>
            <a:off x="637489" y="4215605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>
            <a:extLst>
              <a:ext uri="{FF2B5EF4-FFF2-40B4-BE49-F238E27FC236}">
                <a16:creationId xmlns:a16="http://schemas.microsoft.com/office/drawing/2014/main" id="{4FFFFAE6-236E-4A9C-9EF2-F01D5BFCFA9F}"/>
              </a:ext>
            </a:extLst>
          </p:cNvPr>
          <p:cNvSpPr txBox="1"/>
          <p:nvPr/>
        </p:nvSpPr>
        <p:spPr>
          <a:xfrm>
            <a:off x="637488" y="387705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Box 23">
            <a:extLst>
              <a:ext uri="{FF2B5EF4-FFF2-40B4-BE49-F238E27FC236}">
                <a16:creationId xmlns:a16="http://schemas.microsoft.com/office/drawing/2014/main" id="{35BA5AF7-EC93-49AF-A694-415239D73B7B}"/>
              </a:ext>
            </a:extLst>
          </p:cNvPr>
          <p:cNvSpPr txBox="1"/>
          <p:nvPr/>
        </p:nvSpPr>
        <p:spPr>
          <a:xfrm>
            <a:off x="2866339" y="4215605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>
            <a:extLst>
              <a:ext uri="{FF2B5EF4-FFF2-40B4-BE49-F238E27FC236}">
                <a16:creationId xmlns:a16="http://schemas.microsoft.com/office/drawing/2014/main" id="{ECC80B32-F954-4C6E-BE82-78D9B4C3C08D}"/>
              </a:ext>
            </a:extLst>
          </p:cNvPr>
          <p:cNvSpPr txBox="1"/>
          <p:nvPr/>
        </p:nvSpPr>
        <p:spPr>
          <a:xfrm>
            <a:off x="2866338" y="387705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3">
            <a:extLst>
              <a:ext uri="{FF2B5EF4-FFF2-40B4-BE49-F238E27FC236}">
                <a16:creationId xmlns:a16="http://schemas.microsoft.com/office/drawing/2014/main" id="{034CA819-DE2A-4221-8D4E-0FA766054A6F}"/>
              </a:ext>
            </a:extLst>
          </p:cNvPr>
          <p:cNvSpPr txBox="1"/>
          <p:nvPr/>
        </p:nvSpPr>
        <p:spPr>
          <a:xfrm>
            <a:off x="5076139" y="4215605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id="{32549FB4-0D59-4DCD-8A98-31214C8BE1B2}"/>
              </a:ext>
            </a:extLst>
          </p:cNvPr>
          <p:cNvSpPr txBox="1"/>
          <p:nvPr/>
        </p:nvSpPr>
        <p:spPr>
          <a:xfrm>
            <a:off x="5076138" y="387705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>
            <a:extLst>
              <a:ext uri="{FF2B5EF4-FFF2-40B4-BE49-F238E27FC236}">
                <a16:creationId xmlns:a16="http://schemas.microsoft.com/office/drawing/2014/main" id="{3A5F3D26-0B35-49FA-9813-7EC9F1440711}"/>
              </a:ext>
            </a:extLst>
          </p:cNvPr>
          <p:cNvSpPr txBox="1"/>
          <p:nvPr/>
        </p:nvSpPr>
        <p:spPr>
          <a:xfrm>
            <a:off x="7343089" y="4215605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>
            <a:extLst>
              <a:ext uri="{FF2B5EF4-FFF2-40B4-BE49-F238E27FC236}">
                <a16:creationId xmlns:a16="http://schemas.microsoft.com/office/drawing/2014/main" id="{E6F10BB3-93A3-49FE-BD54-E1E716B5CD3A}"/>
              </a:ext>
            </a:extLst>
          </p:cNvPr>
          <p:cNvSpPr txBox="1"/>
          <p:nvPr/>
        </p:nvSpPr>
        <p:spPr>
          <a:xfrm>
            <a:off x="7343088" y="387705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>
            <a:extLst>
              <a:ext uri="{FF2B5EF4-FFF2-40B4-BE49-F238E27FC236}">
                <a16:creationId xmlns:a16="http://schemas.microsoft.com/office/drawing/2014/main" id="{104F6280-3FAC-4590-978D-09ED4FF06B46}"/>
              </a:ext>
            </a:extLst>
          </p:cNvPr>
          <p:cNvSpPr txBox="1"/>
          <p:nvPr/>
        </p:nvSpPr>
        <p:spPr>
          <a:xfrm>
            <a:off x="9552889" y="4215605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>
            <a:extLst>
              <a:ext uri="{FF2B5EF4-FFF2-40B4-BE49-F238E27FC236}">
                <a16:creationId xmlns:a16="http://schemas.microsoft.com/office/drawing/2014/main" id="{C1480296-F9D5-4AE7-B185-25AEE99DFC5A}"/>
              </a:ext>
            </a:extLst>
          </p:cNvPr>
          <p:cNvSpPr txBox="1"/>
          <p:nvPr/>
        </p:nvSpPr>
        <p:spPr>
          <a:xfrm>
            <a:off x="9552888" y="387705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60898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CB78688-C089-496D-B793-5FF13B24AB30}"/>
              </a:ext>
            </a:extLst>
          </p:cNvPr>
          <p:cNvGrpSpPr/>
          <p:nvPr/>
        </p:nvGrpSpPr>
        <p:grpSpPr>
          <a:xfrm>
            <a:off x="2055902" y="1596034"/>
            <a:ext cx="4446740" cy="3482386"/>
            <a:chOff x="1591445" y="2300385"/>
            <a:chExt cx="4446740" cy="3482386"/>
          </a:xfrm>
        </p:grpSpPr>
        <p:sp>
          <p:nvSpPr>
            <p:cNvPr id="3" name="MH_Other_1">
              <a:extLst>
                <a:ext uri="{FF2B5EF4-FFF2-40B4-BE49-F238E27FC236}">
                  <a16:creationId xmlns:a16="http://schemas.microsoft.com/office/drawing/2014/main" id="{0B003932-DF50-4FCE-9720-2C2576C98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MH_Other_2">
              <a:extLst>
                <a:ext uri="{FF2B5EF4-FFF2-40B4-BE49-F238E27FC236}">
                  <a16:creationId xmlns:a16="http://schemas.microsoft.com/office/drawing/2014/main" id="{E6F7AEE5-915C-470D-B49F-03C99D44A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MH_Other_3">
              <a:extLst>
                <a:ext uri="{FF2B5EF4-FFF2-40B4-BE49-F238E27FC236}">
                  <a16:creationId xmlns:a16="http://schemas.microsoft.com/office/drawing/2014/main" id="{1FC1B54B-C6DA-4C81-A4BC-66E6F335E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MH_Other_4">
              <a:extLst>
                <a:ext uri="{FF2B5EF4-FFF2-40B4-BE49-F238E27FC236}">
                  <a16:creationId xmlns:a16="http://schemas.microsoft.com/office/drawing/2014/main" id="{7D56594F-F605-4AC2-9ABC-C7C001AB8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MH_Other_5">
              <a:extLst>
                <a:ext uri="{FF2B5EF4-FFF2-40B4-BE49-F238E27FC236}">
                  <a16:creationId xmlns:a16="http://schemas.microsoft.com/office/drawing/2014/main" id="{E5B7659D-C925-447E-A5BF-144DA481E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" name="MH_Other_6">
            <a:extLst>
              <a:ext uri="{FF2B5EF4-FFF2-40B4-BE49-F238E27FC236}">
                <a16:creationId xmlns:a16="http://schemas.microsoft.com/office/drawing/2014/main" id="{C0BD41D1-7ACA-4257-B0AA-4092F9D7C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702" y="1217659"/>
            <a:ext cx="704849" cy="704849"/>
          </a:xfrm>
          <a:prstGeom prst="ellipse">
            <a:avLst/>
          </a:prstGeom>
          <a:solidFill>
            <a:srgbClr val="84B6AE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9" name="MH_Other_7">
            <a:extLst>
              <a:ext uri="{FF2B5EF4-FFF2-40B4-BE49-F238E27FC236}">
                <a16:creationId xmlns:a16="http://schemas.microsoft.com/office/drawing/2014/main" id="{B050902D-33DB-42D9-A98D-5B0777195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6124" y="2066492"/>
            <a:ext cx="704848" cy="704848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67A995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67A995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0" name="MH_Other_8">
            <a:extLst>
              <a:ext uri="{FF2B5EF4-FFF2-40B4-BE49-F238E27FC236}">
                <a16:creationId xmlns:a16="http://schemas.microsoft.com/office/drawing/2014/main" id="{F2708110-3846-41D6-9817-78E52CEF6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5530" y="2982292"/>
            <a:ext cx="704849" cy="706523"/>
          </a:xfrm>
          <a:prstGeom prst="ellipse">
            <a:avLst/>
          </a:prstGeom>
          <a:solidFill>
            <a:srgbClr val="84B6AE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1" name="MH_Other_9">
            <a:extLst>
              <a:ext uri="{FF2B5EF4-FFF2-40B4-BE49-F238E27FC236}">
                <a16:creationId xmlns:a16="http://schemas.microsoft.com/office/drawing/2014/main" id="{091342A3-1E6D-48F6-8456-0477AABC9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2776" y="3764155"/>
            <a:ext cx="704848" cy="706523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67A995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 dirty="0">
              <a:solidFill>
                <a:srgbClr val="67A995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2" name="MH_Other_10">
            <a:extLst>
              <a:ext uri="{FF2B5EF4-FFF2-40B4-BE49-F238E27FC236}">
                <a16:creationId xmlns:a16="http://schemas.microsoft.com/office/drawing/2014/main" id="{6AFE4FF1-31F3-437D-B67C-6A43F36E7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3217" y="4748599"/>
            <a:ext cx="704849" cy="704848"/>
          </a:xfrm>
          <a:prstGeom prst="ellipse">
            <a:avLst/>
          </a:prstGeom>
          <a:solidFill>
            <a:srgbClr val="84B6AE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3" name="MH_Title_1">
            <a:extLst>
              <a:ext uri="{FF2B5EF4-FFF2-40B4-BE49-F238E27FC236}">
                <a16:creationId xmlns:a16="http://schemas.microsoft.com/office/drawing/2014/main" id="{9EC9A805-72DA-4923-B64E-EA9B29025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66" y="2229593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84B6AE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7E1ECE0C-7168-4174-B3FF-C38F7E0980C4}"/>
              </a:ext>
            </a:extLst>
          </p:cNvPr>
          <p:cNvSpPr txBox="1"/>
          <p:nvPr/>
        </p:nvSpPr>
        <p:spPr>
          <a:xfrm>
            <a:off x="6532308" y="1238760"/>
            <a:ext cx="376464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4">
            <a:extLst>
              <a:ext uri="{FF2B5EF4-FFF2-40B4-BE49-F238E27FC236}">
                <a16:creationId xmlns:a16="http://schemas.microsoft.com/office/drawing/2014/main" id="{343C58F6-A299-4832-A11F-81004C745ACE}"/>
              </a:ext>
            </a:extLst>
          </p:cNvPr>
          <p:cNvSpPr txBox="1"/>
          <p:nvPr/>
        </p:nvSpPr>
        <p:spPr>
          <a:xfrm>
            <a:off x="6532308" y="9592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8F64FA79-DC90-4A56-8BEB-CDA9905688B6}"/>
              </a:ext>
            </a:extLst>
          </p:cNvPr>
          <p:cNvSpPr txBox="1"/>
          <p:nvPr/>
        </p:nvSpPr>
        <p:spPr>
          <a:xfrm>
            <a:off x="7018083" y="2244350"/>
            <a:ext cx="376464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>
            <a:extLst>
              <a:ext uri="{FF2B5EF4-FFF2-40B4-BE49-F238E27FC236}">
                <a16:creationId xmlns:a16="http://schemas.microsoft.com/office/drawing/2014/main" id="{EDBA1FAD-CC06-4FE9-B245-C3A2B8ADDA2B}"/>
              </a:ext>
            </a:extLst>
          </p:cNvPr>
          <p:cNvSpPr txBox="1"/>
          <p:nvPr/>
        </p:nvSpPr>
        <p:spPr>
          <a:xfrm>
            <a:off x="7018083" y="1964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C96AF209-ED2C-4FC5-9E0F-2249F50374C6}"/>
              </a:ext>
            </a:extLst>
          </p:cNvPr>
          <p:cNvSpPr txBox="1"/>
          <p:nvPr/>
        </p:nvSpPr>
        <p:spPr>
          <a:xfrm>
            <a:off x="6713283" y="3213662"/>
            <a:ext cx="376464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CAF7C13E-D8DD-4433-BB82-C284D5A8BBED}"/>
              </a:ext>
            </a:extLst>
          </p:cNvPr>
          <p:cNvSpPr txBox="1"/>
          <p:nvPr/>
        </p:nvSpPr>
        <p:spPr>
          <a:xfrm>
            <a:off x="6713283" y="29341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>
            <a:extLst>
              <a:ext uri="{FF2B5EF4-FFF2-40B4-BE49-F238E27FC236}">
                <a16:creationId xmlns:a16="http://schemas.microsoft.com/office/drawing/2014/main" id="{9DEEF76F-9BC2-4677-BFA5-D8B05693C6EA}"/>
              </a:ext>
            </a:extLst>
          </p:cNvPr>
          <p:cNvSpPr txBox="1"/>
          <p:nvPr/>
        </p:nvSpPr>
        <p:spPr>
          <a:xfrm>
            <a:off x="7027608" y="4109012"/>
            <a:ext cx="376464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id="{5777B96D-8B51-49D8-AB5F-E5FFE57B5171}"/>
              </a:ext>
            </a:extLst>
          </p:cNvPr>
          <p:cNvSpPr txBox="1"/>
          <p:nvPr/>
        </p:nvSpPr>
        <p:spPr>
          <a:xfrm>
            <a:off x="7027608" y="38294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>
            <a:extLst>
              <a:ext uri="{FF2B5EF4-FFF2-40B4-BE49-F238E27FC236}">
                <a16:creationId xmlns:a16="http://schemas.microsoft.com/office/drawing/2014/main" id="{A5AADA4B-85D3-4146-A94E-350472E8F85F}"/>
              </a:ext>
            </a:extLst>
          </p:cNvPr>
          <p:cNvSpPr txBox="1"/>
          <p:nvPr/>
        </p:nvSpPr>
        <p:spPr>
          <a:xfrm>
            <a:off x="6246558" y="5188564"/>
            <a:ext cx="3764649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id="{A85C71C4-030F-4EE7-823C-18D1AF96DDF3}"/>
              </a:ext>
            </a:extLst>
          </p:cNvPr>
          <p:cNvSpPr txBox="1"/>
          <p:nvPr/>
        </p:nvSpPr>
        <p:spPr>
          <a:xfrm>
            <a:off x="6246558" y="49090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34727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D6FC5CC-417B-4284-8165-751280A89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964" y="3825859"/>
            <a:ext cx="699953" cy="263917"/>
          </a:xfrm>
          <a:prstGeom prst="rect">
            <a:avLst/>
          </a:prstGeom>
          <a:solidFill>
            <a:srgbClr val="60A095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955D0F7-9D6F-4533-8763-D6002D02E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964" y="1938281"/>
            <a:ext cx="699953" cy="261049"/>
          </a:xfrm>
          <a:prstGeom prst="rect">
            <a:avLst/>
          </a:prstGeom>
          <a:solidFill>
            <a:srgbClr val="60A095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04CCF275-339B-4FFE-B79C-1AEC28249CDB}"/>
              </a:ext>
            </a:extLst>
          </p:cNvPr>
          <p:cNvSpPr>
            <a:spLocks/>
          </p:cNvSpPr>
          <p:nvPr/>
        </p:nvSpPr>
        <p:spPr bwMode="auto">
          <a:xfrm>
            <a:off x="4009005" y="12354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02EDB4B2-96DA-4484-A2CD-F99D211B7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9005" y="2890676"/>
            <a:ext cx="691348" cy="238100"/>
          </a:xfrm>
          <a:prstGeom prst="rect">
            <a:avLst/>
          </a:prstGeom>
          <a:solidFill>
            <a:srgbClr val="60A095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4BECD534-AD39-4A45-8B99-C7F5157B15D3}"/>
              </a:ext>
            </a:extLst>
          </p:cNvPr>
          <p:cNvSpPr>
            <a:spLocks/>
          </p:cNvSpPr>
          <p:nvPr/>
        </p:nvSpPr>
        <p:spPr bwMode="auto">
          <a:xfrm>
            <a:off x="4009005" y="31230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61E9A631-6AF4-44A7-8B65-8041B333B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9005" y="4778254"/>
            <a:ext cx="691348" cy="246705"/>
          </a:xfrm>
          <a:prstGeom prst="rect">
            <a:avLst/>
          </a:prstGeom>
          <a:solidFill>
            <a:srgbClr val="60A095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A034FDC5-AB0F-4CC7-9A42-33A7FCB13F27}"/>
              </a:ext>
            </a:extLst>
          </p:cNvPr>
          <p:cNvSpPr>
            <a:spLocks/>
          </p:cNvSpPr>
          <p:nvPr/>
        </p:nvSpPr>
        <p:spPr bwMode="auto">
          <a:xfrm>
            <a:off x="4009005" y="50192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2F34202E-D3BD-4720-A4F0-B522E2F72A76}"/>
              </a:ext>
            </a:extLst>
          </p:cNvPr>
          <p:cNvSpPr>
            <a:spLocks/>
          </p:cNvSpPr>
          <p:nvPr/>
        </p:nvSpPr>
        <p:spPr bwMode="auto">
          <a:xfrm>
            <a:off x="4009005" y="21878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3B15E445-E50A-42CA-BDB5-A40FFC87CDF5}"/>
              </a:ext>
            </a:extLst>
          </p:cNvPr>
          <p:cNvSpPr>
            <a:spLocks/>
          </p:cNvSpPr>
          <p:nvPr/>
        </p:nvSpPr>
        <p:spPr bwMode="auto">
          <a:xfrm>
            <a:off x="4009005" y="40783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84B6A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24DB6B9-D18C-4A8D-BFC0-D41062E69FF0}"/>
              </a:ext>
            </a:extLst>
          </p:cNvPr>
          <p:cNvGrpSpPr/>
          <p:nvPr/>
        </p:nvGrpSpPr>
        <p:grpSpPr>
          <a:xfrm>
            <a:off x="4817967" y="5145442"/>
            <a:ext cx="763063" cy="441774"/>
            <a:chOff x="5238881" y="5604205"/>
            <a:chExt cx="763063" cy="441774"/>
          </a:xfrm>
        </p:grpSpPr>
        <p:sp>
          <p:nvSpPr>
            <p:cNvPr id="12" name="Freeform 79">
              <a:extLst>
                <a:ext uri="{FF2B5EF4-FFF2-40B4-BE49-F238E27FC236}">
                  <a16:creationId xmlns:a16="http://schemas.microsoft.com/office/drawing/2014/main" id="{B068D1DE-7D53-4AFE-9E9D-F398B09D7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82DDC68-84CE-406B-B403-CE8466ABFE45}"/>
                </a:ext>
              </a:extLst>
            </p:cNvPr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14" name="Freeform 192">
                <a:extLst>
                  <a:ext uri="{FF2B5EF4-FFF2-40B4-BE49-F238E27FC236}">
                    <a16:creationId xmlns:a16="http://schemas.microsoft.com/office/drawing/2014/main" id="{0E6DBAB7-682C-44D5-A68B-7CCB03507A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93">
                <a:extLst>
                  <a:ext uri="{FF2B5EF4-FFF2-40B4-BE49-F238E27FC236}">
                    <a16:creationId xmlns:a16="http://schemas.microsoft.com/office/drawing/2014/main" id="{40ABAA71-4237-4016-BE87-CED8A5E00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4">
                <a:extLst>
                  <a:ext uri="{FF2B5EF4-FFF2-40B4-BE49-F238E27FC236}">
                    <a16:creationId xmlns:a16="http://schemas.microsoft.com/office/drawing/2014/main" id="{2FC38AA1-98AB-438A-93CA-505BD233A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5">
                <a:extLst>
                  <a:ext uri="{FF2B5EF4-FFF2-40B4-BE49-F238E27FC236}">
                    <a16:creationId xmlns:a16="http://schemas.microsoft.com/office/drawing/2014/main" id="{19FE42A4-7579-4012-B34D-95EB31EA5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6">
                <a:extLst>
                  <a:ext uri="{FF2B5EF4-FFF2-40B4-BE49-F238E27FC236}">
                    <a16:creationId xmlns:a16="http://schemas.microsoft.com/office/drawing/2014/main" id="{14194637-569B-42C9-A334-DB755D755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7">
                <a:extLst>
                  <a:ext uri="{FF2B5EF4-FFF2-40B4-BE49-F238E27FC236}">
                    <a16:creationId xmlns:a16="http://schemas.microsoft.com/office/drawing/2014/main" id="{6440BFEC-93C2-4D51-87DE-32DA336BA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8">
                <a:extLst>
                  <a:ext uri="{FF2B5EF4-FFF2-40B4-BE49-F238E27FC236}">
                    <a16:creationId xmlns:a16="http://schemas.microsoft.com/office/drawing/2014/main" id="{540230EE-A477-461C-B4C2-35C7F523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7FE914F-C434-4B91-9B04-AF54E4AAA0CA}"/>
              </a:ext>
            </a:extLst>
          </p:cNvPr>
          <p:cNvGrpSpPr/>
          <p:nvPr/>
        </p:nvGrpSpPr>
        <p:grpSpPr>
          <a:xfrm>
            <a:off x="6418679" y="4207390"/>
            <a:ext cx="745852" cy="441774"/>
            <a:chOff x="6839593" y="4666153"/>
            <a:chExt cx="745852" cy="441774"/>
          </a:xfrm>
        </p:grpSpPr>
        <p:sp>
          <p:nvSpPr>
            <p:cNvPr id="22" name="Freeform 81">
              <a:extLst>
                <a:ext uri="{FF2B5EF4-FFF2-40B4-BE49-F238E27FC236}">
                  <a16:creationId xmlns:a16="http://schemas.microsoft.com/office/drawing/2014/main" id="{AFCD7440-0FE5-4642-A714-EC4616589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107B07B-CF60-4753-AAF9-A82FA8456128}"/>
                </a:ext>
              </a:extLst>
            </p:cNvPr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4" name="Freeform 199">
                <a:extLst>
                  <a:ext uri="{FF2B5EF4-FFF2-40B4-BE49-F238E27FC236}">
                    <a16:creationId xmlns:a16="http://schemas.microsoft.com/office/drawing/2014/main" id="{C8EF25EE-D59D-4C7D-BB54-2C2A20D489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00">
                <a:extLst>
                  <a:ext uri="{FF2B5EF4-FFF2-40B4-BE49-F238E27FC236}">
                    <a16:creationId xmlns:a16="http://schemas.microsoft.com/office/drawing/2014/main" id="{6B5BF8CD-BC03-4438-B1FF-23F52A380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01">
                <a:extLst>
                  <a:ext uri="{FF2B5EF4-FFF2-40B4-BE49-F238E27FC236}">
                    <a16:creationId xmlns:a16="http://schemas.microsoft.com/office/drawing/2014/main" id="{CF9C90BD-C306-4137-B20D-BA61BF5FB6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2">
                <a:extLst>
                  <a:ext uri="{FF2B5EF4-FFF2-40B4-BE49-F238E27FC236}">
                    <a16:creationId xmlns:a16="http://schemas.microsoft.com/office/drawing/2014/main" id="{730F4C68-20C9-40EC-8317-1E167E688D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16313B8-C0B4-4242-A254-66CDAD40FC4D}"/>
              </a:ext>
            </a:extLst>
          </p:cNvPr>
          <p:cNvGrpSpPr/>
          <p:nvPr/>
        </p:nvGrpSpPr>
        <p:grpSpPr>
          <a:xfrm>
            <a:off x="6418679" y="2316945"/>
            <a:ext cx="745852" cy="444643"/>
            <a:chOff x="6839593" y="2775708"/>
            <a:chExt cx="745852" cy="444643"/>
          </a:xfrm>
        </p:grpSpPr>
        <p:sp>
          <p:nvSpPr>
            <p:cNvPr id="29" name="Freeform 83">
              <a:extLst>
                <a:ext uri="{FF2B5EF4-FFF2-40B4-BE49-F238E27FC236}">
                  <a16:creationId xmlns:a16="http://schemas.microsoft.com/office/drawing/2014/main" id="{5D31A39F-42F0-418B-80CF-3ACB22F79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260CFBA-A707-4D30-8A8D-9234E95DA014}"/>
                </a:ext>
              </a:extLst>
            </p:cNvPr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1" name="Freeform 203">
                <a:extLst>
                  <a:ext uri="{FF2B5EF4-FFF2-40B4-BE49-F238E27FC236}">
                    <a16:creationId xmlns:a16="http://schemas.microsoft.com/office/drawing/2014/main" id="{689CF9B5-4E29-4043-87B4-CE3F97197D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4">
                <a:extLst>
                  <a:ext uri="{FF2B5EF4-FFF2-40B4-BE49-F238E27FC236}">
                    <a16:creationId xmlns:a16="http://schemas.microsoft.com/office/drawing/2014/main" id="{8CFE28D7-C721-4859-8385-83809C53B4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06">
                <a:extLst>
                  <a:ext uri="{FF2B5EF4-FFF2-40B4-BE49-F238E27FC236}">
                    <a16:creationId xmlns:a16="http://schemas.microsoft.com/office/drawing/2014/main" id="{A2C9E234-514E-4729-8220-CF18A0C97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7">
                <a:extLst>
                  <a:ext uri="{FF2B5EF4-FFF2-40B4-BE49-F238E27FC236}">
                    <a16:creationId xmlns:a16="http://schemas.microsoft.com/office/drawing/2014/main" id="{F6EB5F0A-9613-4B99-8146-154328836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6A95A77-74D9-48B3-8788-6E048315BD3F}"/>
              </a:ext>
            </a:extLst>
          </p:cNvPr>
          <p:cNvGrpSpPr/>
          <p:nvPr/>
        </p:nvGrpSpPr>
        <p:grpSpPr>
          <a:xfrm>
            <a:off x="4817967" y="1367418"/>
            <a:ext cx="763063" cy="438906"/>
            <a:chOff x="5238881" y="1826181"/>
            <a:chExt cx="763063" cy="438906"/>
          </a:xfrm>
        </p:grpSpPr>
        <p:sp>
          <p:nvSpPr>
            <p:cNvPr id="36" name="Freeform 80">
              <a:extLst>
                <a:ext uri="{FF2B5EF4-FFF2-40B4-BE49-F238E27FC236}">
                  <a16:creationId xmlns:a16="http://schemas.microsoft.com/office/drawing/2014/main" id="{A7E0D672-88A3-4DF0-B067-6F9C35877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E86E94C-2D1B-4E52-ADA4-C015BC860BC6}"/>
                </a:ext>
              </a:extLst>
            </p:cNvPr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38" name="Freeform 208">
                <a:extLst>
                  <a:ext uri="{FF2B5EF4-FFF2-40B4-BE49-F238E27FC236}">
                    <a16:creationId xmlns:a16="http://schemas.microsoft.com/office/drawing/2014/main" id="{40F2FCF5-CA81-4F51-9111-E5616D42FF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09">
                <a:extLst>
                  <a:ext uri="{FF2B5EF4-FFF2-40B4-BE49-F238E27FC236}">
                    <a16:creationId xmlns:a16="http://schemas.microsoft.com/office/drawing/2014/main" id="{96B71C92-0A7A-4BF1-8134-344C60F6C1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1C1CEEF-E2FA-4F8F-BABB-F616F2232226}"/>
              </a:ext>
            </a:extLst>
          </p:cNvPr>
          <p:cNvGrpSpPr/>
          <p:nvPr/>
        </p:nvGrpSpPr>
        <p:grpSpPr>
          <a:xfrm>
            <a:off x="4817967" y="3252128"/>
            <a:ext cx="763063" cy="444643"/>
            <a:chOff x="5238881" y="3710891"/>
            <a:chExt cx="763063" cy="444643"/>
          </a:xfrm>
          <a:solidFill>
            <a:schemeClr val="bg1"/>
          </a:solidFill>
        </p:grpSpPr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8D525311-B5AD-4649-97EE-DE8A7A8DC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B59F696-0363-4331-B2D1-C8AFBD2B5AA4}"/>
                </a:ext>
              </a:extLst>
            </p:cNvPr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  <a:grpFill/>
          </p:grpSpPr>
          <p:sp>
            <p:nvSpPr>
              <p:cNvPr id="43" name="Freeform 210">
                <a:extLst>
                  <a:ext uri="{FF2B5EF4-FFF2-40B4-BE49-F238E27FC236}">
                    <a16:creationId xmlns:a16="http://schemas.microsoft.com/office/drawing/2014/main" id="{EB8E7605-3536-4353-B08E-7AA6E52EC7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11">
                <a:extLst>
                  <a:ext uri="{FF2B5EF4-FFF2-40B4-BE49-F238E27FC236}">
                    <a16:creationId xmlns:a16="http://schemas.microsoft.com/office/drawing/2014/main" id="{61FD482C-10CC-4110-82FD-873EA420D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2">
                <a:extLst>
                  <a:ext uri="{FF2B5EF4-FFF2-40B4-BE49-F238E27FC236}">
                    <a16:creationId xmlns:a16="http://schemas.microsoft.com/office/drawing/2014/main" id="{15FAC9A1-5BB9-49A2-865B-BC8337044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6994ABCD-BA3F-456F-88DB-5A353A6C3B97}"/>
              </a:ext>
            </a:extLst>
          </p:cNvPr>
          <p:cNvSpPr txBox="1">
            <a:spLocks/>
          </p:cNvSpPr>
          <p:nvPr/>
        </p:nvSpPr>
        <p:spPr>
          <a:xfrm>
            <a:off x="947058" y="1188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55D5F2F9-E065-4A1B-927C-5A65820AED4B}"/>
              </a:ext>
            </a:extLst>
          </p:cNvPr>
          <p:cNvSpPr txBox="1">
            <a:spLocks/>
          </p:cNvSpPr>
          <p:nvPr/>
        </p:nvSpPr>
        <p:spPr>
          <a:xfrm>
            <a:off x="1312288" y="1573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2F438EFC-D5C5-4EC5-BDB2-F0EA7BB5663D}"/>
              </a:ext>
            </a:extLst>
          </p:cNvPr>
          <p:cNvSpPr txBox="1">
            <a:spLocks/>
          </p:cNvSpPr>
          <p:nvPr/>
        </p:nvSpPr>
        <p:spPr>
          <a:xfrm>
            <a:off x="947058" y="27283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A6912114-1E87-4D54-936C-E21932FB6ECA}"/>
              </a:ext>
            </a:extLst>
          </p:cNvPr>
          <p:cNvSpPr txBox="1">
            <a:spLocks/>
          </p:cNvSpPr>
          <p:nvPr/>
        </p:nvSpPr>
        <p:spPr>
          <a:xfrm>
            <a:off x="1312288" y="31131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FF4BED72-4593-4820-BF34-946759664109}"/>
              </a:ext>
            </a:extLst>
          </p:cNvPr>
          <p:cNvSpPr txBox="1">
            <a:spLocks/>
          </p:cNvSpPr>
          <p:nvPr/>
        </p:nvSpPr>
        <p:spPr>
          <a:xfrm>
            <a:off x="947058" y="45417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9BB9C4B8-5A39-4CB8-86B0-D6C9BECF8339}"/>
              </a:ext>
            </a:extLst>
          </p:cNvPr>
          <p:cNvSpPr txBox="1">
            <a:spLocks/>
          </p:cNvSpPr>
          <p:nvPr/>
        </p:nvSpPr>
        <p:spPr>
          <a:xfrm>
            <a:off x="1312288" y="49266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3039F928-B01C-424A-9BF2-4C44591BDFB8}"/>
              </a:ext>
            </a:extLst>
          </p:cNvPr>
          <p:cNvSpPr txBox="1">
            <a:spLocks/>
          </p:cNvSpPr>
          <p:nvPr/>
        </p:nvSpPr>
        <p:spPr>
          <a:xfrm>
            <a:off x="8481527" y="1188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8C43686C-52D0-4FDD-A570-139E1D390C3A}"/>
              </a:ext>
            </a:extLst>
          </p:cNvPr>
          <p:cNvSpPr txBox="1">
            <a:spLocks/>
          </p:cNvSpPr>
          <p:nvPr/>
        </p:nvSpPr>
        <p:spPr>
          <a:xfrm>
            <a:off x="8481527" y="1573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192C2840-980C-43FA-BCBB-BF9FDF8CACF1}"/>
              </a:ext>
            </a:extLst>
          </p:cNvPr>
          <p:cNvSpPr txBox="1">
            <a:spLocks/>
          </p:cNvSpPr>
          <p:nvPr/>
        </p:nvSpPr>
        <p:spPr>
          <a:xfrm>
            <a:off x="8481527" y="27283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2D81BB1A-E606-4A1C-873F-8A2A76D1F54A}"/>
              </a:ext>
            </a:extLst>
          </p:cNvPr>
          <p:cNvSpPr txBox="1">
            <a:spLocks/>
          </p:cNvSpPr>
          <p:nvPr/>
        </p:nvSpPr>
        <p:spPr>
          <a:xfrm>
            <a:off x="8481527" y="31131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EC3DB2D4-6473-482B-ACF9-C0F32CE3A0C7}"/>
              </a:ext>
            </a:extLst>
          </p:cNvPr>
          <p:cNvSpPr txBox="1">
            <a:spLocks/>
          </p:cNvSpPr>
          <p:nvPr/>
        </p:nvSpPr>
        <p:spPr>
          <a:xfrm>
            <a:off x="8481527" y="45417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rgbClr val="447868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FF42FF46-6A3C-40CA-B300-5EECCDFF32AF}"/>
              </a:ext>
            </a:extLst>
          </p:cNvPr>
          <p:cNvSpPr txBox="1">
            <a:spLocks/>
          </p:cNvSpPr>
          <p:nvPr/>
        </p:nvSpPr>
        <p:spPr>
          <a:xfrm>
            <a:off x="8481527" y="49266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rgbClr val="44786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44786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87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DA31763-BBEB-472A-AFEA-725DE8C52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8"/>
            <a:ext cx="6858001" cy="12192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5009403-CC11-42EE-B1F3-F31E8618CE1F}"/>
              </a:ext>
            </a:extLst>
          </p:cNvPr>
          <p:cNvSpPr/>
          <p:nvPr/>
        </p:nvSpPr>
        <p:spPr>
          <a:xfrm>
            <a:off x="391884" y="304801"/>
            <a:ext cx="11422743" cy="61250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AFFF5CB-0E6B-4766-8B64-7816D898C3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295273">
            <a:off x="2940524" y="1767015"/>
            <a:ext cx="2433537" cy="138901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8FDDA4E9-409D-43DE-AB40-EFB7B3AF538F}"/>
              </a:ext>
            </a:extLst>
          </p:cNvPr>
          <p:cNvSpPr/>
          <p:nvPr/>
        </p:nvSpPr>
        <p:spPr>
          <a:xfrm>
            <a:off x="4093027" y="1669142"/>
            <a:ext cx="4005943" cy="4005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C0F320C-0AF5-4127-BAC4-02E22356D8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83196">
            <a:off x="7172782" y="1413170"/>
            <a:ext cx="1328682" cy="27004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DE0A58-7D3E-466C-8F1C-8F01F18C28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4703617">
            <a:off x="3590405" y="3583714"/>
            <a:ext cx="1483794" cy="162823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CDDDD80-2A92-4EFE-B69D-527C8C6038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2660" y="4118912"/>
            <a:ext cx="1072404" cy="1294917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7ACB44C6-3321-41C4-9D90-B738DDEEF280}"/>
              </a:ext>
            </a:extLst>
          </p:cNvPr>
          <p:cNvSpPr/>
          <p:nvPr/>
        </p:nvSpPr>
        <p:spPr>
          <a:xfrm>
            <a:off x="4968668" y="4180585"/>
            <a:ext cx="2339102" cy="954107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r>
              <a:rPr lang="zh-CN" altLang="en-US" sz="2800" dirty="0">
                <a:solidFill>
                  <a:srgbClr val="447868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1452CF1-0431-44C7-B6D7-6E46445D6A8B}"/>
              </a:ext>
            </a:extLst>
          </p:cNvPr>
          <p:cNvSpPr/>
          <p:nvPr/>
        </p:nvSpPr>
        <p:spPr>
          <a:xfrm>
            <a:off x="5777116" y="3151022"/>
            <a:ext cx="820874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r>
              <a:rPr lang="en-US" altLang="zh-CN" sz="5400" dirty="0">
                <a:solidFill>
                  <a:srgbClr val="447868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5400" dirty="0">
              <a:solidFill>
                <a:srgbClr val="447868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D598D7D-C37D-4E4A-B1A4-B2446C798699}"/>
              </a:ext>
            </a:extLst>
          </p:cNvPr>
          <p:cNvSpPr/>
          <p:nvPr/>
        </p:nvSpPr>
        <p:spPr>
          <a:xfrm>
            <a:off x="5307683" y="2539254"/>
            <a:ext cx="1503040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000" dirty="0">
                <a:solidFill>
                  <a:srgbClr val="447868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sz="4000" dirty="0">
              <a:solidFill>
                <a:srgbClr val="447868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7070E4F-205D-42B9-83BB-0C22F14E235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07102" y="4383313"/>
            <a:ext cx="1699407" cy="248920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C559C5D-1481-456B-8A5B-558BDFCA47F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772" y="0"/>
            <a:ext cx="1858840" cy="18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6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3" grpId="0"/>
      <p:bldP spid="44" grpId="0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2426</Words>
  <Application>Microsoft Office PowerPoint</Application>
  <PresentationFormat>宽屏</PresentationFormat>
  <Paragraphs>235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 Unicode MS</vt:lpstr>
      <vt:lpstr>Gill Sans</vt:lpstr>
      <vt:lpstr>Gungsuh</vt:lpstr>
      <vt:lpstr>Lato Regular</vt:lpstr>
      <vt:lpstr>ヒラギノ角ゴ ProN W3</vt:lpstr>
      <vt:lpstr>等线</vt:lpstr>
      <vt:lpstr>等线 Light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Franklin Gothic Book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2017-12-21T08:28:33Z</dcterms:created>
  <dcterms:modified xsi:type="dcterms:W3CDTF">2019-04-16T05:27:27Z</dcterms:modified>
</cp:coreProperties>
</file>