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56" r:id="rId3"/>
    <p:sldMasterId id="2147483651" r:id="rId4"/>
  </p:sldMasterIdLst>
  <p:sldIdLst>
    <p:sldId id="267" r:id="rId5"/>
    <p:sldId id="270" r:id="rId6"/>
    <p:sldId id="27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E39"/>
    <a:srgbClr val="8AB833"/>
    <a:srgbClr val="C0CF3A"/>
    <a:srgbClr val="029676"/>
    <a:srgbClr val="4AB5C4"/>
    <a:srgbClr val="0989B1"/>
    <a:srgbClr val="1CADE4"/>
    <a:srgbClr val="2683C6"/>
    <a:srgbClr val="42BA97"/>
    <a:srgbClr val="27CE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8"/>
    <p:restoredTop sz="92264"/>
  </p:normalViewPr>
  <p:slideViewPr>
    <p:cSldViewPr snapToGrid="0">
      <p:cViewPr varScale="1">
        <p:scale>
          <a:sx n="101" d="100"/>
          <a:sy n="101" d="100"/>
        </p:scale>
        <p:origin x="-8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5771" y="116114"/>
            <a:ext cx="116115" cy="566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449285" y="116114"/>
            <a:ext cx="116115" cy="5660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22799" y="116114"/>
            <a:ext cx="116115" cy="5660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797210" y="116114"/>
            <a:ext cx="116115" cy="5660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614838" y="116114"/>
            <a:ext cx="116115" cy="5660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4801175" y="116114"/>
            <a:ext cx="116115" cy="5660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4988406" y="116114"/>
            <a:ext cx="116115" cy="5660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71622" y="134357"/>
            <a:ext cx="3572100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18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3570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5771" y="116114"/>
            <a:ext cx="116115" cy="566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449285" y="116114"/>
            <a:ext cx="116115" cy="5660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22799" y="116114"/>
            <a:ext cx="116115" cy="5660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797210" y="116114"/>
            <a:ext cx="116115" cy="5660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614838" y="116114"/>
            <a:ext cx="116115" cy="5660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4801175" y="116114"/>
            <a:ext cx="116115" cy="5660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4988406" y="116114"/>
            <a:ext cx="116115" cy="5660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71622" y="134357"/>
            <a:ext cx="3572100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18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3360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5771" y="116114"/>
            <a:ext cx="116115" cy="5660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449285" y="116114"/>
            <a:ext cx="116115" cy="5660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22799" y="116114"/>
            <a:ext cx="116115" cy="5660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797210" y="116114"/>
            <a:ext cx="116115" cy="5660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614838" y="116114"/>
            <a:ext cx="116115" cy="5660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4801175" y="116114"/>
            <a:ext cx="116115" cy="5660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4988406" y="116114"/>
            <a:ext cx="116115" cy="5660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71622" y="134357"/>
            <a:ext cx="3572100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18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6188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4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5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1" y="759875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309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24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7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8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7" y="2788088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1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77506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821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1542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0859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3066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 HERE TO ADD YOUR TITLE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975784" y="5879986"/>
            <a:ext cx="78057" cy="9780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16200000">
            <a:off x="6230620" y="5625150"/>
            <a:ext cx="80353" cy="5900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15298" y="5583826"/>
            <a:ext cx="78057" cy="376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342141" y="4725193"/>
            <a:ext cx="270905" cy="27320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1192" y="5312920"/>
            <a:ext cx="78057" cy="5739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5400000">
            <a:off x="5678476" y="5066121"/>
            <a:ext cx="80354" cy="5739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0800000">
            <a:off x="5429382" y="4817025"/>
            <a:ext cx="78057" cy="57624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75784" y="4755039"/>
            <a:ext cx="78057" cy="5578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5400000">
            <a:off x="6395916" y="4403781"/>
            <a:ext cx="78057" cy="7805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44879" y="4309652"/>
            <a:ext cx="80354" cy="5234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48455" y="4183382"/>
            <a:ext cx="273202" cy="27090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75784" y="4181087"/>
            <a:ext cx="78057" cy="5808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5576312" y="3799983"/>
            <a:ext cx="78057" cy="84485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92913" y="3774728"/>
            <a:ext cx="80354" cy="4798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94193" y="3586472"/>
            <a:ext cx="275497" cy="27549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75784" y="3641571"/>
            <a:ext cx="78057" cy="5395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 rot="5400000">
            <a:off x="6499228" y="3161748"/>
            <a:ext cx="80353" cy="104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81348" y="3150268"/>
            <a:ext cx="80353" cy="5395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884924" y="3074507"/>
            <a:ext cx="273201" cy="27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75784" y="3074507"/>
            <a:ext cx="78057" cy="5670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5463819" y="2562541"/>
            <a:ext cx="80353" cy="10951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56445" y="2594683"/>
            <a:ext cx="80353" cy="5372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57724" y="2498259"/>
            <a:ext cx="275497" cy="27549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75784" y="2551063"/>
            <a:ext cx="78057" cy="52114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6641569" y="1901349"/>
            <a:ext cx="80353" cy="137978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93578" y="2107971"/>
            <a:ext cx="78057" cy="51885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190266" y="1986294"/>
            <a:ext cx="275497" cy="2732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421171" y="5358836"/>
            <a:ext cx="273201" cy="273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9" name="组 78"/>
          <p:cNvGrpSpPr/>
          <p:nvPr/>
        </p:nvGrpSpPr>
        <p:grpSpPr>
          <a:xfrm>
            <a:off x="1335542" y="2171378"/>
            <a:ext cx="3307463" cy="771253"/>
            <a:chOff x="1335542" y="2171378"/>
            <a:chExt cx="3307463" cy="771253"/>
          </a:xfrm>
        </p:grpSpPr>
        <p:sp>
          <p:nvSpPr>
            <p:cNvPr id="75" name="矩形 74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1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1559772" y="3338593"/>
            <a:ext cx="3307463" cy="771253"/>
            <a:chOff x="1335542" y="2171378"/>
            <a:chExt cx="3307463" cy="771253"/>
          </a:xfrm>
        </p:grpSpPr>
        <p:sp>
          <p:nvSpPr>
            <p:cNvPr id="81" name="矩形 80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2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 82"/>
          <p:cNvGrpSpPr/>
          <p:nvPr/>
        </p:nvGrpSpPr>
        <p:grpSpPr>
          <a:xfrm>
            <a:off x="1846420" y="4476167"/>
            <a:ext cx="3307463" cy="771253"/>
            <a:chOff x="1335542" y="2171378"/>
            <a:chExt cx="3307463" cy="771253"/>
          </a:xfrm>
        </p:grpSpPr>
        <p:sp>
          <p:nvSpPr>
            <p:cNvPr id="84" name="矩形 83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3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组 86"/>
          <p:cNvGrpSpPr/>
          <p:nvPr/>
        </p:nvGrpSpPr>
        <p:grpSpPr>
          <a:xfrm>
            <a:off x="7712431" y="1722344"/>
            <a:ext cx="3444640" cy="771253"/>
            <a:chOff x="7242635" y="805307"/>
            <a:chExt cx="3444640" cy="771253"/>
          </a:xfrm>
        </p:grpSpPr>
        <p:sp>
          <p:nvSpPr>
            <p:cNvPr id="69" name="矩形 6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4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组 87"/>
          <p:cNvGrpSpPr/>
          <p:nvPr/>
        </p:nvGrpSpPr>
        <p:grpSpPr>
          <a:xfrm>
            <a:off x="7371635" y="2799680"/>
            <a:ext cx="3444640" cy="771253"/>
            <a:chOff x="7242635" y="805307"/>
            <a:chExt cx="3444640" cy="771253"/>
          </a:xfrm>
        </p:grpSpPr>
        <p:sp>
          <p:nvSpPr>
            <p:cNvPr id="89" name="矩形 8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5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7225720" y="3990223"/>
            <a:ext cx="3444640" cy="771253"/>
            <a:chOff x="7242635" y="805307"/>
            <a:chExt cx="3444640" cy="771253"/>
          </a:xfrm>
        </p:grpSpPr>
        <p:sp>
          <p:nvSpPr>
            <p:cNvPr id="92" name="矩形 91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6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 93"/>
          <p:cNvGrpSpPr/>
          <p:nvPr/>
        </p:nvGrpSpPr>
        <p:grpSpPr>
          <a:xfrm>
            <a:off x="6884924" y="5067559"/>
            <a:ext cx="3444640" cy="771253"/>
            <a:chOff x="7242635" y="805307"/>
            <a:chExt cx="3444640" cy="771253"/>
          </a:xfrm>
        </p:grpSpPr>
        <p:sp>
          <p:nvSpPr>
            <p:cNvPr id="95" name="矩形 94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7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60260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 HERE TO ADD YOUR TITLE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975784" y="5879986"/>
            <a:ext cx="78057" cy="978014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16200000">
            <a:off x="6230620" y="5625150"/>
            <a:ext cx="80353" cy="590022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15298" y="5583826"/>
            <a:ext cx="78057" cy="376513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342141" y="4725193"/>
            <a:ext cx="270905" cy="273202"/>
          </a:xfrm>
          <a:prstGeom prst="ellipse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1192" y="5312920"/>
            <a:ext cx="78057" cy="573952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5400000">
            <a:off x="5678476" y="5066121"/>
            <a:ext cx="80354" cy="573952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0800000">
            <a:off x="5429382" y="4817025"/>
            <a:ext cx="78057" cy="576249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75784" y="4755039"/>
            <a:ext cx="78057" cy="557881"/>
          </a:xfrm>
          <a:prstGeom prst="rect">
            <a:avLst/>
          </a:prstGeom>
          <a:solidFill>
            <a:srgbClr val="27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5400000">
            <a:off x="6395916" y="4403781"/>
            <a:ext cx="78057" cy="780575"/>
          </a:xfrm>
          <a:prstGeom prst="rect">
            <a:avLst/>
          </a:prstGeom>
          <a:solidFill>
            <a:srgbClr val="27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44879" y="4309652"/>
            <a:ext cx="80354" cy="523444"/>
          </a:xfrm>
          <a:prstGeom prst="rect">
            <a:avLst/>
          </a:prstGeom>
          <a:solidFill>
            <a:srgbClr val="27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48455" y="4183382"/>
            <a:ext cx="273202" cy="270905"/>
          </a:xfrm>
          <a:prstGeom prst="ellipse">
            <a:avLst/>
          </a:prstGeom>
          <a:solidFill>
            <a:srgbClr val="27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75784" y="4181087"/>
            <a:ext cx="78057" cy="580839"/>
          </a:xfrm>
          <a:prstGeom prst="rect">
            <a:avLst/>
          </a:prstGeom>
          <a:solidFill>
            <a:srgbClr val="42B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5576312" y="3799983"/>
            <a:ext cx="78057" cy="844858"/>
          </a:xfrm>
          <a:prstGeom prst="rect">
            <a:avLst/>
          </a:prstGeom>
          <a:solidFill>
            <a:srgbClr val="42B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92913" y="3774728"/>
            <a:ext cx="80354" cy="479825"/>
          </a:xfrm>
          <a:prstGeom prst="rect">
            <a:avLst/>
          </a:prstGeom>
          <a:solidFill>
            <a:srgbClr val="42B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94193" y="3586472"/>
            <a:ext cx="275497" cy="275497"/>
          </a:xfrm>
          <a:prstGeom prst="ellipse">
            <a:avLst/>
          </a:prstGeom>
          <a:solidFill>
            <a:srgbClr val="42B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75784" y="3641571"/>
            <a:ext cx="78057" cy="539516"/>
          </a:xfrm>
          <a:prstGeom prst="rect">
            <a:avLst/>
          </a:prstGeom>
          <a:solidFill>
            <a:srgbClr val="3E8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 rot="5400000">
            <a:off x="6499228" y="3161748"/>
            <a:ext cx="80353" cy="1044592"/>
          </a:xfrm>
          <a:prstGeom prst="rect">
            <a:avLst/>
          </a:prstGeom>
          <a:solidFill>
            <a:srgbClr val="3E8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81348" y="3150268"/>
            <a:ext cx="80353" cy="539516"/>
          </a:xfrm>
          <a:prstGeom prst="rect">
            <a:avLst/>
          </a:prstGeom>
          <a:solidFill>
            <a:srgbClr val="3E8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884924" y="3074507"/>
            <a:ext cx="273201" cy="273200"/>
          </a:xfrm>
          <a:prstGeom prst="ellipse">
            <a:avLst/>
          </a:prstGeom>
          <a:solidFill>
            <a:srgbClr val="3E8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75784" y="3074507"/>
            <a:ext cx="78057" cy="567064"/>
          </a:xfrm>
          <a:prstGeom prst="rect">
            <a:avLst/>
          </a:prstGeom>
          <a:solidFill>
            <a:srgbClr val="62A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5463819" y="2562541"/>
            <a:ext cx="80353" cy="1095100"/>
          </a:xfrm>
          <a:prstGeom prst="rect">
            <a:avLst/>
          </a:prstGeom>
          <a:solidFill>
            <a:srgbClr val="62A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56445" y="2594683"/>
            <a:ext cx="80353" cy="537219"/>
          </a:xfrm>
          <a:prstGeom prst="rect">
            <a:avLst/>
          </a:prstGeom>
          <a:solidFill>
            <a:srgbClr val="62A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57724" y="2498259"/>
            <a:ext cx="275497" cy="275497"/>
          </a:xfrm>
          <a:prstGeom prst="ellipse">
            <a:avLst/>
          </a:prstGeom>
          <a:solidFill>
            <a:srgbClr val="62A3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75784" y="2551063"/>
            <a:ext cx="78057" cy="52114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6641569" y="1901349"/>
            <a:ext cx="80353" cy="137978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93578" y="2107971"/>
            <a:ext cx="78057" cy="51885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190266" y="1986294"/>
            <a:ext cx="275497" cy="2732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421171" y="5358836"/>
            <a:ext cx="273201" cy="273202"/>
          </a:xfrm>
          <a:prstGeom prst="ellipse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9" name="组 78"/>
          <p:cNvGrpSpPr/>
          <p:nvPr/>
        </p:nvGrpSpPr>
        <p:grpSpPr>
          <a:xfrm>
            <a:off x="1335542" y="2171378"/>
            <a:ext cx="3307463" cy="771253"/>
            <a:chOff x="1335542" y="2171378"/>
            <a:chExt cx="3307463" cy="771253"/>
          </a:xfrm>
        </p:grpSpPr>
        <p:sp>
          <p:nvSpPr>
            <p:cNvPr id="75" name="矩形 74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1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1559772" y="3338593"/>
            <a:ext cx="3307463" cy="771253"/>
            <a:chOff x="1335542" y="2171378"/>
            <a:chExt cx="3307463" cy="771253"/>
          </a:xfrm>
        </p:grpSpPr>
        <p:sp>
          <p:nvSpPr>
            <p:cNvPr id="81" name="矩形 80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2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 82"/>
          <p:cNvGrpSpPr/>
          <p:nvPr/>
        </p:nvGrpSpPr>
        <p:grpSpPr>
          <a:xfrm>
            <a:off x="1846420" y="4476167"/>
            <a:ext cx="3307463" cy="771253"/>
            <a:chOff x="1335542" y="2171378"/>
            <a:chExt cx="3307463" cy="771253"/>
          </a:xfrm>
        </p:grpSpPr>
        <p:sp>
          <p:nvSpPr>
            <p:cNvPr id="84" name="矩形 83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3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组 86"/>
          <p:cNvGrpSpPr/>
          <p:nvPr/>
        </p:nvGrpSpPr>
        <p:grpSpPr>
          <a:xfrm>
            <a:off x="7712431" y="1722344"/>
            <a:ext cx="3444640" cy="771253"/>
            <a:chOff x="7242635" y="805307"/>
            <a:chExt cx="3444640" cy="771253"/>
          </a:xfrm>
        </p:grpSpPr>
        <p:sp>
          <p:nvSpPr>
            <p:cNvPr id="69" name="矩形 6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4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组 87"/>
          <p:cNvGrpSpPr/>
          <p:nvPr/>
        </p:nvGrpSpPr>
        <p:grpSpPr>
          <a:xfrm>
            <a:off x="7371635" y="2799680"/>
            <a:ext cx="3444640" cy="771253"/>
            <a:chOff x="7242635" y="805307"/>
            <a:chExt cx="3444640" cy="771253"/>
          </a:xfrm>
        </p:grpSpPr>
        <p:sp>
          <p:nvSpPr>
            <p:cNvPr id="89" name="矩形 8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5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7225720" y="3990223"/>
            <a:ext cx="3444640" cy="771253"/>
            <a:chOff x="7242635" y="805307"/>
            <a:chExt cx="3444640" cy="771253"/>
          </a:xfrm>
        </p:grpSpPr>
        <p:sp>
          <p:nvSpPr>
            <p:cNvPr id="92" name="矩形 91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6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 93"/>
          <p:cNvGrpSpPr/>
          <p:nvPr/>
        </p:nvGrpSpPr>
        <p:grpSpPr>
          <a:xfrm>
            <a:off x="6884924" y="5067559"/>
            <a:ext cx="3444640" cy="771253"/>
            <a:chOff x="7242635" y="805307"/>
            <a:chExt cx="3444640" cy="771253"/>
          </a:xfrm>
        </p:grpSpPr>
        <p:sp>
          <p:nvSpPr>
            <p:cNvPr id="95" name="矩形 94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7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90133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 HERE TO ADD YOUR TITLE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975784" y="5879986"/>
            <a:ext cx="78057" cy="978014"/>
          </a:xfrm>
          <a:prstGeom prst="rect">
            <a:avLst/>
          </a:prstGeom>
          <a:solidFill>
            <a:srgbClr val="549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16200000">
            <a:off x="6230620" y="5625150"/>
            <a:ext cx="80353" cy="590022"/>
          </a:xfrm>
          <a:prstGeom prst="rect">
            <a:avLst/>
          </a:prstGeom>
          <a:solidFill>
            <a:srgbClr val="549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15298" y="5583826"/>
            <a:ext cx="78057" cy="376513"/>
          </a:xfrm>
          <a:prstGeom prst="rect">
            <a:avLst/>
          </a:prstGeom>
          <a:solidFill>
            <a:srgbClr val="549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342141" y="4725193"/>
            <a:ext cx="270905" cy="273202"/>
          </a:xfrm>
          <a:prstGeom prst="ellipse">
            <a:avLst/>
          </a:prstGeom>
          <a:solidFill>
            <a:srgbClr val="8A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1192" y="5312920"/>
            <a:ext cx="78057" cy="573952"/>
          </a:xfrm>
          <a:prstGeom prst="rect">
            <a:avLst/>
          </a:prstGeom>
          <a:solidFill>
            <a:srgbClr val="8A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5400000">
            <a:off x="5678476" y="5066121"/>
            <a:ext cx="80354" cy="573952"/>
          </a:xfrm>
          <a:prstGeom prst="rect">
            <a:avLst/>
          </a:prstGeom>
          <a:solidFill>
            <a:srgbClr val="8A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0800000">
            <a:off x="5429382" y="4817025"/>
            <a:ext cx="78057" cy="576249"/>
          </a:xfrm>
          <a:prstGeom prst="rect">
            <a:avLst/>
          </a:prstGeom>
          <a:solidFill>
            <a:srgbClr val="8A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75784" y="4755039"/>
            <a:ext cx="78057" cy="557881"/>
          </a:xfrm>
          <a:prstGeom prst="rect">
            <a:avLst/>
          </a:prstGeom>
          <a:solidFill>
            <a:srgbClr val="C0C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5400000">
            <a:off x="6395916" y="4403781"/>
            <a:ext cx="78057" cy="780575"/>
          </a:xfrm>
          <a:prstGeom prst="rect">
            <a:avLst/>
          </a:prstGeom>
          <a:solidFill>
            <a:srgbClr val="C0C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44879" y="4309652"/>
            <a:ext cx="80354" cy="523444"/>
          </a:xfrm>
          <a:prstGeom prst="rect">
            <a:avLst/>
          </a:prstGeom>
          <a:solidFill>
            <a:srgbClr val="C0C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48455" y="4183382"/>
            <a:ext cx="273202" cy="270905"/>
          </a:xfrm>
          <a:prstGeom prst="ellipse">
            <a:avLst/>
          </a:prstGeom>
          <a:solidFill>
            <a:srgbClr val="C0C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75784" y="4181087"/>
            <a:ext cx="78057" cy="580839"/>
          </a:xfrm>
          <a:prstGeom prst="rect">
            <a:avLst/>
          </a:prstGeom>
          <a:solidFill>
            <a:srgbClr val="029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5400000">
            <a:off x="5576312" y="3799983"/>
            <a:ext cx="78057" cy="844858"/>
          </a:xfrm>
          <a:prstGeom prst="rect">
            <a:avLst/>
          </a:prstGeom>
          <a:solidFill>
            <a:srgbClr val="029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92913" y="3774728"/>
            <a:ext cx="80354" cy="479825"/>
          </a:xfrm>
          <a:prstGeom prst="rect">
            <a:avLst/>
          </a:prstGeom>
          <a:solidFill>
            <a:srgbClr val="029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94193" y="3586472"/>
            <a:ext cx="275497" cy="275497"/>
          </a:xfrm>
          <a:prstGeom prst="ellipse">
            <a:avLst/>
          </a:prstGeom>
          <a:solidFill>
            <a:srgbClr val="029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75784" y="3641571"/>
            <a:ext cx="78057" cy="539516"/>
          </a:xfrm>
          <a:prstGeom prst="rect">
            <a:avLst/>
          </a:prstGeom>
          <a:solidFill>
            <a:srgbClr val="4AB5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 rot="5400000">
            <a:off x="6499228" y="3161748"/>
            <a:ext cx="80353" cy="1044592"/>
          </a:xfrm>
          <a:prstGeom prst="rect">
            <a:avLst/>
          </a:prstGeom>
          <a:solidFill>
            <a:srgbClr val="4AB5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81348" y="3150268"/>
            <a:ext cx="80353" cy="539516"/>
          </a:xfrm>
          <a:prstGeom prst="rect">
            <a:avLst/>
          </a:prstGeom>
          <a:solidFill>
            <a:srgbClr val="4AB5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884924" y="3074507"/>
            <a:ext cx="273201" cy="273200"/>
          </a:xfrm>
          <a:prstGeom prst="ellipse">
            <a:avLst/>
          </a:prstGeom>
          <a:solidFill>
            <a:srgbClr val="4AB5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75784" y="3074507"/>
            <a:ext cx="78057" cy="567064"/>
          </a:xfrm>
          <a:prstGeom prst="rect">
            <a:avLst/>
          </a:prstGeom>
          <a:solidFill>
            <a:srgbClr val="0989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5463819" y="2562541"/>
            <a:ext cx="80353" cy="1095100"/>
          </a:xfrm>
          <a:prstGeom prst="rect">
            <a:avLst/>
          </a:prstGeom>
          <a:solidFill>
            <a:srgbClr val="0989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56445" y="2594683"/>
            <a:ext cx="80353" cy="537219"/>
          </a:xfrm>
          <a:prstGeom prst="rect">
            <a:avLst/>
          </a:prstGeom>
          <a:solidFill>
            <a:srgbClr val="0989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57724" y="2498259"/>
            <a:ext cx="275497" cy="275497"/>
          </a:xfrm>
          <a:prstGeom prst="ellipse">
            <a:avLst/>
          </a:prstGeom>
          <a:solidFill>
            <a:srgbClr val="0989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75784" y="2551063"/>
            <a:ext cx="78057" cy="52114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6641569" y="1901349"/>
            <a:ext cx="80353" cy="137978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93578" y="2107971"/>
            <a:ext cx="78057" cy="51885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190266" y="1986294"/>
            <a:ext cx="275497" cy="2732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421171" y="5358836"/>
            <a:ext cx="273201" cy="273202"/>
          </a:xfrm>
          <a:prstGeom prst="ellipse">
            <a:avLst/>
          </a:prstGeom>
          <a:solidFill>
            <a:srgbClr val="549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9" name="组 78"/>
          <p:cNvGrpSpPr/>
          <p:nvPr/>
        </p:nvGrpSpPr>
        <p:grpSpPr>
          <a:xfrm>
            <a:off x="1335542" y="2171378"/>
            <a:ext cx="3307463" cy="771253"/>
            <a:chOff x="1335542" y="2171378"/>
            <a:chExt cx="3307463" cy="771253"/>
          </a:xfrm>
        </p:grpSpPr>
        <p:sp>
          <p:nvSpPr>
            <p:cNvPr id="75" name="矩形 74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1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1559772" y="3338593"/>
            <a:ext cx="3307463" cy="771253"/>
            <a:chOff x="1335542" y="2171378"/>
            <a:chExt cx="3307463" cy="771253"/>
          </a:xfrm>
        </p:grpSpPr>
        <p:sp>
          <p:nvSpPr>
            <p:cNvPr id="81" name="矩形 80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2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 82"/>
          <p:cNvGrpSpPr/>
          <p:nvPr/>
        </p:nvGrpSpPr>
        <p:grpSpPr>
          <a:xfrm>
            <a:off x="1846420" y="4476167"/>
            <a:ext cx="3307463" cy="771253"/>
            <a:chOff x="1335542" y="2171378"/>
            <a:chExt cx="3307463" cy="771253"/>
          </a:xfrm>
        </p:grpSpPr>
        <p:sp>
          <p:nvSpPr>
            <p:cNvPr id="84" name="矩形 83"/>
            <p:cNvSpPr/>
            <p:nvPr/>
          </p:nvSpPr>
          <p:spPr>
            <a:xfrm>
              <a:off x="1335542" y="2270780"/>
              <a:ext cx="2498880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71752" y="2171378"/>
              <a:ext cx="771253" cy="7712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3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组 86"/>
          <p:cNvGrpSpPr/>
          <p:nvPr/>
        </p:nvGrpSpPr>
        <p:grpSpPr>
          <a:xfrm>
            <a:off x="7712431" y="1722344"/>
            <a:ext cx="3444640" cy="771253"/>
            <a:chOff x="7242635" y="805307"/>
            <a:chExt cx="3444640" cy="771253"/>
          </a:xfrm>
        </p:grpSpPr>
        <p:sp>
          <p:nvSpPr>
            <p:cNvPr id="69" name="矩形 6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4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组 87"/>
          <p:cNvGrpSpPr/>
          <p:nvPr/>
        </p:nvGrpSpPr>
        <p:grpSpPr>
          <a:xfrm>
            <a:off x="7371635" y="2799680"/>
            <a:ext cx="3444640" cy="771253"/>
            <a:chOff x="7242635" y="805307"/>
            <a:chExt cx="3444640" cy="771253"/>
          </a:xfrm>
        </p:grpSpPr>
        <p:sp>
          <p:nvSpPr>
            <p:cNvPr id="89" name="矩形 88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5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7225720" y="3990223"/>
            <a:ext cx="3444640" cy="771253"/>
            <a:chOff x="7242635" y="805307"/>
            <a:chExt cx="3444640" cy="771253"/>
          </a:xfrm>
        </p:grpSpPr>
        <p:sp>
          <p:nvSpPr>
            <p:cNvPr id="92" name="矩形 91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6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 93"/>
          <p:cNvGrpSpPr/>
          <p:nvPr/>
        </p:nvGrpSpPr>
        <p:grpSpPr>
          <a:xfrm>
            <a:off x="6884924" y="5067559"/>
            <a:ext cx="3444640" cy="771253"/>
            <a:chOff x="7242635" y="805307"/>
            <a:chExt cx="3444640" cy="771253"/>
          </a:xfrm>
        </p:grpSpPr>
        <p:sp>
          <p:nvSpPr>
            <p:cNvPr id="95" name="矩形 94"/>
            <p:cNvSpPr/>
            <p:nvPr/>
          </p:nvSpPr>
          <p:spPr>
            <a:xfrm>
              <a:off x="8153839" y="904709"/>
              <a:ext cx="2533436" cy="572448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  <a:endPara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242635" y="805307"/>
              <a:ext cx="771253" cy="7712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3600" b="1" dirty="0">
                  <a:solidFill>
                    <a:schemeClr val="bg1"/>
                  </a:solidFill>
                </a:rPr>
                <a:t>7</a:t>
              </a:r>
              <a:endParaRPr kumimoji="1"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252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FFC000"/>
      </a:accent2>
      <a:accent3>
        <a:srgbClr val="FFFF00"/>
      </a:accent3>
      <a:accent4>
        <a:srgbClr val="92D050"/>
      </a:accent4>
      <a:accent5>
        <a:srgbClr val="00B0F0"/>
      </a:accent5>
      <a:accent6>
        <a:srgbClr val="0070C0"/>
      </a:accent6>
      <a:hlink>
        <a:srgbClr val="7030A0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台阶关系图表-清新时尚-彩虹色.pptx" id="{E2B02666-D7EA-45BE-A5A4-DA98D25D5B06}" vid="{BC19B296-2768-4A16-ABFB-B4756B1F0B72}"/>
    </a:ext>
  </a:extLst>
</a:theme>
</file>

<file path=ppt/theme/theme2.xml><?xml version="1.0" encoding="utf-8"?>
<a:theme xmlns:a="http://schemas.openxmlformats.org/drawingml/2006/main" name="1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台阶关系图表-清新时尚-彩虹色.pptx" id="{E2B02666-D7EA-45BE-A5A4-DA98D25D5B06}" vid="{BC19B296-2768-4A16-ABFB-B4756B1F0B72}"/>
    </a:ext>
  </a:extLst>
</a:theme>
</file>

<file path=ppt/theme/theme3.xml><?xml version="1.0" encoding="utf-8"?>
<a:theme xmlns:a="http://schemas.openxmlformats.org/drawingml/2006/main" name="2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台阶关系图表-清新时尚-彩虹色.pptx" id="{E2B02666-D7EA-45BE-A5A4-DA98D25D5B06}" vid="{BC19B296-2768-4A16-ABFB-B4756B1F0B72}"/>
    </a:ext>
  </a:extLst>
</a:theme>
</file>

<file path=ppt/theme/theme4.xml><?xml version="1.0" encoding="utf-8"?>
<a:theme xmlns:a="http://schemas.openxmlformats.org/drawingml/2006/main" name="2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TF91000003</Template>
  <TotalTime>11</TotalTime>
  <Words>417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1_Office 主题</vt:lpstr>
      <vt:lpstr>2_Office 主题</vt:lpstr>
      <vt:lpstr>2_Office Theme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Administrator</cp:lastModifiedBy>
  <cp:revision>12</cp:revision>
  <dcterms:created xsi:type="dcterms:W3CDTF">2016-01-28T03:20:51Z</dcterms:created>
  <dcterms:modified xsi:type="dcterms:W3CDTF">2016-03-15T18:28:38Z</dcterms:modified>
</cp:coreProperties>
</file>