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5"/>
  </p:notesMasterIdLst>
  <p:handoutMasterIdLst>
    <p:handoutMasterId r:id="rId26"/>
  </p:handoutMasterIdLst>
  <p:sldIdLst>
    <p:sldId id="257" r:id="rId2"/>
    <p:sldId id="258" r:id="rId3"/>
    <p:sldId id="274" r:id="rId4"/>
    <p:sldId id="260" r:id="rId5"/>
    <p:sldId id="263" r:id="rId6"/>
    <p:sldId id="264" r:id="rId7"/>
    <p:sldId id="275" r:id="rId8"/>
    <p:sldId id="262" r:id="rId9"/>
    <p:sldId id="265" r:id="rId10"/>
    <p:sldId id="266" r:id="rId11"/>
    <p:sldId id="267" r:id="rId12"/>
    <p:sldId id="276" r:id="rId13"/>
    <p:sldId id="268" r:id="rId14"/>
    <p:sldId id="269" r:id="rId15"/>
    <p:sldId id="282" r:id="rId16"/>
    <p:sldId id="270" r:id="rId17"/>
    <p:sldId id="271" r:id="rId18"/>
    <p:sldId id="273" r:id="rId19"/>
    <p:sldId id="284" r:id="rId20"/>
    <p:sldId id="278" r:id="rId21"/>
    <p:sldId id="279" r:id="rId22"/>
    <p:sldId id="280" r:id="rId23"/>
    <p:sldId id="283" r:id="rId24"/>
  </p:sldIdLst>
  <p:sldSz cx="12192000" cy="6858000"/>
  <p:notesSz cx="6858000" cy="9144000"/>
  <p:embeddedFontLst>
    <p:embeddedFont>
      <p:font typeface="Calibri" panose="020F0502020204030204" pitchFamily="34" charset="0"/>
      <p:regular r:id="rId27"/>
      <p:bold r:id="rId28"/>
      <p:italic r:id="rId29"/>
      <p:boldItalic r:id="rId30"/>
    </p:embeddedFont>
    <p:embeddedFont>
      <p:font typeface="Segoe UI" panose="020B0502040204020203" pitchFamily="34" charset="0"/>
      <p:regular r:id="rId31"/>
      <p:bold r:id="rId32"/>
      <p:italic r:id="rId33"/>
      <p:boldItalic r:id="rId34"/>
    </p:embeddedFont>
    <p:embeddedFont>
      <p:font typeface="微软雅黑" panose="020B0503020204020204" pitchFamily="34" charset="-122"/>
      <p:regular r:id="rId35"/>
      <p:bold r:id="rId36"/>
    </p:embeddedFont>
  </p:embeddedFontLst>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337" autoAdjust="0"/>
    <p:restoredTop sz="97119" autoAdjust="0"/>
  </p:normalViewPr>
  <p:slideViewPr>
    <p:cSldViewPr snapToGrid="0">
      <p:cViewPr varScale="1">
        <p:scale>
          <a:sx n="107" d="100"/>
          <a:sy n="107" d="100"/>
        </p:scale>
        <p:origin x="732" y="96"/>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4" d="100"/>
          <a:sy n="84" d="100"/>
        </p:scale>
        <p:origin x="-3642" y="-84"/>
      </p:cViewPr>
      <p:guideLst>
        <p:guide orient="horz" pos="2880"/>
        <p:guide pos="2160"/>
      </p:guideLst>
    </p:cSldViewPr>
  </p:notesViewPr>
  <p:gridSpacing cx="45000" cy="450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handoutMaster" Target="handoutMasters/handoutMaster1.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8.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7.fntdata"/><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5DFC747-F1E9-4B5F-AA7D-33E480676D30}" type="datetimeFigureOut">
              <a:rPr lang="zh-CN" altLang="en-US" smtClean="0"/>
              <a:t>2019/3/28</a:t>
            </a:fld>
            <a:endParaRPr lang="zh-CN" altLang="en-US"/>
          </a:p>
        </p:txBody>
      </p:sp>
      <p:sp>
        <p:nvSpPr>
          <p:cNvPr id="4" name="页脚占位符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75C2609-54CB-45A3-9E55-0D6DAB27023A}" type="slidenum">
              <a:rPr lang="zh-CN" altLang="en-US" smtClean="0"/>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EF1D466-A61A-4EF6-B73F-F32BD88CD42C}" type="datetimeFigureOut">
              <a:rPr lang="zh-CN" altLang="en-US" smtClean="0"/>
              <a:t>2019/3/28</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27112AC-B8D8-4F87-9870-FA5E99650C04}"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27112AC-B8D8-4F87-9870-FA5E99650C04}"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23</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27112AC-B8D8-4F87-9870-FA5E99650C04}"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6F21F2E-1FEB-42BA-8A78-D94DE583ECF7}"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FB628B0-4AA8-40D9-A55C-7C5D341CB753}" type="slidenum">
              <a:rPr lang="zh-CN" altLang="en-US"/>
              <a:t>‹#›</a:t>
            </a:fld>
            <a:endParaRPr lang="zh-CN" altLang="en-US"/>
          </a:p>
        </p:txBody>
      </p:sp>
    </p:spTree>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9E24F50B-12AC-4290-B6FC-51F5AE31D36B}"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F7C416E-80D9-4DDF-B534-5983B6FCF697}" type="slidenum">
              <a:rPr lang="zh-CN" altLang="en-US"/>
              <a:t>‹#›</a:t>
            </a:fld>
            <a:endParaRPr lang="zh-CN" altLang="en-US"/>
          </a:p>
        </p:txBody>
      </p:sp>
    </p:spTree>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A00A369A-CC0B-4575-826E-6E75D333ACB5}"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C7C56AD-D4AB-46B3-AB85-80D50F46066F}" type="slidenum">
              <a:rPr lang="zh-CN" altLang="en-US"/>
              <a:t>‹#›</a:t>
            </a:fld>
            <a:endParaRPr lang="zh-CN" altLang="en-US"/>
          </a:p>
        </p:txBody>
      </p:sp>
    </p:spTree>
  </p:cSld>
  <p:clrMapOvr>
    <a:masterClrMapping/>
  </p:clrMapOvr>
  <p:transition spd="slow" advClick="0" advTm="0">
    <p:cove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DA4DB938-3CA8-4175-ABE7-C3FF7A0C86BA}"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7E1B924-0F5F-4829-B98A-8648B47145CF}" type="slidenum">
              <a:rPr lang="zh-CN" altLang="en-US"/>
              <a:t>‹#›</a:t>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E9ACD818-2FF7-468A-8EE6-BE18ABE98B03}"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672787AC-8074-450D-9948-013FD338A8FB}" type="slidenum">
              <a:rPr lang="zh-CN" altLang="en-US"/>
              <a:t>‹#›</a:t>
            </a:fld>
            <a:endParaRPr lang="zh-CN" altLang="en-US"/>
          </a:p>
        </p:txBody>
      </p:sp>
      <p:pic>
        <p:nvPicPr>
          <p:cNvPr id="7"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1468949-5206-45EE-B4EB-A370EBD0956A}"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7F1AE631-9E99-4DA8-B1AC-B90B0F358EE8}" type="slidenum">
              <a:rPr lang="zh-CN" altLang="en-US"/>
              <a:t>‹#›</a:t>
            </a:fld>
            <a:endParaRPr lang="zh-CN" altLang="en-US"/>
          </a:p>
        </p:txBody>
      </p:sp>
      <p:pic>
        <p:nvPicPr>
          <p:cNvPr id="6" name="Picture 16" descr="F:\tao\2008051282157673副本.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0360329" y="4953000"/>
            <a:ext cx="2133689"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524C86A-B320-4F6A-8E36-7E924912ED76}"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A7E162D0-017C-4144-B1E8-437438D844BC}" type="slidenum">
              <a:rPr lang="zh-CN" altLang="en-US"/>
              <a:t>‹#›</a:t>
            </a:fld>
            <a:endParaRPr lang="zh-CN" altLang="en-US"/>
          </a:p>
        </p:txBody>
      </p:sp>
    </p:spTree>
  </p:cSld>
  <p:clrMapOvr>
    <a:masterClrMapping/>
  </p:clrMapOvr>
  <p:transition spd="slow" advClick="0" advTm="0">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0348885-A628-4D7A-A677-7F1B3BBC1ECD}"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D27BFF4B-687D-451C-B0EC-24270416ED4C}" type="slidenum">
              <a:rPr lang="zh-CN" altLang="en-US"/>
              <a:t>‹#›</a:t>
            </a:fld>
            <a:endParaRPr lang="zh-CN" altLang="en-US"/>
          </a:p>
        </p:txBody>
      </p:sp>
    </p:spTree>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01794879-08EA-44B6-A1F8-190AC8081047}"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03CD0AF5-7B23-4D31-ADD6-AF15FC1F010E}" type="slidenum">
              <a:rPr lang="zh-CN" altLang="en-US"/>
              <a:t>‹#›</a:t>
            </a:fld>
            <a:endParaRPr lang="zh-CN" altLang="en-US"/>
          </a:p>
        </p:txBody>
      </p:sp>
    </p:spTree>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6777657F-83EB-4ADB-93F7-5E6E266A21FA}"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13B7494A-26F6-43B2-A2B1-76FCE8965E74}" type="slidenum">
              <a:rPr lang="zh-CN" altLang="en-US"/>
              <a:t>‹#›</a:t>
            </a:fld>
            <a:endParaRPr lang="zh-CN" altLang="en-US"/>
          </a:p>
        </p:txBody>
      </p:sp>
    </p:spTree>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F5B9A950-8EC6-41D6-A08D-0868A1E154C2}" type="datetimeFigureOut">
              <a:rPr lang="zh-CN" altLang="en-US"/>
              <a:t>2019/3/28</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F1B34BC0-EAE7-4C2C-B073-38E39E580379}" type="slidenum">
              <a:rPr lang="zh-CN" altLang="en-US"/>
              <a:t>‹#›</a:t>
            </a:fld>
            <a:endParaRPr lang="zh-CN" altLang="en-US"/>
          </a:p>
        </p:txBody>
      </p:sp>
    </p:spTree>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DFA8C908-E54F-4DB4-8CF9-BC9753BE727F}" type="datetimeFigureOut">
              <a:rPr lang="zh-CN" altLang="en-US"/>
              <a:t>2019/3/28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ea typeface="+mn-ea"/>
              </a:defRPr>
            </a:lvl1pPr>
          </a:lstStyle>
          <a:p>
            <a:pPr>
              <a:defRPr/>
            </a:pPr>
            <a:fld id="{A0AFEC41-3041-4F7A-80BE-C96136F87EE3}" type="slidenum">
              <a:rPr lang="zh-CN" altLang="en-US"/>
              <a:t>‹#›</a:t>
            </a:fld>
            <a:endParaRPr lang="zh-CN" altLang="en-US"/>
          </a:p>
        </p:txBody>
      </p:sp>
      <p:pic>
        <p:nvPicPr>
          <p:cNvPr id="8" name="Picture 3"/>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 y="0"/>
            <a:ext cx="12188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图片 1"/>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379703" y="276224"/>
            <a:ext cx="11432595" cy="6467475"/>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Click="0" advTm="0">
    <p:cover/>
  </p:transition>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2pPr>
      <a:lvl3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3pPr>
      <a:lvl4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4pPr>
      <a:lvl5pPr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400">
          <a:solidFill>
            <a:schemeClr val="tx1"/>
          </a:solidFill>
          <a:latin typeface="Segoe UI" panose="020B0502040204020203" pitchFamily="34" charset="0"/>
          <a:ea typeface="微软雅黑" panose="020B0503020204020204" pitchFamily="34" charset="-122"/>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notesSlide" Target="../notesSlides/notesSlide1.xml"/><Relationship Id="rId7" Type="http://schemas.openxmlformats.org/officeDocument/2006/relationships/image" Target="../media/image8.png"/><Relationship Id="rId2" Type="http://schemas.openxmlformats.org/officeDocument/2006/relationships/slideLayout" Target="../slideLayouts/slideLayout1.xml"/><Relationship Id="rId1" Type="http://schemas.openxmlformats.org/officeDocument/2006/relationships/video" Target="NULL" TargetMode="Externa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7.png"/><Relationship Id="rId5" Type="http://schemas.openxmlformats.org/officeDocument/2006/relationships/image" Target="../media/image12.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Little Lies (NOW What s Next Bonus Track) - Dave barnes">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rcRect/>
          <a:stretch>
            <a:fillRect/>
          </a:stretch>
        </p:blipFill>
        <p:spPr bwMode="auto">
          <a:xfrm>
            <a:off x="-860425" y="307975"/>
            <a:ext cx="60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16" descr="F:\tao\2008051282157673副本.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文本框 215"/>
          <p:cNvSpPr txBox="1"/>
          <p:nvPr/>
        </p:nvSpPr>
        <p:spPr bwMode="auto">
          <a:xfrm>
            <a:off x="1840644" y="2079368"/>
            <a:ext cx="8510712" cy="1182375"/>
          </a:xfrm>
          <a:prstGeom prst="rect">
            <a:avLst/>
          </a:prstGeom>
          <a:noFill/>
          <a:ln>
            <a:noFill/>
          </a:ln>
        </p:spPr>
        <p:txBody>
          <a:bodyPr wrap="square">
            <a:spAutoFit/>
          </a:bodyPr>
          <a:lstStyle/>
          <a:p>
            <a:pPr fontAlgn="auto">
              <a:lnSpc>
                <a:spcPts val="8500"/>
              </a:lnSpc>
              <a:spcBef>
                <a:spcPts val="0"/>
              </a:spcBef>
              <a:spcAft>
                <a:spcPts val="0"/>
              </a:spcAft>
              <a:defRPr/>
            </a:pPr>
            <a:r>
              <a:rPr lang="zh-CN" altLang="en-US" sz="8000" b="1" dirty="0">
                <a:blipFill>
                  <a:blip r:embed="rId6"/>
                  <a:stretch>
                    <a:fillRect/>
                  </a:stretch>
                </a:blipFill>
                <a:latin typeface="+mj-ea"/>
                <a:ea typeface="+mj-ea"/>
              </a:rPr>
              <a:t>教育培训说课通用</a:t>
            </a:r>
          </a:p>
        </p:txBody>
      </p:sp>
      <p:pic>
        <p:nvPicPr>
          <p:cNvPr id="131" name="Picture 16" descr="F:\tao\2008051282157673副本.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a:solidFill>
                  <a:schemeClr val="accent6"/>
                </a:solidFill>
                <a:latin typeface="+mn-lt"/>
                <a:ea typeface="+mn-ea"/>
              </a:rPr>
              <a:t>点击输入您的描述文字</a:t>
            </a:r>
          </a:p>
        </p:txBody>
      </p:sp>
      <p:sp>
        <p:nvSpPr>
          <p:cNvPr id="2" name="TextBox 1"/>
          <p:cNvSpPr txBox="1"/>
          <p:nvPr/>
        </p:nvSpPr>
        <p:spPr>
          <a:xfrm>
            <a:off x="3159940" y="3917006"/>
            <a:ext cx="5872120" cy="646331"/>
          </a:xfrm>
          <a:prstGeom prst="rect">
            <a:avLst/>
          </a:prstGeom>
          <a:noFill/>
        </p:spPr>
        <p:txBody>
          <a:bodyPr wrap="none" rtlCol="0">
            <a:spAutoFit/>
          </a:bodyPr>
          <a:lstStyle/>
          <a:p>
            <a:r>
              <a:rPr lang="zh-CN" altLang="en-US" dirty="0">
                <a:blipFill>
                  <a:blip r:embed="rId6"/>
                  <a:stretch>
                    <a:fillRect/>
                  </a:stretch>
                </a:blipFill>
                <a:latin typeface="+mj-ea"/>
                <a:ea typeface="+mj-ea"/>
              </a:rPr>
              <a:t>适用于教育</a:t>
            </a:r>
            <a:r>
              <a:rPr lang="en-US" altLang="zh-CN" dirty="0">
                <a:blipFill>
                  <a:blip r:embed="rId6"/>
                  <a:stretch>
                    <a:fillRect/>
                  </a:stretch>
                </a:blipFill>
                <a:latin typeface="+mj-ea"/>
                <a:ea typeface="+mj-ea"/>
              </a:rPr>
              <a:t>/</a:t>
            </a:r>
            <a:r>
              <a:rPr lang="zh-CN" altLang="en-US" dirty="0">
                <a:blipFill>
                  <a:blip r:embed="rId6"/>
                  <a:stretch>
                    <a:fillRect/>
                  </a:stretch>
                </a:blipFill>
                <a:latin typeface="+mj-ea"/>
                <a:ea typeface="+mj-ea"/>
              </a:rPr>
              <a:t>教学培训、教学课件、小学说课、中学说课</a:t>
            </a: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8"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60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69"/>
                                        </p:tgtEl>
                                      </p:cBhvr>
                                    </p:cmd>
                                  </p:childTnLst>
                                </p:cTn>
                              </p:par>
                            </p:childTnLst>
                          </p:cTn>
                        </p:par>
                        <p:par>
                          <p:cTn id="7" fill="hold">
                            <p:stCondLst>
                              <p:cond delay="0"/>
                            </p:stCondLst>
                            <p:childTnLst>
                              <p:par>
                                <p:cTn id="8" presetID="2" presetClass="entr" presetSubtype="4"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 calcmode="lin" valueType="num">
                                      <p:cBhvr additive="base">
                                        <p:cTn id="10" dur="500" fill="hold"/>
                                        <p:tgtEl>
                                          <p:spTgt spid="131"/>
                                        </p:tgtEl>
                                        <p:attrNameLst>
                                          <p:attrName>ppt_x</p:attrName>
                                        </p:attrNameLst>
                                      </p:cBhvr>
                                      <p:tavLst>
                                        <p:tav tm="0">
                                          <p:val>
                                            <p:strVal val="#ppt_x"/>
                                          </p:val>
                                        </p:tav>
                                        <p:tav tm="100000">
                                          <p:val>
                                            <p:strVal val="#ppt_x"/>
                                          </p:val>
                                        </p:tav>
                                      </p:tavLst>
                                    </p:anim>
                                    <p:anim calcmode="lin" valueType="num">
                                      <p:cBhvr additive="base">
                                        <p:cTn id="11" dur="500" fill="hold"/>
                                        <p:tgtEl>
                                          <p:spTgt spid="131"/>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53" presetClass="entr" presetSubtype="16" fill="hold" nodeType="afterEffect">
                                  <p:stCondLst>
                                    <p:cond delay="0"/>
                                  </p:stCondLst>
                                  <p:childTnLst>
                                    <p:set>
                                      <p:cBhvr>
                                        <p:cTn id="14" dur="1" fill="hold">
                                          <p:stCondLst>
                                            <p:cond delay="0"/>
                                          </p:stCondLst>
                                        </p:cTn>
                                        <p:tgtEl>
                                          <p:spTgt spid="131"/>
                                        </p:tgtEl>
                                        <p:attrNameLst>
                                          <p:attrName>style.visibility</p:attrName>
                                        </p:attrNameLst>
                                      </p:cBhvr>
                                      <p:to>
                                        <p:strVal val="visible"/>
                                      </p:to>
                                    </p:set>
                                    <p:anim calcmode="lin" valueType="num">
                                      <p:cBhvr>
                                        <p:cTn id="15" dur="500" fill="hold"/>
                                        <p:tgtEl>
                                          <p:spTgt spid="131"/>
                                        </p:tgtEl>
                                        <p:attrNameLst>
                                          <p:attrName>ppt_w</p:attrName>
                                        </p:attrNameLst>
                                      </p:cBhvr>
                                      <p:tavLst>
                                        <p:tav tm="0">
                                          <p:val>
                                            <p:fltVal val="0"/>
                                          </p:val>
                                        </p:tav>
                                        <p:tav tm="100000">
                                          <p:val>
                                            <p:strVal val="#ppt_w"/>
                                          </p:val>
                                        </p:tav>
                                      </p:tavLst>
                                    </p:anim>
                                    <p:anim calcmode="lin" valueType="num">
                                      <p:cBhvr>
                                        <p:cTn id="16" dur="500" fill="hold"/>
                                        <p:tgtEl>
                                          <p:spTgt spid="131"/>
                                        </p:tgtEl>
                                        <p:attrNameLst>
                                          <p:attrName>ppt_h</p:attrName>
                                        </p:attrNameLst>
                                      </p:cBhvr>
                                      <p:tavLst>
                                        <p:tav tm="0">
                                          <p:val>
                                            <p:fltVal val="0"/>
                                          </p:val>
                                        </p:tav>
                                        <p:tav tm="100000">
                                          <p:val>
                                            <p:strVal val="#ppt_h"/>
                                          </p:val>
                                        </p:tav>
                                      </p:tavLst>
                                    </p:anim>
                                    <p:animEffect transition="in" filter="fade">
                                      <p:cBhvr>
                                        <p:cTn id="17" dur="500"/>
                                        <p:tgtEl>
                                          <p:spTgt spid="131"/>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 calcmode="lin" valueType="num">
                                      <p:cBhvr>
                                        <p:cTn id="21" dur="1000" fill="hold"/>
                                        <p:tgtEl>
                                          <p:spTgt spid="113"/>
                                        </p:tgtEl>
                                        <p:attrNameLst>
                                          <p:attrName>ppt_w</p:attrName>
                                        </p:attrNameLst>
                                      </p:cBhvr>
                                      <p:tavLst>
                                        <p:tav tm="0">
                                          <p:val>
                                            <p:fltVal val="0"/>
                                          </p:val>
                                        </p:tav>
                                        <p:tav tm="100000">
                                          <p:val>
                                            <p:strVal val="#ppt_w"/>
                                          </p:val>
                                        </p:tav>
                                      </p:tavLst>
                                    </p:anim>
                                    <p:anim calcmode="lin" valueType="num">
                                      <p:cBhvr>
                                        <p:cTn id="22" dur="1000" fill="hold"/>
                                        <p:tgtEl>
                                          <p:spTgt spid="113"/>
                                        </p:tgtEl>
                                        <p:attrNameLst>
                                          <p:attrName>ppt_h</p:attrName>
                                        </p:attrNameLst>
                                      </p:cBhvr>
                                      <p:tavLst>
                                        <p:tav tm="0">
                                          <p:val>
                                            <p:fltVal val="0"/>
                                          </p:val>
                                        </p:tav>
                                        <p:tav tm="100000">
                                          <p:val>
                                            <p:strVal val="#ppt_h"/>
                                          </p:val>
                                        </p:tav>
                                      </p:tavLst>
                                    </p:anim>
                                    <p:anim calcmode="lin" valueType="num">
                                      <p:cBhvr>
                                        <p:cTn id="23" dur="1000" fill="hold"/>
                                        <p:tgtEl>
                                          <p:spTgt spid="113"/>
                                        </p:tgtEl>
                                        <p:attrNameLst>
                                          <p:attrName>style.rotation</p:attrName>
                                        </p:attrNameLst>
                                      </p:cBhvr>
                                      <p:tavLst>
                                        <p:tav tm="0">
                                          <p:val>
                                            <p:fltVal val="90"/>
                                          </p:val>
                                        </p:tav>
                                        <p:tav tm="100000">
                                          <p:val>
                                            <p:fltVal val="0"/>
                                          </p:val>
                                        </p:tav>
                                      </p:tavLst>
                                    </p:anim>
                                    <p:animEffect transition="in" filter="fade">
                                      <p:cBhvr>
                                        <p:cTn id="24" dur="1000"/>
                                        <p:tgtEl>
                                          <p:spTgt spid="113"/>
                                        </p:tgtEl>
                                      </p:cBhvr>
                                    </p:animEffect>
                                  </p:childTnLst>
                                </p:cTn>
                              </p:par>
                            </p:childTnLst>
                          </p:cTn>
                        </p:par>
                        <p:par>
                          <p:cTn id="25" fill="hold">
                            <p:stCondLst>
                              <p:cond delay="2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121"/>
                                        </p:tgtEl>
                                        <p:attrNameLst>
                                          <p:attrName>style.visibility</p:attrName>
                                        </p:attrNameLst>
                                      </p:cBhvr>
                                      <p:to>
                                        <p:strVal val="visible"/>
                                      </p:to>
                                    </p:set>
                                    <p:anim calcmode="lin" valueType="num">
                                      <p:cBhvr>
                                        <p:cTn id="28" dur="500" fill="hold"/>
                                        <p:tgtEl>
                                          <p:spTgt spid="121"/>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121"/>
                                        </p:tgtEl>
                                        <p:attrNameLst>
                                          <p:attrName>ppt_y</p:attrName>
                                        </p:attrNameLst>
                                      </p:cBhvr>
                                      <p:tavLst>
                                        <p:tav tm="0">
                                          <p:val>
                                            <p:strVal val="#ppt_y"/>
                                          </p:val>
                                        </p:tav>
                                        <p:tav tm="100000">
                                          <p:val>
                                            <p:strVal val="#ppt_y"/>
                                          </p:val>
                                        </p:tav>
                                      </p:tavLst>
                                    </p:anim>
                                    <p:anim calcmode="lin" valueType="num">
                                      <p:cBhvr>
                                        <p:cTn id="30" dur="500" fill="hold"/>
                                        <p:tgtEl>
                                          <p:spTgt spid="121"/>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121"/>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121"/>
                                        </p:tgtEl>
                                      </p:cBhvr>
                                    </p:animEffect>
                                  </p:childTnLst>
                                </p:cTn>
                              </p:par>
                            </p:childTnLst>
                          </p:cTn>
                        </p:par>
                        <p:par>
                          <p:cTn id="33" fill="hold">
                            <p:stCondLst>
                              <p:cond delay="2849"/>
                            </p:stCondLst>
                            <p:childTnLst>
                              <p:par>
                                <p:cTn id="34" presetID="2" presetClass="entr" presetSubtype="2" fill="hold" grpId="0" nodeType="afterEffect">
                                  <p:stCondLst>
                                    <p:cond delay="0"/>
                                  </p:stCondLst>
                                  <p:childTnLst>
                                    <p:set>
                                      <p:cBhvr>
                                        <p:cTn id="35" dur="1" fill="hold">
                                          <p:stCondLst>
                                            <p:cond delay="0"/>
                                          </p:stCondLst>
                                        </p:cTn>
                                        <p:tgtEl>
                                          <p:spTgt spid="135"/>
                                        </p:tgtEl>
                                        <p:attrNameLst>
                                          <p:attrName>style.visibility</p:attrName>
                                        </p:attrNameLst>
                                      </p:cBhvr>
                                      <p:to>
                                        <p:strVal val="visible"/>
                                      </p:to>
                                    </p:set>
                                    <p:anim calcmode="lin" valueType="num">
                                      <p:cBhvr additive="base">
                                        <p:cTn id="36" dur="500" fill="hold"/>
                                        <p:tgtEl>
                                          <p:spTgt spid="135"/>
                                        </p:tgtEl>
                                        <p:attrNameLst>
                                          <p:attrName>ppt_x</p:attrName>
                                        </p:attrNameLst>
                                      </p:cBhvr>
                                      <p:tavLst>
                                        <p:tav tm="0">
                                          <p:val>
                                            <p:strVal val="1+#ppt_w/2"/>
                                          </p:val>
                                        </p:tav>
                                        <p:tav tm="100000">
                                          <p:val>
                                            <p:strVal val="#ppt_x"/>
                                          </p:val>
                                        </p:tav>
                                      </p:tavLst>
                                    </p:anim>
                                    <p:anim calcmode="lin" valueType="num">
                                      <p:cBhvr additive="base">
                                        <p:cTn id="37" dur="500" fill="hold"/>
                                        <p:tgtEl>
                                          <p:spTgt spid="135"/>
                                        </p:tgtEl>
                                        <p:attrNameLst>
                                          <p:attrName>ppt_y</p:attrName>
                                        </p:attrNameLst>
                                      </p:cBhvr>
                                      <p:tavLst>
                                        <p:tav tm="0">
                                          <p:val>
                                            <p:strVal val="#ppt_y"/>
                                          </p:val>
                                        </p:tav>
                                        <p:tav tm="100000">
                                          <p:val>
                                            <p:strVal val="#ppt_y"/>
                                          </p:val>
                                        </p:tav>
                                      </p:tavLst>
                                    </p:anim>
                                  </p:childTnLst>
                                </p:cTn>
                              </p:par>
                            </p:childTnLst>
                          </p:cTn>
                        </p:par>
                        <p:par>
                          <p:cTn id="38" fill="hold">
                            <p:stCondLst>
                              <p:cond delay="334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2"/>
                                        </p:tgtEl>
                                        <p:attrNameLst>
                                          <p:attrName>ppt_y</p:attrName>
                                        </p:attrNameLst>
                                      </p:cBhvr>
                                      <p:tavLst>
                                        <p:tav tm="0">
                                          <p:val>
                                            <p:strVal val="#ppt_y"/>
                                          </p:val>
                                        </p:tav>
                                        <p:tav tm="100000">
                                          <p:val>
                                            <p:strVal val="#ppt_y"/>
                                          </p:val>
                                        </p:tav>
                                      </p:tavLst>
                                    </p:anim>
                                    <p:anim calcmode="lin" valueType="num">
                                      <p:cBhvr>
                                        <p:cTn id="43"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2"/>
                                        </p:tgtEl>
                                      </p:cBhvr>
                                    </p:animEffect>
                                  </p:childTnLst>
                                </p:cTn>
                              </p:par>
                            </p:childTnLst>
                          </p:cTn>
                        </p:par>
                        <p:par>
                          <p:cTn id="46" fill="hold">
                            <p:stCondLst>
                              <p:cond delay="5050"/>
                            </p:stCondLst>
                            <p:childTnLst>
                              <p:par>
                                <p:cTn id="47" presetID="31"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 calcmode="lin" valueType="num">
                                      <p:cBhvr>
                                        <p:cTn id="51" dur="500" fill="hold"/>
                                        <p:tgtEl>
                                          <p:spTgt spid="15"/>
                                        </p:tgtEl>
                                        <p:attrNameLst>
                                          <p:attrName>style.rotation</p:attrName>
                                        </p:attrNameLst>
                                      </p:cBhvr>
                                      <p:tavLst>
                                        <p:tav tm="0">
                                          <p:val>
                                            <p:fltVal val="90"/>
                                          </p:val>
                                        </p:tav>
                                        <p:tav tm="100000">
                                          <p:val>
                                            <p:fltVal val="0"/>
                                          </p:val>
                                        </p:tav>
                                      </p:tavLst>
                                    </p:anim>
                                    <p:animEffect transition="in" filter="fade">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numSld="999" showWhenStopped="0">
                <p:cTn id="53" repeatCount="indefinite" fill="hold" display="0">
                  <p:stCondLst>
                    <p:cond delay="indefinite"/>
                  </p:stCondLst>
                  <p:endCondLst>
                    <p:cond evt="onStopAudio" delay="0">
                      <p:tgtEl>
                        <p:sldTgt/>
                      </p:tgtEl>
                    </p:cond>
                  </p:endCondLst>
                </p:cTn>
                <p:tgtEl>
                  <p:spTgt spid="69"/>
                </p:tgtEl>
              </p:cMediaNode>
            </p:video>
          </p:childTnLst>
        </p:cTn>
      </p:par>
    </p:tnLst>
    <p:bldLst>
      <p:bldP spid="121" grpId="0"/>
      <p:bldP spid="135" grpId="0"/>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组合 49"/>
          <p:cNvGrpSpPr/>
          <p:nvPr/>
        </p:nvGrpSpPr>
        <p:grpSpPr bwMode="auto">
          <a:xfrm>
            <a:off x="4233863" y="2641600"/>
            <a:ext cx="3649662" cy="4216400"/>
            <a:chOff x="3837195" y="1726628"/>
            <a:chExt cx="4442795" cy="5131372"/>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cstate="print">
                <a:extLst>
                  <a:ext uri="{28A0092B-C50C-407E-A947-70E740481C1C}">
                    <a14:useLocalDpi xmlns:a14="http://schemas.microsoft.com/office/drawing/2010/main" val="0"/>
                  </a:ext>
                </a:extLst>
              </a:blip>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pic>
          <p:nvPicPr>
            <p:cNvPr id="44" name="图片 43"/>
            <p:cNvPicPr>
              <a:picLocks noChangeAspect="1"/>
            </p:cNvPicPr>
            <p:nvPr/>
          </p:nvPicPr>
          <p:blipFill>
            <a:blip r:embed="rId4" cstate="print">
              <a:extLst>
                <a:ext uri="{28A0092B-C50C-407E-A947-70E740481C1C}">
                  <a14:useLocalDpi xmlns:a14="http://schemas.microsoft.com/office/drawing/2010/main" val="0"/>
                </a:ext>
              </a:extLst>
            </a:blip>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pic>
        <p:sp>
          <p:nvSpPr>
            <p:cNvPr id="47" name="任意多边形 46"/>
            <p:cNvSpPr/>
            <p:nvPr/>
          </p:nvSpPr>
          <p:spPr>
            <a:xfrm rot="16200000">
              <a:off x="3603732" y="4365457"/>
              <a:ext cx="2861280" cy="2123806"/>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cstate="print">
                <a:extLst>
                  <a:ext uri="{28A0092B-C50C-407E-A947-70E740481C1C}">
                    <a14:useLocalDpi xmlns:a14="http://schemas.microsoft.com/office/drawing/2010/main" val="0"/>
                  </a:ext>
                </a:extLst>
              </a:blip>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49" name="任意多边形 48"/>
            <p:cNvSpPr/>
            <p:nvPr/>
          </p:nvSpPr>
          <p:spPr>
            <a:xfrm rot="1656024">
              <a:off x="4623718" y="1726628"/>
              <a:ext cx="3577040" cy="2644898"/>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3" name="组合 50"/>
          <p:cNvGrpSpPr/>
          <p:nvPr/>
        </p:nvGrpSpPr>
        <p:grpSpPr bwMode="auto">
          <a:xfrm>
            <a:off x="4870450" y="833158"/>
            <a:ext cx="2451100" cy="668337"/>
            <a:chOff x="4870451" y="534413"/>
            <a:chExt cx="2451100" cy="668912"/>
          </a:xfrm>
        </p:grpSpPr>
        <p:sp>
          <p:nvSpPr>
            <p:cNvPr id="52"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6"/>
                    <a:stretch>
                      <a:fillRect/>
                    </a:stretch>
                  </a:blipFill>
                  <a:latin typeface="+mn-lt"/>
                  <a:ea typeface="+mn-ea"/>
                </a:rPr>
                <a:t>请输入标题</a:t>
              </a:r>
            </a:p>
          </p:txBody>
        </p:sp>
      </p:grpSp>
      <p:grpSp>
        <p:nvGrpSpPr>
          <p:cNvPr id="4" name="组合 124"/>
          <p:cNvGrpSpPr/>
          <p:nvPr/>
        </p:nvGrpSpPr>
        <p:grpSpPr bwMode="auto">
          <a:xfrm>
            <a:off x="1055688" y="1973191"/>
            <a:ext cx="2978150" cy="2606044"/>
            <a:chOff x="1055688" y="1972427"/>
            <a:chExt cx="2978292" cy="2606258"/>
          </a:xfrm>
        </p:grpSpPr>
        <p:sp>
          <p:nvSpPr>
            <p:cNvPr id="55" name="文本框 54"/>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6"/>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5" y="1972427"/>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6"/>
                    <a:stretch>
                      <a:fillRect/>
                    </a:stretch>
                  </a:blipFill>
                  <a:latin typeface="+mn-lt"/>
                  <a:ea typeface="+mn-ea"/>
                </a:rPr>
                <a:t>感性思维</a:t>
              </a:r>
            </a:p>
          </p:txBody>
        </p:sp>
      </p:grpSp>
      <p:grpSp>
        <p:nvGrpSpPr>
          <p:cNvPr id="5" name="组合 56"/>
          <p:cNvGrpSpPr/>
          <p:nvPr/>
        </p:nvGrpSpPr>
        <p:grpSpPr>
          <a:xfrm rot="900000" flipH="1">
            <a:off x="3637504" y="2376389"/>
            <a:ext cx="1191323" cy="220616"/>
            <a:chOff x="4811713" y="3189288"/>
            <a:chExt cx="2571751" cy="476251"/>
          </a:xfrm>
          <a:solidFill>
            <a:schemeClr val="accent6"/>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组合 125"/>
          <p:cNvGrpSpPr/>
          <p:nvPr/>
        </p:nvGrpSpPr>
        <p:grpSpPr bwMode="auto">
          <a:xfrm>
            <a:off x="8170863" y="1923716"/>
            <a:ext cx="2978150" cy="2655519"/>
            <a:chOff x="1055688" y="1922948"/>
            <a:chExt cx="2978292" cy="2655737"/>
          </a:xfrm>
        </p:grpSpPr>
        <p:sp>
          <p:nvSpPr>
            <p:cNvPr id="127" name="文本框 126"/>
            <p:cNvSpPr txBox="1"/>
            <p:nvPr/>
          </p:nvSpPr>
          <p:spPr>
            <a:xfrm>
              <a:off x="1055688" y="3008896"/>
              <a:ext cx="2978292" cy="1569789"/>
            </a:xfrm>
            <a:prstGeom prst="rect">
              <a:avLst/>
            </a:prstGeom>
            <a:noFill/>
          </p:spPr>
          <p:txBody>
            <a:bodyPr>
              <a:spAutoFit/>
            </a:bodyPr>
            <a:lstStyle/>
            <a:p>
              <a:pPr fontAlgn="auto">
                <a:spcBef>
                  <a:spcPts val="0"/>
                </a:spcBef>
                <a:spcAft>
                  <a:spcPts val="0"/>
                </a:spcAft>
                <a:defRPr/>
              </a:pPr>
              <a:r>
                <a:rPr lang="zh-CN" altLang="en-US" sz="1600" dirty="0">
                  <a:blipFill>
                    <a:blip r:embed="rId6"/>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922948"/>
              <a:ext cx="1620957" cy="523220"/>
            </a:xfrm>
            <a:prstGeom prst="rect">
              <a:avLst/>
            </a:prstGeom>
          </p:spPr>
          <p:txBody>
            <a:bodyPr wrap="none">
              <a:spAutoFit/>
            </a:bodyPr>
            <a:lstStyle/>
            <a:p>
              <a:pPr fontAlgn="auto">
                <a:spcBef>
                  <a:spcPts val="0"/>
                </a:spcBef>
                <a:spcAft>
                  <a:spcPts val="0"/>
                </a:spcAft>
                <a:defRPr/>
              </a:pPr>
              <a:r>
                <a:rPr lang="zh-CN" altLang="en-US" sz="2800" b="1" dirty="0">
                  <a:blipFill>
                    <a:blip r:embed="rId6"/>
                    <a:stretch>
                      <a:fillRect/>
                    </a:stretch>
                  </a:blipFill>
                  <a:latin typeface="+mn-lt"/>
                  <a:ea typeface="+mn-ea"/>
                </a:rPr>
                <a:t>理性思维</a:t>
              </a:r>
            </a:p>
          </p:txBody>
        </p:sp>
      </p:grpSp>
      <p:grpSp>
        <p:nvGrpSpPr>
          <p:cNvPr id="7" name="组合 128"/>
          <p:cNvGrpSpPr/>
          <p:nvPr/>
        </p:nvGrpSpPr>
        <p:grpSpPr>
          <a:xfrm rot="19049201">
            <a:off x="7318986" y="2623611"/>
            <a:ext cx="1529678" cy="220616"/>
            <a:chOff x="4811713" y="3189288"/>
            <a:chExt cx="2571751" cy="476251"/>
          </a:xfrm>
          <a:solidFill>
            <a:srgbClr val="FFC000"/>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266"/>
                                        </p:tgtEl>
                                        <p:attrNameLst>
                                          <p:attrName>style.visibility</p:attrName>
                                        </p:attrNameLst>
                                      </p:cBhvr>
                                      <p:to>
                                        <p:strVal val="visible"/>
                                      </p:to>
                                    </p:set>
                                    <p:anim calcmode="lin" valueType="num">
                                      <p:cBhvr additive="base">
                                        <p:cTn id="12" dur="500" fill="hold"/>
                                        <p:tgtEl>
                                          <p:spTgt spid="11266"/>
                                        </p:tgtEl>
                                        <p:attrNameLst>
                                          <p:attrName>ppt_x</p:attrName>
                                        </p:attrNameLst>
                                      </p:cBhvr>
                                      <p:tavLst>
                                        <p:tav tm="0">
                                          <p:val>
                                            <p:strVal val="#ppt_x"/>
                                          </p:val>
                                        </p:tav>
                                        <p:tav tm="100000">
                                          <p:val>
                                            <p:strVal val="#ppt_x"/>
                                          </p:val>
                                        </p:tav>
                                      </p:tavLst>
                                    </p:anim>
                                    <p:anim calcmode="lin" valueType="num">
                                      <p:cBhvr additive="base">
                                        <p:cTn id="13" dur="500" fill="hold"/>
                                        <p:tgtEl>
                                          <p:spTgt spid="1126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down)">
                                      <p:cBhvr>
                                        <p:cTn id="21" dur="500"/>
                                        <p:tgtEl>
                                          <p:spTgt spid="7"/>
                                        </p:tgtEl>
                                      </p:cBhvr>
                                    </p:animEffect>
                                  </p:childTnLst>
                                </p:cTn>
                              </p:par>
                            </p:childTnLst>
                          </p:cTn>
                        </p:par>
                        <p:par>
                          <p:cTn id="22" fill="hold">
                            <p:stCondLst>
                              <p:cond delay="2000"/>
                            </p:stCondLst>
                            <p:childTnLst>
                              <p:par>
                                <p:cTn id="23" presetID="2" presetClass="entr" presetSubtype="8" accel="4000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750" fill="hold"/>
                                        <p:tgtEl>
                                          <p:spTgt spid="4"/>
                                        </p:tgtEl>
                                        <p:attrNameLst>
                                          <p:attrName>ppt_x</p:attrName>
                                        </p:attrNameLst>
                                      </p:cBhvr>
                                      <p:tavLst>
                                        <p:tav tm="0">
                                          <p:val>
                                            <p:strVal val="0-#ppt_w/2"/>
                                          </p:val>
                                        </p:tav>
                                        <p:tav tm="100000">
                                          <p:val>
                                            <p:strVal val="#ppt_x"/>
                                          </p:val>
                                        </p:tav>
                                      </p:tavLst>
                                    </p:anim>
                                    <p:anim calcmode="lin" valueType="num">
                                      <p:cBhvr additive="base">
                                        <p:cTn id="26" dur="750" fill="hold"/>
                                        <p:tgtEl>
                                          <p:spTgt spid="4"/>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8" accel="4000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750" fill="hold"/>
                                        <p:tgtEl>
                                          <p:spTgt spid="6"/>
                                        </p:tgtEl>
                                        <p:attrNameLst>
                                          <p:attrName>ppt_x</p:attrName>
                                        </p:attrNameLst>
                                      </p:cBhvr>
                                      <p:tavLst>
                                        <p:tav tm="0">
                                          <p:val>
                                            <p:strVal val="0-#ppt_w/2"/>
                                          </p:val>
                                        </p:tav>
                                        <p:tav tm="100000">
                                          <p:val>
                                            <p:strVal val="#ppt_x"/>
                                          </p:val>
                                        </p:tav>
                                      </p:tavLst>
                                    </p:anim>
                                    <p:anim calcmode="lin" valueType="num">
                                      <p:cBhvr additive="base">
                                        <p:cTn id="31" dur="75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5"/>
          <p:cNvGrpSpPr/>
          <p:nvPr/>
        </p:nvGrpSpPr>
        <p:grpSpPr bwMode="auto">
          <a:xfrm>
            <a:off x="4695824" y="2438215"/>
            <a:ext cx="2625725" cy="2632075"/>
            <a:chOff x="3651250" y="1393825"/>
            <a:chExt cx="5119687" cy="5130800"/>
          </a:xfrm>
        </p:grpSpPr>
        <p:sp>
          <p:nvSpPr>
            <p:cNvPr id="2" name="Freeform 6"/>
            <p:cNvSpPr/>
            <p:nvPr/>
          </p:nvSpPr>
          <p:spPr bwMode="auto">
            <a:xfrm>
              <a:off x="3651250" y="1393825"/>
              <a:ext cx="2444751" cy="2444751"/>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3" cstate="print">
                <a:extLst>
                  <a:ext uri="{28A0092B-C50C-407E-A947-70E740481C1C}">
                    <a14:useLocalDpi xmlns:a14="http://schemas.microsoft.com/office/drawing/2010/main" val="0"/>
                  </a:ext>
                </a:extLst>
              </a:blip>
              <a:srcRect/>
              <a:tile tx="0" ty="0" sx="100000" sy="100000" flip="none" algn="ctr"/>
            </a:blipFill>
            <a:ln>
              <a:noFill/>
            </a:ln>
          </p:spPr>
          <p:txBody>
            <a:bodyPr/>
            <a:lstStyle/>
            <a:p>
              <a:pPr fontAlgn="auto">
                <a:spcBef>
                  <a:spcPts val="0"/>
                </a:spcBef>
                <a:spcAft>
                  <a:spcPts val="0"/>
                </a:spcAft>
                <a:defRPr/>
              </a:pPr>
              <a:endParaRPr lang="zh-CN" altLang="en-US">
                <a:latin typeface="+mn-lt"/>
                <a:ea typeface="+mn-ea"/>
              </a:endParaRPr>
            </a:p>
          </p:txBody>
        </p:sp>
      </p:grpSp>
      <p:grpSp>
        <p:nvGrpSpPr>
          <p:cNvPr id="7" name="组合 6"/>
          <p:cNvGrpSpPr/>
          <p:nvPr/>
        </p:nvGrpSpPr>
        <p:grpSpPr bwMode="auto">
          <a:xfrm>
            <a:off x="4870449" y="912670"/>
            <a:ext cx="2451100" cy="668337"/>
            <a:chOff x="4870946" y="534413"/>
            <a:chExt cx="2450108" cy="668912"/>
          </a:xfrm>
        </p:grpSpPr>
        <p:sp>
          <p:nvSpPr>
            <p:cNvPr id="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矩形 8"/>
            <p:cNvSpPr/>
            <p:nvPr/>
          </p:nvSpPr>
          <p:spPr>
            <a:xfrm>
              <a:off x="4978199"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4"/>
                    <a:stretch>
                      <a:fillRect/>
                    </a:stretch>
                  </a:blipFill>
                  <a:latin typeface="+mn-lt"/>
                  <a:ea typeface="+mn-ea"/>
                </a:rPr>
                <a:t>请输入标题</a:t>
              </a:r>
            </a:p>
          </p:txBody>
        </p:sp>
      </p:grpSp>
      <p:sp>
        <p:nvSpPr>
          <p:cNvPr id="10" name="文本框 9"/>
          <p:cNvSpPr txBox="1"/>
          <p:nvPr/>
        </p:nvSpPr>
        <p:spPr>
          <a:xfrm>
            <a:off x="1243013" y="2324743"/>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1" name="文本框 10"/>
          <p:cNvSpPr txBox="1"/>
          <p:nvPr/>
        </p:nvSpPr>
        <p:spPr>
          <a:xfrm>
            <a:off x="1243013" y="4469605"/>
            <a:ext cx="3452811" cy="584775"/>
          </a:xfrm>
          <a:prstGeom prst="rect">
            <a:avLst/>
          </a:prstGeom>
          <a:noFill/>
        </p:spPr>
        <p:txBody>
          <a:bodyPr>
            <a:spAutoFit/>
          </a:bodyPr>
          <a:lstStyle/>
          <a:p>
            <a:pPr algn="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2" name="文本框 11"/>
          <p:cNvSpPr txBox="1"/>
          <p:nvPr/>
        </p:nvSpPr>
        <p:spPr>
          <a:xfrm>
            <a:off x="7468289" y="2324743"/>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3" name="文本框 12"/>
          <p:cNvSpPr txBox="1"/>
          <p:nvPr/>
        </p:nvSpPr>
        <p:spPr>
          <a:xfrm>
            <a:off x="7468289" y="4469605"/>
            <a:ext cx="3452811" cy="584775"/>
          </a:xfrm>
          <a:prstGeom prst="rect">
            <a:avLst/>
          </a:prstGeom>
          <a:noFill/>
        </p:spPr>
        <p:txBody>
          <a:bodyPr>
            <a:spAutoFit/>
          </a:bodyPr>
          <a:lstStyle/>
          <a:p>
            <a:pPr fontAlgn="auto">
              <a:spcBef>
                <a:spcPts val="0"/>
              </a:spcBef>
              <a:spcAft>
                <a:spcPts val="0"/>
              </a:spcAft>
              <a:defRPr/>
            </a:pPr>
            <a:r>
              <a:rPr lang="zh-CN" altLang="en-US" sz="1600" dirty="0">
                <a:blipFill>
                  <a:blip r:embed="rId4"/>
                  <a:stretch>
                    <a:fillRect/>
                  </a:stretch>
                </a:blipFill>
                <a:latin typeface="+mn-lt"/>
                <a:ea typeface="+mn-ea"/>
              </a:rPr>
              <a:t>输入描述性文字输入描述性文字输入描述性文字输入描述性文字</a:t>
            </a:r>
          </a:p>
        </p:txBody>
      </p:sp>
      <p:sp>
        <p:nvSpPr>
          <p:cNvPr id="18" name="Freeform 5"/>
          <p:cNvSpPr>
            <a:spLocks noEditPoints="1"/>
          </p:cNvSpPr>
          <p:nvPr/>
        </p:nvSpPr>
        <p:spPr bwMode="auto">
          <a:xfrm>
            <a:off x="5776911" y="3387540"/>
            <a:ext cx="463550" cy="731838"/>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2290"/>
                                        </p:tgtEl>
                                        <p:attrNameLst>
                                          <p:attrName>style.visibility</p:attrName>
                                        </p:attrNameLst>
                                      </p:cBhvr>
                                      <p:to>
                                        <p:strVal val="visible"/>
                                      </p:to>
                                    </p:set>
                                    <p:animEffect transition="in" filter="wipe(down)">
                                      <p:cBhvr>
                                        <p:cTn id="12" dur="500"/>
                                        <p:tgtEl>
                                          <p:spTgt spid="12290"/>
                                        </p:tgtEl>
                                      </p:cBhvr>
                                    </p:animEffect>
                                  </p:childTnLst>
                                </p:cTn>
                              </p:par>
                            </p:childTnLst>
                          </p:cTn>
                        </p:par>
                        <p:par>
                          <p:cTn id="13" fill="hold">
                            <p:stCondLst>
                              <p:cond delay="1000"/>
                            </p:stCondLst>
                            <p:childTnLst>
                              <p:par>
                                <p:cTn id="14" presetID="2" presetClass="entr" presetSubtype="8" accel="4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fill="hold"/>
                                        <p:tgtEl>
                                          <p:spTgt spid="10"/>
                                        </p:tgtEl>
                                        <p:attrNameLst>
                                          <p:attrName>ppt_x</p:attrName>
                                        </p:attrNameLst>
                                      </p:cBhvr>
                                      <p:tavLst>
                                        <p:tav tm="0">
                                          <p:val>
                                            <p:strVal val="0-#ppt_w/2"/>
                                          </p:val>
                                        </p:tav>
                                        <p:tav tm="100000">
                                          <p:val>
                                            <p:strVal val="#ppt_x"/>
                                          </p:val>
                                        </p:tav>
                                      </p:tavLst>
                                    </p:anim>
                                    <p:anim calcmode="lin" valueType="num">
                                      <p:cBhvr additive="base">
                                        <p:cTn id="17" dur="750" fill="hold"/>
                                        <p:tgtEl>
                                          <p:spTgt spid="10"/>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 presetClass="entr" presetSubtype="8" accel="4000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750" fill="hold"/>
                                        <p:tgtEl>
                                          <p:spTgt spid="12"/>
                                        </p:tgtEl>
                                        <p:attrNameLst>
                                          <p:attrName>ppt_x</p:attrName>
                                        </p:attrNameLst>
                                      </p:cBhvr>
                                      <p:tavLst>
                                        <p:tav tm="0">
                                          <p:val>
                                            <p:strVal val="0-#ppt_w/2"/>
                                          </p:val>
                                        </p:tav>
                                        <p:tav tm="100000">
                                          <p:val>
                                            <p:strVal val="#ppt_x"/>
                                          </p:val>
                                        </p:tav>
                                      </p:tavLst>
                                    </p:anim>
                                    <p:anim calcmode="lin" valueType="num">
                                      <p:cBhvr additive="base">
                                        <p:cTn id="22" dur="750" fill="hold"/>
                                        <p:tgtEl>
                                          <p:spTgt spid="12"/>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2" presetClass="entr" presetSubtype="8" accel="4000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750" fill="hold"/>
                                        <p:tgtEl>
                                          <p:spTgt spid="11"/>
                                        </p:tgtEl>
                                        <p:attrNameLst>
                                          <p:attrName>ppt_x</p:attrName>
                                        </p:attrNameLst>
                                      </p:cBhvr>
                                      <p:tavLst>
                                        <p:tav tm="0">
                                          <p:val>
                                            <p:strVal val="0-#ppt_w/2"/>
                                          </p:val>
                                        </p:tav>
                                        <p:tav tm="100000">
                                          <p:val>
                                            <p:strVal val="#ppt_x"/>
                                          </p:val>
                                        </p:tav>
                                      </p:tavLst>
                                    </p:anim>
                                    <p:anim calcmode="lin" valueType="num">
                                      <p:cBhvr additive="base">
                                        <p:cTn id="27" dur="750" fill="hold"/>
                                        <p:tgtEl>
                                          <p:spTgt spid="11"/>
                                        </p:tgtEl>
                                        <p:attrNameLst>
                                          <p:attrName>ppt_y</p:attrName>
                                        </p:attrNameLst>
                                      </p:cBhvr>
                                      <p:tavLst>
                                        <p:tav tm="0">
                                          <p:val>
                                            <p:strVal val="#ppt_y"/>
                                          </p:val>
                                        </p:tav>
                                        <p:tav tm="100000">
                                          <p:val>
                                            <p:strVal val="#ppt_y"/>
                                          </p:val>
                                        </p:tav>
                                      </p:tavLst>
                                    </p:anim>
                                  </p:childTnLst>
                                </p:cTn>
                              </p:par>
                            </p:childTnLst>
                          </p:cTn>
                        </p:par>
                        <p:par>
                          <p:cTn id="28" fill="hold">
                            <p:stCondLst>
                              <p:cond delay="4000"/>
                            </p:stCondLst>
                            <p:childTnLst>
                              <p:par>
                                <p:cTn id="29" presetID="2" presetClass="entr" presetSubtype="8" accel="4000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750" fill="hold"/>
                                        <p:tgtEl>
                                          <p:spTgt spid="13"/>
                                        </p:tgtEl>
                                        <p:attrNameLst>
                                          <p:attrName>ppt_x</p:attrName>
                                        </p:attrNameLst>
                                      </p:cBhvr>
                                      <p:tavLst>
                                        <p:tav tm="0">
                                          <p:val>
                                            <p:strVal val="0-#ppt_w/2"/>
                                          </p:val>
                                        </p:tav>
                                        <p:tav tm="100000">
                                          <p:val>
                                            <p:strVal val="#ppt_x"/>
                                          </p:val>
                                        </p:tav>
                                      </p:tavLst>
                                    </p:anim>
                                    <p:anim calcmode="lin" valueType="num">
                                      <p:cBhvr additive="base">
                                        <p:cTn id="32"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zh-CN" altLang="en-US" sz="2000" dirty="0">
              <a:blipFill dpi="0" rotWithShape="1">
                <a:blip r:embed="rId3"/>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1"/>
          <p:cNvGrpSpPr/>
          <p:nvPr/>
        </p:nvGrpSpPr>
        <p:grpSpPr>
          <a:xfrm>
            <a:off x="3811588" y="2109497"/>
            <a:ext cx="4568499" cy="1554453"/>
            <a:chOff x="3811588" y="2109497"/>
            <a:chExt cx="4568499" cy="1554453"/>
          </a:xfrm>
        </p:grpSpPr>
        <p:grpSp>
          <p:nvGrpSpPr>
            <p:cNvPr id="13316" name="组合 217"/>
            <p:cNvGrpSpPr/>
            <p:nvPr/>
          </p:nvGrpSpPr>
          <p:grpSpPr bwMode="auto">
            <a:xfrm>
              <a:off x="4819650" y="3106738"/>
              <a:ext cx="3414713" cy="463550"/>
              <a:chOff x="4564815" y="3106246"/>
              <a:chExt cx="3414571" cy="463550"/>
            </a:xfrm>
          </p:grpSpPr>
          <p:grpSp>
            <p:nvGrpSpPr>
              <p:cNvPr id="13327" name="组合 188"/>
              <p:cNvGrpSpPr/>
              <p:nvPr/>
            </p:nvGrpSpPr>
            <p:grpSpPr bwMode="auto">
              <a:xfrm>
                <a:off x="4564815" y="3106246"/>
                <a:ext cx="1715030" cy="463550"/>
                <a:chOff x="4819121" y="3552825"/>
                <a:chExt cx="1715030" cy="463550"/>
              </a:xfrm>
            </p:grpSpPr>
            <p:grpSp>
              <p:nvGrpSpPr>
                <p:cNvPr id="13341" name="组合 189"/>
                <p:cNvGrpSpPr/>
                <p:nvPr/>
              </p:nvGrpSpPr>
              <p:grpSpPr bwMode="auto">
                <a:xfrm>
                  <a:off x="5657850" y="3552825"/>
                  <a:ext cx="876301" cy="463550"/>
                  <a:chOff x="5656263" y="3198813"/>
                  <a:chExt cx="876301" cy="463550"/>
                </a:xfrm>
              </p:grpSpPr>
              <p:sp>
                <p:nvSpPr>
                  <p:cNvPr id="1334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5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42" name="组合 190"/>
                <p:cNvGrpSpPr/>
                <p:nvPr/>
              </p:nvGrpSpPr>
              <p:grpSpPr bwMode="auto">
                <a:xfrm>
                  <a:off x="4819121" y="3552825"/>
                  <a:ext cx="876301" cy="463550"/>
                  <a:chOff x="5656263" y="3198813"/>
                  <a:chExt cx="876301" cy="463550"/>
                </a:xfrm>
              </p:grpSpPr>
              <p:sp>
                <p:nvSpPr>
                  <p:cNvPr id="1334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13328" name="组合 201"/>
              <p:cNvGrpSpPr/>
              <p:nvPr/>
            </p:nvGrpSpPr>
            <p:grpSpPr bwMode="auto">
              <a:xfrm>
                <a:off x="6264356" y="3106246"/>
                <a:ext cx="1715030" cy="463550"/>
                <a:chOff x="4819121" y="3552825"/>
                <a:chExt cx="1715030" cy="463550"/>
              </a:xfrm>
            </p:grpSpPr>
            <p:grpSp>
              <p:nvGrpSpPr>
                <p:cNvPr id="13329" name="组合 202"/>
                <p:cNvGrpSpPr/>
                <p:nvPr/>
              </p:nvGrpSpPr>
              <p:grpSpPr bwMode="auto">
                <a:xfrm>
                  <a:off x="5657850" y="3552825"/>
                  <a:ext cx="876301" cy="463550"/>
                  <a:chOff x="5656263" y="3198813"/>
                  <a:chExt cx="876301" cy="463550"/>
                </a:xfrm>
              </p:grpSpPr>
              <p:sp>
                <p:nvSpPr>
                  <p:cNvPr id="1333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4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3330" name="组合 203"/>
                <p:cNvGrpSpPr/>
                <p:nvPr/>
              </p:nvGrpSpPr>
              <p:grpSpPr bwMode="auto">
                <a:xfrm>
                  <a:off x="4819121" y="3552825"/>
                  <a:ext cx="876301" cy="463550"/>
                  <a:chOff x="5656263" y="3198813"/>
                  <a:chExt cx="876301" cy="463550"/>
                </a:xfrm>
              </p:grpSpPr>
              <p:sp>
                <p:nvSpPr>
                  <p:cNvPr id="133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33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3"/>
                    <a:srcRect/>
                    <a:stretch>
                      <a:fillRect/>
                    </a:stretch>
                  </a:blipFill>
                  <a:latin typeface="+mn-lt"/>
                  <a:ea typeface="+mn-ea"/>
                </a:rPr>
                <a:t>请输入标题</a:t>
              </a:r>
            </a:p>
          </p:txBody>
        </p:sp>
        <p:grpSp>
          <p:nvGrpSpPr>
            <p:cNvPr id="13318" name="组合 39"/>
            <p:cNvGrpSpPr/>
            <p:nvPr/>
          </p:nvGrpSpPr>
          <p:grpSpPr bwMode="auto">
            <a:xfrm>
              <a:off x="3811588" y="2152650"/>
              <a:ext cx="895350" cy="1511300"/>
              <a:chOff x="3675063" y="5611813"/>
              <a:chExt cx="895350" cy="1511300"/>
            </a:xfrm>
            <a:solidFill>
              <a:schemeClr val="accent6"/>
            </a:solidFill>
          </p:grpSpPr>
          <p:sp>
            <p:nvSpPr>
              <p:cNvPr id="41" name="Freeform 286"/>
              <p:cNvSpPr/>
              <p:nvPr/>
            </p:nvSpPr>
            <p:spPr bwMode="auto">
              <a:xfrm>
                <a:off x="3695700"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7"/>
              <p:cNvSpPr/>
              <p:nvPr/>
            </p:nvSpPr>
            <p:spPr bwMode="auto">
              <a:xfrm>
                <a:off x="3914775"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93"/>
              <p:cNvSpPr>
                <a:spLocks noEditPoints="1"/>
              </p:cNvSpPr>
              <p:nvPr/>
            </p:nvSpPr>
            <p:spPr bwMode="auto">
              <a:xfrm>
                <a:off x="3717925"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94"/>
              <p:cNvSpPr>
                <a:spLocks noEditPoints="1"/>
              </p:cNvSpPr>
              <p:nvPr/>
            </p:nvSpPr>
            <p:spPr bwMode="auto">
              <a:xfrm>
                <a:off x="3717925"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文本框 221"/>
          <p:cNvSpPr txBox="1"/>
          <p:nvPr/>
        </p:nvSpPr>
        <p:spPr>
          <a:xfrm>
            <a:off x="1484982" y="1856548"/>
            <a:ext cx="3342435" cy="2308324"/>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a:p>
            <a:pPr fontAlgn="auto">
              <a:spcBef>
                <a:spcPts val="0"/>
              </a:spcBef>
              <a:spcAft>
                <a:spcPts val="0"/>
              </a:spcAft>
              <a:defRPr/>
            </a:pPr>
            <a:endParaRPr lang="zh-CN" altLang="en-US" sz="1600" dirty="0">
              <a:blipFill>
                <a:blip r:embed="rId3"/>
                <a:stretch>
                  <a:fillRect/>
                </a:stretch>
              </a:blipFill>
              <a:latin typeface="微软雅黑" panose="020B0503020204020204" pitchFamily="34" charset="-122"/>
              <a:ea typeface="微软雅黑" panose="020B0503020204020204" pitchFamily="34" charset="-122"/>
            </a:endParaRPr>
          </a:p>
        </p:txBody>
      </p:sp>
      <p:grpSp>
        <p:nvGrpSpPr>
          <p:cNvPr id="2" name="组合 633"/>
          <p:cNvGrpSpPr/>
          <p:nvPr/>
        </p:nvGrpSpPr>
        <p:grpSpPr>
          <a:xfrm>
            <a:off x="1259418" y="1157681"/>
            <a:ext cx="4234391" cy="3572292"/>
            <a:chOff x="7049029" y="1773238"/>
            <a:chExt cx="3979862" cy="1531938"/>
          </a:xfrm>
          <a:solidFill>
            <a:schemeClr val="accent6"/>
          </a:solid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36" name="Freeform 690"/>
          <p:cNvSpPr>
            <a:spLocks noEditPoints="1"/>
          </p:cNvSpPr>
          <p:nvPr/>
        </p:nvSpPr>
        <p:spPr bwMode="auto">
          <a:xfrm>
            <a:off x="6856068" y="1361297"/>
            <a:ext cx="3987800" cy="329882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37" name="文本框 636"/>
          <p:cNvSpPr txBox="1"/>
          <p:nvPr/>
        </p:nvSpPr>
        <p:spPr>
          <a:xfrm>
            <a:off x="7288383" y="2200902"/>
            <a:ext cx="3342435" cy="1077218"/>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p:txBody>
      </p:sp>
      <p:grpSp>
        <p:nvGrpSpPr>
          <p:cNvPr id="3"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649" name="矩形 648"/>
          <p:cNvSpPr/>
          <p:nvPr/>
        </p:nvSpPr>
        <p:spPr>
          <a:xfrm>
            <a:off x="4827417" y="5194601"/>
            <a:ext cx="2537166" cy="584775"/>
          </a:xfrm>
          <a:prstGeom prst="rect">
            <a:avLst/>
          </a:prstGeom>
        </p:spPr>
        <p:txBody>
          <a:bodyPr>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36"/>
                                        </p:tgtEl>
                                        <p:attrNameLst>
                                          <p:attrName>style.visibility</p:attrName>
                                        </p:attrNameLst>
                                      </p:cBhvr>
                                      <p:to>
                                        <p:strVal val="visible"/>
                                      </p:to>
                                    </p:set>
                                    <p:animEffect transition="in" filter="wipe(down)">
                                      <p:cBhvr>
                                        <p:cTn id="15" dur="500"/>
                                        <p:tgtEl>
                                          <p:spTgt spid="636"/>
                                        </p:tgtEl>
                                      </p:cBhvr>
                                    </p:animEffect>
                                  </p:childTnLst>
                                </p:cTn>
                              </p:par>
                              <p:par>
                                <p:cTn id="16" presetID="2" presetClass="entr" presetSubtype="4" accel="60000" fill="hold" nodeType="withEffect">
                                  <p:stCondLst>
                                    <p:cond delay="0"/>
                                  </p:stCondLst>
                                  <p:childTnLst>
                                    <p:set>
                                      <p:cBhvr>
                                        <p:cTn id="17" dur="1" fill="hold">
                                          <p:stCondLst>
                                            <p:cond delay="0"/>
                                          </p:stCondLst>
                                        </p:cTn>
                                        <p:tgtEl>
                                          <p:spTgt spid="649"/>
                                        </p:tgtEl>
                                        <p:attrNameLst>
                                          <p:attrName>style.visibility</p:attrName>
                                        </p:attrNameLst>
                                      </p:cBhvr>
                                      <p:to>
                                        <p:strVal val="visible"/>
                                      </p:to>
                                    </p:set>
                                    <p:anim calcmode="lin" valueType="num">
                                      <p:cBhvr additive="base">
                                        <p:cTn id="18" dur="500" fill="hold"/>
                                        <p:tgtEl>
                                          <p:spTgt spid="649"/>
                                        </p:tgtEl>
                                        <p:attrNameLst>
                                          <p:attrName>ppt_x</p:attrName>
                                        </p:attrNameLst>
                                      </p:cBhvr>
                                      <p:tavLst>
                                        <p:tav tm="0">
                                          <p:val>
                                            <p:strVal val="#ppt_x"/>
                                          </p:val>
                                        </p:tav>
                                        <p:tav tm="100000">
                                          <p:val>
                                            <p:strVal val="#ppt_x"/>
                                          </p:val>
                                        </p:tav>
                                      </p:tavLst>
                                    </p:anim>
                                    <p:anim calcmode="lin" valueType="num">
                                      <p:cBhvr additive="base">
                                        <p:cTn id="19" dur="500" fill="hold"/>
                                        <p:tgtEl>
                                          <p:spTgt spid="649"/>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wipe(down)">
                                      <p:cBhvr>
                                        <p:cTn id="23" dur="500"/>
                                        <p:tgtEl>
                                          <p:spTgt spid="222"/>
                                        </p:tgtEl>
                                      </p:cBhvr>
                                    </p:animEffect>
                                  </p:childTnLst>
                                </p:cTn>
                              </p:par>
                            </p:childTnLst>
                          </p:cTn>
                        </p:par>
                        <p:par>
                          <p:cTn id="24" fill="hold">
                            <p:stCondLst>
                              <p:cond delay="2000"/>
                            </p:stCondLst>
                            <p:childTnLst>
                              <p:par>
                                <p:cTn id="25" presetID="22" presetClass="entr" presetSubtype="4" fill="hold" nodeType="afterEffect">
                                  <p:stCondLst>
                                    <p:cond delay="0"/>
                                  </p:stCondLst>
                                  <p:childTnLst>
                                    <p:set>
                                      <p:cBhvr>
                                        <p:cTn id="26" dur="1" fill="hold">
                                          <p:stCondLst>
                                            <p:cond delay="0"/>
                                          </p:stCondLst>
                                        </p:cTn>
                                        <p:tgtEl>
                                          <p:spTgt spid="637"/>
                                        </p:tgtEl>
                                        <p:attrNameLst>
                                          <p:attrName>style.visibility</p:attrName>
                                        </p:attrNameLst>
                                      </p:cBhvr>
                                      <p:to>
                                        <p:strVal val="visible"/>
                                      </p:to>
                                    </p:set>
                                    <p:animEffect transition="in" filter="wipe(down)">
                                      <p:cBhvr>
                                        <p:cTn id="27"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78" name="组合 2"/>
          <p:cNvGrpSpPr/>
          <p:nvPr/>
        </p:nvGrpSpPr>
        <p:grpSpPr bwMode="auto">
          <a:xfrm>
            <a:off x="5551066" y="3940462"/>
            <a:ext cx="432935" cy="784665"/>
            <a:chOff x="5803901" y="1681163"/>
            <a:chExt cx="923925" cy="1522412"/>
          </a:xfrm>
          <a:solidFill>
            <a:srgbClr val="FFC000"/>
          </a:solidFill>
        </p:grpSpPr>
        <p:sp>
          <p:nvSpPr>
            <p:cNvPr id="4" name="Freeform 144"/>
            <p:cNvSpPr/>
            <p:nvPr/>
          </p:nvSpPr>
          <p:spPr bwMode="auto">
            <a:xfrm>
              <a:off x="6131009" y="1746829"/>
              <a:ext cx="596267" cy="1105747"/>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145"/>
            <p:cNvSpPr/>
            <p:nvPr/>
          </p:nvSpPr>
          <p:spPr bwMode="auto">
            <a:xfrm>
              <a:off x="5802386" y="1703708"/>
              <a:ext cx="918114" cy="1447636"/>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146"/>
            <p:cNvSpPr>
              <a:spLocks noEditPoints="1"/>
            </p:cNvSpPr>
            <p:nvPr/>
          </p:nvSpPr>
          <p:spPr bwMode="auto">
            <a:xfrm>
              <a:off x="5846427" y="1682147"/>
              <a:ext cx="860521" cy="1503078"/>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147"/>
            <p:cNvSpPr>
              <a:spLocks noEditPoints="1"/>
            </p:cNvSpPr>
            <p:nvPr/>
          </p:nvSpPr>
          <p:spPr bwMode="auto">
            <a:xfrm>
              <a:off x="6049700" y="1962435"/>
              <a:ext cx="423486" cy="967144"/>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148"/>
            <p:cNvSpPr>
              <a:spLocks noEditPoints="1"/>
            </p:cNvSpPr>
            <p:nvPr/>
          </p:nvSpPr>
          <p:spPr bwMode="auto">
            <a:xfrm>
              <a:off x="5809162" y="1697548"/>
              <a:ext cx="914727" cy="1506157"/>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149"/>
            <p:cNvSpPr>
              <a:spLocks noEditPoints="1"/>
            </p:cNvSpPr>
            <p:nvPr/>
          </p:nvSpPr>
          <p:spPr bwMode="auto">
            <a:xfrm>
              <a:off x="6039537" y="1959354"/>
              <a:ext cx="447200" cy="976386"/>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50"/>
            <p:cNvSpPr>
              <a:spLocks noEditPoints="1"/>
            </p:cNvSpPr>
            <p:nvPr/>
          </p:nvSpPr>
          <p:spPr bwMode="auto">
            <a:xfrm>
              <a:off x="5846427" y="1703708"/>
              <a:ext cx="840194" cy="1493837"/>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51"/>
            <p:cNvSpPr>
              <a:spLocks noEditPoints="1"/>
            </p:cNvSpPr>
            <p:nvPr/>
          </p:nvSpPr>
          <p:spPr bwMode="auto">
            <a:xfrm>
              <a:off x="6110682" y="1977834"/>
              <a:ext cx="308298" cy="942504"/>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52"/>
            <p:cNvSpPr>
              <a:spLocks noEditPoints="1"/>
            </p:cNvSpPr>
            <p:nvPr/>
          </p:nvSpPr>
          <p:spPr bwMode="auto">
            <a:xfrm>
              <a:off x="5846427" y="1722189"/>
              <a:ext cx="840194" cy="1419915"/>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3"/>
            <p:cNvSpPr>
              <a:spLocks noEditPoints="1"/>
            </p:cNvSpPr>
            <p:nvPr/>
          </p:nvSpPr>
          <p:spPr bwMode="auto">
            <a:xfrm>
              <a:off x="6100519" y="1977834"/>
              <a:ext cx="325236" cy="90554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9" name="组合 13"/>
          <p:cNvGrpSpPr/>
          <p:nvPr/>
        </p:nvGrpSpPr>
        <p:grpSpPr bwMode="auto">
          <a:xfrm>
            <a:off x="5560328" y="2887423"/>
            <a:ext cx="420289" cy="823121"/>
            <a:chOff x="973138" y="3608388"/>
            <a:chExt cx="896938" cy="1597025"/>
          </a:xfrm>
          <a:solidFill>
            <a:schemeClr val="accent6"/>
          </a:solidFill>
        </p:grpSpPr>
        <p:sp>
          <p:nvSpPr>
            <p:cNvPr id="15" name="Freeform 190"/>
            <p:cNvSpPr/>
            <p:nvPr/>
          </p:nvSpPr>
          <p:spPr bwMode="auto">
            <a:xfrm>
              <a:off x="999287" y="4679178"/>
              <a:ext cx="843581" cy="434292"/>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91"/>
            <p:cNvSpPr/>
            <p:nvPr/>
          </p:nvSpPr>
          <p:spPr bwMode="auto">
            <a:xfrm>
              <a:off x="1324524" y="3665834"/>
              <a:ext cx="535285" cy="425051"/>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2"/>
            <p:cNvSpPr/>
            <p:nvPr/>
          </p:nvSpPr>
          <p:spPr bwMode="auto">
            <a:xfrm>
              <a:off x="1490529" y="3665834"/>
              <a:ext cx="166007" cy="101642"/>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93"/>
            <p:cNvSpPr/>
            <p:nvPr/>
          </p:nvSpPr>
          <p:spPr bwMode="auto">
            <a:xfrm>
              <a:off x="992511" y="3662753"/>
              <a:ext cx="850357" cy="119507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94"/>
            <p:cNvSpPr>
              <a:spLocks noEditPoints="1"/>
            </p:cNvSpPr>
            <p:nvPr/>
          </p:nvSpPr>
          <p:spPr bwMode="auto">
            <a:xfrm>
              <a:off x="972184" y="3607311"/>
              <a:ext cx="897787" cy="1598562"/>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95"/>
            <p:cNvSpPr>
              <a:spLocks noEditPoints="1"/>
            </p:cNvSpPr>
            <p:nvPr/>
          </p:nvSpPr>
          <p:spPr bwMode="auto">
            <a:xfrm>
              <a:off x="972184" y="3653513"/>
              <a:ext cx="884236" cy="1512318"/>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96"/>
            <p:cNvSpPr>
              <a:spLocks noEditPoints="1"/>
            </p:cNvSpPr>
            <p:nvPr/>
          </p:nvSpPr>
          <p:spPr bwMode="auto">
            <a:xfrm>
              <a:off x="1016225" y="3656592"/>
              <a:ext cx="802929" cy="1499999"/>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97"/>
            <p:cNvSpPr>
              <a:spLocks noEditPoints="1"/>
            </p:cNvSpPr>
            <p:nvPr/>
          </p:nvSpPr>
          <p:spPr bwMode="auto">
            <a:xfrm>
              <a:off x="1016225" y="3678154"/>
              <a:ext cx="802929" cy="1419915"/>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0" name="组合 22"/>
          <p:cNvGrpSpPr/>
          <p:nvPr/>
        </p:nvGrpSpPr>
        <p:grpSpPr bwMode="auto">
          <a:xfrm>
            <a:off x="6274256" y="3896520"/>
            <a:ext cx="487362" cy="844550"/>
            <a:chOff x="1981481" y="3585785"/>
            <a:chExt cx="1040079" cy="1638601"/>
          </a:xfrm>
          <a:solidFill>
            <a:schemeClr val="accent6"/>
          </a:solidFill>
        </p:grpSpPr>
        <p:sp>
          <p:nvSpPr>
            <p:cNvPr id="24" name="Freeform 198"/>
            <p:cNvSpPr/>
            <p:nvPr/>
          </p:nvSpPr>
          <p:spPr bwMode="auto">
            <a:xfrm>
              <a:off x="2238960" y="4722334"/>
              <a:ext cx="514958" cy="394250"/>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99"/>
            <p:cNvSpPr/>
            <p:nvPr/>
          </p:nvSpPr>
          <p:spPr bwMode="auto">
            <a:xfrm>
              <a:off x="2615014" y="3776749"/>
              <a:ext cx="362505" cy="298768"/>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00"/>
            <p:cNvSpPr/>
            <p:nvPr/>
          </p:nvSpPr>
          <p:spPr bwMode="auto">
            <a:xfrm>
              <a:off x="2279614" y="3675108"/>
              <a:ext cx="687739" cy="1182749"/>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01"/>
            <p:cNvSpPr/>
            <p:nvPr/>
          </p:nvSpPr>
          <p:spPr bwMode="auto">
            <a:xfrm>
              <a:off x="1981481" y="3659706"/>
              <a:ext cx="714842" cy="440452"/>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02"/>
            <p:cNvSpPr>
              <a:spLocks noEditPoints="1"/>
            </p:cNvSpPr>
            <p:nvPr/>
          </p:nvSpPr>
          <p:spPr bwMode="auto">
            <a:xfrm>
              <a:off x="2028911" y="3585785"/>
              <a:ext cx="992649" cy="1638601"/>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03"/>
            <p:cNvSpPr>
              <a:spLocks noEditPoints="1"/>
            </p:cNvSpPr>
            <p:nvPr/>
          </p:nvSpPr>
          <p:spPr bwMode="auto">
            <a:xfrm>
              <a:off x="2025522" y="3647385"/>
              <a:ext cx="972323" cy="1515398"/>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04"/>
            <p:cNvSpPr>
              <a:spLocks noEditPoints="1"/>
            </p:cNvSpPr>
            <p:nvPr/>
          </p:nvSpPr>
          <p:spPr bwMode="auto">
            <a:xfrm>
              <a:off x="2022135" y="3659706"/>
              <a:ext cx="945218" cy="1496917"/>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6"/>
            <p:cNvSpPr>
              <a:spLocks noEditPoints="1"/>
            </p:cNvSpPr>
            <p:nvPr/>
          </p:nvSpPr>
          <p:spPr bwMode="auto">
            <a:xfrm>
              <a:off x="2022135" y="3678187"/>
              <a:ext cx="938443" cy="1426076"/>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81" name="组合 31"/>
          <p:cNvGrpSpPr/>
          <p:nvPr/>
        </p:nvGrpSpPr>
        <p:grpSpPr bwMode="auto">
          <a:xfrm>
            <a:off x="6178910" y="2893415"/>
            <a:ext cx="688083" cy="814940"/>
            <a:chOff x="5489576" y="3602038"/>
            <a:chExt cx="1468437" cy="1581151"/>
          </a:xfrm>
          <a:solidFill>
            <a:srgbClr val="FFC000"/>
          </a:solidFill>
        </p:grpSpPr>
        <p:sp>
          <p:nvSpPr>
            <p:cNvPr id="33" name="Freeform 223"/>
            <p:cNvSpPr/>
            <p:nvPr/>
          </p:nvSpPr>
          <p:spPr bwMode="auto">
            <a:xfrm>
              <a:off x="6760235" y="3872702"/>
              <a:ext cx="155843" cy="113964"/>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24"/>
            <p:cNvSpPr/>
            <p:nvPr/>
          </p:nvSpPr>
          <p:spPr bwMode="auto">
            <a:xfrm>
              <a:off x="6411285" y="3672498"/>
              <a:ext cx="514958" cy="751539"/>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25"/>
            <p:cNvSpPr/>
            <p:nvPr/>
          </p:nvSpPr>
          <p:spPr bwMode="auto">
            <a:xfrm>
              <a:off x="6174133" y="4229991"/>
              <a:ext cx="599654" cy="883983"/>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26"/>
            <p:cNvSpPr/>
            <p:nvPr/>
          </p:nvSpPr>
          <p:spPr bwMode="auto">
            <a:xfrm>
              <a:off x="5913265" y="3663257"/>
              <a:ext cx="518347" cy="773100"/>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27"/>
            <p:cNvSpPr/>
            <p:nvPr/>
          </p:nvSpPr>
          <p:spPr bwMode="auto">
            <a:xfrm>
              <a:off x="5869224" y="3928144"/>
              <a:ext cx="128740" cy="36961"/>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28"/>
            <p:cNvSpPr/>
            <p:nvPr/>
          </p:nvSpPr>
          <p:spPr bwMode="auto">
            <a:xfrm>
              <a:off x="5489781" y="3660178"/>
              <a:ext cx="965545" cy="1459956"/>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29"/>
            <p:cNvSpPr>
              <a:spLocks noEditPoints="1"/>
            </p:cNvSpPr>
            <p:nvPr/>
          </p:nvSpPr>
          <p:spPr bwMode="auto">
            <a:xfrm>
              <a:off x="5550763" y="3601656"/>
              <a:ext cx="1405970" cy="15616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30"/>
            <p:cNvSpPr>
              <a:spLocks noEditPoints="1"/>
            </p:cNvSpPr>
            <p:nvPr/>
          </p:nvSpPr>
          <p:spPr bwMode="auto">
            <a:xfrm>
              <a:off x="5520271" y="3635538"/>
              <a:ext cx="1385645" cy="1546198"/>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31"/>
            <p:cNvSpPr>
              <a:spLocks noEditPoints="1"/>
            </p:cNvSpPr>
            <p:nvPr/>
          </p:nvSpPr>
          <p:spPr bwMode="auto">
            <a:xfrm>
              <a:off x="5527047" y="3657097"/>
              <a:ext cx="1355153" cy="1496917"/>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32"/>
            <p:cNvSpPr>
              <a:spLocks noEditPoints="1"/>
            </p:cNvSpPr>
            <p:nvPr/>
          </p:nvSpPr>
          <p:spPr bwMode="auto">
            <a:xfrm>
              <a:off x="5533822" y="3678659"/>
              <a:ext cx="1331439" cy="1429155"/>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5371" name="组合 47"/>
          <p:cNvGrpSpPr/>
          <p:nvPr/>
        </p:nvGrpSpPr>
        <p:grpSpPr bwMode="auto">
          <a:xfrm>
            <a:off x="5904088" y="3617782"/>
            <a:ext cx="406961" cy="406936"/>
            <a:chOff x="6044920" y="2980311"/>
            <a:chExt cx="406961" cy="406961"/>
          </a:xfrm>
        </p:grpSpPr>
        <p:sp>
          <p:nvSpPr>
            <p:cNvPr id="45" name="Freeform 548"/>
            <p:cNvSpPr>
              <a:spLocks noEditPoints="1"/>
            </p:cNvSpPr>
            <p:nvPr/>
          </p:nvSpPr>
          <p:spPr bwMode="auto">
            <a:xfrm rot="16200000">
              <a:off x="6044393" y="3170953"/>
              <a:ext cx="408013"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548"/>
            <p:cNvSpPr>
              <a:spLocks noEditPoints="1"/>
            </p:cNvSpPr>
            <p:nvPr/>
          </p:nvSpPr>
          <p:spPr bwMode="auto">
            <a:xfrm>
              <a:off x="6045200" y="3170159"/>
              <a:ext cx="406400" cy="2699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50" name="Freeform 548"/>
          <p:cNvSpPr>
            <a:spLocks noEditPoints="1"/>
          </p:cNvSpPr>
          <p:nvPr/>
        </p:nvSpPr>
        <p:spPr bwMode="auto">
          <a:xfrm rot="10800000" flipV="1">
            <a:off x="69346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1" name="Freeform 548"/>
          <p:cNvSpPr>
            <a:spLocks noEditPoints="1"/>
          </p:cNvSpPr>
          <p:nvPr/>
        </p:nvSpPr>
        <p:spPr bwMode="auto">
          <a:xfrm rot="10800000" flipV="1">
            <a:off x="1067256" y="3798093"/>
            <a:ext cx="4213225"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2" name="Freeform 548"/>
          <p:cNvSpPr>
            <a:spLocks noEditPoints="1"/>
          </p:cNvSpPr>
          <p:nvPr/>
        </p:nvSpPr>
        <p:spPr bwMode="auto">
          <a:xfrm rot="16200000" flipV="1">
            <a:off x="5728949" y="2332037"/>
            <a:ext cx="757238" cy="254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Freeform 548"/>
          <p:cNvSpPr>
            <a:spLocks noEditPoints="1"/>
          </p:cNvSpPr>
          <p:nvPr/>
        </p:nvSpPr>
        <p:spPr bwMode="auto">
          <a:xfrm rot="16200000" flipV="1">
            <a:off x="5728950" y="5184774"/>
            <a:ext cx="757238" cy="28575"/>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4" name="文本框 53"/>
          <p:cNvSpPr txBox="1"/>
          <p:nvPr/>
        </p:nvSpPr>
        <p:spPr>
          <a:xfrm>
            <a:off x="1184321" y="2351303"/>
            <a:ext cx="4096160" cy="1200329"/>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5" name="文本框 54"/>
          <p:cNvSpPr txBox="1"/>
          <p:nvPr/>
        </p:nvSpPr>
        <p:spPr>
          <a:xfrm>
            <a:off x="1184321"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6" name="文本框 55"/>
          <p:cNvSpPr txBox="1"/>
          <p:nvPr/>
        </p:nvSpPr>
        <p:spPr>
          <a:xfrm>
            <a:off x="6934656" y="235130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sp>
        <p:nvSpPr>
          <p:cNvPr id="57" name="文本框 56"/>
          <p:cNvSpPr txBox="1"/>
          <p:nvPr/>
        </p:nvSpPr>
        <p:spPr>
          <a:xfrm>
            <a:off x="6934656" y="4033623"/>
            <a:ext cx="4096160" cy="1156855"/>
          </a:xfrm>
          <a:prstGeom prst="rect">
            <a:avLst/>
          </a:prstGeom>
          <a:noFill/>
        </p:spPr>
        <p:txBody>
          <a:bodyPr>
            <a:spAutoFit/>
          </a:bodyPr>
          <a:lstStyle/>
          <a:p>
            <a:pPr marL="342900" indent="-342900" fontAlgn="auto">
              <a:lnSpc>
                <a:spcPct val="150000"/>
              </a:lnSpc>
              <a:spcBef>
                <a:spcPts val="0"/>
              </a:spcBef>
              <a:spcAft>
                <a:spcPts val="0"/>
              </a:spcAft>
              <a:buFont typeface="Arial" panose="020B0604020202020204" pitchFamily="34" charset="0"/>
              <a:buChar char="•"/>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输入描文字输入描文字输入描文字输入输入描文字输入描文字输入描文字输入输入描文字输入描文字输入描文字输入</a:t>
            </a:r>
            <a:endParaRPr lang="en-US" altLang="zh-CN" sz="1600" dirty="0">
              <a:blipFill>
                <a:blip r:embed="rId3"/>
                <a:stretch>
                  <a:fillRect/>
                </a:stretch>
              </a:blipFill>
              <a:latin typeface="微软雅黑" panose="020B0503020204020204" pitchFamily="34" charset="-122"/>
              <a:ea typeface="微软雅黑" panose="020B0503020204020204" pitchFamily="34" charset="-122"/>
            </a:endParaRPr>
          </a:p>
        </p:txBody>
      </p:sp>
      <p:grpSp>
        <p:nvGrpSpPr>
          <p:cNvPr id="46" name="组合 58"/>
          <p:cNvGrpSpPr/>
          <p:nvPr/>
        </p:nvGrpSpPr>
        <p:grpSpPr bwMode="auto">
          <a:xfrm>
            <a:off x="4870450" y="912676"/>
            <a:ext cx="2451100" cy="668337"/>
            <a:chOff x="4870451" y="534413"/>
            <a:chExt cx="2451100" cy="668912"/>
          </a:xfrm>
        </p:grpSpPr>
        <p:sp>
          <p:nvSpPr>
            <p:cNvPr id="60"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1" name="矩形 60"/>
            <p:cNvSpPr/>
            <p:nvPr/>
          </p:nvSpPr>
          <p:spPr>
            <a:xfrm>
              <a:off x="4977745" y="534413"/>
              <a:ext cx="2236510"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15379"/>
                                        </p:tgtEl>
                                        <p:attrNameLst>
                                          <p:attrName>style.visibility</p:attrName>
                                        </p:attrNameLst>
                                      </p:cBhvr>
                                      <p:to>
                                        <p:strVal val="visible"/>
                                      </p:to>
                                    </p:set>
                                    <p:animEffect transition="in" filter="wipe(down)">
                                      <p:cBhvr>
                                        <p:cTn id="12" dur="500"/>
                                        <p:tgtEl>
                                          <p:spTgt spid="15379"/>
                                        </p:tgtEl>
                                      </p:cBhvr>
                                    </p:animEffec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15381"/>
                                        </p:tgtEl>
                                        <p:attrNameLst>
                                          <p:attrName>style.visibility</p:attrName>
                                        </p:attrNameLst>
                                      </p:cBhvr>
                                      <p:to>
                                        <p:strVal val="visible"/>
                                      </p:to>
                                    </p:set>
                                    <p:animEffect transition="in" filter="wipe(down)">
                                      <p:cBhvr>
                                        <p:cTn id="16" dur="500"/>
                                        <p:tgtEl>
                                          <p:spTgt spid="15381"/>
                                        </p:tgtEl>
                                      </p:cBhvr>
                                    </p:animEffect>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5378"/>
                                        </p:tgtEl>
                                        <p:attrNameLst>
                                          <p:attrName>style.visibility</p:attrName>
                                        </p:attrNameLst>
                                      </p:cBhvr>
                                      <p:to>
                                        <p:strVal val="visible"/>
                                      </p:to>
                                    </p:set>
                                    <p:animEffect transition="in" filter="wipe(down)">
                                      <p:cBhvr>
                                        <p:cTn id="20" dur="500"/>
                                        <p:tgtEl>
                                          <p:spTgt spid="153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5380"/>
                                        </p:tgtEl>
                                        <p:attrNameLst>
                                          <p:attrName>style.visibility</p:attrName>
                                        </p:attrNameLst>
                                      </p:cBhvr>
                                      <p:to>
                                        <p:strVal val="visible"/>
                                      </p:to>
                                    </p:set>
                                    <p:animEffect transition="in" filter="wipe(down)">
                                      <p:cBhvr>
                                        <p:cTn id="24" dur="500"/>
                                        <p:tgtEl>
                                          <p:spTgt spid="15380"/>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wipe(down)">
                                      <p:cBhvr>
                                        <p:cTn id="28" dur="500"/>
                                        <p:tgtEl>
                                          <p:spTgt spid="54"/>
                                        </p:tgtEl>
                                      </p:cBhvr>
                                    </p:animEffect>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down)">
                                      <p:cBhvr>
                                        <p:cTn id="32" dur="500"/>
                                        <p:tgtEl>
                                          <p:spTgt spid="55"/>
                                        </p:tgtEl>
                                      </p:cBhvr>
                                    </p:animEffect>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down)">
                                      <p:cBhvr>
                                        <p:cTn id="36" dur="500"/>
                                        <p:tgtEl>
                                          <p:spTgt spid="56"/>
                                        </p:tgtEl>
                                      </p:cBhvr>
                                    </p:animEffect>
                                  </p:childTnLst>
                                </p:cTn>
                              </p:par>
                            </p:childTnLst>
                          </p:cTn>
                        </p:par>
                        <p:par>
                          <p:cTn id="37" fill="hold">
                            <p:stCondLst>
                              <p:cond delay="4000"/>
                            </p:stCondLst>
                            <p:childTnLst>
                              <p:par>
                                <p:cTn id="38" presetID="22" presetClass="entr" presetSubtype="4"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down)">
                                      <p:cBhvr>
                                        <p:cTn id="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811682" y="2467738"/>
            <a:ext cx="2154238" cy="2809875"/>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16387" name="组合 11"/>
          <p:cNvGrpSpPr/>
          <p:nvPr/>
        </p:nvGrpSpPr>
        <p:grpSpPr bwMode="auto">
          <a:xfrm>
            <a:off x="4406900" y="2021650"/>
            <a:ext cx="46038" cy="3703638"/>
            <a:chOff x="4597501" y="2216030"/>
            <a:chExt cx="45719" cy="3703199"/>
          </a:xfrm>
        </p:grpSpPr>
        <p:sp>
          <p:nvSpPr>
            <p:cNvPr id="3" name="Freeform 548"/>
            <p:cNvSpPr>
              <a:spLocks noEditPoints="1"/>
            </p:cNvSpPr>
            <p:nvPr/>
          </p:nvSpPr>
          <p:spPr bwMode="auto">
            <a:xfrm rot="16200000" flipV="1">
              <a:off x="4438613" y="2374918"/>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548"/>
            <p:cNvSpPr>
              <a:spLocks noEditPoints="1"/>
            </p:cNvSpPr>
            <p:nvPr/>
          </p:nvSpPr>
          <p:spPr bwMode="auto">
            <a:xfrm rot="16200000" flipV="1">
              <a:off x="4438613" y="2792381"/>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548"/>
            <p:cNvSpPr>
              <a:spLocks noEditPoints="1"/>
            </p:cNvSpPr>
            <p:nvPr/>
          </p:nvSpPr>
          <p:spPr bwMode="auto">
            <a:xfrm rot="16200000" flipV="1">
              <a:off x="4438613" y="3209844"/>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548"/>
            <p:cNvSpPr>
              <a:spLocks noEditPoints="1"/>
            </p:cNvSpPr>
            <p:nvPr/>
          </p:nvSpPr>
          <p:spPr bwMode="auto">
            <a:xfrm rot="16200000" flipV="1">
              <a:off x="4438613" y="3627307"/>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548"/>
            <p:cNvSpPr>
              <a:spLocks noEditPoints="1"/>
            </p:cNvSpPr>
            <p:nvPr/>
          </p:nvSpPr>
          <p:spPr bwMode="auto">
            <a:xfrm rot="16200000" flipV="1">
              <a:off x="4438613" y="4044770"/>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548"/>
            <p:cNvSpPr>
              <a:spLocks noEditPoints="1"/>
            </p:cNvSpPr>
            <p:nvPr/>
          </p:nvSpPr>
          <p:spPr bwMode="auto">
            <a:xfrm rot="16200000" flipV="1">
              <a:off x="4438613" y="4462234"/>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548"/>
            <p:cNvSpPr>
              <a:spLocks noEditPoints="1"/>
            </p:cNvSpPr>
            <p:nvPr/>
          </p:nvSpPr>
          <p:spPr bwMode="auto">
            <a:xfrm rot="16200000" flipV="1">
              <a:off x="4438613" y="4879696"/>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8"/>
            <p:cNvSpPr>
              <a:spLocks noEditPoints="1"/>
            </p:cNvSpPr>
            <p:nvPr/>
          </p:nvSpPr>
          <p:spPr bwMode="auto">
            <a:xfrm rot="16200000" flipV="1">
              <a:off x="4438613" y="5297160"/>
              <a:ext cx="363494"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8"/>
            <p:cNvSpPr>
              <a:spLocks noEditPoints="1"/>
            </p:cNvSpPr>
            <p:nvPr/>
          </p:nvSpPr>
          <p:spPr bwMode="auto">
            <a:xfrm rot="16200000" flipV="1">
              <a:off x="4438613" y="5714622"/>
              <a:ext cx="363495"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3" name="文本框 12"/>
          <p:cNvSpPr txBox="1"/>
          <p:nvPr/>
        </p:nvSpPr>
        <p:spPr>
          <a:xfrm>
            <a:off x="6171570" y="2235564"/>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21" name="Freeform 7"/>
          <p:cNvSpPr>
            <a:spLocks noEditPoints="1"/>
          </p:cNvSpPr>
          <p:nvPr/>
        </p:nvSpPr>
        <p:spPr bwMode="auto">
          <a:xfrm>
            <a:off x="5678488" y="2353438"/>
            <a:ext cx="255587"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accent6"/>
          </a:solidFill>
          <a:ln>
            <a:noFill/>
          </a:ln>
        </p:spPr>
        <p:txBody>
          <a:bodyPr/>
          <a:lstStyle/>
          <a:p>
            <a:endParaRPr lang="zh-CN" altLang="en-US"/>
          </a:p>
        </p:txBody>
      </p:sp>
      <p:grpSp>
        <p:nvGrpSpPr>
          <p:cNvPr id="16390" name="组合 28"/>
          <p:cNvGrpSpPr/>
          <p:nvPr/>
        </p:nvGrpSpPr>
        <p:grpSpPr bwMode="auto">
          <a:xfrm>
            <a:off x="5041900" y="2255013"/>
            <a:ext cx="198438" cy="630237"/>
            <a:chOff x="2022476" y="5602288"/>
            <a:chExt cx="500062" cy="1592263"/>
          </a:xfrm>
          <a:solidFill>
            <a:schemeClr val="accent6"/>
          </a:solidFill>
        </p:grpSpPr>
        <p:sp>
          <p:nvSpPr>
            <p:cNvPr id="30" name="Freeform 270"/>
            <p:cNvSpPr/>
            <p:nvPr/>
          </p:nvSpPr>
          <p:spPr bwMode="auto">
            <a:xfrm>
              <a:off x="2034479" y="6633047"/>
              <a:ext cx="488059" cy="445194"/>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1"/>
            <p:cNvSpPr/>
            <p:nvPr/>
          </p:nvSpPr>
          <p:spPr bwMode="auto">
            <a:xfrm>
              <a:off x="2022476" y="5626352"/>
              <a:ext cx="444055" cy="1187179"/>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72"/>
            <p:cNvSpPr>
              <a:spLocks noEditPoints="1"/>
            </p:cNvSpPr>
            <p:nvPr/>
          </p:nvSpPr>
          <p:spPr bwMode="auto">
            <a:xfrm>
              <a:off x="2026478" y="5602288"/>
              <a:ext cx="48805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73"/>
            <p:cNvSpPr>
              <a:spLocks noEditPoints="1"/>
            </p:cNvSpPr>
            <p:nvPr/>
          </p:nvSpPr>
          <p:spPr bwMode="auto">
            <a:xfrm>
              <a:off x="2026478" y="5618331"/>
              <a:ext cx="472057" cy="1504027"/>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74"/>
            <p:cNvSpPr>
              <a:spLocks noEditPoints="1"/>
            </p:cNvSpPr>
            <p:nvPr/>
          </p:nvSpPr>
          <p:spPr bwMode="auto">
            <a:xfrm>
              <a:off x="2070482" y="5618331"/>
              <a:ext cx="420052" cy="1500017"/>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75"/>
            <p:cNvSpPr>
              <a:spLocks noEditPoints="1"/>
            </p:cNvSpPr>
            <p:nvPr/>
          </p:nvSpPr>
          <p:spPr bwMode="auto">
            <a:xfrm>
              <a:off x="2066483" y="5638383"/>
              <a:ext cx="428051" cy="1419802"/>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4" name="文本框 13"/>
          <p:cNvSpPr txBox="1"/>
          <p:nvPr/>
        </p:nvSpPr>
        <p:spPr>
          <a:xfrm>
            <a:off x="6171570" y="3583681"/>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19" name="Freeform 5"/>
          <p:cNvSpPr>
            <a:spLocks noEditPoints="1"/>
          </p:cNvSpPr>
          <p:nvPr/>
        </p:nvSpPr>
        <p:spPr bwMode="auto">
          <a:xfrm>
            <a:off x="5667375" y="368693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FFC000"/>
          </a:solidFill>
          <a:ln>
            <a:noFill/>
          </a:ln>
        </p:spPr>
        <p:txBody>
          <a:bodyPr/>
          <a:lstStyle/>
          <a:p>
            <a:endParaRPr lang="zh-CN" altLang="en-US"/>
          </a:p>
        </p:txBody>
      </p:sp>
      <p:grpSp>
        <p:nvGrpSpPr>
          <p:cNvPr id="16393" name="组合 35"/>
          <p:cNvGrpSpPr/>
          <p:nvPr/>
        </p:nvGrpSpPr>
        <p:grpSpPr bwMode="auto">
          <a:xfrm>
            <a:off x="4960938" y="3593275"/>
            <a:ext cx="350837" cy="647700"/>
            <a:chOff x="2665413" y="5559425"/>
            <a:chExt cx="887413" cy="1635125"/>
          </a:xfrm>
          <a:solidFill>
            <a:srgbClr val="FFC000"/>
          </a:solidFill>
        </p:grpSpPr>
        <p:sp>
          <p:nvSpPr>
            <p:cNvPr id="37" name="Freeform 276"/>
            <p:cNvSpPr/>
            <p:nvPr/>
          </p:nvSpPr>
          <p:spPr bwMode="auto">
            <a:xfrm>
              <a:off x="3191436" y="6653517"/>
              <a:ext cx="261005" cy="14828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7"/>
            <p:cNvSpPr/>
            <p:nvPr/>
          </p:nvSpPr>
          <p:spPr bwMode="auto">
            <a:xfrm>
              <a:off x="2982632" y="6192635"/>
              <a:ext cx="554132" cy="320613"/>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78"/>
            <p:cNvSpPr/>
            <p:nvPr/>
          </p:nvSpPr>
          <p:spPr bwMode="auto">
            <a:xfrm>
              <a:off x="2673444" y="6084430"/>
              <a:ext cx="875368" cy="100191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79"/>
            <p:cNvSpPr/>
            <p:nvPr/>
          </p:nvSpPr>
          <p:spPr bwMode="auto">
            <a:xfrm>
              <a:off x="2982632" y="5695685"/>
              <a:ext cx="558149" cy="537026"/>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280"/>
            <p:cNvSpPr/>
            <p:nvPr/>
          </p:nvSpPr>
          <p:spPr bwMode="auto">
            <a:xfrm>
              <a:off x="2938464" y="5631563"/>
              <a:ext cx="168649" cy="12023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81"/>
            <p:cNvSpPr/>
            <p:nvPr/>
          </p:nvSpPr>
          <p:spPr bwMode="auto">
            <a:xfrm>
              <a:off x="2673444" y="5631563"/>
              <a:ext cx="698688" cy="4167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82"/>
            <p:cNvSpPr>
              <a:spLocks noEditPoints="1"/>
            </p:cNvSpPr>
            <p:nvPr/>
          </p:nvSpPr>
          <p:spPr bwMode="auto">
            <a:xfrm>
              <a:off x="2681475" y="5559425"/>
              <a:ext cx="855289"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83"/>
            <p:cNvSpPr>
              <a:spLocks noEditPoints="1"/>
            </p:cNvSpPr>
            <p:nvPr/>
          </p:nvSpPr>
          <p:spPr bwMode="auto">
            <a:xfrm>
              <a:off x="2665413" y="5615532"/>
              <a:ext cx="887413" cy="1506880"/>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4"/>
            <p:cNvSpPr>
              <a:spLocks noEditPoints="1"/>
            </p:cNvSpPr>
            <p:nvPr/>
          </p:nvSpPr>
          <p:spPr bwMode="auto">
            <a:xfrm>
              <a:off x="2701551" y="5619541"/>
              <a:ext cx="807107" cy="149886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5"/>
            <p:cNvSpPr>
              <a:spLocks noEditPoints="1"/>
            </p:cNvSpPr>
            <p:nvPr/>
          </p:nvSpPr>
          <p:spPr bwMode="auto">
            <a:xfrm>
              <a:off x="2701551" y="5643587"/>
              <a:ext cx="807107" cy="1422718"/>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5" name="文本框 14"/>
          <p:cNvSpPr txBox="1"/>
          <p:nvPr/>
        </p:nvSpPr>
        <p:spPr>
          <a:xfrm>
            <a:off x="6171570" y="4944206"/>
            <a:ext cx="4280047" cy="646331"/>
          </a:xfrm>
          <a:prstGeom prst="rect">
            <a:avLst/>
          </a:prstGeom>
          <a:noFill/>
        </p:spPr>
        <p:txBody>
          <a:bodyPr>
            <a:spAutoFit/>
          </a:bodyPr>
          <a:lstStyle/>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endParaRPr lang="en-US" altLang="zh-CN" dirty="0">
              <a:blipFill>
                <a:blip r:embed="rId3"/>
                <a:stretch>
                  <a:fillRect/>
                </a:stretch>
              </a:blipFill>
              <a:latin typeface="+mn-lt"/>
              <a:ea typeface="+mn-ea"/>
            </a:endParaRPr>
          </a:p>
          <a:p>
            <a:pPr fontAlgn="auto">
              <a:spcBef>
                <a:spcPts val="0"/>
              </a:spcBef>
              <a:spcAft>
                <a:spcPts val="0"/>
              </a:spcAft>
              <a:defRPr/>
            </a:pPr>
            <a:r>
              <a:rPr lang="zh-CN" altLang="en-US" dirty="0">
                <a:blipFill>
                  <a:blip r:embed="rId3"/>
                  <a:stretch>
                    <a:fillRect/>
                  </a:stretch>
                </a:blipFill>
                <a:latin typeface="+mn-lt"/>
                <a:ea typeface="+mn-ea"/>
              </a:rPr>
              <a:t>输入描述性文字输入描述性文字</a:t>
            </a:r>
          </a:p>
        </p:txBody>
      </p:sp>
      <p:sp>
        <p:nvSpPr>
          <p:cNvPr id="22" name="Freeform 8"/>
          <p:cNvSpPr>
            <a:spLocks noEditPoints="1"/>
          </p:cNvSpPr>
          <p:nvPr/>
        </p:nvSpPr>
        <p:spPr bwMode="auto">
          <a:xfrm>
            <a:off x="5667375" y="5052188"/>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accent6"/>
          </a:solidFill>
          <a:ln>
            <a:noFill/>
          </a:ln>
        </p:spPr>
        <p:txBody>
          <a:bodyPr/>
          <a:lstStyle/>
          <a:p>
            <a:endParaRPr lang="zh-CN" altLang="en-US"/>
          </a:p>
        </p:txBody>
      </p:sp>
      <p:grpSp>
        <p:nvGrpSpPr>
          <p:cNvPr id="16396" name="组合 46"/>
          <p:cNvGrpSpPr/>
          <p:nvPr/>
        </p:nvGrpSpPr>
        <p:grpSpPr bwMode="auto">
          <a:xfrm>
            <a:off x="4908550" y="4979163"/>
            <a:ext cx="355600" cy="598487"/>
            <a:chOff x="3675063" y="5611813"/>
            <a:chExt cx="895350" cy="1511300"/>
          </a:xfrm>
          <a:solidFill>
            <a:schemeClr val="accent6"/>
          </a:solidFill>
        </p:grpSpPr>
        <p:sp>
          <p:nvSpPr>
            <p:cNvPr id="48" name="Freeform 286"/>
            <p:cNvSpPr/>
            <p:nvPr/>
          </p:nvSpPr>
          <p:spPr bwMode="auto">
            <a:xfrm>
              <a:off x="3695050" y="6662107"/>
              <a:ext cx="867369" cy="420918"/>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7"/>
            <p:cNvSpPr/>
            <p:nvPr/>
          </p:nvSpPr>
          <p:spPr bwMode="auto">
            <a:xfrm>
              <a:off x="3914889" y="6084846"/>
              <a:ext cx="639536" cy="713559"/>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8"/>
            <p:cNvSpPr/>
            <p:nvPr/>
          </p:nvSpPr>
          <p:spPr bwMode="auto">
            <a:xfrm>
              <a:off x="4002825" y="5663926"/>
              <a:ext cx="559594" cy="565236"/>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289"/>
            <p:cNvSpPr/>
            <p:nvPr/>
          </p:nvSpPr>
          <p:spPr bwMode="auto">
            <a:xfrm>
              <a:off x="3962854" y="5635866"/>
              <a:ext cx="167878" cy="96210"/>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290"/>
            <p:cNvSpPr/>
            <p:nvPr/>
          </p:nvSpPr>
          <p:spPr bwMode="auto">
            <a:xfrm>
              <a:off x="3675063" y="5623838"/>
              <a:ext cx="619551" cy="43294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293"/>
            <p:cNvSpPr>
              <a:spLocks noEditPoints="1"/>
            </p:cNvSpPr>
            <p:nvPr/>
          </p:nvSpPr>
          <p:spPr bwMode="auto">
            <a:xfrm>
              <a:off x="3719032" y="5619831"/>
              <a:ext cx="803415" cy="1495265"/>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294"/>
            <p:cNvSpPr>
              <a:spLocks noEditPoints="1"/>
            </p:cNvSpPr>
            <p:nvPr/>
          </p:nvSpPr>
          <p:spPr bwMode="auto">
            <a:xfrm>
              <a:off x="3719032" y="5639873"/>
              <a:ext cx="803415" cy="1419100"/>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59"/>
          <p:cNvGrpSpPr/>
          <p:nvPr/>
        </p:nvGrpSpPr>
        <p:grpSpPr bwMode="auto">
          <a:xfrm>
            <a:off x="4697412" y="833158"/>
            <a:ext cx="2754312" cy="650875"/>
            <a:chOff x="4697540" y="534413"/>
            <a:chExt cx="2754062" cy="651061"/>
          </a:xfrm>
        </p:grpSpPr>
        <p:sp>
          <p:nvSpPr>
            <p:cNvPr id="61" name="Freeform 544"/>
            <p:cNvSpPr>
              <a:spLocks noEditPoints="1"/>
            </p:cNvSpPr>
            <p:nvPr/>
          </p:nvSpPr>
          <p:spPr bwMode="auto">
            <a:xfrm>
              <a:off x="4697540" y="1129895"/>
              <a:ext cx="2754062" cy="5557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2" name="矩形 61"/>
            <p:cNvSpPr/>
            <p:nvPr/>
          </p:nvSpPr>
          <p:spPr>
            <a:xfrm>
              <a:off x="4977847" y="534413"/>
              <a:ext cx="2236307" cy="584942"/>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16390"/>
                                        </p:tgtEl>
                                        <p:attrNameLst>
                                          <p:attrName>style.visibility</p:attrName>
                                        </p:attrNameLst>
                                      </p:cBhvr>
                                      <p:to>
                                        <p:strVal val="visible"/>
                                      </p:to>
                                    </p:set>
                                    <p:anim calcmode="lin" valueType="num">
                                      <p:cBhvr additive="base">
                                        <p:cTn id="17" dur="500" fill="hold"/>
                                        <p:tgtEl>
                                          <p:spTgt spid="16390"/>
                                        </p:tgtEl>
                                        <p:attrNameLst>
                                          <p:attrName>ppt_x</p:attrName>
                                        </p:attrNameLst>
                                      </p:cBhvr>
                                      <p:tavLst>
                                        <p:tav tm="0">
                                          <p:val>
                                            <p:strVal val="1+#ppt_w/2"/>
                                          </p:val>
                                        </p:tav>
                                        <p:tav tm="100000">
                                          <p:val>
                                            <p:strVal val="#ppt_x"/>
                                          </p:val>
                                        </p:tav>
                                      </p:tavLst>
                                    </p:anim>
                                    <p:anim calcmode="lin" valueType="num">
                                      <p:cBhvr additive="base">
                                        <p:cTn id="18" dur="500" fill="hold"/>
                                        <p:tgtEl>
                                          <p:spTgt spid="16390"/>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1+#ppt_w/2"/>
                                          </p:val>
                                        </p:tav>
                                        <p:tav tm="100000">
                                          <p:val>
                                            <p:strVal val="#ppt_x"/>
                                          </p:val>
                                        </p:tav>
                                      </p:tavLst>
                                    </p:anim>
                                    <p:anim calcmode="lin" valueType="num">
                                      <p:cBhvr additive="base">
                                        <p:cTn id="23" dur="500" fill="hold"/>
                                        <p:tgtEl>
                                          <p:spTgt spid="2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2000"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1+#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16393"/>
                                        </p:tgtEl>
                                        <p:attrNameLst>
                                          <p:attrName>style.visibility</p:attrName>
                                        </p:attrNameLst>
                                      </p:cBhvr>
                                      <p:to>
                                        <p:strVal val="visible"/>
                                      </p:to>
                                    </p:set>
                                    <p:anim calcmode="lin" valueType="num">
                                      <p:cBhvr additive="base">
                                        <p:cTn id="32" dur="500" fill="hold"/>
                                        <p:tgtEl>
                                          <p:spTgt spid="16393"/>
                                        </p:tgtEl>
                                        <p:attrNameLst>
                                          <p:attrName>ppt_x</p:attrName>
                                        </p:attrNameLst>
                                      </p:cBhvr>
                                      <p:tavLst>
                                        <p:tav tm="0">
                                          <p:val>
                                            <p:strVal val="1+#ppt_w/2"/>
                                          </p:val>
                                        </p:tav>
                                        <p:tav tm="100000">
                                          <p:val>
                                            <p:strVal val="#ppt_x"/>
                                          </p:val>
                                        </p:tav>
                                      </p:tavLst>
                                    </p:anim>
                                    <p:anim calcmode="lin" valueType="num">
                                      <p:cBhvr additive="base">
                                        <p:cTn id="33" dur="500" fill="hold"/>
                                        <p:tgtEl>
                                          <p:spTgt spid="1639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2"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1+#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2" accel="52000"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500" fill="hold"/>
                                        <p:tgtEl>
                                          <p:spTgt spid="14"/>
                                        </p:tgtEl>
                                        <p:attrNameLst>
                                          <p:attrName>ppt_x</p:attrName>
                                        </p:attrNameLst>
                                      </p:cBhvr>
                                      <p:tavLst>
                                        <p:tav tm="0">
                                          <p:val>
                                            <p:strVal val="1+#ppt_w/2"/>
                                          </p:val>
                                        </p:tav>
                                        <p:tav tm="100000">
                                          <p:val>
                                            <p:strVal val="#ppt_x"/>
                                          </p:val>
                                        </p:tav>
                                      </p:tavLst>
                                    </p:anim>
                                    <p:anim calcmode="lin" valueType="num">
                                      <p:cBhvr additive="base">
                                        <p:cTn id="43" dur="500" fill="hold"/>
                                        <p:tgtEl>
                                          <p:spTgt spid="14"/>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2" fill="hold" nodeType="afterEffect">
                                  <p:stCondLst>
                                    <p:cond delay="0"/>
                                  </p:stCondLst>
                                  <p:childTnLst>
                                    <p:set>
                                      <p:cBhvr>
                                        <p:cTn id="46" dur="1" fill="hold">
                                          <p:stCondLst>
                                            <p:cond delay="0"/>
                                          </p:stCondLst>
                                        </p:cTn>
                                        <p:tgtEl>
                                          <p:spTgt spid="16396"/>
                                        </p:tgtEl>
                                        <p:attrNameLst>
                                          <p:attrName>style.visibility</p:attrName>
                                        </p:attrNameLst>
                                      </p:cBhvr>
                                      <p:to>
                                        <p:strVal val="visible"/>
                                      </p:to>
                                    </p:set>
                                    <p:anim calcmode="lin" valueType="num">
                                      <p:cBhvr additive="base">
                                        <p:cTn id="47" dur="500" fill="hold"/>
                                        <p:tgtEl>
                                          <p:spTgt spid="16396"/>
                                        </p:tgtEl>
                                        <p:attrNameLst>
                                          <p:attrName>ppt_x</p:attrName>
                                        </p:attrNameLst>
                                      </p:cBhvr>
                                      <p:tavLst>
                                        <p:tav tm="0">
                                          <p:val>
                                            <p:strVal val="1+#ppt_w/2"/>
                                          </p:val>
                                        </p:tav>
                                        <p:tav tm="100000">
                                          <p:val>
                                            <p:strVal val="#ppt_x"/>
                                          </p:val>
                                        </p:tav>
                                      </p:tavLst>
                                    </p:anim>
                                    <p:anim calcmode="lin" valueType="num">
                                      <p:cBhvr additive="base">
                                        <p:cTn id="48" dur="500" fill="hold"/>
                                        <p:tgtEl>
                                          <p:spTgt spid="16396"/>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500" fill="hold"/>
                                        <p:tgtEl>
                                          <p:spTgt spid="22"/>
                                        </p:tgtEl>
                                        <p:attrNameLst>
                                          <p:attrName>ppt_x</p:attrName>
                                        </p:attrNameLst>
                                      </p:cBhvr>
                                      <p:tavLst>
                                        <p:tav tm="0">
                                          <p:val>
                                            <p:strVal val="1+#ppt_w/2"/>
                                          </p:val>
                                        </p:tav>
                                        <p:tav tm="100000">
                                          <p:val>
                                            <p:strVal val="#ppt_x"/>
                                          </p:val>
                                        </p:tav>
                                      </p:tavLst>
                                    </p:anim>
                                    <p:anim calcmode="lin" valueType="num">
                                      <p:cBhvr additive="base">
                                        <p:cTn id="53" dur="500" fill="hold"/>
                                        <p:tgtEl>
                                          <p:spTgt spid="2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 presetClass="entr" presetSubtype="2" accel="52000"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500" fill="hold"/>
                                        <p:tgtEl>
                                          <p:spTgt spid="15"/>
                                        </p:tgtEl>
                                        <p:attrNameLst>
                                          <p:attrName>ppt_x</p:attrName>
                                        </p:attrNameLst>
                                      </p:cBhvr>
                                      <p:tavLst>
                                        <p:tav tm="0">
                                          <p:val>
                                            <p:strVal val="1+#ppt_w/2"/>
                                          </p:val>
                                        </p:tav>
                                        <p:tav tm="100000">
                                          <p:val>
                                            <p:strVal val="#ppt_x"/>
                                          </p:val>
                                        </p:tav>
                                      </p:tavLst>
                                    </p:anim>
                                    <p:anim calcmode="lin" valueType="num">
                                      <p:cBhvr additive="base">
                                        <p:cTn id="5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 grpId="0" animBg="1"/>
      <p:bldP spid="19" grpId="0" animBg="1"/>
      <p:bldP spid="2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9"/>
          <p:cNvGrpSpPr/>
          <p:nvPr/>
        </p:nvGrpSpPr>
        <p:grpSpPr bwMode="auto">
          <a:xfrm>
            <a:off x="4870449" y="872914"/>
            <a:ext cx="2451100" cy="668337"/>
            <a:chOff x="4870946" y="534413"/>
            <a:chExt cx="2450108" cy="668912"/>
          </a:xfrm>
        </p:grpSpPr>
        <p:sp>
          <p:nvSpPr>
            <p:cNvPr id="21"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22" name="矩形 21"/>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17411" name="组合 32"/>
          <p:cNvGrpSpPr/>
          <p:nvPr/>
        </p:nvGrpSpPr>
        <p:grpSpPr bwMode="auto">
          <a:xfrm>
            <a:off x="4318000" y="2016141"/>
            <a:ext cx="3556000" cy="3619500"/>
            <a:chOff x="4318001" y="2379066"/>
            <a:chExt cx="3556000" cy="3620388"/>
          </a:xfrm>
        </p:grpSpPr>
        <p:grpSp>
          <p:nvGrpSpPr>
            <p:cNvPr id="17416" name="组合 18"/>
            <p:cNvGrpSpPr/>
            <p:nvPr/>
          </p:nvGrpSpPr>
          <p:grpSpPr bwMode="auto">
            <a:xfrm>
              <a:off x="4318001" y="2379066"/>
              <a:ext cx="3556000" cy="3620388"/>
              <a:chOff x="3978089" y="1803095"/>
              <a:chExt cx="4288283" cy="4365930"/>
            </a:xfrm>
          </p:grpSpPr>
          <p:grpSp>
            <p:nvGrpSpPr>
              <p:cNvPr id="14" name="组合 4"/>
              <p:cNvGrpSpPr/>
              <p:nvPr/>
            </p:nvGrpSpPr>
            <p:grpSpPr>
              <a:xfrm>
                <a:off x="5348554" y="1803095"/>
                <a:ext cx="2014953" cy="2038617"/>
                <a:chOff x="7780338" y="581026"/>
                <a:chExt cx="2703512" cy="2735262"/>
              </a:xfrm>
              <a:blipFill dpi="0" rotWithShape="1">
                <a:blip r:embed="rId4"/>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3"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8" name="组合 5"/>
              <p:cNvGrpSpPr/>
              <p:nvPr/>
            </p:nvGrpSpPr>
            <p:grpSpPr>
              <a:xfrm rot="16200000">
                <a:off x="3989921" y="2758818"/>
                <a:ext cx="2014953" cy="2038617"/>
                <a:chOff x="7780338" y="581026"/>
                <a:chExt cx="2703512" cy="2735262"/>
              </a:xfrm>
              <a:blipFill dpi="0" rotWithShape="1">
                <a:blip r:embed="rId4"/>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9" name="组合 9"/>
              <p:cNvGrpSpPr/>
              <p:nvPr/>
            </p:nvGrpSpPr>
            <p:grpSpPr>
              <a:xfrm rot="10800000">
                <a:off x="4881447" y="4130408"/>
                <a:ext cx="2014953" cy="2038617"/>
                <a:chOff x="7780338" y="581026"/>
                <a:chExt cx="2703512" cy="2735262"/>
              </a:xfrm>
              <a:blipFill dpi="0" rotWithShape="1">
                <a:blip r:embed="rId4"/>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0" name="组合 13"/>
              <p:cNvGrpSpPr/>
              <p:nvPr/>
            </p:nvGrpSpPr>
            <p:grpSpPr>
              <a:xfrm rot="5400000">
                <a:off x="6239587" y="3183865"/>
                <a:ext cx="2014953" cy="2038617"/>
                <a:chOff x="7780338" y="581026"/>
                <a:chExt cx="2703512" cy="2735262"/>
              </a:xfrm>
              <a:blipFill dpi="0" rotWithShape="1">
                <a:blip r:embed="rId4"/>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Oval 25"/>
                <p:cNvSpPr>
                  <a:spLocks noChangeArrowheads="1"/>
                </p:cNvSpPr>
                <p:nvPr/>
              </p:nvSpPr>
              <p:spPr bwMode="auto">
                <a:xfrm>
                  <a:off x="7780338" y="581026"/>
                  <a:ext cx="1093788" cy="1093788"/>
                </a:xfrm>
                <a:prstGeom prst="ellipse">
                  <a:avLst/>
                </a:pr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27" name="Freeform 47"/>
            <p:cNvSpPr>
              <a:spLocks noEditPoints="1"/>
            </p:cNvSpPr>
            <p:nvPr/>
          </p:nvSpPr>
          <p:spPr bwMode="auto">
            <a:xfrm>
              <a:off x="492601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30" name="Freeform 47"/>
            <p:cNvSpPr>
              <a:spLocks noEditPoints="1"/>
            </p:cNvSpPr>
            <p:nvPr/>
          </p:nvSpPr>
          <p:spPr bwMode="auto">
            <a:xfrm>
              <a:off x="6900864" y="2634716"/>
              <a:ext cx="236537" cy="209601"/>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1" name="Freeform 47"/>
            <p:cNvSpPr>
              <a:spLocks noEditPoints="1"/>
            </p:cNvSpPr>
            <p:nvPr/>
          </p:nvSpPr>
          <p:spPr bwMode="auto">
            <a:xfrm>
              <a:off x="492601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32" name="Freeform 47"/>
            <p:cNvSpPr>
              <a:spLocks noEditPoints="1"/>
            </p:cNvSpPr>
            <p:nvPr/>
          </p:nvSpPr>
          <p:spPr bwMode="auto">
            <a:xfrm>
              <a:off x="6900864" y="5531026"/>
              <a:ext cx="236537" cy="211190"/>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23" name="文本框 22"/>
          <p:cNvSpPr txBox="1"/>
          <p:nvPr/>
        </p:nvSpPr>
        <p:spPr>
          <a:xfrm>
            <a:off x="1421295" y="1868133"/>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4" name="文本框 23"/>
          <p:cNvSpPr txBox="1"/>
          <p:nvPr/>
        </p:nvSpPr>
        <p:spPr>
          <a:xfrm>
            <a:off x="1421295" y="4722690"/>
            <a:ext cx="3598107"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5" name="文本框 24"/>
          <p:cNvSpPr txBox="1"/>
          <p:nvPr/>
        </p:nvSpPr>
        <p:spPr>
          <a:xfrm>
            <a:off x="7197770" y="1868133"/>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6" name="文本框 25"/>
          <p:cNvSpPr txBox="1"/>
          <p:nvPr/>
        </p:nvSpPr>
        <p:spPr>
          <a:xfrm>
            <a:off x="7197770" y="4722690"/>
            <a:ext cx="3248256" cy="830997"/>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17411"/>
                                        </p:tgtEl>
                                        <p:attrNameLst>
                                          <p:attrName>style.visibility</p:attrName>
                                        </p:attrNameLst>
                                      </p:cBhvr>
                                      <p:to>
                                        <p:strVal val="visible"/>
                                      </p:to>
                                    </p:set>
                                    <p:anim calcmode="lin" valueType="num">
                                      <p:cBhvr>
                                        <p:cTn id="12" dur="1000" fill="hold"/>
                                        <p:tgtEl>
                                          <p:spTgt spid="17411"/>
                                        </p:tgtEl>
                                        <p:attrNameLst>
                                          <p:attrName>ppt_w</p:attrName>
                                        </p:attrNameLst>
                                      </p:cBhvr>
                                      <p:tavLst>
                                        <p:tav tm="0">
                                          <p:val>
                                            <p:fltVal val="0"/>
                                          </p:val>
                                        </p:tav>
                                        <p:tav tm="100000">
                                          <p:val>
                                            <p:strVal val="#ppt_w"/>
                                          </p:val>
                                        </p:tav>
                                      </p:tavLst>
                                    </p:anim>
                                    <p:anim calcmode="lin" valueType="num">
                                      <p:cBhvr>
                                        <p:cTn id="13" dur="1000" fill="hold"/>
                                        <p:tgtEl>
                                          <p:spTgt spid="17411"/>
                                        </p:tgtEl>
                                        <p:attrNameLst>
                                          <p:attrName>ppt_h</p:attrName>
                                        </p:attrNameLst>
                                      </p:cBhvr>
                                      <p:tavLst>
                                        <p:tav tm="0">
                                          <p:val>
                                            <p:fltVal val="0"/>
                                          </p:val>
                                        </p:tav>
                                        <p:tav tm="100000">
                                          <p:val>
                                            <p:strVal val="#ppt_h"/>
                                          </p:val>
                                        </p:tav>
                                      </p:tavLst>
                                    </p:anim>
                                    <p:anim calcmode="lin" valueType="num">
                                      <p:cBhvr>
                                        <p:cTn id="14" dur="1000" fill="hold"/>
                                        <p:tgtEl>
                                          <p:spTgt spid="17411"/>
                                        </p:tgtEl>
                                        <p:attrNameLst>
                                          <p:attrName>style.rotation</p:attrName>
                                        </p:attrNameLst>
                                      </p:cBhvr>
                                      <p:tavLst>
                                        <p:tav tm="0">
                                          <p:val>
                                            <p:fltVal val="90"/>
                                          </p:val>
                                        </p:tav>
                                        <p:tav tm="100000">
                                          <p:val>
                                            <p:fltVal val="0"/>
                                          </p:val>
                                        </p:tav>
                                      </p:tavLst>
                                    </p:anim>
                                    <p:animEffect transition="in" filter="fade">
                                      <p:cBhvr>
                                        <p:cTn id="15" dur="1000"/>
                                        <p:tgtEl>
                                          <p:spTgt spid="17411"/>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fill="hold"/>
                                        <p:tgtEl>
                                          <p:spTgt spid="24"/>
                                        </p:tgtEl>
                                        <p:attrNameLst>
                                          <p:attrName>ppt_x</p:attrName>
                                        </p:attrNameLst>
                                      </p:cBhvr>
                                      <p:tavLst>
                                        <p:tav tm="0">
                                          <p:val>
                                            <p:strVal val="#ppt_x"/>
                                          </p:val>
                                        </p:tav>
                                        <p:tav tm="100000">
                                          <p:val>
                                            <p:strVal val="#ppt_x"/>
                                          </p:val>
                                        </p:tav>
                                      </p:tavLst>
                                    </p:anim>
                                    <p:anim calcmode="lin" valueType="num">
                                      <p:cBhvr additive="base">
                                        <p:cTn id="25" dur="500" fill="hold"/>
                                        <p:tgtEl>
                                          <p:spTgt spid="24"/>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5" y="2100125"/>
            <a:ext cx="998538" cy="1236662"/>
          </a:xfrm>
          <a:custGeom>
            <a:avLst/>
            <a:gdLst>
              <a:gd name="T0" fmla="*/ 13494 w 222"/>
              <a:gd name="T1" fmla="*/ 0 h 272"/>
              <a:gd name="T2" fmla="*/ 976047 w 222"/>
              <a:gd name="T3" fmla="*/ 708925 h 272"/>
              <a:gd name="T4" fmla="*/ 130440 w 222"/>
              <a:gd name="T5" fmla="*/ 122699 h 272"/>
              <a:gd name="T6" fmla="*/ 773641 w 222"/>
              <a:gd name="T7" fmla="*/ 827079 h 272"/>
              <a:gd name="T8" fmla="*/ 454289 w 222"/>
              <a:gd name="T9" fmla="*/ 1031576 h 272"/>
              <a:gd name="T10" fmla="*/ 566737 w 222"/>
              <a:gd name="T11" fmla="*/ 795268 h 272"/>
              <a:gd name="T12" fmla="*/ 400314 w 222"/>
              <a:gd name="T13" fmla="*/ 1099742 h 272"/>
              <a:gd name="T14" fmla="*/ 760148 w 222"/>
              <a:gd name="T15" fmla="*/ 463528 h 272"/>
              <a:gd name="T16" fmla="*/ 796131 w 222"/>
              <a:gd name="T17" fmla="*/ 613493 h 272"/>
              <a:gd name="T18" fmla="*/ 346339 w 222"/>
              <a:gd name="T19" fmla="*/ 804357 h 272"/>
              <a:gd name="T20" fmla="*/ 359833 w 222"/>
              <a:gd name="T21" fmla="*/ 522605 h 272"/>
              <a:gd name="T22" fmla="*/ 755650 w 222"/>
              <a:gd name="T23" fmla="*/ 840712 h 272"/>
              <a:gd name="T24" fmla="*/ 481277 w 222"/>
              <a:gd name="T25" fmla="*/ 449895 h 272"/>
              <a:gd name="T26" fmla="*/ 418306 w 222"/>
              <a:gd name="T27" fmla="*/ 481705 h 272"/>
              <a:gd name="T28" fmla="*/ 458787 w 222"/>
              <a:gd name="T29" fmla="*/ 658936 h 272"/>
              <a:gd name="T30" fmla="*/ 310356 w 222"/>
              <a:gd name="T31" fmla="*/ 463528 h 272"/>
              <a:gd name="T32" fmla="*/ 301360 w 222"/>
              <a:gd name="T33" fmla="*/ 758913 h 272"/>
              <a:gd name="T34" fmla="*/ 107950 w 222"/>
              <a:gd name="T35" fmla="*/ 745280 h 272"/>
              <a:gd name="T36" fmla="*/ 377825 w 222"/>
              <a:gd name="T37" fmla="*/ 349918 h 272"/>
              <a:gd name="T38" fmla="*/ 274373 w 222"/>
              <a:gd name="T39" fmla="*/ 277208 h 272"/>
              <a:gd name="T40" fmla="*/ 161925 w 222"/>
              <a:gd name="T41" fmla="*/ 904333 h 272"/>
              <a:gd name="T42" fmla="*/ 868098 w 222"/>
              <a:gd name="T43" fmla="*/ 563504 h 272"/>
              <a:gd name="T44" fmla="*/ 233892 w 222"/>
              <a:gd name="T45" fmla="*/ 590771 h 272"/>
              <a:gd name="T46" fmla="*/ 494771 w 222"/>
              <a:gd name="T47" fmla="*/ 481705 h 272"/>
              <a:gd name="T48" fmla="*/ 76465 w 222"/>
              <a:gd name="T49" fmla="*/ 490794 h 272"/>
              <a:gd name="T50" fmla="*/ 13494 w 222"/>
              <a:gd name="T51" fmla="*/ 418084 h 272"/>
              <a:gd name="T52" fmla="*/ 472281 w 222"/>
              <a:gd name="T53" fmla="*/ 586226 h 272"/>
              <a:gd name="T54" fmla="*/ 238389 w 222"/>
              <a:gd name="T55" fmla="*/ 386273 h 272"/>
              <a:gd name="T56" fmla="*/ 206904 w 222"/>
              <a:gd name="T57" fmla="*/ 749824 h 272"/>
              <a:gd name="T58" fmla="*/ 593725 w 222"/>
              <a:gd name="T59" fmla="*/ 586226 h 272"/>
              <a:gd name="T60" fmla="*/ 103452 w 222"/>
              <a:gd name="T61" fmla="*/ 190864 h 272"/>
              <a:gd name="T62" fmla="*/ 409310 w 222"/>
              <a:gd name="T63" fmla="*/ 436261 h 272"/>
              <a:gd name="T64" fmla="*/ 274373 w 222"/>
              <a:gd name="T65" fmla="*/ 790724 h 272"/>
              <a:gd name="T66" fmla="*/ 233892 w 222"/>
              <a:gd name="T67" fmla="*/ 718014 h 272"/>
              <a:gd name="T68" fmla="*/ 278871 w 222"/>
              <a:gd name="T69" fmla="*/ 404451 h 272"/>
              <a:gd name="T70" fmla="*/ 112448 w 222"/>
              <a:gd name="T71" fmla="*/ 481705 h 272"/>
              <a:gd name="T72" fmla="*/ 224896 w 222"/>
              <a:gd name="T73" fmla="*/ 286296 h 272"/>
              <a:gd name="T74" fmla="*/ 49477 w 222"/>
              <a:gd name="T75" fmla="*/ 213586 h 272"/>
              <a:gd name="T76" fmla="*/ 179917 w 222"/>
              <a:gd name="T77" fmla="*/ 518060 h 272"/>
              <a:gd name="T78" fmla="*/ 94456 w 222"/>
              <a:gd name="T79" fmla="*/ 127243 h 272"/>
              <a:gd name="T80" fmla="*/ 49477 w 222"/>
              <a:gd name="T81" fmla="*/ 718014 h 272"/>
              <a:gd name="T82" fmla="*/ 148431 w 222"/>
              <a:gd name="T83" fmla="*/ 518060 h 272"/>
              <a:gd name="T84" fmla="*/ 152929 w 222"/>
              <a:gd name="T85" fmla="*/ 195409 h 272"/>
              <a:gd name="T86" fmla="*/ 274373 w 222"/>
              <a:gd name="T87" fmla="*/ 695292 h 272"/>
              <a:gd name="T88" fmla="*/ 629708 w 222"/>
              <a:gd name="T89" fmla="*/ 454439 h 272"/>
              <a:gd name="T90" fmla="*/ 143933 w 222"/>
              <a:gd name="T91" fmla="*/ 636215 h 272"/>
              <a:gd name="T92" fmla="*/ 247385 w 222"/>
              <a:gd name="T93" fmla="*/ 645303 h 272"/>
              <a:gd name="T94" fmla="*/ 67469 w 222"/>
              <a:gd name="T95" fmla="*/ 586226 h 272"/>
              <a:gd name="T96" fmla="*/ 337344 w 222"/>
              <a:gd name="T97" fmla="*/ 304474 h 272"/>
              <a:gd name="T98" fmla="*/ 121444 w 222"/>
              <a:gd name="T99" fmla="*/ 1077020 h 272"/>
              <a:gd name="T100" fmla="*/ 193410 w 222"/>
              <a:gd name="T101" fmla="*/ 495338 h 272"/>
              <a:gd name="T102" fmla="*/ 265377 w 222"/>
              <a:gd name="T103" fmla="*/ 363551 h 272"/>
              <a:gd name="T104" fmla="*/ 679185 w 222"/>
              <a:gd name="T105" fmla="*/ 449895 h 272"/>
              <a:gd name="T106" fmla="*/ 634206 w 222"/>
              <a:gd name="T107" fmla="*/ 599859 h 272"/>
              <a:gd name="T108" fmla="*/ 211402 w 222"/>
              <a:gd name="T109" fmla="*/ 263575 h 272"/>
              <a:gd name="T110" fmla="*/ 494771 w 222"/>
              <a:gd name="T111" fmla="*/ 349918 h 272"/>
              <a:gd name="T112" fmla="*/ 440796 w 222"/>
              <a:gd name="T113" fmla="*/ 572593 h 272"/>
              <a:gd name="T114" fmla="*/ 170921 w 222"/>
              <a:gd name="T115" fmla="*/ 272663 h 272"/>
              <a:gd name="T116" fmla="*/ 656696 w 222"/>
              <a:gd name="T117" fmla="*/ 554415 h 272"/>
              <a:gd name="T118" fmla="*/ 742156 w 222"/>
              <a:gd name="T119" fmla="*/ 477161 h 272"/>
              <a:gd name="T120" fmla="*/ 782637 w 222"/>
              <a:gd name="T121" fmla="*/ 558960 h 272"/>
              <a:gd name="T122" fmla="*/ 260879 w 222"/>
              <a:gd name="T123" fmla="*/ 29993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
              <a:gd name="T187" fmla="*/ 0 h 272"/>
              <a:gd name="T188" fmla="*/ 222 w 222"/>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chemeClr val="accent6"/>
          </a:solidFill>
          <a:ln>
            <a:noFill/>
          </a:ln>
        </p:spPr>
        <p:txBody>
          <a:bodyPr/>
          <a:lstStyle/>
          <a:p>
            <a:endParaRPr lang="zh-CN" altLang="en-US"/>
          </a:p>
        </p:txBody>
      </p:sp>
      <p:grpSp>
        <p:nvGrpSpPr>
          <p:cNvPr id="2" name="组合 10"/>
          <p:cNvGrpSpPr/>
          <p:nvPr/>
        </p:nvGrpSpPr>
        <p:grpSpPr bwMode="auto">
          <a:xfrm>
            <a:off x="4114800" y="2189025"/>
            <a:ext cx="1154113" cy="1060450"/>
            <a:chOff x="5197476" y="3049588"/>
            <a:chExt cx="833437" cy="765175"/>
          </a:xfrm>
          <a:solidFill>
            <a:srgbClr val="FFC000"/>
          </a:solidFill>
        </p:grpSpPr>
        <p:sp>
          <p:nvSpPr>
            <p:cNvPr id="18447" name="Freeform 6"/>
            <p:cNvSpPr>
              <a:spLocks noEditPoints="1"/>
            </p:cNvSpPr>
            <p:nvPr/>
          </p:nvSpPr>
          <p:spPr bwMode="auto">
            <a:xfrm>
              <a:off x="5197476" y="3063875"/>
              <a:ext cx="311150" cy="750888"/>
            </a:xfrm>
            <a:custGeom>
              <a:avLst/>
              <a:gdLst>
                <a:gd name="T0" fmla="*/ 12965 w 96"/>
                <a:gd name="T1" fmla="*/ 59022 h 229"/>
                <a:gd name="T2" fmla="*/ 294944 w 96"/>
                <a:gd name="T3" fmla="*/ 52464 h 229"/>
                <a:gd name="T4" fmla="*/ 291703 w 96"/>
                <a:gd name="T5" fmla="*/ 750888 h 229"/>
                <a:gd name="T6" fmla="*/ 246327 w 96"/>
                <a:gd name="T7" fmla="*/ 331178 h 229"/>
                <a:gd name="T8" fmla="*/ 200951 w 96"/>
                <a:gd name="T9" fmla="*/ 711540 h 229"/>
                <a:gd name="T10" fmla="*/ 233363 w 96"/>
                <a:gd name="T11" fmla="*/ 400036 h 229"/>
                <a:gd name="T12" fmla="*/ 272256 w 96"/>
                <a:gd name="T13" fmla="*/ 518080 h 229"/>
                <a:gd name="T14" fmla="*/ 275497 w 96"/>
                <a:gd name="T15" fmla="*/ 219692 h 229"/>
                <a:gd name="T16" fmla="*/ 278739 w 96"/>
                <a:gd name="T17" fmla="*/ 311504 h 229"/>
                <a:gd name="T18" fmla="*/ 106958 w 96"/>
                <a:gd name="T19" fmla="*/ 682029 h 229"/>
                <a:gd name="T20" fmla="*/ 32411 w 96"/>
                <a:gd name="T21" fmla="*/ 475453 h 229"/>
                <a:gd name="T22" fmla="*/ 213916 w 96"/>
                <a:gd name="T23" fmla="*/ 665634 h 229"/>
                <a:gd name="T24" fmla="*/ 278739 w 96"/>
                <a:gd name="T25" fmla="*/ 563986 h 229"/>
                <a:gd name="T26" fmla="*/ 243086 w 96"/>
                <a:gd name="T27" fmla="*/ 301667 h 229"/>
                <a:gd name="T28" fmla="*/ 223639 w 96"/>
                <a:gd name="T29" fmla="*/ 698424 h 229"/>
                <a:gd name="T30" fmla="*/ 285221 w 96"/>
                <a:gd name="T31" fmla="*/ 668913 h 229"/>
                <a:gd name="T32" fmla="*/ 269015 w 96"/>
                <a:gd name="T33" fmla="*/ 557428 h 229"/>
                <a:gd name="T34" fmla="*/ 90752 w 96"/>
                <a:gd name="T35" fmla="*/ 629566 h 229"/>
                <a:gd name="T36" fmla="*/ 197710 w 96"/>
                <a:gd name="T37" fmla="*/ 104928 h 229"/>
                <a:gd name="T38" fmla="*/ 184745 w 96"/>
                <a:gd name="T39" fmla="*/ 72138 h 229"/>
                <a:gd name="T40" fmla="*/ 191228 w 96"/>
                <a:gd name="T41" fmla="*/ 55743 h 229"/>
                <a:gd name="T42" fmla="*/ 136128 w 96"/>
                <a:gd name="T43" fmla="*/ 127881 h 229"/>
                <a:gd name="T44" fmla="*/ 64823 w 96"/>
                <a:gd name="T45" fmla="*/ 265598 h 229"/>
                <a:gd name="T46" fmla="*/ 285221 w 96"/>
                <a:gd name="T47" fmla="*/ 311504 h 229"/>
                <a:gd name="T48" fmla="*/ 110199 w 96"/>
                <a:gd name="T49" fmla="*/ 49185 h 229"/>
                <a:gd name="T50" fmla="*/ 168540 w 96"/>
                <a:gd name="T51" fmla="*/ 222971 h 229"/>
                <a:gd name="T52" fmla="*/ 142610 w 96"/>
                <a:gd name="T53" fmla="*/ 632845 h 229"/>
                <a:gd name="T54" fmla="*/ 58341 w 96"/>
                <a:gd name="T55" fmla="*/ 442663 h 229"/>
                <a:gd name="T56" fmla="*/ 74546 w 96"/>
                <a:gd name="T57" fmla="*/ 183623 h 229"/>
                <a:gd name="T58" fmla="*/ 187986 w 96"/>
                <a:gd name="T59" fmla="*/ 91812 h 229"/>
                <a:gd name="T60" fmla="*/ 51858 w 96"/>
                <a:gd name="T61" fmla="*/ 219692 h 229"/>
                <a:gd name="T62" fmla="*/ 61582 w 96"/>
                <a:gd name="T63" fmla="*/ 170507 h 229"/>
                <a:gd name="T64" fmla="*/ 58341 w 96"/>
                <a:gd name="T65" fmla="*/ 229529 h 229"/>
                <a:gd name="T66" fmla="*/ 119922 w 96"/>
                <a:gd name="T67" fmla="*/ 68859 h 229"/>
                <a:gd name="T68" fmla="*/ 106958 w 96"/>
                <a:gd name="T69" fmla="*/ 626287 h 229"/>
                <a:gd name="T70" fmla="*/ 110199 w 96"/>
                <a:gd name="T71" fmla="*/ 468895 h 229"/>
                <a:gd name="T72" fmla="*/ 158816 w 96"/>
                <a:gd name="T73" fmla="*/ 49185 h 229"/>
                <a:gd name="T74" fmla="*/ 126405 w 96"/>
                <a:gd name="T75" fmla="*/ 124602 h 229"/>
                <a:gd name="T76" fmla="*/ 81029 w 96"/>
                <a:gd name="T77" fmla="*/ 49185 h 229"/>
                <a:gd name="T78" fmla="*/ 42135 w 96"/>
                <a:gd name="T79" fmla="*/ 363968 h 229"/>
                <a:gd name="T80" fmla="*/ 74546 w 96"/>
                <a:gd name="T81" fmla="*/ 124602 h 229"/>
                <a:gd name="T82" fmla="*/ 64823 w 96"/>
                <a:gd name="T83" fmla="*/ 393478 h 229"/>
                <a:gd name="T84" fmla="*/ 84270 w 96"/>
                <a:gd name="T85" fmla="*/ 72138 h 229"/>
                <a:gd name="T86" fmla="*/ 93993 w 96"/>
                <a:gd name="T87" fmla="*/ 232808 h 229"/>
                <a:gd name="T88" fmla="*/ 100476 w 96"/>
                <a:gd name="T89" fmla="*/ 121323 h 229"/>
                <a:gd name="T90" fmla="*/ 165298 w 96"/>
                <a:gd name="T91" fmla="*/ 140996 h 229"/>
                <a:gd name="T92" fmla="*/ 61582 w 96"/>
                <a:gd name="T93" fmla="*/ 180344 h 229"/>
                <a:gd name="T94" fmla="*/ 149093 w 96"/>
                <a:gd name="T95" fmla="*/ 331178 h 229"/>
                <a:gd name="T96" fmla="*/ 171781 w 96"/>
                <a:gd name="T97" fmla="*/ 636123 h 229"/>
                <a:gd name="T98" fmla="*/ 162057 w 96"/>
                <a:gd name="T99" fmla="*/ 550870 h 229"/>
                <a:gd name="T100" fmla="*/ 129646 w 96"/>
                <a:gd name="T101" fmla="*/ 144275 h 229"/>
                <a:gd name="T102" fmla="*/ 45376 w 96"/>
                <a:gd name="T103" fmla="*/ 436105 h 229"/>
                <a:gd name="T104" fmla="*/ 149093 w 96"/>
                <a:gd name="T105" fmla="*/ 636123 h 229"/>
                <a:gd name="T106" fmla="*/ 113440 w 96"/>
                <a:gd name="T107" fmla="*/ 504964 h 229"/>
                <a:gd name="T108" fmla="*/ 106958 w 96"/>
                <a:gd name="T109" fmla="*/ 180344 h 229"/>
                <a:gd name="T110" fmla="*/ 139369 w 96"/>
                <a:gd name="T111" fmla="*/ 203297 h 229"/>
                <a:gd name="T112" fmla="*/ 187986 w 96"/>
                <a:gd name="T113" fmla="*/ 350852 h 229"/>
                <a:gd name="T114" fmla="*/ 187986 w 96"/>
                <a:gd name="T115" fmla="*/ 239366 h 229"/>
                <a:gd name="T116" fmla="*/ 171781 w 96"/>
                <a:gd name="T117" fmla="*/ 298388 h 229"/>
                <a:gd name="T118" fmla="*/ 126405 w 96"/>
                <a:gd name="T119" fmla="*/ 98370 h 229"/>
                <a:gd name="T120" fmla="*/ 149093 w 96"/>
                <a:gd name="T121" fmla="*/ 449221 h 229"/>
                <a:gd name="T122" fmla="*/ 68064 w 96"/>
                <a:gd name="T123" fmla="*/ 534475 h 2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6"/>
                <a:gd name="T187" fmla="*/ 0 h 229"/>
                <a:gd name="T188" fmla="*/ 96 w 96"/>
                <a:gd name="T189" fmla="*/ 229 h 2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8" name="Freeform 7"/>
            <p:cNvSpPr>
              <a:spLocks noEditPoints="1"/>
            </p:cNvSpPr>
            <p:nvPr/>
          </p:nvSpPr>
          <p:spPr bwMode="auto">
            <a:xfrm>
              <a:off x="5716588" y="3049588"/>
              <a:ext cx="314325" cy="747713"/>
            </a:xfrm>
            <a:custGeom>
              <a:avLst/>
              <a:gdLst>
                <a:gd name="T0" fmla="*/ 61569 w 97"/>
                <a:gd name="T1" fmla="*/ 708360 h 228"/>
                <a:gd name="T2" fmla="*/ 0 w 97"/>
                <a:gd name="T3" fmla="*/ 85266 h 228"/>
                <a:gd name="T4" fmla="*/ 243035 w 97"/>
                <a:gd name="T5" fmla="*/ 22956 h 228"/>
                <a:gd name="T6" fmla="*/ 268959 w 97"/>
                <a:gd name="T7" fmla="*/ 639491 h 228"/>
                <a:gd name="T8" fmla="*/ 213871 w 97"/>
                <a:gd name="T9" fmla="*/ 616535 h 228"/>
                <a:gd name="T10" fmla="*/ 194428 w 97"/>
                <a:gd name="T11" fmla="*/ 718198 h 228"/>
                <a:gd name="T12" fmla="*/ 155542 w 97"/>
                <a:gd name="T13" fmla="*/ 711639 h 228"/>
                <a:gd name="T14" fmla="*/ 178226 w 97"/>
                <a:gd name="T15" fmla="*/ 219723 h 228"/>
                <a:gd name="T16" fmla="*/ 178226 w 97"/>
                <a:gd name="T17" fmla="*/ 141016 h 228"/>
                <a:gd name="T18" fmla="*/ 281920 w 97"/>
                <a:gd name="T19" fmla="*/ 370577 h 228"/>
                <a:gd name="T20" fmla="*/ 288401 w 97"/>
                <a:gd name="T21" fmla="*/ 491917 h 228"/>
                <a:gd name="T22" fmla="*/ 178226 w 97"/>
                <a:gd name="T23" fmla="*/ 88545 h 228"/>
                <a:gd name="T24" fmla="*/ 259237 w 97"/>
                <a:gd name="T25" fmla="*/ 219723 h 228"/>
                <a:gd name="T26" fmla="*/ 191187 w 97"/>
                <a:gd name="T27" fmla="*/ 390254 h 228"/>
                <a:gd name="T28" fmla="*/ 187947 w 97"/>
                <a:gd name="T29" fmla="*/ 308268 h 228"/>
                <a:gd name="T30" fmla="*/ 191187 w 97"/>
                <a:gd name="T31" fmla="*/ 495196 h 228"/>
                <a:gd name="T32" fmla="*/ 291642 w 97"/>
                <a:gd name="T33" fmla="*/ 583741 h 228"/>
                <a:gd name="T34" fmla="*/ 243035 w 97"/>
                <a:gd name="T35" fmla="*/ 291870 h 228"/>
                <a:gd name="T36" fmla="*/ 168504 w 97"/>
                <a:gd name="T37" fmla="*/ 19677 h 228"/>
                <a:gd name="T38" fmla="*/ 106935 w 97"/>
                <a:gd name="T39" fmla="*/ 685404 h 228"/>
                <a:gd name="T40" fmla="*/ 123138 w 97"/>
                <a:gd name="T41" fmla="*/ 49192 h 228"/>
                <a:gd name="T42" fmla="*/ 25924 w 97"/>
                <a:gd name="T43" fmla="*/ 304988 h 228"/>
                <a:gd name="T44" fmla="*/ 197668 w 97"/>
                <a:gd name="T45" fmla="*/ 22956 h 228"/>
                <a:gd name="T46" fmla="*/ 100454 w 97"/>
                <a:gd name="T47" fmla="*/ 285312 h 228"/>
                <a:gd name="T48" fmla="*/ 29164 w 97"/>
                <a:gd name="T49" fmla="*/ 495196 h 228"/>
                <a:gd name="T50" fmla="*/ 174985 w 97"/>
                <a:gd name="T51" fmla="*/ 678845 h 228"/>
                <a:gd name="T52" fmla="*/ 113416 w 97"/>
                <a:gd name="T53" fmla="*/ 255797 h 228"/>
                <a:gd name="T54" fmla="*/ 38886 w 97"/>
                <a:gd name="T55" fmla="*/ 121339 h 228"/>
                <a:gd name="T56" fmla="*/ 48607 w 97"/>
                <a:gd name="T57" fmla="*/ 114781 h 228"/>
                <a:gd name="T58" fmla="*/ 139340 w 97"/>
                <a:gd name="T59" fmla="*/ 695242 h 228"/>
                <a:gd name="T60" fmla="*/ 106935 w 97"/>
                <a:gd name="T61" fmla="*/ 118060 h 228"/>
                <a:gd name="T62" fmla="*/ 58328 w 97"/>
                <a:gd name="T63" fmla="*/ 511593 h 228"/>
                <a:gd name="T64" fmla="*/ 38886 w 97"/>
                <a:gd name="T65" fmla="*/ 101663 h 228"/>
                <a:gd name="T66" fmla="*/ 81012 w 97"/>
                <a:gd name="T67" fmla="*/ 518152 h 228"/>
                <a:gd name="T68" fmla="*/ 171745 w 97"/>
                <a:gd name="T69" fmla="*/ 308268 h 228"/>
                <a:gd name="T70" fmla="*/ 48607 w 97"/>
                <a:gd name="T71" fmla="*/ 137737 h 228"/>
                <a:gd name="T72" fmla="*/ 64809 w 97"/>
                <a:gd name="T73" fmla="*/ 357459 h 228"/>
                <a:gd name="T74" fmla="*/ 158783 w 97"/>
                <a:gd name="T75" fmla="*/ 141016 h 228"/>
                <a:gd name="T76" fmla="*/ 64809 w 97"/>
                <a:gd name="T77" fmla="*/ 518152 h 228"/>
                <a:gd name="T78" fmla="*/ 61569 w 97"/>
                <a:gd name="T79" fmla="*/ 669006 h 228"/>
                <a:gd name="T80" fmla="*/ 45366 w 97"/>
                <a:gd name="T81" fmla="*/ 301709 h 228"/>
                <a:gd name="T82" fmla="*/ 61569 w 97"/>
                <a:gd name="T83" fmla="*/ 308268 h 228"/>
                <a:gd name="T84" fmla="*/ 87493 w 97"/>
                <a:gd name="T85" fmla="*/ 311547 h 228"/>
                <a:gd name="T86" fmla="*/ 29164 w 97"/>
                <a:gd name="T87" fmla="*/ 98383 h 228"/>
                <a:gd name="T88" fmla="*/ 45366 w 97"/>
                <a:gd name="T89" fmla="*/ 282032 h 228"/>
                <a:gd name="T90" fmla="*/ 103695 w 97"/>
                <a:gd name="T91" fmla="*/ 386974 h 228"/>
                <a:gd name="T92" fmla="*/ 110176 w 97"/>
                <a:gd name="T93" fmla="*/ 367298 h 228"/>
                <a:gd name="T94" fmla="*/ 74531 w 97"/>
                <a:gd name="T95" fmla="*/ 52471 h 228"/>
                <a:gd name="T96" fmla="*/ 81012 w 97"/>
                <a:gd name="T97" fmla="*/ 475519 h 228"/>
                <a:gd name="T98" fmla="*/ 29164 w 97"/>
                <a:gd name="T99" fmla="*/ 72148 h 228"/>
                <a:gd name="T100" fmla="*/ 171745 w 97"/>
                <a:gd name="T101" fmla="*/ 347621 h 228"/>
                <a:gd name="T102" fmla="*/ 58328 w 97"/>
                <a:gd name="T103" fmla="*/ 150854 h 228"/>
                <a:gd name="T104" fmla="*/ 152302 w 97"/>
                <a:gd name="T105" fmla="*/ 537829 h 228"/>
                <a:gd name="T106" fmla="*/ 174985 w 97"/>
                <a:gd name="T107" fmla="*/ 101663 h 228"/>
                <a:gd name="T108" fmla="*/ 12962 w 97"/>
                <a:gd name="T109" fmla="*/ 55751 h 228"/>
                <a:gd name="T110" fmla="*/ 42126 w 97"/>
                <a:gd name="T111" fmla="*/ 482078 h 228"/>
                <a:gd name="T112" fmla="*/ 81012 w 97"/>
                <a:gd name="T113" fmla="*/ 662448 h 228"/>
                <a:gd name="T114" fmla="*/ 81012 w 97"/>
                <a:gd name="T115" fmla="*/ 304988 h 228"/>
                <a:gd name="T116" fmla="*/ 81012 w 97"/>
                <a:gd name="T117" fmla="*/ 285312 h 228"/>
                <a:gd name="T118" fmla="*/ 22683 w 97"/>
                <a:gd name="T119" fmla="*/ 242679 h 228"/>
                <a:gd name="T120" fmla="*/ 48607 w 97"/>
                <a:gd name="T121" fmla="*/ 321385 h 228"/>
                <a:gd name="T122" fmla="*/ 106935 w 97"/>
                <a:gd name="T123" fmla="*/ 203325 h 2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228"/>
                <a:gd name="T188" fmla="*/ 97 w 97"/>
                <a:gd name="T189" fmla="*/ 228 h 2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8" name="Freeform 8"/>
          <p:cNvSpPr>
            <a:spLocks noEditPoints="1"/>
          </p:cNvSpPr>
          <p:nvPr/>
        </p:nvSpPr>
        <p:spPr bwMode="auto">
          <a:xfrm>
            <a:off x="6908800" y="2195375"/>
            <a:ext cx="1106488" cy="1046162"/>
          </a:xfrm>
          <a:custGeom>
            <a:avLst/>
            <a:gdLst>
              <a:gd name="T0" fmla="*/ 796003 w 246"/>
              <a:gd name="T1" fmla="*/ 1015061 h 230"/>
              <a:gd name="T2" fmla="*/ 71955 w 246"/>
              <a:gd name="T3" fmla="*/ 236696 h 230"/>
              <a:gd name="T4" fmla="*/ 1038851 w 246"/>
              <a:gd name="T5" fmla="*/ 396010 h 230"/>
              <a:gd name="T6" fmla="*/ 836478 w 246"/>
              <a:gd name="T7" fmla="*/ 978646 h 230"/>
              <a:gd name="T8" fmla="*/ 688070 w 246"/>
              <a:gd name="T9" fmla="*/ 1001406 h 230"/>
              <a:gd name="T10" fmla="*/ 917427 w 246"/>
              <a:gd name="T11" fmla="*/ 887610 h 230"/>
              <a:gd name="T12" fmla="*/ 1043348 w 246"/>
              <a:gd name="T13" fmla="*/ 823884 h 230"/>
              <a:gd name="T14" fmla="*/ 233854 w 246"/>
              <a:gd name="T15" fmla="*/ 987750 h 230"/>
              <a:gd name="T16" fmla="*/ 139413 w 246"/>
              <a:gd name="T17" fmla="*/ 678225 h 230"/>
              <a:gd name="T18" fmla="*/ 355278 w 246"/>
              <a:gd name="T19" fmla="*/ 787469 h 230"/>
              <a:gd name="T20" fmla="*/ 674579 w 246"/>
              <a:gd name="T21" fmla="*/ 341388 h 230"/>
              <a:gd name="T22" fmla="*/ 292317 w 246"/>
              <a:gd name="T23" fmla="*/ 359596 h 230"/>
              <a:gd name="T24" fmla="*/ 787009 w 246"/>
              <a:gd name="T25" fmla="*/ 587188 h 230"/>
              <a:gd name="T26" fmla="*/ 827483 w 246"/>
              <a:gd name="T27" fmla="*/ 746502 h 230"/>
              <a:gd name="T28" fmla="*/ 152905 w 246"/>
              <a:gd name="T29" fmla="*/ 605395 h 230"/>
              <a:gd name="T30" fmla="*/ 751031 w 246"/>
              <a:gd name="T31" fmla="*/ 883058 h 230"/>
              <a:gd name="T32" fmla="*/ 494691 w 246"/>
              <a:gd name="T33" fmla="*/ 564429 h 230"/>
              <a:gd name="T34" fmla="*/ 688070 w 246"/>
              <a:gd name="T35" fmla="*/ 782917 h 230"/>
              <a:gd name="T36" fmla="*/ 94441 w 246"/>
              <a:gd name="T37" fmla="*/ 896713 h 230"/>
              <a:gd name="T38" fmla="*/ 508183 w 246"/>
              <a:gd name="T39" fmla="*/ 901265 h 230"/>
              <a:gd name="T40" fmla="*/ 418239 w 246"/>
              <a:gd name="T41" fmla="*/ 646362 h 230"/>
              <a:gd name="T42" fmla="*/ 517177 w 246"/>
              <a:gd name="T43" fmla="*/ 655466 h 230"/>
              <a:gd name="T44" fmla="*/ 679076 w 246"/>
              <a:gd name="T45" fmla="*/ 241248 h 230"/>
              <a:gd name="T46" fmla="*/ 413742 w 246"/>
              <a:gd name="T47" fmla="*/ 264007 h 230"/>
              <a:gd name="T48" fmla="*/ 548657 w 246"/>
              <a:gd name="T49" fmla="*/ 769262 h 230"/>
              <a:gd name="T50" fmla="*/ 499188 w 246"/>
              <a:gd name="T51" fmla="*/ 623603 h 230"/>
              <a:gd name="T52" fmla="*/ 107933 w 246"/>
              <a:gd name="T53" fmla="*/ 191177 h 230"/>
              <a:gd name="T54" fmla="*/ 584635 w 246"/>
              <a:gd name="T55" fmla="*/ 628155 h 230"/>
              <a:gd name="T56" fmla="*/ 607121 w 246"/>
              <a:gd name="T57" fmla="*/ 632706 h 230"/>
              <a:gd name="T58" fmla="*/ 584635 w 246"/>
              <a:gd name="T59" fmla="*/ 341388 h 230"/>
              <a:gd name="T60" fmla="*/ 292317 w 246"/>
              <a:gd name="T61" fmla="*/ 259455 h 230"/>
              <a:gd name="T62" fmla="*/ 733042 w 246"/>
              <a:gd name="T63" fmla="*/ 259455 h 230"/>
              <a:gd name="T64" fmla="*/ 125921 w 246"/>
              <a:gd name="T65" fmla="*/ 91037 h 230"/>
              <a:gd name="T66" fmla="*/ 625110 w 246"/>
              <a:gd name="T67" fmla="*/ 646362 h 230"/>
              <a:gd name="T68" fmla="*/ 944410 w 246"/>
              <a:gd name="T69" fmla="*/ 873954 h 230"/>
              <a:gd name="T70" fmla="*/ 557652 w 246"/>
              <a:gd name="T71" fmla="*/ 77381 h 230"/>
              <a:gd name="T72" fmla="*/ 566646 w 246"/>
              <a:gd name="T73" fmla="*/ 487047 h 230"/>
              <a:gd name="T74" fmla="*/ 521674 w 246"/>
              <a:gd name="T75" fmla="*/ 573532 h 230"/>
              <a:gd name="T76" fmla="*/ 238351 w 246"/>
              <a:gd name="T77" fmla="*/ 887610 h 230"/>
              <a:gd name="T78" fmla="*/ 751031 w 246"/>
              <a:gd name="T79" fmla="*/ 136555 h 230"/>
              <a:gd name="T80" fmla="*/ 413742 w 246"/>
              <a:gd name="T81" fmla="*/ 669121 h 230"/>
              <a:gd name="T82" fmla="*/ 143910 w 246"/>
              <a:gd name="T83" fmla="*/ 773813 h 230"/>
              <a:gd name="T84" fmla="*/ 485697 w 246"/>
              <a:gd name="T85" fmla="*/ 778365 h 230"/>
              <a:gd name="T86" fmla="*/ 535166 w 246"/>
              <a:gd name="T87" fmla="*/ 54622 h 230"/>
              <a:gd name="T88" fmla="*/ 467708 w 246"/>
              <a:gd name="T89" fmla="*/ 377803 h 230"/>
              <a:gd name="T90" fmla="*/ 98938 w 246"/>
              <a:gd name="T91" fmla="*/ 532566 h 230"/>
              <a:gd name="T92" fmla="*/ 957902 w 246"/>
              <a:gd name="T93" fmla="*/ 118348 h 230"/>
              <a:gd name="T94" fmla="*/ 170893 w 246"/>
              <a:gd name="T95" fmla="*/ 427873 h 230"/>
              <a:gd name="T96" fmla="*/ 175390 w 246"/>
              <a:gd name="T97" fmla="*/ 819332 h 230"/>
              <a:gd name="T98" fmla="*/ 849969 w 246"/>
              <a:gd name="T99" fmla="*/ 259455 h 230"/>
              <a:gd name="T100" fmla="*/ 840975 w 246"/>
              <a:gd name="T101" fmla="*/ 109244 h 230"/>
              <a:gd name="T102" fmla="*/ 557652 w 246"/>
              <a:gd name="T103" fmla="*/ 637258 h 230"/>
              <a:gd name="T104" fmla="*/ 440725 w 246"/>
              <a:gd name="T105" fmla="*/ 182074 h 230"/>
              <a:gd name="T106" fmla="*/ 256340 w 246"/>
              <a:gd name="T107" fmla="*/ 209385 h 230"/>
              <a:gd name="T108" fmla="*/ 679076 w 246"/>
              <a:gd name="T109" fmla="*/ 760158 h 230"/>
              <a:gd name="T110" fmla="*/ 625110 w 246"/>
              <a:gd name="T111" fmla="*/ 227592 h 230"/>
              <a:gd name="T112" fmla="*/ 589132 w 246"/>
              <a:gd name="T113" fmla="*/ 860298 h 230"/>
              <a:gd name="T114" fmla="*/ 125921 w 246"/>
              <a:gd name="T115" fmla="*/ 432425 h 230"/>
              <a:gd name="T116" fmla="*/ 112430 w 246"/>
              <a:gd name="T117" fmla="*/ 132003 h 230"/>
              <a:gd name="T118" fmla="*/ 503685 w 246"/>
              <a:gd name="T119" fmla="*/ 336836 h 230"/>
              <a:gd name="T120" fmla="*/ 94441 w 246"/>
              <a:gd name="T121" fmla="*/ 878506 h 230"/>
              <a:gd name="T122" fmla="*/ 413742 w 246"/>
              <a:gd name="T123" fmla="*/ 400562 h 230"/>
              <a:gd name="T124" fmla="*/ 1043348 w 246"/>
              <a:gd name="T125" fmla="*/ 236696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6"/>
              <a:gd name="T190" fmla="*/ 0 h 230"/>
              <a:gd name="T191" fmla="*/ 246 w 246"/>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accent6"/>
          </a:solidFill>
          <a:ln>
            <a:noFill/>
          </a:ln>
        </p:spPr>
        <p:txBody>
          <a:bodyPr/>
          <a:lstStyle/>
          <a:p>
            <a:endParaRPr lang="zh-CN" altLang="en-US"/>
          </a:p>
        </p:txBody>
      </p:sp>
      <p:grpSp>
        <p:nvGrpSpPr>
          <p:cNvPr id="3" name="组合 11"/>
          <p:cNvGrpSpPr/>
          <p:nvPr/>
        </p:nvGrpSpPr>
        <p:grpSpPr bwMode="auto">
          <a:xfrm>
            <a:off x="9655175" y="2184262"/>
            <a:ext cx="1122363" cy="1068388"/>
            <a:chOff x="7096126" y="3055938"/>
            <a:chExt cx="811213" cy="771525"/>
          </a:xfrm>
          <a:solidFill>
            <a:srgbClr val="FFC000"/>
          </a:solidFill>
        </p:grpSpPr>
        <p:sp>
          <p:nvSpPr>
            <p:cNvPr id="18445" name="Freeform 9"/>
            <p:cNvSpPr>
              <a:spLocks noEditPoints="1"/>
            </p:cNvSpPr>
            <p:nvPr/>
          </p:nvSpPr>
          <p:spPr bwMode="auto">
            <a:xfrm>
              <a:off x="7546976" y="3082925"/>
              <a:ext cx="360363" cy="744538"/>
            </a:xfrm>
            <a:custGeom>
              <a:avLst/>
              <a:gdLst>
                <a:gd name="T0" fmla="*/ 331144 w 111"/>
                <a:gd name="T1" fmla="*/ 370629 h 227"/>
                <a:gd name="T2" fmla="*/ 42205 w 111"/>
                <a:gd name="T3" fmla="*/ 705179 h 227"/>
                <a:gd name="T4" fmla="*/ 6493 w 111"/>
                <a:gd name="T5" fmla="*/ 173835 h 227"/>
                <a:gd name="T6" fmla="*/ 107135 w 111"/>
                <a:gd name="T7" fmla="*/ 124636 h 227"/>
                <a:gd name="T8" fmla="*/ 262968 w 111"/>
                <a:gd name="T9" fmla="*/ 524785 h 227"/>
                <a:gd name="T10" fmla="*/ 58437 w 111"/>
                <a:gd name="T11" fmla="*/ 724859 h 227"/>
                <a:gd name="T12" fmla="*/ 139600 w 111"/>
                <a:gd name="T13" fmla="*/ 596942 h 227"/>
                <a:gd name="T14" fmla="*/ 311665 w 111"/>
                <a:gd name="T15" fmla="*/ 436227 h 227"/>
                <a:gd name="T16" fmla="*/ 301926 w 111"/>
                <a:gd name="T17" fmla="*/ 475586 h 227"/>
                <a:gd name="T18" fmla="*/ 230502 w 111"/>
                <a:gd name="T19" fmla="*/ 419828 h 227"/>
                <a:gd name="T20" fmla="*/ 172065 w 111"/>
                <a:gd name="T21" fmla="*/ 465746 h 227"/>
                <a:gd name="T22" fmla="*/ 45451 w 111"/>
                <a:gd name="T23" fmla="*/ 596942 h 227"/>
                <a:gd name="T24" fmla="*/ 207777 w 111"/>
                <a:gd name="T25" fmla="*/ 452627 h 227"/>
                <a:gd name="T26" fmla="*/ 107135 w 111"/>
                <a:gd name="T27" fmla="*/ 606782 h 227"/>
                <a:gd name="T28" fmla="*/ 198037 w 111"/>
                <a:gd name="T29" fmla="*/ 229593 h 227"/>
                <a:gd name="T30" fmla="*/ 129861 w 111"/>
                <a:gd name="T31" fmla="*/ 170555 h 227"/>
                <a:gd name="T32" fmla="*/ 204530 w 111"/>
                <a:gd name="T33" fmla="*/ 183675 h 227"/>
                <a:gd name="T34" fmla="*/ 155833 w 111"/>
                <a:gd name="T35" fmla="*/ 141036 h 227"/>
                <a:gd name="T36" fmla="*/ 71423 w 111"/>
                <a:gd name="T37" fmla="*/ 186954 h 227"/>
                <a:gd name="T38" fmla="*/ 139600 w 111"/>
                <a:gd name="T39" fmla="*/ 288631 h 227"/>
                <a:gd name="T40" fmla="*/ 133107 w 111"/>
                <a:gd name="T41" fmla="*/ 396868 h 227"/>
                <a:gd name="T42" fmla="*/ 51944 w 111"/>
                <a:gd name="T43" fmla="*/ 147596 h 227"/>
                <a:gd name="T44" fmla="*/ 175312 w 111"/>
                <a:gd name="T45" fmla="*/ 236153 h 227"/>
                <a:gd name="T46" fmla="*/ 224009 w 111"/>
                <a:gd name="T47" fmla="*/ 311591 h 227"/>
                <a:gd name="T48" fmla="*/ 103888 w 111"/>
                <a:gd name="T49" fmla="*/ 170555 h 227"/>
                <a:gd name="T50" fmla="*/ 16233 w 111"/>
                <a:gd name="T51" fmla="*/ 364069 h 227"/>
                <a:gd name="T52" fmla="*/ 178558 w 111"/>
                <a:gd name="T53" fmla="*/ 373909 h 227"/>
                <a:gd name="T54" fmla="*/ 71423 w 111"/>
                <a:gd name="T55" fmla="*/ 68878 h 227"/>
                <a:gd name="T56" fmla="*/ 16233 w 111"/>
                <a:gd name="T57" fmla="*/ 232873 h 227"/>
                <a:gd name="T58" fmla="*/ 22726 w 111"/>
                <a:gd name="T59" fmla="*/ 436227 h 227"/>
                <a:gd name="T60" fmla="*/ 77916 w 111"/>
                <a:gd name="T61" fmla="*/ 108237 h 227"/>
                <a:gd name="T62" fmla="*/ 185051 w 111"/>
                <a:gd name="T63" fmla="*/ 291911 h 227"/>
                <a:gd name="T64" fmla="*/ 253228 w 111"/>
                <a:gd name="T65" fmla="*/ 272232 h 227"/>
                <a:gd name="T66" fmla="*/ 19479 w 111"/>
                <a:gd name="T67" fmla="*/ 475586 h 227"/>
                <a:gd name="T68" fmla="*/ 136354 w 111"/>
                <a:gd name="T69" fmla="*/ 331270 h 227"/>
                <a:gd name="T70" fmla="*/ 90902 w 111"/>
                <a:gd name="T71" fmla="*/ 190234 h 227"/>
                <a:gd name="T72" fmla="*/ 116875 w 111"/>
                <a:gd name="T73" fmla="*/ 452627 h 227"/>
                <a:gd name="T74" fmla="*/ 201284 w 111"/>
                <a:gd name="T75" fmla="*/ 373909 h 227"/>
                <a:gd name="T76" fmla="*/ 185051 w 111"/>
                <a:gd name="T77" fmla="*/ 419828 h 227"/>
                <a:gd name="T78" fmla="*/ 162326 w 111"/>
                <a:gd name="T79" fmla="*/ 442787 h 227"/>
                <a:gd name="T80" fmla="*/ 94149 w 111"/>
                <a:gd name="T81" fmla="*/ 491986 h 227"/>
                <a:gd name="T82" fmla="*/ 84409 w 111"/>
                <a:gd name="T83" fmla="*/ 528064 h 227"/>
                <a:gd name="T84" fmla="*/ 249982 w 111"/>
                <a:gd name="T85" fmla="*/ 357509 h 227"/>
                <a:gd name="T86" fmla="*/ 32465 w 111"/>
                <a:gd name="T87" fmla="*/ 400148 h 227"/>
                <a:gd name="T88" fmla="*/ 16233 w 111"/>
                <a:gd name="T89" fmla="*/ 350950 h 227"/>
                <a:gd name="T90" fmla="*/ 84409 w 111"/>
                <a:gd name="T91" fmla="*/ 491986 h 227"/>
                <a:gd name="T92" fmla="*/ 246735 w 111"/>
                <a:gd name="T93" fmla="*/ 298471 h 227"/>
                <a:gd name="T94" fmla="*/ 269461 w 111"/>
                <a:gd name="T95" fmla="*/ 518225 h 227"/>
                <a:gd name="T96" fmla="*/ 71423 w 111"/>
                <a:gd name="T97" fmla="*/ 101677 h 227"/>
                <a:gd name="T98" fmla="*/ 233749 w 111"/>
                <a:gd name="T99" fmla="*/ 259112 h 227"/>
                <a:gd name="T100" fmla="*/ 292186 w 111"/>
                <a:gd name="T101" fmla="*/ 341110 h 227"/>
                <a:gd name="T102" fmla="*/ 259721 w 111"/>
                <a:gd name="T103" fmla="*/ 305031 h 227"/>
                <a:gd name="T104" fmla="*/ 94149 w 111"/>
                <a:gd name="T105" fmla="*/ 111517 h 227"/>
                <a:gd name="T106" fmla="*/ 16233 w 111"/>
                <a:gd name="T107" fmla="*/ 429667 h 227"/>
                <a:gd name="T108" fmla="*/ 77916 w 111"/>
                <a:gd name="T109" fmla="*/ 91837 h 227"/>
                <a:gd name="T110" fmla="*/ 12986 w 111"/>
                <a:gd name="T111" fmla="*/ 170555 h 227"/>
                <a:gd name="T112" fmla="*/ 155833 w 111"/>
                <a:gd name="T113" fmla="*/ 321431 h 227"/>
                <a:gd name="T114" fmla="*/ 55191 w 111"/>
                <a:gd name="T115" fmla="*/ 275512 h 227"/>
                <a:gd name="T116" fmla="*/ 97395 w 111"/>
                <a:gd name="T117" fmla="*/ 337830 h 227"/>
                <a:gd name="T118" fmla="*/ 256475 w 111"/>
                <a:gd name="T119" fmla="*/ 324710 h 2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1"/>
                <a:gd name="T181" fmla="*/ 0 h 227"/>
                <a:gd name="T182" fmla="*/ 111 w 111"/>
                <a:gd name="T183" fmla="*/ 227 h 2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446" name="Freeform 10"/>
            <p:cNvSpPr>
              <a:spLocks noEditPoints="1"/>
            </p:cNvSpPr>
            <p:nvPr/>
          </p:nvSpPr>
          <p:spPr bwMode="auto">
            <a:xfrm>
              <a:off x="7096126" y="3055938"/>
              <a:ext cx="327025" cy="765175"/>
            </a:xfrm>
            <a:custGeom>
              <a:avLst/>
              <a:gdLst>
                <a:gd name="T0" fmla="*/ 106850 w 101"/>
                <a:gd name="T1" fmla="*/ 62396 h 233"/>
                <a:gd name="T2" fmla="*/ 301122 w 101"/>
                <a:gd name="T3" fmla="*/ 518874 h 233"/>
                <a:gd name="T4" fmla="*/ 16189 w 101"/>
                <a:gd name="T5" fmla="*/ 676507 h 233"/>
                <a:gd name="T6" fmla="*/ 87423 w 101"/>
                <a:gd name="T7" fmla="*/ 692927 h 233"/>
                <a:gd name="T8" fmla="*/ 129515 w 101"/>
                <a:gd name="T9" fmla="*/ 577986 h 233"/>
                <a:gd name="T10" fmla="*/ 294646 w 101"/>
                <a:gd name="T11" fmla="*/ 449910 h 233"/>
                <a:gd name="T12" fmla="*/ 259030 w 101"/>
                <a:gd name="T13" fmla="*/ 512306 h 233"/>
                <a:gd name="T14" fmla="*/ 220175 w 101"/>
                <a:gd name="T15" fmla="*/ 476182 h 233"/>
                <a:gd name="T16" fmla="*/ 135991 w 101"/>
                <a:gd name="T17" fmla="*/ 574702 h 233"/>
                <a:gd name="T18" fmla="*/ 171607 w 101"/>
                <a:gd name="T19" fmla="*/ 535294 h 233"/>
                <a:gd name="T20" fmla="*/ 87423 w 101"/>
                <a:gd name="T21" fmla="*/ 426922 h 233"/>
                <a:gd name="T22" fmla="*/ 161894 w 101"/>
                <a:gd name="T23" fmla="*/ 220029 h 233"/>
                <a:gd name="T24" fmla="*/ 271981 w 101"/>
                <a:gd name="T25" fmla="*/ 532010 h 233"/>
                <a:gd name="T26" fmla="*/ 32379 w 101"/>
                <a:gd name="T27" fmla="*/ 584554 h 233"/>
                <a:gd name="T28" fmla="*/ 110088 w 101"/>
                <a:gd name="T29" fmla="*/ 128077 h 233"/>
                <a:gd name="T30" fmla="*/ 132753 w 101"/>
                <a:gd name="T31" fmla="*/ 252869 h 233"/>
                <a:gd name="T32" fmla="*/ 259030 w 101"/>
                <a:gd name="T33" fmla="*/ 334969 h 233"/>
                <a:gd name="T34" fmla="*/ 187797 w 101"/>
                <a:gd name="T35" fmla="*/ 302129 h 233"/>
                <a:gd name="T36" fmla="*/ 35617 w 101"/>
                <a:gd name="T37" fmla="*/ 275857 h 233"/>
                <a:gd name="T38" fmla="*/ 84185 w 101"/>
                <a:gd name="T39" fmla="*/ 223313 h 233"/>
                <a:gd name="T40" fmla="*/ 38854 w 101"/>
                <a:gd name="T41" fmla="*/ 174053 h 233"/>
                <a:gd name="T42" fmla="*/ 42092 w 101"/>
                <a:gd name="T43" fmla="*/ 453194 h 233"/>
                <a:gd name="T44" fmla="*/ 132753 w 101"/>
                <a:gd name="T45" fmla="*/ 223313 h 233"/>
                <a:gd name="T46" fmla="*/ 288171 w 101"/>
                <a:gd name="T47" fmla="*/ 364525 h 233"/>
                <a:gd name="T48" fmla="*/ 51806 w 101"/>
                <a:gd name="T49" fmla="*/ 403934 h 233"/>
                <a:gd name="T50" fmla="*/ 271981 w 101"/>
                <a:gd name="T51" fmla="*/ 325117 h 233"/>
                <a:gd name="T52" fmla="*/ 213700 w 101"/>
                <a:gd name="T53" fmla="*/ 433490 h 233"/>
                <a:gd name="T54" fmla="*/ 64757 w 101"/>
                <a:gd name="T55" fmla="*/ 206893 h 233"/>
                <a:gd name="T56" fmla="*/ 58282 w 101"/>
                <a:gd name="T57" fmla="*/ 288993 h 233"/>
                <a:gd name="T58" fmla="*/ 220175 w 101"/>
                <a:gd name="T59" fmla="*/ 371093 h 233"/>
                <a:gd name="T60" fmla="*/ 51806 w 101"/>
                <a:gd name="T61" fmla="*/ 266005 h 233"/>
                <a:gd name="T62" fmla="*/ 77709 w 101"/>
                <a:gd name="T63" fmla="*/ 482750 h 233"/>
                <a:gd name="T64" fmla="*/ 77709 w 101"/>
                <a:gd name="T65" fmla="*/ 528726 h 233"/>
                <a:gd name="T66" fmla="*/ 61520 w 101"/>
                <a:gd name="T67" fmla="*/ 111656 h 233"/>
                <a:gd name="T68" fmla="*/ 207224 w 101"/>
                <a:gd name="T69" fmla="*/ 443342 h 233"/>
                <a:gd name="T70" fmla="*/ 74471 w 101"/>
                <a:gd name="T71" fmla="*/ 305413 h 233"/>
                <a:gd name="T72" fmla="*/ 152180 w 101"/>
                <a:gd name="T73" fmla="*/ 321833 h 233"/>
                <a:gd name="T74" fmla="*/ 216937 w 101"/>
                <a:gd name="T75" fmla="*/ 351389 h 233"/>
                <a:gd name="T76" fmla="*/ 158656 w 101"/>
                <a:gd name="T77" fmla="*/ 367809 h 233"/>
                <a:gd name="T78" fmla="*/ 38854 w 101"/>
                <a:gd name="T79" fmla="*/ 610826 h 233"/>
                <a:gd name="T80" fmla="*/ 77709 w 101"/>
                <a:gd name="T81" fmla="*/ 243017 h 233"/>
                <a:gd name="T82" fmla="*/ 106850 w 101"/>
                <a:gd name="T83" fmla="*/ 190473 h 233"/>
                <a:gd name="T84" fmla="*/ 191034 w 101"/>
                <a:gd name="T85" fmla="*/ 489318 h 233"/>
                <a:gd name="T86" fmla="*/ 171607 w 101"/>
                <a:gd name="T87" fmla="*/ 446626 h 233"/>
                <a:gd name="T88" fmla="*/ 135991 w 101"/>
                <a:gd name="T89" fmla="*/ 420354 h 233"/>
                <a:gd name="T90" fmla="*/ 126277 w 101"/>
                <a:gd name="T91" fmla="*/ 476182 h 233"/>
                <a:gd name="T92" fmla="*/ 197510 w 101"/>
                <a:gd name="T93" fmla="*/ 269289 h 233"/>
                <a:gd name="T94" fmla="*/ 187797 w 101"/>
                <a:gd name="T95" fmla="*/ 440058 h 233"/>
                <a:gd name="T96" fmla="*/ 200748 w 101"/>
                <a:gd name="T97" fmla="*/ 403934 h 233"/>
                <a:gd name="T98" fmla="*/ 220175 w 101"/>
                <a:gd name="T99" fmla="*/ 298845 h 233"/>
                <a:gd name="T100" fmla="*/ 106850 w 101"/>
                <a:gd name="T101" fmla="*/ 101804 h 233"/>
                <a:gd name="T102" fmla="*/ 80947 w 101"/>
                <a:gd name="T103" fmla="*/ 59112 h 233"/>
                <a:gd name="T104" fmla="*/ 210462 w 101"/>
                <a:gd name="T105" fmla="*/ 328401 h 233"/>
                <a:gd name="T106" fmla="*/ 187797 w 101"/>
                <a:gd name="T107" fmla="*/ 351389 h 233"/>
                <a:gd name="T108" fmla="*/ 181321 w 101"/>
                <a:gd name="T109" fmla="*/ 288993 h 233"/>
                <a:gd name="T110" fmla="*/ 132753 w 101"/>
                <a:gd name="T111" fmla="*/ 394082 h 233"/>
                <a:gd name="T112" fmla="*/ 61520 w 101"/>
                <a:gd name="T113" fmla="*/ 36124 h 233"/>
                <a:gd name="T114" fmla="*/ 129515 w 101"/>
                <a:gd name="T115" fmla="*/ 417070 h 233"/>
                <a:gd name="T116" fmla="*/ 103612 w 101"/>
                <a:gd name="T117" fmla="*/ 334969 h 233"/>
                <a:gd name="T118" fmla="*/ 87423 w 101"/>
                <a:gd name="T119" fmla="*/ 111656 h 233"/>
                <a:gd name="T120" fmla="*/ 200748 w 101"/>
                <a:gd name="T121" fmla="*/ 288993 h 233"/>
                <a:gd name="T122" fmla="*/ 19427 w 101"/>
                <a:gd name="T123" fmla="*/ 623962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33"/>
                <a:gd name="T188" fmla="*/ 101 w 10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3" name="文本框 12"/>
          <p:cNvSpPr txBox="1"/>
          <p:nvPr/>
        </p:nvSpPr>
        <p:spPr>
          <a:xfrm>
            <a:off x="1055689"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4" name="文本框 13"/>
          <p:cNvSpPr txBox="1"/>
          <p:nvPr/>
        </p:nvSpPr>
        <p:spPr>
          <a:xfrm>
            <a:off x="3802593"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5" name="文本框 14"/>
          <p:cNvSpPr txBox="1"/>
          <p:nvPr/>
        </p:nvSpPr>
        <p:spPr>
          <a:xfrm>
            <a:off x="6549497" y="3575477"/>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16" name="文本框 15"/>
          <p:cNvSpPr txBox="1"/>
          <p:nvPr/>
        </p:nvSpPr>
        <p:spPr>
          <a:xfrm>
            <a:off x="9296402" y="3575476"/>
            <a:ext cx="1839911"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grpSp>
        <p:nvGrpSpPr>
          <p:cNvPr id="4" name="组合 16"/>
          <p:cNvGrpSpPr/>
          <p:nvPr/>
        </p:nvGrpSpPr>
        <p:grpSpPr bwMode="auto">
          <a:xfrm>
            <a:off x="4870449" y="882853"/>
            <a:ext cx="2451100" cy="668337"/>
            <a:chOff x="4870946" y="534413"/>
            <a:chExt cx="2450108" cy="668912"/>
          </a:xfrm>
        </p:grpSpPr>
        <p:sp>
          <p:nvSpPr>
            <p:cNvPr id="18"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1" accel="3600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par>
                                <p:cTn id="14" presetID="2" presetClass="entr" presetSubtype="4" accel="26000" decel="3600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ppt_x"/>
                                          </p:val>
                                        </p:tav>
                                        <p:tav tm="100000">
                                          <p:val>
                                            <p:strVal val="#ppt_x"/>
                                          </p:val>
                                        </p:tav>
                                      </p:tavLst>
                                    </p:anim>
                                    <p:anim calcmode="lin" valueType="num">
                                      <p:cBhvr additive="base">
                                        <p:cTn id="17" dur="500" fill="hold"/>
                                        <p:tgtEl>
                                          <p:spTgt spid="13"/>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1" accel="3600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0-#ppt_h/2"/>
                                          </p:val>
                                        </p:tav>
                                        <p:tav tm="100000">
                                          <p:val>
                                            <p:strVal val="#ppt_y"/>
                                          </p:val>
                                        </p:tav>
                                      </p:tavLst>
                                    </p:anim>
                                  </p:childTnLst>
                                </p:cTn>
                              </p:par>
                              <p:par>
                                <p:cTn id="23" presetID="2" presetClass="entr" presetSubtype="4" accel="2600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1500"/>
                            </p:stCondLst>
                            <p:childTnLst>
                              <p:par>
                                <p:cTn id="28" presetID="2" presetClass="entr" presetSubtype="1" accel="36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0-#ppt_h/2"/>
                                          </p:val>
                                        </p:tav>
                                        <p:tav tm="100000">
                                          <p:val>
                                            <p:strVal val="#ppt_y"/>
                                          </p:val>
                                        </p:tav>
                                      </p:tavLst>
                                    </p:anim>
                                  </p:childTnLst>
                                </p:cTn>
                              </p:par>
                              <p:par>
                                <p:cTn id="32" presetID="2" presetClass="entr" presetSubtype="4" accel="2600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1" accel="36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par>
                                <p:cTn id="41" presetID="2" presetClass="entr" presetSubtype="4" accel="26000"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500" fill="hold"/>
                                        <p:tgtEl>
                                          <p:spTgt spid="16"/>
                                        </p:tgtEl>
                                        <p:attrNameLst>
                                          <p:attrName>ppt_x</p:attrName>
                                        </p:attrNameLst>
                                      </p:cBhvr>
                                      <p:tavLst>
                                        <p:tav tm="0">
                                          <p:val>
                                            <p:strVal val="#ppt_x"/>
                                          </p:val>
                                        </p:tav>
                                        <p:tav tm="100000">
                                          <p:val>
                                            <p:strVal val="#ppt_x"/>
                                          </p:val>
                                        </p:tav>
                                      </p:tavLst>
                                    </p:anim>
                                    <p:anim calcmode="lin" valueType="num">
                                      <p:cBhvr additive="base">
                                        <p:cTn id="4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
          <p:cNvGrpSpPr/>
          <p:nvPr/>
        </p:nvGrpSpPr>
        <p:grpSpPr>
          <a:xfrm>
            <a:off x="6498124" y="1842206"/>
            <a:ext cx="3614738" cy="3674320"/>
            <a:chOff x="8545513" y="3471863"/>
            <a:chExt cx="1444625" cy="1468437"/>
          </a:xfrm>
          <a:solidFill>
            <a:schemeClr val="accent6"/>
          </a:solidFill>
        </p:grpSpPr>
        <p:grpSp>
          <p:nvGrpSpPr>
            <p:cNvPr id="3" name="Group 3235"/>
            <p:cNvGrpSpPr/>
            <p:nvPr/>
          </p:nvGrpSpPr>
          <p:grpSpPr bwMode="auto">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组合 335"/>
          <p:cNvGrpSpPr/>
          <p:nvPr/>
        </p:nvGrpSpPr>
        <p:grpSpPr>
          <a:xfrm rot="900000" flipH="1">
            <a:off x="6225161" y="2661623"/>
            <a:ext cx="1191323" cy="220616"/>
            <a:chOff x="4811713" y="3189288"/>
            <a:chExt cx="2571751" cy="476251"/>
          </a:xfrm>
          <a:solidFill>
            <a:srgbClr val="FFC000"/>
          </a:solidFill>
        </p:grpSpPr>
        <p:sp>
          <p:nvSpPr>
            <p:cNvPr id="33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404" name="文本框 403"/>
          <p:cNvSpPr txBox="1"/>
          <p:nvPr/>
        </p:nvSpPr>
        <p:spPr>
          <a:xfrm>
            <a:off x="1312964" y="2754961"/>
            <a:ext cx="4913460" cy="2264402"/>
          </a:xfrm>
          <a:prstGeom prst="rect">
            <a:avLst/>
          </a:prstGeom>
          <a:noFill/>
        </p:spPr>
        <p:txBody>
          <a:bodyPr>
            <a:spAutoFit/>
          </a:bodyPr>
          <a:lstStyle/>
          <a:p>
            <a:pPr algn="ctr" fontAlgn="auto">
              <a:lnSpc>
                <a:spcPct val="150000"/>
              </a:lnSpc>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5" name="组合 404"/>
          <p:cNvGrpSpPr/>
          <p:nvPr/>
        </p:nvGrpSpPr>
        <p:grpSpPr bwMode="auto">
          <a:xfrm>
            <a:off x="4870449" y="882853"/>
            <a:ext cx="2451100" cy="668337"/>
            <a:chOff x="4870946" y="534413"/>
            <a:chExt cx="2450108" cy="668912"/>
          </a:xfrm>
        </p:grpSpPr>
        <p:sp>
          <p:nvSpPr>
            <p:cNvPr id="406"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07" name="矩形 406"/>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
        <p:nvSpPr>
          <p:cNvPr id="408" name="矩形 407"/>
          <p:cNvSpPr/>
          <p:nvPr/>
        </p:nvSpPr>
        <p:spPr>
          <a:xfrm>
            <a:off x="2241071" y="2000621"/>
            <a:ext cx="3057247"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在此输入附标题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08"/>
                                        </p:tgtEl>
                                        <p:attrNameLst>
                                          <p:attrName>style.visibility</p:attrName>
                                        </p:attrNameLst>
                                      </p:cBhvr>
                                      <p:to>
                                        <p:strVal val="visible"/>
                                      </p:to>
                                    </p:set>
                                    <p:anim calcmode="lin" valueType="num">
                                      <p:cBhvr additive="base">
                                        <p:cTn id="12" dur="500" fill="hold"/>
                                        <p:tgtEl>
                                          <p:spTgt spid="408"/>
                                        </p:tgtEl>
                                        <p:attrNameLst>
                                          <p:attrName>ppt_x</p:attrName>
                                        </p:attrNameLst>
                                      </p:cBhvr>
                                      <p:tavLst>
                                        <p:tav tm="0">
                                          <p:val>
                                            <p:strVal val="0-#ppt_w/2"/>
                                          </p:val>
                                        </p:tav>
                                        <p:tav tm="100000">
                                          <p:val>
                                            <p:strVal val="#ppt_x"/>
                                          </p:val>
                                        </p:tav>
                                      </p:tavLst>
                                    </p:anim>
                                    <p:anim calcmode="lin" valueType="num">
                                      <p:cBhvr additive="base">
                                        <p:cTn id="13" dur="500" fill="hold"/>
                                        <p:tgtEl>
                                          <p:spTgt spid="40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6" presetClass="emph" presetSubtype="0" repeatCount="5000" fill="hold" nodeType="afterEffect">
                                  <p:stCondLst>
                                    <p:cond delay="0"/>
                                  </p:stCondLst>
                                  <p:childTnLst>
                                    <p:animEffect transition="out" filter="fade">
                                      <p:cBhvr>
                                        <p:cTn id="16" dur="100" tmFilter="0, 0; .2, .5; .8, .5; 1, 0"/>
                                        <p:tgtEl>
                                          <p:spTgt spid="404"/>
                                        </p:tgtEl>
                                      </p:cBhvr>
                                    </p:animEffect>
                                    <p:animScale>
                                      <p:cBhvr>
                                        <p:cTn id="17" dur="50" autoRev="1" fill="hold"/>
                                        <p:tgtEl>
                                          <p:spTgt spid="404"/>
                                        </p:tgtEl>
                                      </p:cBhvr>
                                      <p:by x="105000" y="105000"/>
                                    </p:animScale>
                                  </p:childTnLst>
                                </p:cTn>
                              </p:par>
                            </p:childTnLst>
                          </p:cTn>
                        </p:par>
                        <p:par>
                          <p:cTn id="18" fill="hold">
                            <p:stCondLst>
                              <p:cond delay="1500"/>
                            </p:stCondLst>
                            <p:childTnLst>
                              <p:par>
                                <p:cTn id="19" presetID="42"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78"/>
          <p:cNvGrpSpPr/>
          <p:nvPr/>
        </p:nvGrpSpPr>
        <p:grpSpPr bwMode="auto">
          <a:xfrm>
            <a:off x="4973638" y="1889138"/>
            <a:ext cx="2244725" cy="4014787"/>
            <a:chOff x="4974047" y="1777893"/>
            <a:chExt cx="2243907" cy="4014880"/>
          </a:xfrm>
          <a:solidFill>
            <a:schemeClr val="accent6"/>
          </a:solidFill>
        </p:grpSpPr>
        <p:grpSp>
          <p:nvGrpSpPr>
            <p:cNvPr id="8" name="组合 84"/>
            <p:cNvGrpSpPr/>
            <p:nvPr/>
          </p:nvGrpSpPr>
          <p:grpSpPr>
            <a:xfrm rot="20700000">
              <a:off x="5380965" y="4734197"/>
              <a:ext cx="1251133" cy="1058576"/>
              <a:chOff x="5307614" y="4252313"/>
              <a:chExt cx="2011362" cy="1701801"/>
            </a:xfrm>
            <a:grp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249" name="Group 4"/>
            <p:cNvGrpSpPr>
              <a:grpSpLocks noChangeAspect="1"/>
            </p:cNvGrpSpPr>
            <p:nvPr/>
          </p:nvGrpSpPr>
          <p:grpSpPr bwMode="auto">
            <a:xfrm>
              <a:off x="4974047" y="1777893"/>
              <a:ext cx="2243907" cy="2955540"/>
              <a:chOff x="721" y="397"/>
              <a:chExt cx="2182" cy="2874"/>
            </a:xfrm>
            <a:grp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250" name="组合 81"/>
          <p:cNvGrpSpPr/>
          <p:nvPr/>
        </p:nvGrpSpPr>
        <p:grpSpPr bwMode="auto">
          <a:xfrm>
            <a:off x="4870450" y="869156"/>
            <a:ext cx="2451100" cy="668337"/>
            <a:chOff x="4870451" y="534413"/>
            <a:chExt cx="2451100" cy="668912"/>
          </a:xfrm>
        </p:grpSpPr>
        <p:sp>
          <p:nvSpPr>
            <p:cNvPr id="83"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矩形 83"/>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251" name="组合 109"/>
          <p:cNvGrpSpPr/>
          <p:nvPr/>
        </p:nvGrpSpPr>
        <p:grpSpPr>
          <a:xfrm rot="20588985">
            <a:off x="6665442" y="3726327"/>
            <a:ext cx="1703085" cy="243452"/>
            <a:chOff x="4811713" y="3189288"/>
            <a:chExt cx="2571751" cy="476251"/>
          </a:xfrm>
          <a:solidFill>
            <a:srgbClr val="FFC000"/>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8" name="文本框 177"/>
          <p:cNvSpPr txBox="1"/>
          <p:nvPr/>
        </p:nvSpPr>
        <p:spPr>
          <a:xfrm>
            <a:off x="1238667"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p>
        </p:txBody>
      </p:sp>
      <p:sp>
        <p:nvSpPr>
          <p:cNvPr id="180" name="文本框 179"/>
          <p:cNvSpPr txBox="1"/>
          <p:nvPr/>
        </p:nvSpPr>
        <p:spPr>
          <a:xfrm>
            <a:off x="7892524" y="2707128"/>
            <a:ext cx="3113720" cy="1754326"/>
          </a:xfrm>
          <a:prstGeom prst="rect">
            <a:avLst/>
          </a:prstGeom>
          <a:noFill/>
        </p:spPr>
        <p:txBody>
          <a:bodyPr>
            <a:spAutoFit/>
          </a:bodyPr>
          <a:lstStyle/>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endParaRPr lang="en-US" altLang="zh-CN" dirty="0">
              <a:blipFill>
                <a:blip r:embed="rId3"/>
                <a:stretch>
                  <a:fillRect/>
                </a:stretch>
              </a:blipFill>
              <a:latin typeface="+mn-lt"/>
              <a:ea typeface="+mn-ea"/>
            </a:endParaRPr>
          </a:p>
          <a:p>
            <a:pPr algn="ctr" fontAlgn="auto">
              <a:spcBef>
                <a:spcPts val="0"/>
              </a:spcBef>
              <a:spcAft>
                <a:spcPts val="0"/>
              </a:spcAft>
              <a:defRPr/>
            </a:pPr>
            <a:r>
              <a:rPr lang="zh-CN" altLang="en-US" dirty="0">
                <a:blipFill>
                  <a:blip r:embed="rId3"/>
                  <a:stretch>
                    <a:fillRect/>
                  </a:stretch>
                </a:blipFill>
                <a:latin typeface="+mn-lt"/>
                <a:ea typeface="+mn-ea"/>
              </a:rPr>
              <a:t>输入描述性文字</a:t>
            </a:r>
          </a:p>
        </p:txBody>
      </p:sp>
      <p:grpSp>
        <p:nvGrpSpPr>
          <p:cNvPr id="252" name="组合 180"/>
          <p:cNvGrpSpPr/>
          <p:nvPr/>
        </p:nvGrpSpPr>
        <p:grpSpPr>
          <a:xfrm rot="2128931" flipH="1">
            <a:off x="3729191" y="4419912"/>
            <a:ext cx="1703085" cy="243452"/>
            <a:chOff x="4811713" y="3189288"/>
            <a:chExt cx="2571751" cy="476251"/>
          </a:xfrm>
          <a:solidFill>
            <a:schemeClr val="accent6"/>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0-#ppt_w/2"/>
                                          </p:val>
                                        </p:tav>
                                        <p:tav tm="100000">
                                          <p:val>
                                            <p:strVal val="#ppt_x"/>
                                          </p:val>
                                        </p:tav>
                                      </p:tavLst>
                                    </p:anim>
                                    <p:anim calcmode="lin" valueType="num">
                                      <p:cBhvr additive="base">
                                        <p:cTn id="8" dur="500" fill="hold"/>
                                        <p:tgtEl>
                                          <p:spTgt spid="25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mph" presetSubtype="0" repeatCount="10000" fill="hold" nodeType="afterEffect">
                                  <p:stCondLst>
                                    <p:cond delay="0"/>
                                  </p:stCondLst>
                                  <p:childTnLst>
                                    <p:animEffect transition="out" filter="fade">
                                      <p:cBhvr>
                                        <p:cTn id="11" dur="100" tmFilter="0, 0; .2, .5; .8, .5; 1, 0"/>
                                        <p:tgtEl>
                                          <p:spTgt spid="2"/>
                                        </p:tgtEl>
                                      </p:cBhvr>
                                    </p:animEffect>
                                    <p:animScale>
                                      <p:cBhvr>
                                        <p:cTn id="12" dur="50" autoRev="1" fill="hold"/>
                                        <p:tgtEl>
                                          <p:spTgt spid="2"/>
                                        </p:tgtEl>
                                      </p:cBhvr>
                                      <p:by x="105000" y="105000"/>
                                    </p:animScale>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252"/>
                                        </p:tgtEl>
                                        <p:attrNameLst>
                                          <p:attrName>style.visibility</p:attrName>
                                        </p:attrNameLst>
                                      </p:cBhvr>
                                      <p:to>
                                        <p:strVal val="visible"/>
                                      </p:to>
                                    </p:set>
                                    <p:animEffect transition="in" filter="wipe(down)">
                                      <p:cBhvr>
                                        <p:cTn id="16" dur="500"/>
                                        <p:tgtEl>
                                          <p:spTgt spid="252"/>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78"/>
                                        </p:tgtEl>
                                        <p:attrNameLst>
                                          <p:attrName>style.visibility</p:attrName>
                                        </p:attrNameLst>
                                      </p:cBhvr>
                                      <p:to>
                                        <p:strVal val="visible"/>
                                      </p:to>
                                    </p:set>
                                    <p:animEffect transition="in" filter="wipe(down)">
                                      <p:cBhvr>
                                        <p:cTn id="20" dur="500"/>
                                        <p:tgtEl>
                                          <p:spTgt spid="178"/>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51"/>
                                        </p:tgtEl>
                                        <p:attrNameLst>
                                          <p:attrName>style.visibility</p:attrName>
                                        </p:attrNameLst>
                                      </p:cBhvr>
                                      <p:to>
                                        <p:strVal val="visible"/>
                                      </p:to>
                                    </p:set>
                                    <p:animEffect transition="in" filter="wipe(down)">
                                      <p:cBhvr>
                                        <p:cTn id="24" dur="500"/>
                                        <p:tgtEl>
                                          <p:spTgt spid="251"/>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80"/>
                                        </p:tgtEl>
                                        <p:attrNameLst>
                                          <p:attrName>style.visibility</p:attrName>
                                        </p:attrNameLst>
                                      </p:cBhvr>
                                      <p:to>
                                        <p:strVal val="visible"/>
                                      </p:to>
                                    </p:set>
                                    <p:animEffect transition="in" filter="wipe(down)">
                                      <p:cBhvr>
                                        <p:cTn id="28"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p:bldP spid="18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978"/>
          <p:cNvGrpSpPr/>
          <p:nvPr/>
        </p:nvGrpSpPr>
        <p:grpSpPr bwMode="auto">
          <a:xfrm>
            <a:off x="1028700" y="874837"/>
            <a:ext cx="1908174" cy="708025"/>
            <a:chOff x="492102" y="346590"/>
            <a:chExt cx="1907590" cy="707886"/>
          </a:xfrm>
        </p:grpSpPr>
        <p:sp>
          <p:nvSpPr>
            <p:cNvPr id="645" name="文本框 644"/>
            <p:cNvSpPr txBox="1"/>
            <p:nvPr/>
          </p:nvSpPr>
          <p:spPr>
            <a:xfrm>
              <a:off x="933749" y="346590"/>
              <a:ext cx="1465943" cy="707886"/>
            </a:xfrm>
            <a:prstGeom prst="rect">
              <a:avLst/>
            </a:prstGeom>
            <a:noFill/>
          </p:spPr>
          <p:txBody>
            <a:bodyPr>
              <a:spAutoFit/>
            </a:bodyPr>
            <a:lstStyle/>
            <a:p>
              <a:pPr algn="ctr" fontAlgn="auto">
                <a:spcBef>
                  <a:spcPts val="0"/>
                </a:spcBef>
                <a:spcAft>
                  <a:spcPts val="0"/>
                </a:spcAft>
                <a:defRPr/>
              </a:pPr>
              <a:r>
                <a:rPr lang="zh-CN" altLang="en-US" sz="4000" b="1" dirty="0">
                  <a:blipFill>
                    <a:blip r:embed="rId3"/>
                    <a:stretch>
                      <a:fillRect/>
                    </a:stretch>
                  </a:blipFill>
                  <a:latin typeface="+mn-lt"/>
                  <a:ea typeface="+mn-ea"/>
                </a:rPr>
                <a:t>目录</a:t>
              </a:r>
            </a:p>
          </p:txBody>
        </p:sp>
        <p:grpSp>
          <p:nvGrpSpPr>
            <p:cNvPr id="3" name="组合 646"/>
            <p:cNvGrpSpPr/>
            <p:nvPr/>
          </p:nvGrpSpPr>
          <p:grpSpPr>
            <a:xfrm>
              <a:off x="492102" y="476070"/>
              <a:ext cx="441648" cy="448927"/>
              <a:chOff x="8545513" y="3471863"/>
              <a:chExt cx="1444625" cy="1468437"/>
            </a:xfrm>
            <a:solidFill>
              <a:schemeClr val="bg1">
                <a:lumMod val="75000"/>
              </a:schemeClr>
            </a:solidFill>
          </p:grpSpPr>
          <p:grpSp>
            <p:nvGrpSpPr>
              <p:cNvPr id="4" name="Group 3235"/>
              <p:cNvGrpSpPr/>
              <p:nvPr/>
            </p:nvGrpSpPr>
            <p:grpSpPr bwMode="auto">
              <a:xfrm>
                <a:off x="8551863" y="3471863"/>
                <a:ext cx="1431925" cy="1465262"/>
                <a:chOff x="5387" y="2187"/>
                <a:chExt cx="902" cy="923"/>
              </a:xfrm>
              <a:grpFill/>
            </p:grpSpPr>
            <p:sp>
              <p:nvSpPr>
                <p:cNvPr id="779"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0"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1"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2"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3"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4"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5"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6"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7"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8"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9"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0"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1"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2"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3"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4"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5"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7"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8"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9"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0"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1"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2"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3"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4"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5"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6"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7"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8"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9"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0"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1"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2"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3"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5"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6"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7"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8"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9"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0"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1"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2"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3"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4"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5"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6"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7"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8"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9"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0"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1"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3"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4"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5"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6"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7"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8"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39"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0"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1"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2"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3"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4"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5"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6"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7"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8"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49"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0"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2"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3"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4"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5"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8"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59"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0"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1"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2"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3"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4"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5"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6"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7"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8"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69"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0"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1"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2"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3"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4"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5"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6"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7"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8"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79"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0"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1"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2"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3"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4"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5"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6"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7"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8"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89"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0"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2"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3"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4"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5"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6"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99"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0"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1"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2"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3"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4"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5"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6"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7"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8"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09"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0"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1"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2"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3"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4"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5"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6"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7"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8"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19"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0"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1"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2"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3"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4"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5"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6"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7"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8"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29"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0"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1"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2"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3"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4"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5"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6"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7"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39"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4"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5"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7"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8"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49"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0"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1"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2"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3"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4"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5"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6"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7"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8"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59"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0"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1"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2"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3"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4"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5"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6"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7"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8"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69"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0"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1"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2"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3"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5"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6"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7"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78"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649"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0"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1"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2"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3"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4"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5"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6"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7"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8"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9"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0"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1"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2"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3"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4"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5"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6"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7"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8"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9"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0"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1"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2"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3"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4"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5"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6"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7"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8"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9"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1"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2"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3"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4"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5"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6"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7"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9"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0"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1"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2"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4"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5"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8"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9"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0"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1"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2"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3"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4"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5"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6"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7"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8"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9"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0"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1"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2"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3"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4"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5"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6"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7"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8"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9"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0"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1"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2"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3"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4"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5"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6"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7"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8"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9"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0"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1"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2"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3"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4"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5"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6"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7"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8"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9"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0"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1"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2"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3"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4"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5"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6"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7"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9"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0"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1"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2"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3"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4"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5"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6"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7"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8"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9"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0"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1"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2"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3"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4"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5"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6"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7"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8"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9"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1"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2"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4"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5"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8"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grpSp>
        <p:nvGrpSpPr>
          <p:cNvPr id="5" name="组合 1705"/>
          <p:cNvGrpSpPr/>
          <p:nvPr/>
        </p:nvGrpSpPr>
        <p:grpSpPr bwMode="auto">
          <a:xfrm>
            <a:off x="4228296" y="1736877"/>
            <a:ext cx="6383338" cy="584200"/>
            <a:chOff x="4205272" y="1822700"/>
            <a:chExt cx="6384070" cy="584775"/>
          </a:xfrm>
        </p:grpSpPr>
        <p:grpSp>
          <p:nvGrpSpPr>
            <p:cNvPr id="6"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2" name="文本框 1701"/>
            <p:cNvSpPr txBox="1"/>
            <p:nvPr/>
          </p:nvSpPr>
          <p:spPr>
            <a:xfrm>
              <a:off x="4696278" y="1822700"/>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一号标题已准备就绪</a:t>
              </a:r>
            </a:p>
          </p:txBody>
        </p:sp>
      </p:grpSp>
      <p:grpSp>
        <p:nvGrpSpPr>
          <p:cNvPr id="7" name="组合 1706"/>
          <p:cNvGrpSpPr/>
          <p:nvPr/>
        </p:nvGrpSpPr>
        <p:grpSpPr bwMode="auto">
          <a:xfrm>
            <a:off x="4228296" y="2825902"/>
            <a:ext cx="6453188" cy="584200"/>
            <a:chOff x="4136058" y="3001972"/>
            <a:chExt cx="6453284" cy="584775"/>
          </a:xfrm>
        </p:grpSpPr>
        <p:grpSp>
          <p:nvGrpSpPr>
            <p:cNvPr id="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3" name="文本框 1702"/>
            <p:cNvSpPr txBox="1"/>
            <p:nvPr/>
          </p:nvSpPr>
          <p:spPr>
            <a:xfrm>
              <a:off x="4696278" y="3001972"/>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二号标题已准备就绪</a:t>
              </a:r>
            </a:p>
          </p:txBody>
        </p:sp>
      </p:grpSp>
      <p:grpSp>
        <p:nvGrpSpPr>
          <p:cNvPr id="9" name="组合 1707"/>
          <p:cNvGrpSpPr/>
          <p:nvPr/>
        </p:nvGrpSpPr>
        <p:grpSpPr bwMode="auto">
          <a:xfrm>
            <a:off x="4228296" y="3913340"/>
            <a:ext cx="6453188" cy="584200"/>
            <a:chOff x="4134640" y="4181013"/>
            <a:chExt cx="6454702" cy="584775"/>
          </a:xfrm>
        </p:grpSpPr>
        <p:grpSp>
          <p:nvGrpSpPr>
            <p:cNvPr id="10"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704" name="文本框 1703"/>
            <p:cNvSpPr txBox="1"/>
            <p:nvPr/>
          </p:nvSpPr>
          <p:spPr>
            <a:xfrm>
              <a:off x="4696278" y="4181013"/>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三号标题已准备就绪</a:t>
              </a:r>
            </a:p>
          </p:txBody>
        </p:sp>
      </p:grpSp>
      <p:grpSp>
        <p:nvGrpSpPr>
          <p:cNvPr id="11" name="组合 1708"/>
          <p:cNvGrpSpPr/>
          <p:nvPr/>
        </p:nvGrpSpPr>
        <p:grpSpPr bwMode="auto">
          <a:xfrm>
            <a:off x="4228296" y="5002365"/>
            <a:ext cx="6464300" cy="584200"/>
            <a:chOff x="4123537" y="5343985"/>
            <a:chExt cx="6465805" cy="584775"/>
          </a:xfrm>
        </p:grpSpPr>
        <p:grpSp>
          <p:nvGrpSpPr>
            <p:cNvPr id="12"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nvGrpSpPr>
              <p:cNvPr id="13"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sp>
          <p:nvSpPr>
            <p:cNvPr id="1705" name="文本框 1704"/>
            <p:cNvSpPr txBox="1"/>
            <p:nvPr/>
          </p:nvSpPr>
          <p:spPr>
            <a:xfrm>
              <a:off x="4696278" y="5343985"/>
              <a:ext cx="5893064" cy="584775"/>
            </a:xfrm>
            <a:prstGeom prst="rect">
              <a:avLst/>
            </a:prstGeom>
            <a:noFill/>
          </p:spPr>
          <p:txBody>
            <a:bodyPr>
              <a:spAutoFit/>
            </a:bodyPr>
            <a:lstStyle/>
            <a:p>
              <a:pPr fontAlgn="auto">
                <a:spcBef>
                  <a:spcPts val="0"/>
                </a:spcBef>
                <a:spcAft>
                  <a:spcPts val="0"/>
                </a:spcAft>
                <a:defRPr/>
              </a:pPr>
              <a:r>
                <a:rPr lang="zh-CN" altLang="en-US" sz="3200" dirty="0">
                  <a:blipFill>
                    <a:blip r:embed="rId3"/>
                    <a:stretch>
                      <a:fillRect/>
                    </a:stretch>
                  </a:blipFill>
                  <a:latin typeface="+mn-lt"/>
                  <a:ea typeface="+mn-ea"/>
                </a:rPr>
                <a:t>四号标题已准备就绪</a:t>
              </a:r>
            </a:p>
          </p:txBody>
        </p:sp>
      </p:grpSp>
      <p:sp>
        <p:nvSpPr>
          <p:cNvPr id="1711" name="Freeform 9"/>
          <p:cNvSpPr>
            <a:spLocks noEditPoints="1"/>
          </p:cNvSpPr>
          <p:nvPr/>
        </p:nvSpPr>
        <p:spPr bwMode="auto">
          <a:xfrm>
            <a:off x="1437471" y="3062440"/>
            <a:ext cx="1727200" cy="125253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50" fill="hold">
                                          <p:stCondLst>
                                            <p:cond delay="0"/>
                                          </p:stCondLst>
                                        </p:cTn>
                                        <p:tgtEl>
                                          <p:spTgt spid="2"/>
                                        </p:tgtEl>
                                        <p:attrNameLst>
                                          <p:attrName>r</p:attrName>
                                        </p:attrNameLst>
                                      </p:cBhvr>
                                    </p:animRot>
                                    <p:animRot by="-240000">
                                      <p:cBhvr>
                                        <p:cTn id="7" dur="100" fill="hold">
                                          <p:stCondLst>
                                            <p:cond delay="100"/>
                                          </p:stCondLst>
                                        </p:cTn>
                                        <p:tgtEl>
                                          <p:spTgt spid="2"/>
                                        </p:tgtEl>
                                        <p:attrNameLst>
                                          <p:attrName>r</p:attrName>
                                        </p:attrNameLst>
                                      </p:cBhvr>
                                    </p:animRot>
                                    <p:animRot by="240000">
                                      <p:cBhvr>
                                        <p:cTn id="8" dur="100" fill="hold">
                                          <p:stCondLst>
                                            <p:cond delay="200"/>
                                          </p:stCondLst>
                                        </p:cTn>
                                        <p:tgtEl>
                                          <p:spTgt spid="2"/>
                                        </p:tgtEl>
                                        <p:attrNameLst>
                                          <p:attrName>r</p:attrName>
                                        </p:attrNameLst>
                                      </p:cBhvr>
                                    </p:animRot>
                                    <p:animRot by="-240000">
                                      <p:cBhvr>
                                        <p:cTn id="9" dur="100" fill="hold">
                                          <p:stCondLst>
                                            <p:cond delay="300"/>
                                          </p:stCondLst>
                                        </p:cTn>
                                        <p:tgtEl>
                                          <p:spTgt spid="2"/>
                                        </p:tgtEl>
                                        <p:attrNameLst>
                                          <p:attrName>r</p:attrName>
                                        </p:attrNameLst>
                                      </p:cBhvr>
                                    </p:animRot>
                                    <p:animRot by="120000">
                                      <p:cBhvr>
                                        <p:cTn id="10" dur="100" fill="hold">
                                          <p:stCondLst>
                                            <p:cond delay="400"/>
                                          </p:stCondLst>
                                        </p:cTn>
                                        <p:tgtEl>
                                          <p:spTgt spid="2"/>
                                        </p:tgtEl>
                                        <p:attrNameLst>
                                          <p:attrName>r</p:attrName>
                                        </p:attrNameLst>
                                      </p:cBhvr>
                                    </p:animRot>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1711"/>
                                        </p:tgtEl>
                                        <p:attrNameLst>
                                          <p:attrName>style.visibility</p:attrName>
                                        </p:attrNameLst>
                                      </p:cBhvr>
                                      <p:to>
                                        <p:strVal val="visible"/>
                                      </p:to>
                                    </p:set>
                                    <p:anim calcmode="lin" valueType="num">
                                      <p:cBhvr additive="base">
                                        <p:cTn id="14" dur="500" fill="hold"/>
                                        <p:tgtEl>
                                          <p:spTgt spid="1711"/>
                                        </p:tgtEl>
                                        <p:attrNameLst>
                                          <p:attrName>ppt_x</p:attrName>
                                        </p:attrNameLst>
                                      </p:cBhvr>
                                      <p:tavLst>
                                        <p:tav tm="0">
                                          <p:val>
                                            <p:strVal val="0-#ppt_w/2"/>
                                          </p:val>
                                        </p:tav>
                                        <p:tav tm="100000">
                                          <p:val>
                                            <p:strVal val="#ppt_x"/>
                                          </p:val>
                                        </p:tav>
                                      </p:tavLst>
                                    </p:anim>
                                    <p:anim calcmode="lin" valueType="num">
                                      <p:cBhvr additive="base">
                                        <p:cTn id="15" dur="500" fill="hold"/>
                                        <p:tgtEl>
                                          <p:spTgt spid="1711"/>
                                        </p:tgtEl>
                                        <p:attrNameLst>
                                          <p:attrName>ppt_y</p:attrName>
                                        </p:attrNameLst>
                                      </p:cBhvr>
                                      <p:tavLst>
                                        <p:tav tm="0">
                                          <p:val>
                                            <p:strVal val="#ppt_y"/>
                                          </p:val>
                                        </p:tav>
                                        <p:tav tm="100000">
                                          <p:val>
                                            <p:strVal val="#ppt_y"/>
                                          </p:val>
                                        </p:tav>
                                      </p:tavLst>
                                    </p:anim>
                                  </p:childTnLst>
                                </p:cTn>
                              </p:par>
                            </p:childTnLst>
                          </p:cTn>
                        </p:par>
                        <p:par>
                          <p:cTn id="16" fill="hold">
                            <p:stCondLst>
                              <p:cond delay="1000"/>
                            </p:stCondLst>
                            <p:childTnLst>
                              <p:par>
                                <p:cTn id="17" presetID="2" presetClass="entr" presetSubtype="9" accel="1800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2" accel="20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50" fill="hold"/>
                                        <p:tgtEl>
                                          <p:spTgt spid="7"/>
                                        </p:tgtEl>
                                        <p:attrNameLst>
                                          <p:attrName>ppt_x</p:attrName>
                                        </p:attrNameLst>
                                      </p:cBhvr>
                                      <p:tavLst>
                                        <p:tav tm="0">
                                          <p:val>
                                            <p:strVal val="0-#ppt_w/2"/>
                                          </p:val>
                                        </p:tav>
                                        <p:tav tm="100000">
                                          <p:val>
                                            <p:strVal val="#ppt_x"/>
                                          </p:val>
                                        </p:tav>
                                      </p:tavLst>
                                    </p:anim>
                                    <p:anim calcmode="lin" valueType="num">
                                      <p:cBhvr additive="base">
                                        <p:cTn id="24" dur="75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3" accel="2400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750" fill="hold"/>
                                        <p:tgtEl>
                                          <p:spTgt spid="9"/>
                                        </p:tgtEl>
                                        <p:attrNameLst>
                                          <p:attrName>ppt_x</p:attrName>
                                        </p:attrNameLst>
                                      </p:cBhvr>
                                      <p:tavLst>
                                        <p:tav tm="0">
                                          <p:val>
                                            <p:strVal val="1+#ppt_w/2"/>
                                          </p:val>
                                        </p:tav>
                                        <p:tav tm="100000">
                                          <p:val>
                                            <p:strVal val="#ppt_x"/>
                                          </p:val>
                                        </p:tav>
                                      </p:tavLst>
                                    </p:anim>
                                    <p:anim calcmode="lin" valueType="num">
                                      <p:cBhvr additive="base">
                                        <p:cTn id="28" dur="75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6" accel="3400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750" fill="hold"/>
                                        <p:tgtEl>
                                          <p:spTgt spid="11"/>
                                        </p:tgtEl>
                                        <p:attrNameLst>
                                          <p:attrName>ppt_x</p:attrName>
                                        </p:attrNameLst>
                                      </p:cBhvr>
                                      <p:tavLst>
                                        <p:tav tm="0">
                                          <p:val>
                                            <p:strVal val="1+#ppt_w/2"/>
                                          </p:val>
                                        </p:tav>
                                        <p:tav tm="100000">
                                          <p:val>
                                            <p:strVal val="#ppt_x"/>
                                          </p:val>
                                        </p:tav>
                                      </p:tavLst>
                                    </p:anim>
                                    <p:anim calcmode="lin" valueType="num">
                                      <p:cBhvr additive="base">
                                        <p:cTn id="32"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2516" y="4183064"/>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544"/>
          <p:cNvSpPr>
            <a:spLocks noEditPoints="1"/>
          </p:cNvSpPr>
          <p:nvPr/>
        </p:nvSpPr>
        <p:spPr bwMode="auto">
          <a:xfrm rot="16200000">
            <a:off x="4939506" y="3785394"/>
            <a:ext cx="2300288"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544"/>
          <p:cNvSpPr>
            <a:spLocks noEditPoints="1"/>
          </p:cNvSpPr>
          <p:nvPr/>
        </p:nvSpPr>
        <p:spPr bwMode="auto">
          <a:xfrm rot="16200000">
            <a:off x="9096376" y="4183063"/>
            <a:ext cx="3095625" cy="63500"/>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 name="文本框 11"/>
          <p:cNvSpPr txBox="1"/>
          <p:nvPr/>
        </p:nvSpPr>
        <p:spPr>
          <a:xfrm>
            <a:off x="1786144" y="2943790"/>
            <a:ext cx="3834106"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13" name="文本框 12"/>
          <p:cNvSpPr txBox="1"/>
          <p:nvPr/>
        </p:nvSpPr>
        <p:spPr>
          <a:xfrm>
            <a:off x="6579359" y="2943790"/>
            <a:ext cx="3834106" cy="1569660"/>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组合 180"/>
          <p:cNvGrpSpPr/>
          <p:nvPr/>
        </p:nvGrpSpPr>
        <p:grpSpPr bwMode="auto">
          <a:xfrm>
            <a:off x="4870449" y="918565"/>
            <a:ext cx="2451100" cy="668337"/>
            <a:chOff x="4870946" y="534413"/>
            <a:chExt cx="2450109" cy="668912"/>
          </a:xfrm>
        </p:grpSpPr>
        <p:sp>
          <p:nvSpPr>
            <p:cNvPr id="18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83" name="矩形 18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3" name="组合 185"/>
          <p:cNvGrpSpPr/>
          <p:nvPr/>
        </p:nvGrpSpPr>
        <p:grpSpPr>
          <a:xfrm>
            <a:off x="5849771" y="5167588"/>
            <a:ext cx="492459" cy="594891"/>
            <a:chOff x="7024688" y="1708150"/>
            <a:chExt cx="793750" cy="958850"/>
          </a:xfrm>
          <a:solidFill>
            <a:schemeClr val="accent6"/>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87" name="矩形 186"/>
          <p:cNvSpPr/>
          <p:nvPr/>
        </p:nvSpPr>
        <p:spPr>
          <a:xfrm>
            <a:off x="2691815"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3"/>
                  <a:stretch>
                    <a:fillRect/>
                  </a:stretch>
                </a:blipFill>
                <a:latin typeface="+mn-lt"/>
                <a:ea typeface="+mn-ea"/>
              </a:rPr>
              <a:t>附标题</a:t>
            </a:r>
          </a:p>
        </p:txBody>
      </p:sp>
      <p:sp>
        <p:nvSpPr>
          <p:cNvPr id="188" name="矩形 187"/>
          <p:cNvSpPr/>
          <p:nvPr/>
        </p:nvSpPr>
        <p:spPr>
          <a:xfrm>
            <a:off x="7485030" y="2306047"/>
            <a:ext cx="2022764" cy="523220"/>
          </a:xfrm>
          <a:prstGeom prst="rect">
            <a:avLst/>
          </a:prstGeom>
        </p:spPr>
        <p:txBody>
          <a:bodyPr>
            <a:spAutoFit/>
          </a:bodyPr>
          <a:lstStyle/>
          <a:p>
            <a:pPr algn="ctr" fontAlgn="auto">
              <a:spcBef>
                <a:spcPts val="0"/>
              </a:spcBef>
              <a:spcAft>
                <a:spcPts val="0"/>
              </a:spcAft>
              <a:defRPr/>
            </a:pPr>
            <a:r>
              <a:rPr lang="zh-CN" altLang="en-US" sz="2800" b="1" dirty="0">
                <a:blipFill>
                  <a:blip r:embed="rId3"/>
                  <a:stretch>
                    <a:fillRect/>
                  </a:stretch>
                </a:blipFill>
                <a:latin typeface="+mn-lt"/>
                <a:ea typeface="+mn-ea"/>
              </a:rPr>
              <a:t>附标题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4" presetClass="entr" presetSubtype="10" fill="hold" grpId="0" nodeType="afterEffect">
                                  <p:stCondLst>
                                    <p:cond delay="0"/>
                                  </p:stCondLst>
                                  <p:childTnLst>
                                    <p:set>
                                      <p:cBhvr>
                                        <p:cTn id="11" dur="1" fill="hold">
                                          <p:stCondLst>
                                            <p:cond delay="0"/>
                                          </p:stCondLst>
                                        </p:cTn>
                                        <p:tgtEl>
                                          <p:spTgt spid="187"/>
                                        </p:tgtEl>
                                        <p:attrNameLst>
                                          <p:attrName>style.visibility</p:attrName>
                                        </p:attrNameLst>
                                      </p:cBhvr>
                                      <p:to>
                                        <p:strVal val="visible"/>
                                      </p:to>
                                    </p:set>
                                    <p:animEffect transition="in" filter="randombar(horizontal)">
                                      <p:cBhvr>
                                        <p:cTn id="12" dur="500"/>
                                        <p:tgtEl>
                                          <p:spTgt spid="187"/>
                                        </p:tgtEl>
                                      </p:cBhvr>
                                    </p:animEffect>
                                  </p:childTnLst>
                                </p:cTn>
                              </p:par>
                            </p:childTnLst>
                          </p:cTn>
                        </p:par>
                        <p:par>
                          <p:cTn id="13" fill="hold">
                            <p:stCondLst>
                              <p:cond delay="1000"/>
                            </p:stCondLst>
                            <p:childTnLst>
                              <p:par>
                                <p:cTn id="14" presetID="14" presetClass="entr" presetSubtype="1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childTnLst>
                          </p:cTn>
                        </p:par>
                        <p:par>
                          <p:cTn id="17" fill="hold">
                            <p:stCondLst>
                              <p:cond delay="1500"/>
                            </p:stCondLst>
                            <p:childTnLst>
                              <p:par>
                                <p:cTn id="18" presetID="14" presetClass="entr" presetSubtype="10" fill="hold" grpId="0" nodeType="after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randombar(horizontal)">
                                      <p:cBhvr>
                                        <p:cTn id="20" dur="500"/>
                                        <p:tgtEl>
                                          <p:spTgt spid="188"/>
                                        </p:tgtEl>
                                      </p:cBhvr>
                                    </p:animEffect>
                                  </p:childTnLst>
                                </p:cTn>
                              </p:par>
                            </p:childTnLst>
                          </p:cTn>
                        </p:par>
                        <p:par>
                          <p:cTn id="21" fill="hold">
                            <p:stCondLst>
                              <p:cond delay="2000"/>
                            </p:stCondLst>
                            <p:childTnLst>
                              <p:par>
                                <p:cTn id="22" presetID="14" presetClass="entr" presetSubtype="10"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2500"/>
                            </p:stCondLst>
                            <p:childTnLst>
                              <p:par>
                                <p:cTn id="26" presetID="2" presetClass="entr" presetSubtype="1"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18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p:nvPr/>
        </p:nvGrpSpPr>
        <p:grpSpPr>
          <a:xfrm rot="431478">
            <a:off x="3631324" y="2802040"/>
            <a:ext cx="1095520" cy="202874"/>
            <a:chOff x="4811713" y="3189288"/>
            <a:chExt cx="2571751" cy="476251"/>
          </a:xfrm>
          <a:solidFill>
            <a:schemeClr val="accent6"/>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83" name="文本框 82"/>
          <p:cNvSpPr txBox="1"/>
          <p:nvPr/>
        </p:nvSpPr>
        <p:spPr>
          <a:xfrm>
            <a:off x="904581"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sp>
        <p:nvSpPr>
          <p:cNvPr id="152" name="文本框 151"/>
          <p:cNvSpPr txBox="1"/>
          <p:nvPr/>
        </p:nvSpPr>
        <p:spPr>
          <a:xfrm>
            <a:off x="4751367"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grpSp>
        <p:nvGrpSpPr>
          <p:cNvPr id="3" name="组合 152"/>
          <p:cNvGrpSpPr/>
          <p:nvPr/>
        </p:nvGrpSpPr>
        <p:grpSpPr>
          <a:xfrm rot="431478">
            <a:off x="7478110" y="2802040"/>
            <a:ext cx="1095520" cy="202874"/>
            <a:chOff x="4811713" y="3189288"/>
            <a:chExt cx="2571751" cy="476251"/>
          </a:xfrm>
          <a:solidFill>
            <a:srgbClr val="FFC000"/>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21" name="文本框 220"/>
          <p:cNvSpPr txBox="1"/>
          <p:nvPr/>
        </p:nvSpPr>
        <p:spPr>
          <a:xfrm>
            <a:off x="8598152" y="2565047"/>
            <a:ext cx="2702220" cy="707886"/>
          </a:xfrm>
          <a:prstGeom prst="rect">
            <a:avLst/>
          </a:prstGeom>
          <a:noFill/>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a:t>
            </a:r>
            <a:endParaRPr lang="en-US" altLang="zh-CN" sz="2000" dirty="0">
              <a:blipFill>
                <a:blip r:embed="rId3"/>
                <a:stretch>
                  <a:fillRect/>
                </a:stretch>
              </a:blipFill>
              <a:latin typeface="+mn-lt"/>
              <a:ea typeface="+mn-ea"/>
            </a:endParaRPr>
          </a:p>
        </p:txBody>
      </p:sp>
      <p:sp>
        <p:nvSpPr>
          <p:cNvPr id="290" name="矩形 289"/>
          <p:cNvSpPr/>
          <p:nvPr/>
        </p:nvSpPr>
        <p:spPr>
          <a:xfrm>
            <a:off x="4977745" y="4066554"/>
            <a:ext cx="2236510"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nvGrpSpPr>
          <p:cNvPr id="4"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39"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16"/>
          <p:cNvGrpSpPr>
            <a:grpSpLocks noChangeAspect="1"/>
          </p:cNvGrpSpPr>
          <p:nvPr/>
        </p:nvGrpSpPr>
        <p:grpSpPr bwMode="auto">
          <a:xfrm>
            <a:off x="5926138" y="4992977"/>
            <a:ext cx="339725" cy="520700"/>
            <a:chOff x="4481" y="3175"/>
            <a:chExt cx="404" cy="616"/>
          </a:xfrm>
        </p:grpSpPr>
        <p:sp>
          <p:nvSpPr>
            <p:cNvPr id="22543"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2544" name="Freeform 17"/>
            <p:cNvSpPr>
              <a:spLocks noEditPoints="1"/>
            </p:cNvSpPr>
            <p:nvPr/>
          </p:nvSpPr>
          <p:spPr bwMode="auto">
            <a:xfrm>
              <a:off x="4481" y="3175"/>
              <a:ext cx="404" cy="616"/>
            </a:xfrm>
            <a:custGeom>
              <a:avLst/>
              <a:gdLst>
                <a:gd name="T0" fmla="*/ 87 w 195"/>
                <a:gd name="T1" fmla="*/ 529 h 299"/>
                <a:gd name="T2" fmla="*/ 338 w 195"/>
                <a:gd name="T3" fmla="*/ 521 h 299"/>
                <a:gd name="T4" fmla="*/ 244 w 195"/>
                <a:gd name="T5" fmla="*/ 336 h 299"/>
                <a:gd name="T6" fmla="*/ 4 w 195"/>
                <a:gd name="T7" fmla="*/ 328 h 299"/>
                <a:gd name="T8" fmla="*/ 153 w 195"/>
                <a:gd name="T9" fmla="*/ 589 h 299"/>
                <a:gd name="T10" fmla="*/ 242 w 195"/>
                <a:gd name="T11" fmla="*/ 371 h 299"/>
                <a:gd name="T12" fmla="*/ 298 w 195"/>
                <a:gd name="T13" fmla="*/ 379 h 299"/>
                <a:gd name="T14" fmla="*/ 313 w 195"/>
                <a:gd name="T15" fmla="*/ 190 h 299"/>
                <a:gd name="T16" fmla="*/ 325 w 195"/>
                <a:gd name="T17" fmla="*/ 130 h 299"/>
                <a:gd name="T18" fmla="*/ 68 w 195"/>
                <a:gd name="T19" fmla="*/ 361 h 299"/>
                <a:gd name="T20" fmla="*/ 118 w 195"/>
                <a:gd name="T21" fmla="*/ 402 h 299"/>
                <a:gd name="T22" fmla="*/ 126 w 195"/>
                <a:gd name="T23" fmla="*/ 476 h 299"/>
                <a:gd name="T24" fmla="*/ 329 w 195"/>
                <a:gd name="T25" fmla="*/ 513 h 299"/>
                <a:gd name="T26" fmla="*/ 93 w 195"/>
                <a:gd name="T27" fmla="*/ 130 h 299"/>
                <a:gd name="T28" fmla="*/ 93 w 195"/>
                <a:gd name="T29" fmla="*/ 509 h 299"/>
                <a:gd name="T30" fmla="*/ 309 w 195"/>
                <a:gd name="T31" fmla="*/ 280 h 299"/>
                <a:gd name="T32" fmla="*/ 261 w 195"/>
                <a:gd name="T33" fmla="*/ 453 h 299"/>
                <a:gd name="T34" fmla="*/ 278 w 195"/>
                <a:gd name="T35" fmla="*/ 490 h 299"/>
                <a:gd name="T36" fmla="*/ 334 w 195"/>
                <a:gd name="T37" fmla="*/ 144 h 299"/>
                <a:gd name="T38" fmla="*/ 118 w 195"/>
                <a:gd name="T39" fmla="*/ 245 h 299"/>
                <a:gd name="T40" fmla="*/ 336 w 195"/>
                <a:gd name="T41" fmla="*/ 175 h 299"/>
                <a:gd name="T42" fmla="*/ 108 w 195"/>
                <a:gd name="T43" fmla="*/ 122 h 299"/>
                <a:gd name="T44" fmla="*/ 300 w 195"/>
                <a:gd name="T45" fmla="*/ 157 h 299"/>
                <a:gd name="T46" fmla="*/ 81 w 195"/>
                <a:gd name="T47" fmla="*/ 317 h 299"/>
                <a:gd name="T48" fmla="*/ 203 w 195"/>
                <a:gd name="T49" fmla="*/ 552 h 299"/>
                <a:gd name="T50" fmla="*/ 325 w 195"/>
                <a:gd name="T51" fmla="*/ 227 h 299"/>
                <a:gd name="T52" fmla="*/ 54 w 195"/>
                <a:gd name="T53" fmla="*/ 315 h 299"/>
                <a:gd name="T54" fmla="*/ 191 w 195"/>
                <a:gd name="T55" fmla="*/ 58 h 299"/>
                <a:gd name="T56" fmla="*/ 141 w 195"/>
                <a:gd name="T57" fmla="*/ 575 h 299"/>
                <a:gd name="T58" fmla="*/ 108 w 195"/>
                <a:gd name="T59" fmla="*/ 447 h 299"/>
                <a:gd name="T60" fmla="*/ 39 w 195"/>
                <a:gd name="T61" fmla="*/ 206 h 299"/>
                <a:gd name="T62" fmla="*/ 48 w 195"/>
                <a:gd name="T63" fmla="*/ 332 h 299"/>
                <a:gd name="T64" fmla="*/ 166 w 195"/>
                <a:gd name="T65" fmla="*/ 577 h 299"/>
                <a:gd name="T66" fmla="*/ 135 w 195"/>
                <a:gd name="T67" fmla="*/ 552 h 299"/>
                <a:gd name="T68" fmla="*/ 46 w 195"/>
                <a:gd name="T69" fmla="*/ 420 h 299"/>
                <a:gd name="T70" fmla="*/ 122 w 195"/>
                <a:gd name="T71" fmla="*/ 499 h 299"/>
                <a:gd name="T72" fmla="*/ 50 w 195"/>
                <a:gd name="T73" fmla="*/ 338 h 299"/>
                <a:gd name="T74" fmla="*/ 286 w 195"/>
                <a:gd name="T75" fmla="*/ 56 h 299"/>
                <a:gd name="T76" fmla="*/ 249 w 195"/>
                <a:gd name="T77" fmla="*/ 89 h 299"/>
                <a:gd name="T78" fmla="*/ 62 w 195"/>
                <a:gd name="T79" fmla="*/ 490 h 299"/>
                <a:gd name="T80" fmla="*/ 203 w 195"/>
                <a:gd name="T81" fmla="*/ 529 h 299"/>
                <a:gd name="T82" fmla="*/ 93 w 195"/>
                <a:gd name="T83" fmla="*/ 200 h 299"/>
                <a:gd name="T84" fmla="*/ 267 w 195"/>
                <a:gd name="T85" fmla="*/ 165 h 299"/>
                <a:gd name="T86" fmla="*/ 261 w 195"/>
                <a:gd name="T87" fmla="*/ 501 h 299"/>
                <a:gd name="T88" fmla="*/ 240 w 195"/>
                <a:gd name="T89" fmla="*/ 550 h 299"/>
                <a:gd name="T90" fmla="*/ 122 w 195"/>
                <a:gd name="T91" fmla="*/ 542 h 299"/>
                <a:gd name="T92" fmla="*/ 294 w 195"/>
                <a:gd name="T93" fmla="*/ 227 h 299"/>
                <a:gd name="T94" fmla="*/ 135 w 195"/>
                <a:gd name="T95" fmla="*/ 177 h 299"/>
                <a:gd name="T96" fmla="*/ 93 w 195"/>
                <a:gd name="T97" fmla="*/ 385 h 299"/>
                <a:gd name="T98" fmla="*/ 286 w 195"/>
                <a:gd name="T99" fmla="*/ 72 h 299"/>
                <a:gd name="T100" fmla="*/ 242 w 195"/>
                <a:gd name="T101" fmla="*/ 58 h 299"/>
                <a:gd name="T102" fmla="*/ 189 w 195"/>
                <a:gd name="T103" fmla="*/ 571 h 299"/>
                <a:gd name="T104" fmla="*/ 371 w 195"/>
                <a:gd name="T105" fmla="*/ 249 h 299"/>
                <a:gd name="T106" fmla="*/ 209 w 195"/>
                <a:gd name="T107" fmla="*/ 420 h 299"/>
                <a:gd name="T108" fmla="*/ 60 w 195"/>
                <a:gd name="T109" fmla="*/ 418 h 299"/>
                <a:gd name="T110" fmla="*/ 305 w 195"/>
                <a:gd name="T111" fmla="*/ 478 h 299"/>
                <a:gd name="T112" fmla="*/ 89 w 195"/>
                <a:gd name="T113" fmla="*/ 109 h 299"/>
                <a:gd name="T114" fmla="*/ 348 w 195"/>
                <a:gd name="T115" fmla="*/ 389 h 299"/>
                <a:gd name="T116" fmla="*/ 300 w 195"/>
                <a:gd name="T117" fmla="*/ 562 h 299"/>
                <a:gd name="T118" fmla="*/ 307 w 195"/>
                <a:gd name="T119" fmla="*/ 47 h 299"/>
                <a:gd name="T120" fmla="*/ 110 w 195"/>
                <a:gd name="T121" fmla="*/ 371 h 299"/>
                <a:gd name="T122" fmla="*/ 35 w 195"/>
                <a:gd name="T123" fmla="*/ 328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299"/>
                <a:gd name="T188" fmla="*/ 195 w 195"/>
                <a:gd name="T189" fmla="*/ 299 h 2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 name="组合 355"/>
          <p:cNvGrpSpPr/>
          <p:nvPr/>
        </p:nvGrpSpPr>
        <p:grpSpPr bwMode="auto">
          <a:xfrm>
            <a:off x="4870449" y="869156"/>
            <a:ext cx="2451100" cy="668337"/>
            <a:chOff x="4870946" y="534413"/>
            <a:chExt cx="2450108" cy="668912"/>
          </a:xfrm>
        </p:grpSpPr>
        <p:sp>
          <p:nvSpPr>
            <p:cNvPr id="357" name="Freeform 544"/>
            <p:cNvSpPr>
              <a:spLocks noEditPoints="1"/>
            </p:cNvSpPr>
            <p:nvPr/>
          </p:nvSpPr>
          <p:spPr bwMode="auto">
            <a:xfrm>
              <a:off x="4870946" y="1119116"/>
              <a:ext cx="2450108"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358" name="矩形 357"/>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7" name="Group 4"/>
          <p:cNvGrpSpPr>
            <a:grpSpLocks noChangeAspect="1"/>
          </p:cNvGrpSpPr>
          <p:nvPr/>
        </p:nvGrpSpPr>
        <p:grpSpPr bwMode="auto">
          <a:xfrm rot="295617">
            <a:off x="4059449" y="4535644"/>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383" name="Freeform 5"/>
          <p:cNvSpPr>
            <a:spLocks noEditPoints="1"/>
          </p:cNvSpPr>
          <p:nvPr/>
        </p:nvSpPr>
        <p:spPr bwMode="auto">
          <a:xfrm rot="5400000">
            <a:off x="5808663" y="3570012"/>
            <a:ext cx="574675" cy="358775"/>
          </a:xfrm>
          <a:custGeom>
            <a:avLst/>
            <a:gdLst>
              <a:gd name="T0" fmla="*/ 415175 w 252"/>
              <a:gd name="T1" fmla="*/ 97986 h 157"/>
              <a:gd name="T2" fmla="*/ 412894 w 252"/>
              <a:gd name="T3" fmla="*/ 353205 h 157"/>
              <a:gd name="T4" fmla="*/ 422019 w 252"/>
              <a:gd name="T5" fmla="*/ 344090 h 157"/>
              <a:gd name="T6" fmla="*/ 75279 w 252"/>
              <a:gd name="T7" fmla="*/ 132167 h 157"/>
              <a:gd name="T8" fmla="*/ 545203 w 252"/>
              <a:gd name="T9" fmla="*/ 200529 h 157"/>
              <a:gd name="T10" fmla="*/ 127746 w 252"/>
              <a:gd name="T11" fmla="*/ 161790 h 157"/>
              <a:gd name="T12" fmla="*/ 412894 w 252"/>
              <a:gd name="T13" fmla="*/ 116216 h 157"/>
              <a:gd name="T14" fmla="*/ 440268 w 252"/>
              <a:gd name="T15" fmla="*/ 282564 h 157"/>
              <a:gd name="T16" fmla="*/ 508704 w 252"/>
              <a:gd name="T17" fmla="*/ 195972 h 157"/>
              <a:gd name="T18" fmla="*/ 351302 w 252"/>
              <a:gd name="T19" fmla="*/ 198250 h 157"/>
              <a:gd name="T20" fmla="*/ 378676 w 252"/>
              <a:gd name="T21" fmla="*/ 111658 h 157"/>
              <a:gd name="T22" fmla="*/ 203025 w 252"/>
              <a:gd name="T23" fmla="*/ 145839 h 157"/>
              <a:gd name="T24" fmla="*/ 47905 w 252"/>
              <a:gd name="T25" fmla="*/ 116216 h 157"/>
              <a:gd name="T26" fmla="*/ 510985 w 252"/>
              <a:gd name="T27" fmla="*/ 143561 h 157"/>
              <a:gd name="T28" fmla="*/ 134590 w 252"/>
              <a:gd name="T29" fmla="*/ 134446 h 157"/>
              <a:gd name="T30" fmla="*/ 353583 w 252"/>
              <a:gd name="T31" fmla="*/ 134446 h 157"/>
              <a:gd name="T32" fmla="*/ 72998 w 252"/>
              <a:gd name="T33" fmla="*/ 173184 h 157"/>
              <a:gd name="T34" fmla="*/ 84404 w 252"/>
              <a:gd name="T35" fmla="*/ 193693 h 157"/>
              <a:gd name="T36" fmla="*/ 173370 w 252"/>
              <a:gd name="T37" fmla="*/ 113937 h 157"/>
              <a:gd name="T38" fmla="*/ 305679 w 252"/>
              <a:gd name="T39" fmla="*/ 193693 h 157"/>
              <a:gd name="T40" fmla="*/ 367270 w 252"/>
              <a:gd name="T41" fmla="*/ 136724 h 157"/>
              <a:gd name="T42" fmla="*/ 458518 w 252"/>
              <a:gd name="T43" fmla="*/ 72920 h 157"/>
              <a:gd name="T44" fmla="*/ 351302 w 252"/>
              <a:gd name="T45" fmla="*/ 109379 h 157"/>
              <a:gd name="T46" fmla="*/ 198463 w 252"/>
              <a:gd name="T47" fmla="*/ 170905 h 157"/>
              <a:gd name="T48" fmla="*/ 22812 w 252"/>
              <a:gd name="T49" fmla="*/ 100265 h 157"/>
              <a:gd name="T50" fmla="*/ 303397 w 252"/>
              <a:gd name="T51" fmla="*/ 166348 h 157"/>
              <a:gd name="T52" fmla="*/ 460799 w 252"/>
              <a:gd name="T53" fmla="*/ 127609 h 157"/>
              <a:gd name="T54" fmla="*/ 319366 w 252"/>
              <a:gd name="T55" fmla="*/ 209644 h 157"/>
              <a:gd name="T56" fmla="*/ 212150 w 252"/>
              <a:gd name="T57" fmla="*/ 195972 h 157"/>
              <a:gd name="T58" fmla="*/ 328490 w 252"/>
              <a:gd name="T59" fmla="*/ 159512 h 157"/>
              <a:gd name="T60" fmla="*/ 239524 w 252"/>
              <a:gd name="T61" fmla="*/ 150397 h 157"/>
              <a:gd name="T62" fmla="*/ 346740 w 252"/>
              <a:gd name="T63" fmla="*/ 170905 h 157"/>
              <a:gd name="T64" fmla="*/ 264617 w 252"/>
              <a:gd name="T65" fmla="*/ 150397 h 157"/>
              <a:gd name="T66" fmla="*/ 280585 w 252"/>
              <a:gd name="T67" fmla="*/ 164069 h 157"/>
              <a:gd name="T68" fmla="*/ 196182 w 252"/>
              <a:gd name="T69" fmla="*/ 113937 h 157"/>
              <a:gd name="T70" fmla="*/ 177932 w 252"/>
              <a:gd name="T71" fmla="*/ 145839 h 157"/>
              <a:gd name="T72" fmla="*/ 271461 w 252"/>
              <a:gd name="T73" fmla="*/ 168627 h 157"/>
              <a:gd name="T74" fmla="*/ 50186 w 252"/>
              <a:gd name="T75" fmla="*/ 152676 h 157"/>
              <a:gd name="T76" fmla="*/ 61592 w 252"/>
              <a:gd name="T77" fmla="*/ 136724 h 157"/>
              <a:gd name="T78" fmla="*/ 207588 w 252"/>
              <a:gd name="T79" fmla="*/ 129888 h 157"/>
              <a:gd name="T80" fmla="*/ 369552 w 252"/>
              <a:gd name="T81" fmla="*/ 143561 h 157"/>
              <a:gd name="T82" fmla="*/ 61592 w 252"/>
              <a:gd name="T83" fmla="*/ 107101 h 157"/>
              <a:gd name="T84" fmla="*/ 419738 w 252"/>
              <a:gd name="T85" fmla="*/ 209644 h 157"/>
              <a:gd name="T86" fmla="*/ 458518 w 252"/>
              <a:gd name="T87" fmla="*/ 207365 h 157"/>
              <a:gd name="T88" fmla="*/ 244087 w 252"/>
              <a:gd name="T89" fmla="*/ 173184 h 157"/>
              <a:gd name="T90" fmla="*/ 54748 w 252"/>
              <a:gd name="T91" fmla="*/ 180020 h 157"/>
              <a:gd name="T92" fmla="*/ 88966 w 252"/>
              <a:gd name="T93" fmla="*/ 111658 h 157"/>
              <a:gd name="T94" fmla="*/ 431144 w 252"/>
              <a:gd name="T95" fmla="*/ 214201 h 157"/>
              <a:gd name="T96" fmla="*/ 396926 w 252"/>
              <a:gd name="T97" fmla="*/ 200529 h 157"/>
              <a:gd name="T98" fmla="*/ 29655 w 252"/>
              <a:gd name="T99" fmla="*/ 184578 h 157"/>
              <a:gd name="T100" fmla="*/ 47905 w 252"/>
              <a:gd name="T101" fmla="*/ 168627 h 157"/>
              <a:gd name="T102" fmla="*/ 408332 w 252"/>
              <a:gd name="T103" fmla="*/ 205086 h 157"/>
              <a:gd name="T104" fmla="*/ 287429 w 252"/>
              <a:gd name="T105" fmla="*/ 134446 h 157"/>
              <a:gd name="T106" fmla="*/ 150558 w 252"/>
              <a:gd name="T107" fmla="*/ 148118 h 157"/>
              <a:gd name="T108" fmla="*/ 451674 w 252"/>
              <a:gd name="T109" fmla="*/ 189135 h 157"/>
              <a:gd name="T110" fmla="*/ 107216 w 252"/>
              <a:gd name="T111" fmla="*/ 205086 h 157"/>
              <a:gd name="T112" fmla="*/ 310241 w 252"/>
              <a:gd name="T113" fmla="*/ 180020 h 157"/>
              <a:gd name="T114" fmla="*/ 166526 w 252"/>
              <a:gd name="T115" fmla="*/ 123052 h 157"/>
              <a:gd name="T116" fmla="*/ 426581 w 252"/>
              <a:gd name="T117" fmla="*/ 193693 h 157"/>
              <a:gd name="T118" fmla="*/ 456237 w 252"/>
              <a:gd name="T119" fmla="*/ 100265 h 157"/>
              <a:gd name="T120" fmla="*/ 218994 w 252"/>
              <a:gd name="T121" fmla="*/ 152676 h 157"/>
              <a:gd name="T122" fmla="*/ 66154 w 252"/>
              <a:gd name="T123" fmla="*/ 193693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9" fill="hold" grpId="0" nodeType="afterEffect">
                                  <p:stCondLst>
                                    <p:cond delay="0"/>
                                  </p:stCondLst>
                                  <p:childTnLst>
                                    <p:set>
                                      <p:cBhvr>
                                        <p:cTn id="11" dur="1" fill="hold">
                                          <p:stCondLst>
                                            <p:cond delay="0"/>
                                          </p:stCondLst>
                                        </p:cTn>
                                        <p:tgtEl>
                                          <p:spTgt spid="83"/>
                                        </p:tgtEl>
                                        <p:attrNameLst>
                                          <p:attrName>style.visibility</p:attrName>
                                        </p:attrNameLst>
                                      </p:cBhvr>
                                      <p:to>
                                        <p:strVal val="visible"/>
                                      </p:to>
                                    </p:set>
                                    <p:anim calcmode="lin" valueType="num">
                                      <p:cBhvr additive="base">
                                        <p:cTn id="12" dur="500" fill="hold"/>
                                        <p:tgtEl>
                                          <p:spTgt spid="83"/>
                                        </p:tgtEl>
                                        <p:attrNameLst>
                                          <p:attrName>ppt_x</p:attrName>
                                        </p:attrNameLst>
                                      </p:cBhvr>
                                      <p:tavLst>
                                        <p:tav tm="0">
                                          <p:val>
                                            <p:strVal val="0-#ppt_w/2"/>
                                          </p:val>
                                        </p:tav>
                                        <p:tav tm="100000">
                                          <p:val>
                                            <p:strVal val="#ppt_x"/>
                                          </p:val>
                                        </p:tav>
                                      </p:tavLst>
                                    </p:anim>
                                    <p:anim calcmode="lin" valueType="num">
                                      <p:cBhvr additive="base">
                                        <p:cTn id="13" dur="500" fill="hold"/>
                                        <p:tgtEl>
                                          <p:spTgt spid="83"/>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par>
                          <p:cTn id="18" fill="hold">
                            <p:stCondLst>
                              <p:cond delay="1500"/>
                            </p:stCondLst>
                            <p:childTnLst>
                              <p:par>
                                <p:cTn id="19" presetID="2" presetClass="entr" presetSubtype="9" fill="hold" grpId="0" nodeType="after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0-#ppt_w/2"/>
                                          </p:val>
                                        </p:tav>
                                        <p:tav tm="100000">
                                          <p:val>
                                            <p:strVal val="#ppt_x"/>
                                          </p:val>
                                        </p:tav>
                                      </p:tavLst>
                                    </p:anim>
                                    <p:anim calcmode="lin" valueType="num">
                                      <p:cBhvr additive="base">
                                        <p:cTn id="22" dur="500" fill="hold"/>
                                        <p:tgtEl>
                                          <p:spTgt spid="152"/>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down)">
                                      <p:cBhvr>
                                        <p:cTn id="26" dur="500"/>
                                        <p:tgtEl>
                                          <p:spTgt spid="3"/>
                                        </p:tgtEl>
                                      </p:cBhvr>
                                    </p:animEffect>
                                  </p:childTnLst>
                                </p:cTn>
                              </p:par>
                            </p:childTnLst>
                          </p:cTn>
                        </p:par>
                        <p:par>
                          <p:cTn id="27" fill="hold">
                            <p:stCondLst>
                              <p:cond delay="2500"/>
                            </p:stCondLst>
                            <p:childTnLst>
                              <p:par>
                                <p:cTn id="28" presetID="2" presetClass="entr" presetSubtype="9" fill="hold" grpId="0" nodeType="afterEffect">
                                  <p:stCondLst>
                                    <p:cond delay="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500" fill="hold"/>
                                        <p:tgtEl>
                                          <p:spTgt spid="221"/>
                                        </p:tgtEl>
                                        <p:attrNameLst>
                                          <p:attrName>ppt_x</p:attrName>
                                        </p:attrNameLst>
                                      </p:cBhvr>
                                      <p:tavLst>
                                        <p:tav tm="0">
                                          <p:val>
                                            <p:strVal val="0-#ppt_w/2"/>
                                          </p:val>
                                        </p:tav>
                                        <p:tav tm="100000">
                                          <p:val>
                                            <p:strVal val="#ppt_x"/>
                                          </p:val>
                                        </p:tav>
                                      </p:tavLst>
                                    </p:anim>
                                    <p:anim calcmode="lin" valueType="num">
                                      <p:cBhvr additive="base">
                                        <p:cTn id="31" dur="500" fill="hold"/>
                                        <p:tgtEl>
                                          <p:spTgt spid="221"/>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1" accel="36000" fill="hold" grpId="0" nodeType="afterEffect">
                                  <p:stCondLst>
                                    <p:cond delay="0"/>
                                  </p:stCondLst>
                                  <p:childTnLst>
                                    <p:set>
                                      <p:cBhvr>
                                        <p:cTn id="34" dur="1" fill="hold">
                                          <p:stCondLst>
                                            <p:cond delay="0"/>
                                          </p:stCondLst>
                                        </p:cTn>
                                        <p:tgtEl>
                                          <p:spTgt spid="383"/>
                                        </p:tgtEl>
                                        <p:attrNameLst>
                                          <p:attrName>style.visibility</p:attrName>
                                        </p:attrNameLst>
                                      </p:cBhvr>
                                      <p:to>
                                        <p:strVal val="visible"/>
                                      </p:to>
                                    </p:set>
                                    <p:anim calcmode="lin" valueType="num">
                                      <p:cBhvr additive="base">
                                        <p:cTn id="35" dur="500" fill="hold"/>
                                        <p:tgtEl>
                                          <p:spTgt spid="383"/>
                                        </p:tgtEl>
                                        <p:attrNameLst>
                                          <p:attrName>ppt_x</p:attrName>
                                        </p:attrNameLst>
                                      </p:cBhvr>
                                      <p:tavLst>
                                        <p:tav tm="0">
                                          <p:val>
                                            <p:strVal val="#ppt_x"/>
                                          </p:val>
                                        </p:tav>
                                        <p:tav tm="100000">
                                          <p:val>
                                            <p:strVal val="#ppt_x"/>
                                          </p:val>
                                        </p:tav>
                                      </p:tavLst>
                                    </p:anim>
                                    <p:anim calcmode="lin" valueType="num">
                                      <p:cBhvr additive="base">
                                        <p:cTn id="36" dur="500" fill="hold"/>
                                        <p:tgtEl>
                                          <p:spTgt spid="383"/>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14" presetClass="entr" presetSubtype="10" fill="hold" grpId="0" nodeType="afterEffect">
                                  <p:stCondLst>
                                    <p:cond delay="0"/>
                                  </p:stCondLst>
                                  <p:childTnLst>
                                    <p:set>
                                      <p:cBhvr>
                                        <p:cTn id="39" dur="1" fill="hold">
                                          <p:stCondLst>
                                            <p:cond delay="0"/>
                                          </p:stCondLst>
                                        </p:cTn>
                                        <p:tgtEl>
                                          <p:spTgt spid="290"/>
                                        </p:tgtEl>
                                        <p:attrNameLst>
                                          <p:attrName>style.visibility</p:attrName>
                                        </p:attrNameLst>
                                      </p:cBhvr>
                                      <p:to>
                                        <p:strVal val="visible"/>
                                      </p:to>
                                    </p:set>
                                    <p:animEffect transition="in" filter="randombar(horizontal)">
                                      <p:cBhvr>
                                        <p:cTn id="40" dur="500"/>
                                        <p:tgtEl>
                                          <p:spTgt spid="290"/>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down)">
                                      <p:cBhvr>
                                        <p:cTn id="44" dur="500"/>
                                        <p:tgtEl>
                                          <p:spTgt spid="7"/>
                                        </p:tgtEl>
                                      </p:cBhvr>
                                    </p:animEffect>
                                  </p:childTnLst>
                                </p:cTn>
                              </p:par>
                            </p:childTnLst>
                          </p:cTn>
                        </p:par>
                        <p:par>
                          <p:cTn id="45" fill="hold">
                            <p:stCondLst>
                              <p:cond delay="4500"/>
                            </p:stCondLst>
                            <p:childTnLst>
                              <p:par>
                                <p:cTn id="46" presetID="2" presetClass="entr" presetSubtype="1" accel="36000"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 calcmode="lin" valueType="num">
                                      <p:cBhvr additive="base">
                                        <p:cTn id="48" dur="500" fill="hold"/>
                                        <p:tgtEl>
                                          <p:spTgt spid="5"/>
                                        </p:tgtEl>
                                        <p:attrNameLst>
                                          <p:attrName>ppt_x</p:attrName>
                                        </p:attrNameLst>
                                      </p:cBhvr>
                                      <p:tavLst>
                                        <p:tav tm="0">
                                          <p:val>
                                            <p:strVal val="#ppt_x"/>
                                          </p:val>
                                        </p:tav>
                                        <p:tav tm="100000">
                                          <p:val>
                                            <p:strVal val="#ppt_x"/>
                                          </p:val>
                                        </p:tav>
                                      </p:tavLst>
                                    </p:anim>
                                    <p:anim calcmode="lin" valueType="num">
                                      <p:cBhvr additive="base">
                                        <p:cTn id="49"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52" grpId="0"/>
      <p:bldP spid="221" grpId="0"/>
      <p:bldP spid="290" grpId="0"/>
      <p:bldP spid="38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335997" y="3136613"/>
            <a:ext cx="7520007" cy="769441"/>
          </a:xfrm>
          <a:prstGeom prst="rect">
            <a:avLst/>
          </a:prstGeom>
        </p:spPr>
        <p:txBody>
          <a:bodyPr wrap="none">
            <a:spAutoFit/>
          </a:bodyPr>
          <a:lstStyle/>
          <a:p>
            <a:pPr algn="ctr" fontAlgn="auto">
              <a:spcBef>
                <a:spcPts val="0"/>
              </a:spcBef>
              <a:spcAft>
                <a:spcPts val="0"/>
              </a:spcAft>
              <a:defRPr/>
            </a:pPr>
            <a:r>
              <a:rPr lang="zh-CN" altLang="en-US" sz="4400" b="1" dirty="0">
                <a:blipFill>
                  <a:blip r:embed="rId3"/>
                  <a:stretch>
                    <a:fillRect/>
                  </a:stretch>
                </a:blipFill>
                <a:latin typeface="+mn-lt"/>
                <a:ea typeface="+mn-ea"/>
              </a:rPr>
              <a:t>在此输入具有重要的精炼文字</a:t>
            </a:r>
          </a:p>
        </p:txBody>
      </p:sp>
      <p:sp>
        <p:nvSpPr>
          <p:cNvPr id="2" name="Freeform 376"/>
          <p:cNvSpPr>
            <a:spLocks noEditPoints="1"/>
          </p:cNvSpPr>
          <p:nvPr/>
        </p:nvSpPr>
        <p:spPr bwMode="auto">
          <a:xfrm>
            <a:off x="4868863" y="2646363"/>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4" name="Group 4"/>
          <p:cNvGrpSpPr>
            <a:grpSpLocks noChangeAspect="1"/>
          </p:cNvGrpSpPr>
          <p:nvPr/>
        </p:nvGrpSpPr>
        <p:grpSpPr bwMode="auto">
          <a:xfrm flipH="1">
            <a:off x="1373277" y="2160845"/>
            <a:ext cx="796925" cy="971550"/>
            <a:chOff x="2183" y="3502"/>
            <a:chExt cx="502" cy="612"/>
          </a:xfrm>
          <a:solidFill>
            <a:schemeClr val="accent6"/>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1" name="Freeform 9"/>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0"/>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1"/>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2"/>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00"/>
                                        <p:tgtEl>
                                          <p:spTgt spid="3"/>
                                        </p:tgtEl>
                                      </p:cBhvr>
                                    </p:animEffect>
                                  </p:childTnLst>
                                </p:cTn>
                              </p:par>
                              <p:par>
                                <p:cTn id="14" presetID="22" presetClass="entr" presetSubtype="2"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right)">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6" descr="F:\tao\2008051282157673副本.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42843" y="4133850"/>
            <a:ext cx="3051175" cy="27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文本框 215"/>
          <p:cNvSpPr txBox="1"/>
          <p:nvPr/>
        </p:nvSpPr>
        <p:spPr bwMode="auto">
          <a:xfrm>
            <a:off x="1840644" y="2079368"/>
            <a:ext cx="8510712" cy="1182375"/>
          </a:xfrm>
          <a:prstGeom prst="rect">
            <a:avLst/>
          </a:prstGeom>
          <a:noFill/>
          <a:ln>
            <a:noFill/>
          </a:ln>
        </p:spPr>
        <p:txBody>
          <a:bodyPr wrap="square">
            <a:spAutoFit/>
          </a:bodyPr>
          <a:lstStyle/>
          <a:p>
            <a:pPr algn="ctr" fontAlgn="auto">
              <a:lnSpc>
                <a:spcPts val="8500"/>
              </a:lnSpc>
              <a:spcBef>
                <a:spcPts val="0"/>
              </a:spcBef>
              <a:spcAft>
                <a:spcPts val="0"/>
              </a:spcAft>
              <a:defRPr/>
            </a:pPr>
            <a:r>
              <a:rPr lang="zh-CN" altLang="en-US" sz="8000" b="1" dirty="0">
                <a:blipFill>
                  <a:blip r:embed="rId4"/>
                  <a:stretch>
                    <a:fillRect/>
                  </a:stretch>
                </a:blipFill>
                <a:latin typeface="+mj-ea"/>
                <a:ea typeface="+mj-ea"/>
              </a:rPr>
              <a:t>谢谢观看</a:t>
            </a:r>
          </a:p>
        </p:txBody>
      </p:sp>
      <p:pic>
        <p:nvPicPr>
          <p:cNvPr id="12" name="Picture 16" descr="F:\tao\2008051282157673副本.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294" y="117475"/>
            <a:ext cx="1891906" cy="1689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文本框 2727"/>
          <p:cNvSpPr txBox="1"/>
          <p:nvPr/>
        </p:nvSpPr>
        <p:spPr>
          <a:xfrm>
            <a:off x="4202698" y="3225046"/>
            <a:ext cx="3786604" cy="400110"/>
          </a:xfrm>
          <a:prstGeom prst="rect">
            <a:avLst/>
          </a:prstGeom>
          <a:noFill/>
        </p:spPr>
        <p:txBody>
          <a:bodyPr>
            <a:spAutoFit/>
          </a:bodyPr>
          <a:lstStyle/>
          <a:p>
            <a:pPr algn="ctr" fontAlgn="auto">
              <a:spcBef>
                <a:spcPts val="0"/>
              </a:spcBef>
              <a:spcAft>
                <a:spcPts val="0"/>
              </a:spcAft>
              <a:defRPr/>
            </a:pPr>
            <a:r>
              <a:rPr lang="zh-CN" altLang="en-US" sz="2000" b="1" dirty="0">
                <a:solidFill>
                  <a:schemeClr val="accent6"/>
                </a:solidFill>
                <a:latin typeface="+mn-lt"/>
                <a:ea typeface="+mn-ea"/>
              </a:rPr>
              <a:t>点击输入您的描述文字</a:t>
            </a:r>
          </a:p>
        </p:txBody>
      </p:sp>
      <p:sp>
        <p:nvSpPr>
          <p:cNvPr id="14" name="TextBox 13"/>
          <p:cNvSpPr txBox="1"/>
          <p:nvPr/>
        </p:nvSpPr>
        <p:spPr>
          <a:xfrm>
            <a:off x="3159940" y="3917006"/>
            <a:ext cx="5872120" cy="646331"/>
          </a:xfrm>
          <a:prstGeom prst="rect">
            <a:avLst/>
          </a:prstGeom>
          <a:noFill/>
        </p:spPr>
        <p:txBody>
          <a:bodyPr wrap="none" rtlCol="0">
            <a:spAutoFit/>
          </a:bodyPr>
          <a:lstStyle/>
          <a:p>
            <a:r>
              <a:rPr lang="zh-CN" altLang="en-US" dirty="0">
                <a:blipFill>
                  <a:blip r:embed="rId4"/>
                  <a:stretch>
                    <a:fillRect/>
                  </a:stretch>
                </a:blipFill>
                <a:latin typeface="+mj-ea"/>
                <a:ea typeface="+mj-ea"/>
              </a:rPr>
              <a:t>适用于教育</a:t>
            </a:r>
            <a:r>
              <a:rPr lang="en-US" altLang="zh-CN" dirty="0">
                <a:blipFill>
                  <a:blip r:embed="rId4"/>
                  <a:stretch>
                    <a:fillRect/>
                  </a:stretch>
                </a:blipFill>
                <a:latin typeface="+mj-ea"/>
                <a:ea typeface="+mj-ea"/>
              </a:rPr>
              <a:t>/</a:t>
            </a:r>
            <a:r>
              <a:rPr lang="zh-CN" altLang="en-US" dirty="0">
                <a:blipFill>
                  <a:blip r:embed="rId4"/>
                  <a:stretch>
                    <a:fillRect/>
                  </a:stretch>
                </a:blipFill>
                <a:latin typeface="+mj-ea"/>
                <a:ea typeface="+mj-ea"/>
              </a:rPr>
              <a:t>教学培训、教学课件、小学说课、中学说课</a:t>
            </a:r>
          </a:p>
          <a:p>
            <a:endParaRPr lang="zh-CN" altLang="en-US" dirty="0">
              <a:latin typeface="+mj-ea"/>
              <a:ea typeface="+mj-ea"/>
            </a:endParaRPr>
          </a:p>
        </p:txBody>
      </p:sp>
      <p:grpSp>
        <p:nvGrpSpPr>
          <p:cNvPr id="15" name="组合 14"/>
          <p:cNvGrpSpPr/>
          <p:nvPr/>
        </p:nvGrpSpPr>
        <p:grpSpPr bwMode="auto">
          <a:xfrm>
            <a:off x="937346" y="3710959"/>
            <a:ext cx="2304304" cy="2306336"/>
            <a:chOff x="4167731" y="1943317"/>
            <a:chExt cx="3600300" cy="3602682"/>
          </a:xfrm>
        </p:grpSpPr>
        <p:sp>
          <p:nvSpPr>
            <p:cNvPr id="16" name="直角三角形 15"/>
            <p:cNvSpPr/>
            <p:nvPr/>
          </p:nvSpPr>
          <p:spPr>
            <a:xfrm>
              <a:off x="5999630" y="1943317"/>
              <a:ext cx="934999"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7" name="直角三角形 16"/>
            <p:cNvSpPr/>
            <p:nvPr/>
          </p:nvSpPr>
          <p:spPr>
            <a:xfrm rot="5400000">
              <a:off x="6416434" y="3361182"/>
              <a:ext cx="934792"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8" name="直角三角形 17"/>
            <p:cNvSpPr/>
            <p:nvPr/>
          </p:nvSpPr>
          <p:spPr>
            <a:xfrm rot="10800000">
              <a:off x="5001134" y="3777987"/>
              <a:ext cx="934998" cy="1768012"/>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9" name="直角三角形 18"/>
            <p:cNvSpPr/>
            <p:nvPr/>
          </p:nvSpPr>
          <p:spPr>
            <a:xfrm rot="16200000">
              <a:off x="4584536" y="2359731"/>
              <a:ext cx="934793" cy="1768401"/>
            </a:xfrm>
            <a:prstGeom prst="rtTriangle">
              <a:avLst/>
            </a:prstGeom>
            <a:blipFill>
              <a:blip r:embed="rId6"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60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par>
                          <p:cTn id="15" fill="hold">
                            <p:stCondLst>
                              <p:cond delay="1000"/>
                            </p:stCondLst>
                            <p:childTnLst>
                              <p:par>
                                <p:cTn id="16" presetID="31" presetClass="entr" presetSubtype="0"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p:cTn id="18" dur="1000" fill="hold"/>
                                        <p:tgtEl>
                                          <p:spTgt spid="10"/>
                                        </p:tgtEl>
                                        <p:attrNameLst>
                                          <p:attrName>ppt_w</p:attrName>
                                        </p:attrNameLst>
                                      </p:cBhvr>
                                      <p:tavLst>
                                        <p:tav tm="0">
                                          <p:val>
                                            <p:fltVal val="0"/>
                                          </p:val>
                                        </p:tav>
                                        <p:tav tm="100000">
                                          <p:val>
                                            <p:strVal val="#ppt_w"/>
                                          </p:val>
                                        </p:tav>
                                      </p:tavLst>
                                    </p:anim>
                                    <p:anim calcmode="lin" valueType="num">
                                      <p:cBhvr>
                                        <p:cTn id="19" dur="1000" fill="hold"/>
                                        <p:tgtEl>
                                          <p:spTgt spid="10"/>
                                        </p:tgtEl>
                                        <p:attrNameLst>
                                          <p:attrName>ppt_h</p:attrName>
                                        </p:attrNameLst>
                                      </p:cBhvr>
                                      <p:tavLst>
                                        <p:tav tm="0">
                                          <p:val>
                                            <p:fltVal val="0"/>
                                          </p:val>
                                        </p:tav>
                                        <p:tav tm="100000">
                                          <p:val>
                                            <p:strVal val="#ppt_h"/>
                                          </p:val>
                                        </p:tav>
                                      </p:tavLst>
                                    </p:anim>
                                    <p:anim calcmode="lin" valueType="num">
                                      <p:cBhvr>
                                        <p:cTn id="20" dur="1000" fill="hold"/>
                                        <p:tgtEl>
                                          <p:spTgt spid="10"/>
                                        </p:tgtEl>
                                        <p:attrNameLst>
                                          <p:attrName>style.rotation</p:attrName>
                                        </p:attrNameLst>
                                      </p:cBhvr>
                                      <p:tavLst>
                                        <p:tav tm="0">
                                          <p:val>
                                            <p:fltVal val="90"/>
                                          </p:val>
                                        </p:tav>
                                        <p:tav tm="100000">
                                          <p:val>
                                            <p:fltVal val="0"/>
                                          </p:val>
                                        </p:tav>
                                      </p:tavLst>
                                    </p:anim>
                                    <p:animEffect transition="in" filter="fade">
                                      <p:cBhvr>
                                        <p:cTn id="21" dur="1000"/>
                                        <p:tgtEl>
                                          <p:spTgt spid="10"/>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11"/>
                                        </p:tgtEl>
                                        <p:attrNameLst>
                                          <p:attrName>style.visibility</p:attrName>
                                        </p:attrNameLst>
                                      </p:cBhvr>
                                      <p:to>
                                        <p:strVal val="visible"/>
                                      </p:to>
                                    </p:set>
                                    <p:anim calcmode="lin" valueType="num">
                                      <p:cBhvr>
                                        <p:cTn id="25"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11"/>
                                        </p:tgtEl>
                                        <p:attrNameLst>
                                          <p:attrName>ppt_y</p:attrName>
                                        </p:attrNameLst>
                                      </p:cBhvr>
                                      <p:tavLst>
                                        <p:tav tm="0">
                                          <p:val>
                                            <p:strVal val="#ppt_y"/>
                                          </p:val>
                                        </p:tav>
                                        <p:tav tm="100000">
                                          <p:val>
                                            <p:strVal val="#ppt_y"/>
                                          </p:val>
                                        </p:tav>
                                      </p:tavLst>
                                    </p:anim>
                                    <p:anim calcmode="lin" valueType="num">
                                      <p:cBhvr>
                                        <p:cTn id="27"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11"/>
                                        </p:tgtEl>
                                      </p:cBhvr>
                                    </p:animEffect>
                                  </p:childTnLst>
                                </p:cTn>
                              </p:par>
                            </p:childTnLst>
                          </p:cTn>
                        </p:par>
                        <p:par>
                          <p:cTn id="30" fill="hold">
                            <p:stCondLst>
                              <p:cond delay="2650"/>
                            </p:stCondLst>
                            <p:childTnLst>
                              <p:par>
                                <p:cTn id="31" presetID="2" presetClass="entr" presetSubtype="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1+#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childTnLst>
                          </p:cTn>
                        </p:par>
                        <p:par>
                          <p:cTn id="35" fill="hold">
                            <p:stCondLst>
                              <p:cond delay="3150"/>
                            </p:stCondLst>
                            <p:childTnLst>
                              <p:par>
                                <p:cTn id="36" presetID="41" presetClass="entr" presetSubtype="0" fill="hold" grpId="0" nodeType="afterEffect">
                                  <p:stCondLst>
                                    <p:cond delay="0"/>
                                  </p:stCondLst>
                                  <p:iterate type="lt">
                                    <p:tmPct val="10000"/>
                                  </p:iterate>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14"/>
                                        </p:tgtEl>
                                        <p:attrNameLst>
                                          <p:attrName>ppt_y</p:attrName>
                                        </p:attrNameLst>
                                      </p:cBhvr>
                                      <p:tavLst>
                                        <p:tav tm="0">
                                          <p:val>
                                            <p:strVal val="#ppt_y"/>
                                          </p:val>
                                        </p:tav>
                                        <p:tav tm="100000">
                                          <p:val>
                                            <p:strVal val="#ppt_y"/>
                                          </p:val>
                                        </p:tav>
                                      </p:tavLst>
                                    </p:anim>
                                    <p:anim calcmode="lin" valueType="num">
                                      <p:cBhvr>
                                        <p:cTn id="40"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14"/>
                                        </p:tgtEl>
                                      </p:cBhvr>
                                    </p:animEffect>
                                  </p:childTnLst>
                                </p:cTn>
                              </p:par>
                            </p:childTnLst>
                          </p:cTn>
                        </p:par>
                        <p:par>
                          <p:cTn id="43" fill="hold">
                            <p:stCondLst>
                              <p:cond delay="4849"/>
                            </p:stCondLst>
                            <p:childTnLst>
                              <p:par>
                                <p:cTn id="44" presetID="31" presetClass="entr" presetSubtype="0"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500" fill="hold"/>
                                        <p:tgtEl>
                                          <p:spTgt spid="15"/>
                                        </p:tgtEl>
                                        <p:attrNameLst>
                                          <p:attrName>ppt_w</p:attrName>
                                        </p:attrNameLst>
                                      </p:cBhvr>
                                      <p:tavLst>
                                        <p:tav tm="0">
                                          <p:val>
                                            <p:fltVal val="0"/>
                                          </p:val>
                                        </p:tav>
                                        <p:tav tm="100000">
                                          <p:val>
                                            <p:strVal val="#ppt_w"/>
                                          </p:val>
                                        </p:tav>
                                      </p:tavLst>
                                    </p:anim>
                                    <p:anim calcmode="lin" valueType="num">
                                      <p:cBhvr>
                                        <p:cTn id="47" dur="500" fill="hold"/>
                                        <p:tgtEl>
                                          <p:spTgt spid="15"/>
                                        </p:tgtEl>
                                        <p:attrNameLst>
                                          <p:attrName>ppt_h</p:attrName>
                                        </p:attrNameLst>
                                      </p:cBhvr>
                                      <p:tavLst>
                                        <p:tav tm="0">
                                          <p:val>
                                            <p:fltVal val="0"/>
                                          </p:val>
                                        </p:tav>
                                        <p:tav tm="100000">
                                          <p:val>
                                            <p:strVal val="#ppt_h"/>
                                          </p:val>
                                        </p:tav>
                                      </p:tavLst>
                                    </p:anim>
                                    <p:anim calcmode="lin" valueType="num">
                                      <p:cBhvr>
                                        <p:cTn id="48" dur="500" fill="hold"/>
                                        <p:tgtEl>
                                          <p:spTgt spid="15"/>
                                        </p:tgtEl>
                                        <p:attrNameLst>
                                          <p:attrName>style.rotation</p:attrName>
                                        </p:attrNameLst>
                                      </p:cBhvr>
                                      <p:tavLst>
                                        <p:tav tm="0">
                                          <p:val>
                                            <p:fltVal val="90"/>
                                          </p:val>
                                        </p:tav>
                                        <p:tav tm="100000">
                                          <p:val>
                                            <p:fltVal val="0"/>
                                          </p:val>
                                        </p:tav>
                                      </p:tavLst>
                                    </p:anim>
                                    <p:animEffect transition="in" filter="fade">
                                      <p:cBhvr>
                                        <p:cTn id="4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218"/>
          <p:cNvGrpSpPr/>
          <p:nvPr/>
        </p:nvGrpSpPr>
        <p:grpSpPr bwMode="auto">
          <a:xfrm>
            <a:off x="3960813" y="2071688"/>
            <a:ext cx="4270375" cy="1592262"/>
            <a:chOff x="3961234" y="2071397"/>
            <a:chExt cx="4269532" cy="1592263"/>
          </a:xfrm>
        </p:grpSpPr>
        <p:grpSp>
          <p:nvGrpSpPr>
            <p:cNvPr id="4101" name="组合 180"/>
            <p:cNvGrpSpPr/>
            <p:nvPr/>
          </p:nvGrpSpPr>
          <p:grpSpPr bwMode="auto">
            <a:xfrm>
              <a:off x="3961234" y="2071397"/>
              <a:ext cx="550751" cy="1592263"/>
              <a:chOff x="2022477" y="5602288"/>
              <a:chExt cx="500683" cy="1592263"/>
            </a:xfrm>
          </p:grpSpPr>
          <p:sp>
            <p:nvSpPr>
              <p:cNvPr id="182" name="Freeform 270"/>
              <p:cNvSpPr/>
              <p:nvPr/>
            </p:nvSpPr>
            <p:spPr bwMode="auto">
              <a:xfrm>
                <a:off x="2034019" y="6632576"/>
                <a:ext cx="489141"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3" name="Freeform 271"/>
              <p:cNvSpPr/>
              <p:nvPr/>
            </p:nvSpPr>
            <p:spPr bwMode="auto">
              <a:xfrm>
                <a:off x="2022477" y="5624513"/>
                <a:ext cx="444412" cy="1190626"/>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4" name="Freeform 272"/>
              <p:cNvSpPr>
                <a:spLocks noEditPoints="1"/>
              </p:cNvSpPr>
              <p:nvPr/>
            </p:nvSpPr>
            <p:spPr bwMode="auto">
              <a:xfrm>
                <a:off x="2025362" y="5602288"/>
                <a:ext cx="487699"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5" name="Freeform 273"/>
              <p:cNvSpPr>
                <a:spLocks noEditPoints="1"/>
              </p:cNvSpPr>
              <p:nvPr/>
            </p:nvSpPr>
            <p:spPr bwMode="auto">
              <a:xfrm>
                <a:off x="2025362" y="5618163"/>
                <a:ext cx="473270" cy="1504951"/>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6" name="Freeform 274"/>
              <p:cNvSpPr>
                <a:spLocks noEditPoints="1"/>
              </p:cNvSpPr>
              <p:nvPr/>
            </p:nvSpPr>
            <p:spPr bwMode="auto">
              <a:xfrm>
                <a:off x="2071534" y="5618163"/>
                <a:ext cx="421326" cy="1498601"/>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7" name="Freeform 275"/>
              <p:cNvSpPr>
                <a:spLocks noEditPoints="1"/>
              </p:cNvSpPr>
              <p:nvPr/>
            </p:nvSpPr>
            <p:spPr bwMode="auto">
              <a:xfrm>
                <a:off x="2065763" y="5640388"/>
                <a:ext cx="42998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nvGrpSpPr>
            <p:cNvPr id="4102" name="组合 217"/>
            <p:cNvGrpSpPr/>
            <p:nvPr/>
          </p:nvGrpSpPr>
          <p:grpSpPr bwMode="auto">
            <a:xfrm>
              <a:off x="4669860" y="3106246"/>
              <a:ext cx="3414571" cy="463550"/>
              <a:chOff x="4564815" y="3106246"/>
              <a:chExt cx="3414571" cy="463550"/>
            </a:xfrm>
          </p:grpSpPr>
          <p:grpSp>
            <p:nvGrpSpPr>
              <p:cNvPr id="4104" name="组合 188"/>
              <p:cNvGrpSpPr/>
              <p:nvPr/>
            </p:nvGrpSpPr>
            <p:grpSpPr bwMode="auto">
              <a:xfrm>
                <a:off x="4564815" y="3106246"/>
                <a:ext cx="1715030" cy="463550"/>
                <a:chOff x="4819121" y="3552825"/>
                <a:chExt cx="1715030" cy="463550"/>
              </a:xfrm>
            </p:grpSpPr>
            <p:grpSp>
              <p:nvGrpSpPr>
                <p:cNvPr id="4118" name="组合 189"/>
                <p:cNvGrpSpPr/>
                <p:nvPr/>
              </p:nvGrpSpPr>
              <p:grpSpPr bwMode="auto">
                <a:xfrm>
                  <a:off x="5657850" y="3552825"/>
                  <a:ext cx="876301" cy="463550"/>
                  <a:chOff x="5656263" y="3198813"/>
                  <a:chExt cx="876301" cy="463550"/>
                </a:xfrm>
              </p:grpSpPr>
              <p:sp>
                <p:nvSpPr>
                  <p:cNvPr id="4125"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6"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7"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8"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9"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19" name="组合 190"/>
                <p:cNvGrpSpPr/>
                <p:nvPr/>
              </p:nvGrpSpPr>
              <p:grpSpPr bwMode="auto">
                <a:xfrm>
                  <a:off x="4819121" y="3552825"/>
                  <a:ext cx="876301" cy="463550"/>
                  <a:chOff x="5656263" y="3198813"/>
                  <a:chExt cx="876301" cy="463550"/>
                </a:xfrm>
              </p:grpSpPr>
              <p:sp>
                <p:nvSpPr>
                  <p:cNvPr id="4120"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1"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2"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3"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24"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4105" name="组合 201"/>
              <p:cNvGrpSpPr/>
              <p:nvPr/>
            </p:nvGrpSpPr>
            <p:grpSpPr bwMode="auto">
              <a:xfrm>
                <a:off x="6264356" y="3106246"/>
                <a:ext cx="1715030" cy="463550"/>
                <a:chOff x="4819121" y="3552825"/>
                <a:chExt cx="1715030" cy="463550"/>
              </a:xfrm>
            </p:grpSpPr>
            <p:grpSp>
              <p:nvGrpSpPr>
                <p:cNvPr id="4106" name="组合 202"/>
                <p:cNvGrpSpPr/>
                <p:nvPr/>
              </p:nvGrpSpPr>
              <p:grpSpPr bwMode="auto">
                <a:xfrm>
                  <a:off x="5657850" y="3552825"/>
                  <a:ext cx="876301" cy="463550"/>
                  <a:chOff x="5656263" y="3198813"/>
                  <a:chExt cx="876301" cy="463550"/>
                </a:xfrm>
              </p:grpSpPr>
              <p:sp>
                <p:nvSpPr>
                  <p:cNvPr id="4113"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4"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5"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6"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7"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07" name="组合 203"/>
                <p:cNvGrpSpPr/>
                <p:nvPr/>
              </p:nvGrpSpPr>
              <p:grpSpPr bwMode="auto">
                <a:xfrm>
                  <a:off x="4819121" y="3552825"/>
                  <a:ext cx="876301" cy="463550"/>
                  <a:chOff x="5656263" y="3198813"/>
                  <a:chExt cx="876301" cy="463550"/>
                </a:xfrm>
              </p:grpSpPr>
              <p:sp>
                <p:nvSpPr>
                  <p:cNvPr id="4108"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09"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0"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1"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12"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523526" y="2109497"/>
              <a:ext cx="3707240" cy="923331"/>
            </a:xfrm>
            <a:prstGeom prst="rect">
              <a:avLst/>
            </a:prstGeom>
            <a:noFill/>
            <a:ln>
              <a:noFill/>
            </a:ln>
          </p:spPr>
          <p:txBody>
            <a:bodyPr>
              <a:spAutoFit/>
            </a:bodyPr>
            <a:lstStyle/>
            <a:p>
              <a:pPr fontAlgn="auto">
                <a:spcBef>
                  <a:spcPts val="0"/>
                </a:spcBef>
                <a:spcAft>
                  <a:spcPts val="0"/>
                </a:spcAft>
                <a:defRPr/>
              </a:pPr>
              <a:r>
                <a:rPr lang="zh-CN" altLang="en-US" sz="5400" b="1" dirty="0">
                  <a:blipFill>
                    <a:blip r:embed="rId3"/>
                    <a:stretch>
                      <a:fillRect/>
                    </a:stretch>
                  </a:blipFill>
                  <a:latin typeface="微软雅黑" panose="020B0503020204020204" pitchFamily="34" charset="-122"/>
                  <a:ea typeface="微软雅黑" panose="020B0503020204020204" pitchFamily="34" charset="-122"/>
                </a:rPr>
                <a:t>请输入标题</a:t>
              </a:r>
            </a:p>
          </p:txBody>
        </p:sp>
      </p:grpSp>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zh-CN" altLang="en-US" sz="2000" dirty="0">
              <a:blipFill dpi="0" rotWithShape="1">
                <a:blip r:embed="rId3"/>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Effect transition="in" filter="fade">
                                      <p:cBhvr>
                                        <p:cTn id="11" dur="1000"/>
                                        <p:tgtEl>
                                          <p:spTgt spid="220"/>
                                        </p:tgtEl>
                                      </p:cBhvr>
                                    </p:animEffect>
                                    <p:anim calcmode="lin" valueType="num">
                                      <p:cBhvr>
                                        <p:cTn id="12" dur="1000" fill="hold"/>
                                        <p:tgtEl>
                                          <p:spTgt spid="220"/>
                                        </p:tgtEl>
                                        <p:attrNameLst>
                                          <p:attrName>ppt_x</p:attrName>
                                        </p:attrNameLst>
                                      </p:cBhvr>
                                      <p:tavLst>
                                        <p:tav tm="0">
                                          <p:val>
                                            <p:strVal val="#ppt_x"/>
                                          </p:val>
                                        </p:tav>
                                        <p:tav tm="100000">
                                          <p:val>
                                            <p:strVal val="#ppt_x"/>
                                          </p:val>
                                        </p:tav>
                                      </p:tavLst>
                                    </p:anim>
                                    <p:anim calcmode="lin" valueType="num">
                                      <p:cBhvr>
                                        <p:cTn id="13" dur="1000" fill="hold"/>
                                        <p:tgtEl>
                                          <p:spTgt spid="22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221"/>
                                        </p:tgtEl>
                                        <p:attrNameLst>
                                          <p:attrName>style.visibility</p:attrName>
                                        </p:attrNameLst>
                                      </p:cBhvr>
                                      <p:to>
                                        <p:strVal val="visible"/>
                                      </p:to>
                                    </p:set>
                                    <p:animEffect transition="in" filter="fade">
                                      <p:cBhvr>
                                        <p:cTn id="17" dur="1000"/>
                                        <p:tgtEl>
                                          <p:spTgt spid="221"/>
                                        </p:tgtEl>
                                      </p:cBhvr>
                                    </p:animEffect>
                                    <p:anim calcmode="lin" valueType="num">
                                      <p:cBhvr>
                                        <p:cTn id="18" dur="1000" fill="hold"/>
                                        <p:tgtEl>
                                          <p:spTgt spid="221"/>
                                        </p:tgtEl>
                                        <p:attrNameLst>
                                          <p:attrName>ppt_x</p:attrName>
                                        </p:attrNameLst>
                                      </p:cBhvr>
                                      <p:tavLst>
                                        <p:tav tm="0">
                                          <p:val>
                                            <p:strVal val="#ppt_x"/>
                                          </p:val>
                                        </p:tav>
                                        <p:tav tm="100000">
                                          <p:val>
                                            <p:strVal val="#ppt_x"/>
                                          </p:val>
                                        </p:tav>
                                      </p:tavLst>
                                    </p:anim>
                                    <p:anim calcmode="lin" valueType="num">
                                      <p:cBhvr>
                                        <p:cTn id="19" dur="1000" fill="hold"/>
                                        <p:tgtEl>
                                          <p:spTgt spid="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563"/>
          <p:cNvGrpSpPr/>
          <p:nvPr/>
        </p:nvGrpSpPr>
        <p:grpSpPr>
          <a:xfrm>
            <a:off x="1873952" y="1977338"/>
            <a:ext cx="692943" cy="544900"/>
            <a:chOff x="2049463" y="2262188"/>
            <a:chExt cx="884237" cy="695325"/>
          </a:xfrm>
          <a:solidFill>
            <a:schemeClr val="accent6"/>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4" name="Group 13"/>
          <p:cNvGrpSpPr>
            <a:grpSpLocks noChangeAspect="1"/>
          </p:cNvGrpSpPr>
          <p:nvPr/>
        </p:nvGrpSpPr>
        <p:grpSpPr bwMode="auto">
          <a:xfrm>
            <a:off x="1873952" y="4017880"/>
            <a:ext cx="686723" cy="607103"/>
            <a:chOff x="3087" y="1503"/>
            <a:chExt cx="552" cy="488"/>
          </a:xfrm>
          <a:solidFill>
            <a:srgbClr val="FFC000"/>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5" name="Group 27"/>
          <p:cNvGrpSpPr>
            <a:grpSpLocks noChangeAspect="1"/>
          </p:cNvGrpSpPr>
          <p:nvPr/>
        </p:nvGrpSpPr>
        <p:grpSpPr bwMode="auto">
          <a:xfrm>
            <a:off x="6621386" y="1877192"/>
            <a:ext cx="480209" cy="692944"/>
            <a:chOff x="4407" y="1434"/>
            <a:chExt cx="386" cy="557"/>
          </a:xfrm>
          <a:solidFill>
            <a:srgbClr val="FFC000"/>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6" name="Group 33"/>
          <p:cNvGrpSpPr>
            <a:grpSpLocks noChangeAspect="1"/>
          </p:cNvGrpSpPr>
          <p:nvPr/>
        </p:nvGrpSpPr>
        <p:grpSpPr bwMode="auto">
          <a:xfrm>
            <a:off x="6584980" y="4022234"/>
            <a:ext cx="686723" cy="598394"/>
            <a:chOff x="6122" y="1679"/>
            <a:chExt cx="552" cy="481"/>
          </a:xfrm>
          <a:solidFill>
            <a:schemeClr val="accent6"/>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2726" name="文本框 2725"/>
          <p:cNvSpPr txBox="1"/>
          <p:nvPr/>
        </p:nvSpPr>
        <p:spPr>
          <a:xfrm>
            <a:off x="2731111"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28" name="文本框 2727"/>
          <p:cNvSpPr txBox="1"/>
          <p:nvPr/>
        </p:nvSpPr>
        <p:spPr>
          <a:xfrm>
            <a:off x="1855293"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0" name="文本框 2729"/>
          <p:cNvSpPr txBox="1"/>
          <p:nvPr/>
        </p:nvSpPr>
        <p:spPr>
          <a:xfrm>
            <a:off x="6509598" y="265232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1" name="文本框 2730"/>
          <p:cNvSpPr txBox="1"/>
          <p:nvPr/>
        </p:nvSpPr>
        <p:spPr>
          <a:xfrm>
            <a:off x="1855293"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2" name="文本框 2731"/>
          <p:cNvSpPr txBox="1"/>
          <p:nvPr/>
        </p:nvSpPr>
        <p:spPr>
          <a:xfrm>
            <a:off x="6509598" y="4681689"/>
            <a:ext cx="3786604"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输入描述性文字输入描述性文字输入描述性文字输入描述性文字输入描述性文字输入描述性文字</a:t>
            </a:r>
          </a:p>
        </p:txBody>
      </p:sp>
      <p:sp>
        <p:nvSpPr>
          <p:cNvPr id="2733" name="文本框 2732"/>
          <p:cNvSpPr txBox="1"/>
          <p:nvPr/>
        </p:nvSpPr>
        <p:spPr>
          <a:xfrm>
            <a:off x="2731111"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34" name="文本框 2733"/>
          <p:cNvSpPr txBox="1"/>
          <p:nvPr/>
        </p:nvSpPr>
        <p:spPr>
          <a:xfrm>
            <a:off x="7462470" y="4029044"/>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sp>
        <p:nvSpPr>
          <p:cNvPr id="2735" name="文本框 2734"/>
          <p:cNvSpPr txBox="1"/>
          <p:nvPr/>
        </p:nvSpPr>
        <p:spPr>
          <a:xfrm>
            <a:off x="7394374" y="1957401"/>
            <a:ext cx="1898395" cy="584775"/>
          </a:xfrm>
          <a:prstGeom prst="rect">
            <a:avLst/>
          </a:prstGeom>
          <a:noFill/>
        </p:spPr>
        <p:txBody>
          <a:bodyPr>
            <a:spAutoFit/>
          </a:bodyPr>
          <a:lstStyle/>
          <a:p>
            <a:pPr fontAlgn="auto">
              <a:spcBef>
                <a:spcPts val="0"/>
              </a:spcBef>
              <a:spcAft>
                <a:spcPts val="0"/>
              </a:spcAft>
              <a:defRPr/>
            </a:pPr>
            <a:r>
              <a:rPr lang="zh-CN" altLang="en-US" sz="3200" b="1" dirty="0">
                <a:blipFill>
                  <a:blip r:embed="rId3"/>
                  <a:stretch>
                    <a:fillRect/>
                  </a:stretch>
                </a:blipFill>
                <a:latin typeface="+mn-lt"/>
                <a:ea typeface="+mn-ea"/>
              </a:rPr>
              <a:t>输入标题</a:t>
            </a:r>
          </a:p>
        </p:txBody>
      </p:sp>
      <p:grpSp>
        <p:nvGrpSpPr>
          <p:cNvPr id="51" name="组合 16"/>
          <p:cNvGrpSpPr/>
          <p:nvPr/>
        </p:nvGrpSpPr>
        <p:grpSpPr bwMode="auto">
          <a:xfrm>
            <a:off x="4870449" y="807919"/>
            <a:ext cx="2451100" cy="668337"/>
            <a:chOff x="4870946" y="534413"/>
            <a:chExt cx="2450109" cy="668912"/>
          </a:xfrm>
        </p:grpSpPr>
        <p:sp>
          <p:nvSpPr>
            <p:cNvPr id="52"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3" name="矩形 52"/>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250" fill="hold"/>
                                        <p:tgtEl>
                                          <p:spTgt spid="51"/>
                                        </p:tgtEl>
                                        <p:attrNameLst>
                                          <p:attrName>ppt_x</p:attrName>
                                        </p:attrNameLst>
                                      </p:cBhvr>
                                      <p:tavLst>
                                        <p:tav tm="0">
                                          <p:val>
                                            <p:strVal val="0-#ppt_w/2"/>
                                          </p:val>
                                        </p:tav>
                                        <p:tav tm="100000">
                                          <p:val>
                                            <p:strVal val="#ppt_x"/>
                                          </p:val>
                                        </p:tav>
                                      </p:tavLst>
                                    </p:anim>
                                    <p:anim calcmode="lin" valueType="num">
                                      <p:cBhvr additive="base">
                                        <p:cTn id="8" dur="250" fill="hold"/>
                                        <p:tgtEl>
                                          <p:spTgt spid="5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250" fill="hold"/>
                                        <p:tgtEl>
                                          <p:spTgt spid="3"/>
                                        </p:tgtEl>
                                        <p:attrNameLst>
                                          <p:attrName>ppt_w</p:attrName>
                                        </p:attrNameLst>
                                      </p:cBhvr>
                                      <p:tavLst>
                                        <p:tav tm="0">
                                          <p:val>
                                            <p:fltVal val="0"/>
                                          </p:val>
                                        </p:tav>
                                        <p:tav tm="100000">
                                          <p:val>
                                            <p:strVal val="#ppt_w"/>
                                          </p:val>
                                        </p:tav>
                                      </p:tavLst>
                                    </p:anim>
                                    <p:anim calcmode="lin" valueType="num">
                                      <p:cBhvr>
                                        <p:cTn id="13" dur="250" fill="hold"/>
                                        <p:tgtEl>
                                          <p:spTgt spid="3"/>
                                        </p:tgtEl>
                                        <p:attrNameLst>
                                          <p:attrName>ppt_h</p:attrName>
                                        </p:attrNameLst>
                                      </p:cBhvr>
                                      <p:tavLst>
                                        <p:tav tm="0">
                                          <p:val>
                                            <p:fltVal val="0"/>
                                          </p:val>
                                        </p:tav>
                                        <p:tav tm="100000">
                                          <p:val>
                                            <p:strVal val="#ppt_h"/>
                                          </p:val>
                                        </p:tav>
                                      </p:tavLst>
                                    </p:anim>
                                    <p:animEffect transition="in" filter="fade">
                                      <p:cBhvr>
                                        <p:cTn id="14" dur="250"/>
                                        <p:tgtEl>
                                          <p:spTgt spid="3"/>
                                        </p:tgtEl>
                                      </p:cBhvr>
                                    </p:animEffect>
                                  </p:childTnLst>
                                </p:cTn>
                              </p:par>
                            </p:childTnLst>
                          </p:cTn>
                        </p:par>
                        <p:par>
                          <p:cTn id="15" fill="hold">
                            <p:stCondLst>
                              <p:cond delay="1000"/>
                            </p:stCondLst>
                            <p:childTnLst>
                              <p:par>
                                <p:cTn id="16" presetID="2" presetClass="entr" presetSubtype="1" accel="42000" fill="hold" nodeType="afterEffect">
                                  <p:stCondLst>
                                    <p:cond delay="0"/>
                                  </p:stCondLst>
                                  <p:childTnLst>
                                    <p:set>
                                      <p:cBhvr>
                                        <p:cTn id="17" dur="1" fill="hold">
                                          <p:stCondLst>
                                            <p:cond delay="0"/>
                                          </p:stCondLst>
                                        </p:cTn>
                                        <p:tgtEl>
                                          <p:spTgt spid="2726"/>
                                        </p:tgtEl>
                                        <p:attrNameLst>
                                          <p:attrName>style.visibility</p:attrName>
                                        </p:attrNameLst>
                                      </p:cBhvr>
                                      <p:to>
                                        <p:strVal val="visible"/>
                                      </p:to>
                                    </p:set>
                                    <p:anim calcmode="lin" valueType="num">
                                      <p:cBhvr additive="base">
                                        <p:cTn id="18" dur="500" fill="hold"/>
                                        <p:tgtEl>
                                          <p:spTgt spid="2726"/>
                                        </p:tgtEl>
                                        <p:attrNameLst>
                                          <p:attrName>ppt_x</p:attrName>
                                        </p:attrNameLst>
                                      </p:cBhvr>
                                      <p:tavLst>
                                        <p:tav tm="0">
                                          <p:val>
                                            <p:strVal val="#ppt_x"/>
                                          </p:val>
                                        </p:tav>
                                        <p:tav tm="100000">
                                          <p:val>
                                            <p:strVal val="#ppt_x"/>
                                          </p:val>
                                        </p:tav>
                                      </p:tavLst>
                                    </p:anim>
                                    <p:anim calcmode="lin" valueType="num">
                                      <p:cBhvr additive="base">
                                        <p:cTn id="19" dur="500" fill="hold"/>
                                        <p:tgtEl>
                                          <p:spTgt spid="2726"/>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2" presetClass="entr" presetSubtype="4" fill="hold" grpId="0" nodeType="afterEffect">
                                  <p:stCondLst>
                                    <p:cond delay="0"/>
                                  </p:stCondLst>
                                  <p:childTnLst>
                                    <p:set>
                                      <p:cBhvr>
                                        <p:cTn id="22" dur="1" fill="hold">
                                          <p:stCondLst>
                                            <p:cond delay="0"/>
                                          </p:stCondLst>
                                        </p:cTn>
                                        <p:tgtEl>
                                          <p:spTgt spid="2728"/>
                                        </p:tgtEl>
                                        <p:attrNameLst>
                                          <p:attrName>style.visibility</p:attrName>
                                        </p:attrNameLst>
                                      </p:cBhvr>
                                      <p:to>
                                        <p:strVal val="visible"/>
                                      </p:to>
                                    </p:set>
                                    <p:anim calcmode="lin" valueType="num">
                                      <p:cBhvr additive="base">
                                        <p:cTn id="23" dur="500" fill="hold"/>
                                        <p:tgtEl>
                                          <p:spTgt spid="2728"/>
                                        </p:tgtEl>
                                        <p:attrNameLst>
                                          <p:attrName>ppt_x</p:attrName>
                                        </p:attrNameLst>
                                      </p:cBhvr>
                                      <p:tavLst>
                                        <p:tav tm="0">
                                          <p:val>
                                            <p:strVal val="#ppt_x"/>
                                          </p:val>
                                        </p:tav>
                                        <p:tav tm="100000">
                                          <p:val>
                                            <p:strVal val="#ppt_x"/>
                                          </p:val>
                                        </p:tav>
                                      </p:tavLst>
                                    </p:anim>
                                    <p:anim calcmode="lin" valueType="num">
                                      <p:cBhvr additive="base">
                                        <p:cTn id="24" dur="500" fill="hold"/>
                                        <p:tgtEl>
                                          <p:spTgt spid="2728"/>
                                        </p:tgtEl>
                                        <p:attrNameLst>
                                          <p:attrName>ppt_y</p:attrName>
                                        </p:attrNameLst>
                                      </p:cBhvr>
                                      <p:tavLst>
                                        <p:tav tm="0">
                                          <p:val>
                                            <p:strVal val="1+#ppt_h/2"/>
                                          </p:val>
                                        </p:tav>
                                        <p:tav tm="100000">
                                          <p:val>
                                            <p:strVal val="#ppt_y"/>
                                          </p:val>
                                        </p:tav>
                                      </p:tavLst>
                                    </p:anim>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250" fill="hold"/>
                                        <p:tgtEl>
                                          <p:spTgt spid="5"/>
                                        </p:tgtEl>
                                        <p:attrNameLst>
                                          <p:attrName>ppt_w</p:attrName>
                                        </p:attrNameLst>
                                      </p:cBhvr>
                                      <p:tavLst>
                                        <p:tav tm="0">
                                          <p:val>
                                            <p:fltVal val="0"/>
                                          </p:val>
                                        </p:tav>
                                        <p:tav tm="100000">
                                          <p:val>
                                            <p:strVal val="#ppt_w"/>
                                          </p:val>
                                        </p:tav>
                                      </p:tavLst>
                                    </p:anim>
                                    <p:anim calcmode="lin" valueType="num">
                                      <p:cBhvr>
                                        <p:cTn id="29" dur="250" fill="hold"/>
                                        <p:tgtEl>
                                          <p:spTgt spid="5"/>
                                        </p:tgtEl>
                                        <p:attrNameLst>
                                          <p:attrName>ppt_h</p:attrName>
                                        </p:attrNameLst>
                                      </p:cBhvr>
                                      <p:tavLst>
                                        <p:tav tm="0">
                                          <p:val>
                                            <p:fltVal val="0"/>
                                          </p:val>
                                        </p:tav>
                                        <p:tav tm="100000">
                                          <p:val>
                                            <p:strVal val="#ppt_h"/>
                                          </p:val>
                                        </p:tav>
                                      </p:tavLst>
                                    </p:anim>
                                    <p:animEffect transition="in" filter="fade">
                                      <p:cBhvr>
                                        <p:cTn id="30" dur="250"/>
                                        <p:tgtEl>
                                          <p:spTgt spid="5"/>
                                        </p:tgtEl>
                                      </p:cBhvr>
                                    </p:animEffect>
                                  </p:childTnLst>
                                </p:cTn>
                              </p:par>
                            </p:childTnLst>
                          </p:cTn>
                        </p:par>
                        <p:par>
                          <p:cTn id="31" fill="hold">
                            <p:stCondLst>
                              <p:cond delay="2500"/>
                            </p:stCondLst>
                            <p:childTnLst>
                              <p:par>
                                <p:cTn id="32" presetID="2" presetClass="entr" presetSubtype="1" accel="42000" fill="hold" nodeType="afterEffect">
                                  <p:stCondLst>
                                    <p:cond delay="0"/>
                                  </p:stCondLst>
                                  <p:childTnLst>
                                    <p:set>
                                      <p:cBhvr>
                                        <p:cTn id="33" dur="1" fill="hold">
                                          <p:stCondLst>
                                            <p:cond delay="0"/>
                                          </p:stCondLst>
                                        </p:cTn>
                                        <p:tgtEl>
                                          <p:spTgt spid="2735"/>
                                        </p:tgtEl>
                                        <p:attrNameLst>
                                          <p:attrName>style.visibility</p:attrName>
                                        </p:attrNameLst>
                                      </p:cBhvr>
                                      <p:to>
                                        <p:strVal val="visible"/>
                                      </p:to>
                                    </p:set>
                                    <p:anim calcmode="lin" valueType="num">
                                      <p:cBhvr additive="base">
                                        <p:cTn id="34" dur="500" fill="hold"/>
                                        <p:tgtEl>
                                          <p:spTgt spid="2735"/>
                                        </p:tgtEl>
                                        <p:attrNameLst>
                                          <p:attrName>ppt_x</p:attrName>
                                        </p:attrNameLst>
                                      </p:cBhvr>
                                      <p:tavLst>
                                        <p:tav tm="0">
                                          <p:val>
                                            <p:strVal val="#ppt_x"/>
                                          </p:val>
                                        </p:tav>
                                        <p:tav tm="100000">
                                          <p:val>
                                            <p:strVal val="#ppt_x"/>
                                          </p:val>
                                        </p:tav>
                                      </p:tavLst>
                                    </p:anim>
                                    <p:anim calcmode="lin" valueType="num">
                                      <p:cBhvr additive="base">
                                        <p:cTn id="35" dur="500" fill="hold"/>
                                        <p:tgtEl>
                                          <p:spTgt spid="2735"/>
                                        </p:tgtEl>
                                        <p:attrNameLst>
                                          <p:attrName>ppt_y</p:attrName>
                                        </p:attrNameLst>
                                      </p:cBhvr>
                                      <p:tavLst>
                                        <p:tav tm="0">
                                          <p:val>
                                            <p:strVal val="0-#ppt_h/2"/>
                                          </p:val>
                                        </p:tav>
                                        <p:tav tm="100000">
                                          <p:val>
                                            <p:strVal val="#ppt_y"/>
                                          </p:val>
                                        </p:tav>
                                      </p:tavLst>
                                    </p:anim>
                                  </p:childTnLst>
                                </p:cTn>
                              </p:par>
                            </p:childTnLst>
                          </p:cTn>
                        </p:par>
                        <p:par>
                          <p:cTn id="36" fill="hold">
                            <p:stCondLst>
                              <p:cond delay="3000"/>
                            </p:stCondLst>
                            <p:childTnLst>
                              <p:par>
                                <p:cTn id="37" presetID="2" presetClass="entr" presetSubtype="4" fill="hold" grpId="0" nodeType="afterEffect">
                                  <p:stCondLst>
                                    <p:cond delay="0"/>
                                  </p:stCondLst>
                                  <p:childTnLst>
                                    <p:set>
                                      <p:cBhvr>
                                        <p:cTn id="38" dur="1" fill="hold">
                                          <p:stCondLst>
                                            <p:cond delay="0"/>
                                          </p:stCondLst>
                                        </p:cTn>
                                        <p:tgtEl>
                                          <p:spTgt spid="2730"/>
                                        </p:tgtEl>
                                        <p:attrNameLst>
                                          <p:attrName>style.visibility</p:attrName>
                                        </p:attrNameLst>
                                      </p:cBhvr>
                                      <p:to>
                                        <p:strVal val="visible"/>
                                      </p:to>
                                    </p:set>
                                    <p:anim calcmode="lin" valueType="num">
                                      <p:cBhvr additive="base">
                                        <p:cTn id="39" dur="500" fill="hold"/>
                                        <p:tgtEl>
                                          <p:spTgt spid="2730"/>
                                        </p:tgtEl>
                                        <p:attrNameLst>
                                          <p:attrName>ppt_x</p:attrName>
                                        </p:attrNameLst>
                                      </p:cBhvr>
                                      <p:tavLst>
                                        <p:tav tm="0">
                                          <p:val>
                                            <p:strVal val="#ppt_x"/>
                                          </p:val>
                                        </p:tav>
                                        <p:tav tm="100000">
                                          <p:val>
                                            <p:strVal val="#ppt_x"/>
                                          </p:val>
                                        </p:tav>
                                      </p:tavLst>
                                    </p:anim>
                                    <p:anim calcmode="lin" valueType="num">
                                      <p:cBhvr additive="base">
                                        <p:cTn id="40" dur="500" fill="hold"/>
                                        <p:tgtEl>
                                          <p:spTgt spid="2730"/>
                                        </p:tgtEl>
                                        <p:attrNameLst>
                                          <p:attrName>ppt_y</p:attrName>
                                        </p:attrNameLst>
                                      </p:cBhvr>
                                      <p:tavLst>
                                        <p:tav tm="0">
                                          <p:val>
                                            <p:strVal val="1+#ppt_h/2"/>
                                          </p:val>
                                        </p:tav>
                                        <p:tav tm="100000">
                                          <p:val>
                                            <p:strVal val="#ppt_y"/>
                                          </p:val>
                                        </p:tav>
                                      </p:tavLst>
                                    </p:anim>
                                  </p:childTnLst>
                                </p:cTn>
                              </p:par>
                            </p:childTnLst>
                          </p:cTn>
                        </p:par>
                        <p:par>
                          <p:cTn id="41" fill="hold">
                            <p:stCondLst>
                              <p:cond delay="3500"/>
                            </p:stCondLst>
                            <p:childTnLst>
                              <p:par>
                                <p:cTn id="42" presetID="53" presetClass="entr" presetSubtype="16"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p:cTn id="44" dur="250" fill="hold"/>
                                        <p:tgtEl>
                                          <p:spTgt spid="4"/>
                                        </p:tgtEl>
                                        <p:attrNameLst>
                                          <p:attrName>ppt_w</p:attrName>
                                        </p:attrNameLst>
                                      </p:cBhvr>
                                      <p:tavLst>
                                        <p:tav tm="0">
                                          <p:val>
                                            <p:fltVal val="0"/>
                                          </p:val>
                                        </p:tav>
                                        <p:tav tm="100000">
                                          <p:val>
                                            <p:strVal val="#ppt_w"/>
                                          </p:val>
                                        </p:tav>
                                      </p:tavLst>
                                    </p:anim>
                                    <p:anim calcmode="lin" valueType="num">
                                      <p:cBhvr>
                                        <p:cTn id="45" dur="250" fill="hold"/>
                                        <p:tgtEl>
                                          <p:spTgt spid="4"/>
                                        </p:tgtEl>
                                        <p:attrNameLst>
                                          <p:attrName>ppt_h</p:attrName>
                                        </p:attrNameLst>
                                      </p:cBhvr>
                                      <p:tavLst>
                                        <p:tav tm="0">
                                          <p:val>
                                            <p:fltVal val="0"/>
                                          </p:val>
                                        </p:tav>
                                        <p:tav tm="100000">
                                          <p:val>
                                            <p:strVal val="#ppt_h"/>
                                          </p:val>
                                        </p:tav>
                                      </p:tavLst>
                                    </p:anim>
                                    <p:animEffect transition="in" filter="fade">
                                      <p:cBhvr>
                                        <p:cTn id="46" dur="250"/>
                                        <p:tgtEl>
                                          <p:spTgt spid="4"/>
                                        </p:tgtEl>
                                      </p:cBhvr>
                                    </p:animEffect>
                                  </p:childTnLst>
                                </p:cTn>
                              </p:par>
                            </p:childTnLst>
                          </p:cTn>
                        </p:par>
                        <p:par>
                          <p:cTn id="47" fill="hold">
                            <p:stCondLst>
                              <p:cond delay="4000"/>
                            </p:stCondLst>
                            <p:childTnLst>
                              <p:par>
                                <p:cTn id="48" presetID="2" presetClass="entr" presetSubtype="4" accel="26000" fill="hold" nodeType="afterEffect">
                                  <p:stCondLst>
                                    <p:cond delay="0"/>
                                  </p:stCondLst>
                                  <p:childTnLst>
                                    <p:set>
                                      <p:cBhvr>
                                        <p:cTn id="49" dur="1" fill="hold">
                                          <p:stCondLst>
                                            <p:cond delay="0"/>
                                          </p:stCondLst>
                                        </p:cTn>
                                        <p:tgtEl>
                                          <p:spTgt spid="2733"/>
                                        </p:tgtEl>
                                        <p:attrNameLst>
                                          <p:attrName>style.visibility</p:attrName>
                                        </p:attrNameLst>
                                      </p:cBhvr>
                                      <p:to>
                                        <p:strVal val="visible"/>
                                      </p:to>
                                    </p:set>
                                    <p:anim calcmode="lin" valueType="num">
                                      <p:cBhvr additive="base">
                                        <p:cTn id="50" dur="500" fill="hold"/>
                                        <p:tgtEl>
                                          <p:spTgt spid="2733"/>
                                        </p:tgtEl>
                                        <p:attrNameLst>
                                          <p:attrName>ppt_x</p:attrName>
                                        </p:attrNameLst>
                                      </p:cBhvr>
                                      <p:tavLst>
                                        <p:tav tm="0">
                                          <p:val>
                                            <p:strVal val="#ppt_x"/>
                                          </p:val>
                                        </p:tav>
                                        <p:tav tm="100000">
                                          <p:val>
                                            <p:strVal val="#ppt_x"/>
                                          </p:val>
                                        </p:tav>
                                      </p:tavLst>
                                    </p:anim>
                                    <p:anim calcmode="lin" valueType="num">
                                      <p:cBhvr additive="base">
                                        <p:cTn id="51" dur="500" fill="hold"/>
                                        <p:tgtEl>
                                          <p:spTgt spid="2733"/>
                                        </p:tgtEl>
                                        <p:attrNameLst>
                                          <p:attrName>ppt_y</p:attrName>
                                        </p:attrNameLst>
                                      </p:cBhvr>
                                      <p:tavLst>
                                        <p:tav tm="0">
                                          <p:val>
                                            <p:strVal val="1+#ppt_h/2"/>
                                          </p:val>
                                        </p:tav>
                                        <p:tav tm="100000">
                                          <p:val>
                                            <p:strVal val="#ppt_y"/>
                                          </p:val>
                                        </p:tav>
                                      </p:tavLst>
                                    </p:anim>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2731"/>
                                        </p:tgtEl>
                                        <p:attrNameLst>
                                          <p:attrName>style.visibility</p:attrName>
                                        </p:attrNameLst>
                                      </p:cBhvr>
                                      <p:to>
                                        <p:strVal val="visible"/>
                                      </p:to>
                                    </p:set>
                                    <p:anim calcmode="lin" valueType="num">
                                      <p:cBhvr additive="base">
                                        <p:cTn id="55" dur="500" fill="hold"/>
                                        <p:tgtEl>
                                          <p:spTgt spid="2731"/>
                                        </p:tgtEl>
                                        <p:attrNameLst>
                                          <p:attrName>ppt_x</p:attrName>
                                        </p:attrNameLst>
                                      </p:cBhvr>
                                      <p:tavLst>
                                        <p:tav tm="0">
                                          <p:val>
                                            <p:strVal val="#ppt_x"/>
                                          </p:val>
                                        </p:tav>
                                        <p:tav tm="100000">
                                          <p:val>
                                            <p:strVal val="#ppt_x"/>
                                          </p:val>
                                        </p:tav>
                                      </p:tavLst>
                                    </p:anim>
                                    <p:anim calcmode="lin" valueType="num">
                                      <p:cBhvr additive="base">
                                        <p:cTn id="56" dur="500" fill="hold"/>
                                        <p:tgtEl>
                                          <p:spTgt spid="2731"/>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p:cTn id="60" dur="250" fill="hold"/>
                                        <p:tgtEl>
                                          <p:spTgt spid="6"/>
                                        </p:tgtEl>
                                        <p:attrNameLst>
                                          <p:attrName>ppt_w</p:attrName>
                                        </p:attrNameLst>
                                      </p:cBhvr>
                                      <p:tavLst>
                                        <p:tav tm="0">
                                          <p:val>
                                            <p:fltVal val="0"/>
                                          </p:val>
                                        </p:tav>
                                        <p:tav tm="100000">
                                          <p:val>
                                            <p:strVal val="#ppt_w"/>
                                          </p:val>
                                        </p:tav>
                                      </p:tavLst>
                                    </p:anim>
                                    <p:anim calcmode="lin" valueType="num">
                                      <p:cBhvr>
                                        <p:cTn id="61" dur="250" fill="hold"/>
                                        <p:tgtEl>
                                          <p:spTgt spid="6"/>
                                        </p:tgtEl>
                                        <p:attrNameLst>
                                          <p:attrName>ppt_h</p:attrName>
                                        </p:attrNameLst>
                                      </p:cBhvr>
                                      <p:tavLst>
                                        <p:tav tm="0">
                                          <p:val>
                                            <p:fltVal val="0"/>
                                          </p:val>
                                        </p:tav>
                                        <p:tav tm="100000">
                                          <p:val>
                                            <p:strVal val="#ppt_h"/>
                                          </p:val>
                                        </p:tav>
                                      </p:tavLst>
                                    </p:anim>
                                    <p:animEffect transition="in" filter="fade">
                                      <p:cBhvr>
                                        <p:cTn id="62" dur="250"/>
                                        <p:tgtEl>
                                          <p:spTgt spid="6"/>
                                        </p:tgtEl>
                                      </p:cBhvr>
                                    </p:animEffect>
                                  </p:childTnLst>
                                </p:cTn>
                              </p:par>
                            </p:childTnLst>
                          </p:cTn>
                        </p:par>
                        <p:par>
                          <p:cTn id="63" fill="hold">
                            <p:stCondLst>
                              <p:cond delay="5500"/>
                            </p:stCondLst>
                            <p:childTnLst>
                              <p:par>
                                <p:cTn id="64" presetID="2" presetClass="entr" presetSubtype="4" accel="26000" fill="hold" nodeType="afterEffect">
                                  <p:stCondLst>
                                    <p:cond delay="0"/>
                                  </p:stCondLst>
                                  <p:childTnLst>
                                    <p:set>
                                      <p:cBhvr>
                                        <p:cTn id="65" dur="1" fill="hold">
                                          <p:stCondLst>
                                            <p:cond delay="0"/>
                                          </p:stCondLst>
                                        </p:cTn>
                                        <p:tgtEl>
                                          <p:spTgt spid="2734"/>
                                        </p:tgtEl>
                                        <p:attrNameLst>
                                          <p:attrName>style.visibility</p:attrName>
                                        </p:attrNameLst>
                                      </p:cBhvr>
                                      <p:to>
                                        <p:strVal val="visible"/>
                                      </p:to>
                                    </p:set>
                                    <p:anim calcmode="lin" valueType="num">
                                      <p:cBhvr additive="base">
                                        <p:cTn id="66" dur="500" fill="hold"/>
                                        <p:tgtEl>
                                          <p:spTgt spid="2734"/>
                                        </p:tgtEl>
                                        <p:attrNameLst>
                                          <p:attrName>ppt_x</p:attrName>
                                        </p:attrNameLst>
                                      </p:cBhvr>
                                      <p:tavLst>
                                        <p:tav tm="0">
                                          <p:val>
                                            <p:strVal val="#ppt_x"/>
                                          </p:val>
                                        </p:tav>
                                        <p:tav tm="100000">
                                          <p:val>
                                            <p:strVal val="#ppt_x"/>
                                          </p:val>
                                        </p:tav>
                                      </p:tavLst>
                                    </p:anim>
                                    <p:anim calcmode="lin" valueType="num">
                                      <p:cBhvr additive="base">
                                        <p:cTn id="67" dur="500" fill="hold"/>
                                        <p:tgtEl>
                                          <p:spTgt spid="2734"/>
                                        </p:tgtEl>
                                        <p:attrNameLst>
                                          <p:attrName>ppt_y</p:attrName>
                                        </p:attrNameLst>
                                      </p:cBhvr>
                                      <p:tavLst>
                                        <p:tav tm="0">
                                          <p:val>
                                            <p:strVal val="1+#ppt_h/2"/>
                                          </p:val>
                                        </p:tav>
                                        <p:tav tm="100000">
                                          <p:val>
                                            <p:strVal val="#ppt_y"/>
                                          </p:val>
                                        </p:tav>
                                      </p:tavLst>
                                    </p:anim>
                                  </p:childTnLst>
                                </p:cTn>
                              </p:par>
                            </p:childTnLst>
                          </p:cTn>
                        </p:par>
                        <p:par>
                          <p:cTn id="68" fill="hold">
                            <p:stCondLst>
                              <p:cond delay="6000"/>
                            </p:stCondLst>
                            <p:childTnLst>
                              <p:par>
                                <p:cTn id="69" presetID="2" presetClass="entr" presetSubtype="4" fill="hold" grpId="0" nodeType="afterEffect">
                                  <p:stCondLst>
                                    <p:cond delay="0"/>
                                  </p:stCondLst>
                                  <p:childTnLst>
                                    <p:set>
                                      <p:cBhvr>
                                        <p:cTn id="70" dur="1" fill="hold">
                                          <p:stCondLst>
                                            <p:cond delay="0"/>
                                          </p:stCondLst>
                                        </p:cTn>
                                        <p:tgtEl>
                                          <p:spTgt spid="2732"/>
                                        </p:tgtEl>
                                        <p:attrNameLst>
                                          <p:attrName>style.visibility</p:attrName>
                                        </p:attrNameLst>
                                      </p:cBhvr>
                                      <p:to>
                                        <p:strVal val="visible"/>
                                      </p:to>
                                    </p:set>
                                    <p:anim calcmode="lin" valueType="num">
                                      <p:cBhvr additive="base">
                                        <p:cTn id="71" dur="500" fill="hold"/>
                                        <p:tgtEl>
                                          <p:spTgt spid="2732"/>
                                        </p:tgtEl>
                                        <p:attrNameLst>
                                          <p:attrName>ppt_x</p:attrName>
                                        </p:attrNameLst>
                                      </p:cBhvr>
                                      <p:tavLst>
                                        <p:tav tm="0">
                                          <p:val>
                                            <p:strVal val="#ppt_x"/>
                                          </p:val>
                                        </p:tav>
                                        <p:tav tm="100000">
                                          <p:val>
                                            <p:strVal val="#ppt_x"/>
                                          </p:val>
                                        </p:tav>
                                      </p:tavLst>
                                    </p:anim>
                                    <p:anim calcmode="lin" valueType="num">
                                      <p:cBhvr additive="base">
                                        <p:cTn id="72" dur="500" fill="hold"/>
                                        <p:tgtEl>
                                          <p:spTgt spid="27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8" grpId="0"/>
      <p:bldP spid="2730" grpId="0"/>
      <p:bldP spid="2731" grpId="0"/>
      <p:bldP spid="27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6"/>
          <p:cNvGrpSpPr/>
          <p:nvPr/>
        </p:nvGrpSpPr>
        <p:grpSpPr bwMode="auto">
          <a:xfrm>
            <a:off x="4870449" y="807919"/>
            <a:ext cx="2451100" cy="668337"/>
            <a:chOff x="4870946" y="534413"/>
            <a:chExt cx="2450109" cy="668912"/>
          </a:xfrm>
        </p:grpSpPr>
        <p:sp>
          <p:nvSpPr>
            <p:cNvPr id="18" name="Freeform 544"/>
            <p:cNvSpPr>
              <a:spLocks noEditPoints="1"/>
            </p:cNvSpPr>
            <p:nvPr/>
          </p:nvSpPr>
          <p:spPr bwMode="auto">
            <a:xfrm>
              <a:off x="4870946" y="1119116"/>
              <a:ext cx="2450109"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8198" y="534413"/>
              <a:ext cx="2235605"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
        <p:nvSpPr>
          <p:cNvPr id="25" name="Freeform 40219"/>
          <p:cNvSpPr/>
          <p:nvPr/>
        </p:nvSpPr>
        <p:spPr bwMode="auto">
          <a:xfrm>
            <a:off x="5445125" y="3177899"/>
            <a:ext cx="1308100" cy="1409700"/>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40219"/>
          <p:cNvSpPr/>
          <p:nvPr/>
        </p:nvSpPr>
        <p:spPr bwMode="auto">
          <a:xfrm rot="7200000">
            <a:off x="6060282" y="4247080"/>
            <a:ext cx="1308100" cy="1411287"/>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7" name="Freeform 40219"/>
          <p:cNvSpPr/>
          <p:nvPr/>
        </p:nvSpPr>
        <p:spPr bwMode="auto">
          <a:xfrm rot="14400000" flipH="1">
            <a:off x="4823619" y="4247080"/>
            <a:ext cx="1308100" cy="1411288"/>
          </a:xfrm>
          <a:custGeom>
            <a:avLst/>
            <a:gdLst>
              <a:gd name="T0" fmla="*/ 1308068 w 1038"/>
              <a:gd name="T1" fmla="*/ 654545 h 1118"/>
              <a:gd name="T2" fmla="*/ 654034 w 1038"/>
              <a:gd name="T3" fmla="*/ 0 h 1118"/>
              <a:gd name="T4" fmla="*/ 0 w 1038"/>
              <a:gd name="T5" fmla="*/ 654545 h 1118"/>
              <a:gd name="T6" fmla="*/ 357891 w 1038"/>
              <a:gd name="T7" fmla="*/ 1238465 h 1118"/>
              <a:gd name="T8" fmla="*/ 357891 w 1038"/>
              <a:gd name="T9" fmla="*/ 1238465 h 1118"/>
              <a:gd name="T10" fmla="*/ 654034 w 1038"/>
              <a:gd name="T11" fmla="*/ 1409984 h 1118"/>
              <a:gd name="T12" fmla="*/ 950176 w 1038"/>
              <a:gd name="T13" fmla="*/ 1238465 h 1118"/>
              <a:gd name="T14" fmla="*/ 950176 w 1038"/>
              <a:gd name="T15" fmla="*/ 1238465 h 1118"/>
              <a:gd name="T16" fmla="*/ 1308068 w 1038"/>
              <a:gd name="T17" fmla="*/ 654545 h 1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8"/>
              <a:gd name="T28" fmla="*/ 0 h 1118"/>
              <a:gd name="T29" fmla="*/ 1038 w 1038"/>
              <a:gd name="T30" fmla="*/ 1118 h 1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cstate="print">
              <a:extLst>
                <a:ext uri="{28A0092B-C50C-407E-A947-70E740481C1C}">
                  <a14:useLocalDpi xmlns:a14="http://schemas.microsoft.com/office/drawing/2010/main" val="0"/>
                </a:ext>
              </a:extLst>
            </a:blip>
            <a:srcRect/>
            <a:stretch>
              <a:fillRect/>
            </a:stretch>
          </a:bli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 name="文本框 97"/>
          <p:cNvSpPr txBox="1"/>
          <p:nvPr/>
        </p:nvSpPr>
        <p:spPr>
          <a:xfrm>
            <a:off x="8051633"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99" name="Freeform 5"/>
          <p:cNvSpPr>
            <a:spLocks noEditPoints="1"/>
          </p:cNvSpPr>
          <p:nvPr/>
        </p:nvSpPr>
        <p:spPr bwMode="auto">
          <a:xfrm>
            <a:off x="7617230" y="4700312"/>
            <a:ext cx="422275"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0" name="文本框 99"/>
          <p:cNvSpPr txBox="1"/>
          <p:nvPr/>
        </p:nvSpPr>
        <p:spPr>
          <a:xfrm>
            <a:off x="1298879" y="4169950"/>
            <a:ext cx="2987675" cy="830997"/>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1" name="文本框 100"/>
          <p:cNvSpPr txBox="1"/>
          <p:nvPr/>
        </p:nvSpPr>
        <p:spPr>
          <a:xfrm>
            <a:off x="3246989" y="1812483"/>
            <a:ext cx="5698022" cy="584775"/>
          </a:xfrm>
          <a:prstGeom prst="rect">
            <a:avLst/>
          </a:prstGeom>
          <a:noFill/>
        </p:spPr>
        <p:txBody>
          <a:bodyPr>
            <a:spAutoFit/>
          </a:bodyPr>
          <a:lstStyle/>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algn="ct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sp>
        <p:nvSpPr>
          <p:cNvPr id="102" name="Freeform 5"/>
          <p:cNvSpPr>
            <a:spLocks noEditPoints="1"/>
          </p:cNvSpPr>
          <p:nvPr/>
        </p:nvSpPr>
        <p:spPr bwMode="auto">
          <a:xfrm flipH="1">
            <a:off x="4221466" y="4700312"/>
            <a:ext cx="420688" cy="261937"/>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5"/>
          <p:cNvSpPr>
            <a:spLocks noEditPoints="1"/>
          </p:cNvSpPr>
          <p:nvPr/>
        </p:nvSpPr>
        <p:spPr bwMode="auto">
          <a:xfrm rot="16200000">
            <a:off x="5884863" y="2631799"/>
            <a:ext cx="422275" cy="263525"/>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6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0-#ppt_w/2"/>
                                          </p:val>
                                        </p:tav>
                                        <p:tav tm="100000">
                                          <p:val>
                                            <p:strVal val="#ppt_x"/>
                                          </p:val>
                                        </p:tav>
                                      </p:tavLst>
                                    </p:anim>
                                    <p:anim calcmode="lin" valueType="num">
                                      <p:cBhvr additive="base">
                                        <p:cTn id="8" dur="250" fill="hold"/>
                                        <p:tgtEl>
                                          <p:spTgt spid="2"/>
                                        </p:tgtEl>
                                        <p:attrNameLst>
                                          <p:attrName>ppt_y</p:attrName>
                                        </p:attrNameLst>
                                      </p:cBhvr>
                                      <p:tavLst>
                                        <p:tav tm="0">
                                          <p:val>
                                            <p:strVal val="#ppt_y"/>
                                          </p:val>
                                        </p:tav>
                                        <p:tav tm="100000">
                                          <p:val>
                                            <p:strVal val="#ppt_y"/>
                                          </p:val>
                                        </p:tav>
                                      </p:tavLst>
                                    </p:anim>
                                  </p:childTnLst>
                                </p:cTn>
                              </p:par>
                              <p:par>
                                <p:cTn id="9" presetID="21" presetClass="entr" presetSubtype="3"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heel(3)">
                                      <p:cBhvr>
                                        <p:cTn id="11" dur="500"/>
                                        <p:tgtEl>
                                          <p:spTgt spid="25"/>
                                        </p:tgtEl>
                                      </p:cBhvr>
                                    </p:animEffect>
                                  </p:childTnLst>
                                </p:cTn>
                              </p:par>
                              <p:par>
                                <p:cTn id="12" presetID="21" presetClass="entr" presetSubtype="4" fill="hold" grpId="0"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heel(4)">
                                      <p:cBhvr>
                                        <p:cTn id="14" dur="500"/>
                                        <p:tgtEl>
                                          <p:spTgt spid="27"/>
                                        </p:tgtEl>
                                      </p:cBhvr>
                                    </p:animEffect>
                                  </p:childTnLst>
                                </p:cTn>
                              </p:par>
                              <p:par>
                                <p:cTn id="15" presetID="21" presetClass="entr" presetSubtype="8"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heel(8)">
                                      <p:cBhvr>
                                        <p:cTn id="17" dur="500"/>
                                        <p:tgtEl>
                                          <p:spTgt spid="26"/>
                                        </p:tgtEl>
                                      </p:cBhvr>
                                    </p:animEffect>
                                  </p:childTnLst>
                                </p:cTn>
                              </p:par>
                            </p:childTnLst>
                          </p:cTn>
                        </p:par>
                        <p:par>
                          <p:cTn id="18" fill="hold">
                            <p:stCondLst>
                              <p:cond delay="500"/>
                            </p:stCondLst>
                            <p:childTnLst>
                              <p:par>
                                <p:cTn id="19" presetID="22" presetClass="entr" presetSubtype="4" fill="hold" nodeType="afterEffect">
                                  <p:stCondLst>
                                    <p:cond delay="0"/>
                                  </p:stCondLst>
                                  <p:childTnLst>
                                    <p:set>
                                      <p:cBhvr>
                                        <p:cTn id="20" dur="1" fill="hold">
                                          <p:stCondLst>
                                            <p:cond delay="0"/>
                                          </p:stCondLst>
                                        </p:cTn>
                                        <p:tgtEl>
                                          <p:spTgt spid="101"/>
                                        </p:tgtEl>
                                        <p:attrNameLst>
                                          <p:attrName>style.visibility</p:attrName>
                                        </p:attrNameLst>
                                      </p:cBhvr>
                                      <p:to>
                                        <p:strVal val="visible"/>
                                      </p:to>
                                    </p:set>
                                    <p:animEffect transition="in" filter="wipe(down)">
                                      <p:cBhvr>
                                        <p:cTn id="21" dur="500"/>
                                        <p:tgtEl>
                                          <p:spTgt spid="101"/>
                                        </p:tgtEl>
                                      </p:cBhvr>
                                    </p:animEffec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100"/>
                                        </p:tgtEl>
                                        <p:attrNameLst>
                                          <p:attrName>style.visibility</p:attrName>
                                        </p:attrNameLst>
                                      </p:cBhvr>
                                      <p:to>
                                        <p:strVal val="visible"/>
                                      </p:to>
                                    </p:set>
                                    <p:animEffect transition="in" filter="wipe(down)">
                                      <p:cBhvr>
                                        <p:cTn id="25" dur="500"/>
                                        <p:tgtEl>
                                          <p:spTgt spid="100"/>
                                        </p:tgtEl>
                                      </p:cBhvr>
                                    </p:animEffect>
                                  </p:childTnLst>
                                </p:cTn>
                              </p:par>
                            </p:childTnLst>
                          </p:cTn>
                        </p:par>
                        <p:par>
                          <p:cTn id="26" fill="hold">
                            <p:stCondLst>
                              <p:cond delay="1500"/>
                            </p:stCondLst>
                            <p:childTnLst>
                              <p:par>
                                <p:cTn id="27" presetID="2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Effect transition="in" filter="wipe(down)">
                                      <p:cBhvr>
                                        <p:cTn id="29"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0" y="1119188"/>
            <a:ext cx="823913" cy="512762"/>
          </a:xfrm>
          <a:custGeom>
            <a:avLst/>
            <a:gdLst>
              <a:gd name="T0" fmla="*/ 595048 w 252"/>
              <a:gd name="T1" fmla="*/ 140438 h 157"/>
              <a:gd name="T2" fmla="*/ 591779 w 252"/>
              <a:gd name="T3" fmla="*/ 506231 h 157"/>
              <a:gd name="T4" fmla="*/ 604857 w 252"/>
              <a:gd name="T5" fmla="*/ 493167 h 157"/>
              <a:gd name="T6" fmla="*/ 107893 w 252"/>
              <a:gd name="T7" fmla="*/ 189428 h 157"/>
              <a:gd name="T8" fmla="*/ 781410 w 252"/>
              <a:gd name="T9" fmla="*/ 287409 h 157"/>
              <a:gd name="T10" fmla="*/ 183092 w 252"/>
              <a:gd name="T11" fmla="*/ 231886 h 157"/>
              <a:gd name="T12" fmla="*/ 591779 w 252"/>
              <a:gd name="T13" fmla="*/ 166566 h 157"/>
              <a:gd name="T14" fmla="*/ 631013 w 252"/>
              <a:gd name="T15" fmla="*/ 404985 h 157"/>
              <a:gd name="T16" fmla="*/ 729098 w 252"/>
              <a:gd name="T17" fmla="*/ 280877 h 157"/>
              <a:gd name="T18" fmla="*/ 503502 w 252"/>
              <a:gd name="T19" fmla="*/ 284143 h 157"/>
              <a:gd name="T20" fmla="*/ 542736 w 252"/>
              <a:gd name="T21" fmla="*/ 160034 h 157"/>
              <a:gd name="T22" fmla="*/ 290985 w 252"/>
              <a:gd name="T23" fmla="*/ 209024 h 157"/>
              <a:gd name="T24" fmla="*/ 68659 w 252"/>
              <a:gd name="T25" fmla="*/ 166566 h 157"/>
              <a:gd name="T26" fmla="*/ 732367 w 252"/>
              <a:gd name="T27" fmla="*/ 205758 h 157"/>
              <a:gd name="T28" fmla="*/ 192900 w 252"/>
              <a:gd name="T29" fmla="*/ 192694 h 157"/>
              <a:gd name="T30" fmla="*/ 506772 w 252"/>
              <a:gd name="T31" fmla="*/ 192694 h 157"/>
              <a:gd name="T32" fmla="*/ 104624 w 252"/>
              <a:gd name="T33" fmla="*/ 248216 h 157"/>
              <a:gd name="T34" fmla="*/ 120971 w 252"/>
              <a:gd name="T35" fmla="*/ 277611 h 157"/>
              <a:gd name="T36" fmla="*/ 248482 w 252"/>
              <a:gd name="T37" fmla="*/ 163300 h 157"/>
              <a:gd name="T38" fmla="*/ 438113 w 252"/>
              <a:gd name="T39" fmla="*/ 277611 h 157"/>
              <a:gd name="T40" fmla="*/ 526389 w 252"/>
              <a:gd name="T41" fmla="*/ 195960 h 157"/>
              <a:gd name="T42" fmla="*/ 657169 w 252"/>
              <a:gd name="T43" fmla="*/ 104512 h 157"/>
              <a:gd name="T44" fmla="*/ 503502 w 252"/>
              <a:gd name="T45" fmla="*/ 156768 h 157"/>
              <a:gd name="T46" fmla="*/ 284446 w 252"/>
              <a:gd name="T47" fmla="*/ 244950 h 157"/>
              <a:gd name="T48" fmla="*/ 32695 w 252"/>
              <a:gd name="T49" fmla="*/ 143704 h 157"/>
              <a:gd name="T50" fmla="*/ 434843 w 252"/>
              <a:gd name="T51" fmla="*/ 238418 h 157"/>
              <a:gd name="T52" fmla="*/ 660438 w 252"/>
              <a:gd name="T53" fmla="*/ 182896 h 157"/>
              <a:gd name="T54" fmla="*/ 457730 w 252"/>
              <a:gd name="T55" fmla="*/ 300473 h 157"/>
              <a:gd name="T56" fmla="*/ 304063 w 252"/>
              <a:gd name="T57" fmla="*/ 280877 h 157"/>
              <a:gd name="T58" fmla="*/ 470808 w 252"/>
              <a:gd name="T59" fmla="*/ 228620 h 157"/>
              <a:gd name="T60" fmla="*/ 343297 w 252"/>
              <a:gd name="T61" fmla="*/ 215556 h 157"/>
              <a:gd name="T62" fmla="*/ 496963 w 252"/>
              <a:gd name="T63" fmla="*/ 244950 h 157"/>
              <a:gd name="T64" fmla="*/ 379262 w 252"/>
              <a:gd name="T65" fmla="*/ 215556 h 157"/>
              <a:gd name="T66" fmla="*/ 402148 w 252"/>
              <a:gd name="T67" fmla="*/ 235152 h 157"/>
              <a:gd name="T68" fmla="*/ 281177 w 252"/>
              <a:gd name="T69" fmla="*/ 163300 h 157"/>
              <a:gd name="T70" fmla="*/ 255021 w 252"/>
              <a:gd name="T71" fmla="*/ 209024 h 157"/>
              <a:gd name="T72" fmla="*/ 389070 w 252"/>
              <a:gd name="T73" fmla="*/ 241684 h 157"/>
              <a:gd name="T74" fmla="*/ 71929 w 252"/>
              <a:gd name="T75" fmla="*/ 218822 h 157"/>
              <a:gd name="T76" fmla="*/ 88276 w 252"/>
              <a:gd name="T77" fmla="*/ 195960 h 157"/>
              <a:gd name="T78" fmla="*/ 297524 w 252"/>
              <a:gd name="T79" fmla="*/ 186162 h 157"/>
              <a:gd name="T80" fmla="*/ 529658 w 252"/>
              <a:gd name="T81" fmla="*/ 205758 h 157"/>
              <a:gd name="T82" fmla="*/ 88276 w 252"/>
              <a:gd name="T83" fmla="*/ 153502 h 157"/>
              <a:gd name="T84" fmla="*/ 601587 w 252"/>
              <a:gd name="T85" fmla="*/ 300473 h 157"/>
              <a:gd name="T86" fmla="*/ 657169 w 252"/>
              <a:gd name="T87" fmla="*/ 297207 h 157"/>
              <a:gd name="T88" fmla="*/ 349836 w 252"/>
              <a:gd name="T89" fmla="*/ 248216 h 157"/>
              <a:gd name="T90" fmla="*/ 78468 w 252"/>
              <a:gd name="T91" fmla="*/ 258015 h 157"/>
              <a:gd name="T92" fmla="*/ 127510 w 252"/>
              <a:gd name="T93" fmla="*/ 160034 h 157"/>
              <a:gd name="T94" fmla="*/ 617935 w 252"/>
              <a:gd name="T95" fmla="*/ 307005 h 157"/>
              <a:gd name="T96" fmla="*/ 568892 w 252"/>
              <a:gd name="T97" fmla="*/ 287409 h 157"/>
              <a:gd name="T98" fmla="*/ 42503 w 252"/>
              <a:gd name="T99" fmla="*/ 264547 h 157"/>
              <a:gd name="T100" fmla="*/ 68659 w 252"/>
              <a:gd name="T101" fmla="*/ 241684 h 157"/>
              <a:gd name="T102" fmla="*/ 585240 w 252"/>
              <a:gd name="T103" fmla="*/ 293941 h 157"/>
              <a:gd name="T104" fmla="*/ 411957 w 252"/>
              <a:gd name="T105" fmla="*/ 192694 h 157"/>
              <a:gd name="T106" fmla="*/ 215787 w 252"/>
              <a:gd name="T107" fmla="*/ 212290 h 157"/>
              <a:gd name="T108" fmla="*/ 647360 w 252"/>
              <a:gd name="T109" fmla="*/ 271079 h 157"/>
              <a:gd name="T110" fmla="*/ 153666 w 252"/>
              <a:gd name="T111" fmla="*/ 293941 h 157"/>
              <a:gd name="T112" fmla="*/ 444652 w 252"/>
              <a:gd name="T113" fmla="*/ 258015 h 157"/>
              <a:gd name="T114" fmla="*/ 238673 w 252"/>
              <a:gd name="T115" fmla="*/ 176364 h 157"/>
              <a:gd name="T116" fmla="*/ 611396 w 252"/>
              <a:gd name="T117" fmla="*/ 277611 h 157"/>
              <a:gd name="T118" fmla="*/ 653899 w 252"/>
              <a:gd name="T119" fmla="*/ 143704 h 157"/>
              <a:gd name="T120" fmla="*/ 313872 w 252"/>
              <a:gd name="T121" fmla="*/ 218822 h 157"/>
              <a:gd name="T122" fmla="*/ 94815 w 252"/>
              <a:gd name="T123" fmla="*/ 277611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2"/>
              <a:gd name="T187" fmla="*/ 0 h 157"/>
              <a:gd name="T188" fmla="*/ 252 w 252"/>
              <a:gd name="T189" fmla="*/ 157 h 1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accent6"/>
          </a:solidFill>
          <a:ln>
            <a:noFill/>
          </a:ln>
        </p:spPr>
        <p:txBody>
          <a:bodyPr/>
          <a:lstStyle/>
          <a:p>
            <a:endParaRPr lang="zh-CN" altLang="en-US"/>
          </a:p>
        </p:txBody>
      </p:sp>
      <p:grpSp>
        <p:nvGrpSpPr>
          <p:cNvPr id="7171" name="组合 16"/>
          <p:cNvGrpSpPr/>
          <p:nvPr/>
        </p:nvGrpSpPr>
        <p:grpSpPr bwMode="auto">
          <a:xfrm>
            <a:off x="4870450" y="817100"/>
            <a:ext cx="2451100" cy="668337"/>
            <a:chOff x="4870561" y="534413"/>
            <a:chExt cx="2450877" cy="668912"/>
          </a:xfrm>
        </p:grpSpPr>
        <p:sp>
          <p:nvSpPr>
            <p:cNvPr id="18" name="Freeform 544"/>
            <p:cNvSpPr>
              <a:spLocks noEditPoints="1"/>
            </p:cNvSpPr>
            <p:nvPr/>
          </p:nvSpPr>
          <p:spPr bwMode="auto">
            <a:xfrm>
              <a:off x="4870561" y="1119116"/>
              <a:ext cx="2450877"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9" name="矩形 18"/>
            <p:cNvSpPr/>
            <p:nvPr/>
          </p:nvSpPr>
          <p:spPr>
            <a:xfrm>
              <a:off x="4977847" y="534413"/>
              <a:ext cx="2236307" cy="58527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4" name="组合 3"/>
          <p:cNvGrpSpPr/>
          <p:nvPr/>
        </p:nvGrpSpPr>
        <p:grpSpPr bwMode="auto">
          <a:xfrm>
            <a:off x="4295775" y="2128801"/>
            <a:ext cx="3600450" cy="3603625"/>
            <a:chOff x="4167731" y="1943317"/>
            <a:chExt cx="3600300" cy="3602682"/>
          </a:xfrm>
        </p:grpSpPr>
        <p:sp>
          <p:nvSpPr>
            <p:cNvPr id="3" name="直角三角形 2"/>
            <p:cNvSpPr/>
            <p:nvPr/>
          </p:nvSpPr>
          <p:spPr>
            <a:xfrm>
              <a:off x="5999630" y="1943317"/>
              <a:ext cx="934999"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99" name="直角三角形 98"/>
            <p:cNvSpPr/>
            <p:nvPr/>
          </p:nvSpPr>
          <p:spPr>
            <a:xfrm rot="5400000">
              <a:off x="6416434" y="3361182"/>
              <a:ext cx="934792"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0" name="直角三角形 99"/>
            <p:cNvSpPr/>
            <p:nvPr/>
          </p:nvSpPr>
          <p:spPr>
            <a:xfrm rot="10800000">
              <a:off x="5001134" y="3777987"/>
              <a:ext cx="934998" cy="1768012"/>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101" name="直角三角形 100"/>
            <p:cNvSpPr/>
            <p:nvPr/>
          </p:nvSpPr>
          <p:spPr>
            <a:xfrm rot="16200000">
              <a:off x="4584536" y="2359731"/>
              <a:ext cx="934793" cy="1768401"/>
            </a:xfrm>
            <a:prstGeom prst="rtTriangle">
              <a:avLst/>
            </a:prstGeom>
            <a:blipFill>
              <a:blip r:embed="rId4" cstate="print">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grpSp>
        <p:nvGrpSpPr>
          <p:cNvPr id="5" name="组合 4"/>
          <p:cNvGrpSpPr/>
          <p:nvPr/>
        </p:nvGrpSpPr>
        <p:grpSpPr bwMode="auto">
          <a:xfrm>
            <a:off x="1177047" y="2196621"/>
            <a:ext cx="3644191" cy="1026885"/>
            <a:chOff x="1176622" y="2192833"/>
            <a:chExt cx="3644352" cy="1027149"/>
          </a:xfrm>
        </p:grpSpPr>
        <p:sp>
          <p:nvSpPr>
            <p:cNvPr id="98" name="文本框 97"/>
            <p:cNvSpPr txBox="1"/>
            <p:nvPr/>
          </p:nvSpPr>
          <p:spPr>
            <a:xfrm>
              <a:off x="1176622" y="2635061"/>
              <a:ext cx="364435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2" name="文本框 101"/>
            <p:cNvSpPr txBox="1"/>
            <p:nvPr/>
          </p:nvSpPr>
          <p:spPr>
            <a:xfrm>
              <a:off x="2514410" y="219283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6" name="组合 102"/>
          <p:cNvGrpSpPr/>
          <p:nvPr/>
        </p:nvGrpSpPr>
        <p:grpSpPr bwMode="auto">
          <a:xfrm>
            <a:off x="1313234" y="4476092"/>
            <a:ext cx="3508004" cy="1065797"/>
            <a:chOff x="1312815" y="2153913"/>
            <a:chExt cx="3508159" cy="1066069"/>
          </a:xfrm>
        </p:grpSpPr>
        <p:sp>
          <p:nvSpPr>
            <p:cNvPr id="104" name="文本框 103"/>
            <p:cNvSpPr txBox="1"/>
            <p:nvPr/>
          </p:nvSpPr>
          <p:spPr>
            <a:xfrm>
              <a:off x="1312815" y="2635061"/>
              <a:ext cx="3508159"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5" name="文本框 104"/>
            <p:cNvSpPr txBox="1"/>
            <p:nvPr/>
          </p:nvSpPr>
          <p:spPr>
            <a:xfrm>
              <a:off x="2514410" y="2153913"/>
              <a:ext cx="2197100" cy="461780"/>
            </a:xfrm>
            <a:prstGeom prst="rect">
              <a:avLst/>
            </a:prstGeom>
            <a:noFill/>
          </p:spPr>
          <p:txBody>
            <a:bodyPr>
              <a:spAutoFit/>
            </a:bodyPr>
            <a:lstStyle/>
            <a:p>
              <a:pPr algn="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7" name="组合 105"/>
          <p:cNvGrpSpPr/>
          <p:nvPr/>
        </p:nvGrpSpPr>
        <p:grpSpPr bwMode="auto">
          <a:xfrm>
            <a:off x="7088187" y="2196621"/>
            <a:ext cx="3514961" cy="1036613"/>
            <a:chOff x="150342" y="2183103"/>
            <a:chExt cx="3513922" cy="1036879"/>
          </a:xfrm>
        </p:grpSpPr>
        <p:sp>
          <p:nvSpPr>
            <p:cNvPr id="107" name="文本框 106"/>
            <p:cNvSpPr txBox="1"/>
            <p:nvPr/>
          </p:nvSpPr>
          <p:spPr>
            <a:xfrm>
              <a:off x="150342" y="2635061"/>
              <a:ext cx="3513922"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08" name="文本框 107"/>
            <p:cNvSpPr txBox="1"/>
            <p:nvPr/>
          </p:nvSpPr>
          <p:spPr>
            <a:xfrm>
              <a:off x="150343" y="218310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grpSp>
        <p:nvGrpSpPr>
          <p:cNvPr id="8" name="组合 108"/>
          <p:cNvGrpSpPr/>
          <p:nvPr/>
        </p:nvGrpSpPr>
        <p:grpSpPr bwMode="auto">
          <a:xfrm>
            <a:off x="7088188" y="4476092"/>
            <a:ext cx="3300952" cy="1046341"/>
            <a:chOff x="150343" y="2173373"/>
            <a:chExt cx="3299976" cy="1046609"/>
          </a:xfrm>
        </p:grpSpPr>
        <p:sp>
          <p:nvSpPr>
            <p:cNvPr id="110" name="文本框 109"/>
            <p:cNvSpPr txBox="1"/>
            <p:nvPr/>
          </p:nvSpPr>
          <p:spPr>
            <a:xfrm>
              <a:off x="150343" y="2635061"/>
              <a:ext cx="3299976" cy="584921"/>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输入描述性文字输入描述性文字输入描述性文字输入描述性文字</a:t>
              </a:r>
            </a:p>
          </p:txBody>
        </p:sp>
        <p:sp>
          <p:nvSpPr>
            <p:cNvPr id="111" name="文本框 110"/>
            <p:cNvSpPr txBox="1"/>
            <p:nvPr/>
          </p:nvSpPr>
          <p:spPr>
            <a:xfrm>
              <a:off x="150343" y="2173373"/>
              <a:ext cx="2197100" cy="461780"/>
            </a:xfrm>
            <a:prstGeom prst="rect">
              <a:avLst/>
            </a:prstGeom>
            <a:noFill/>
          </p:spPr>
          <p:txBody>
            <a:bodyPr>
              <a:spAutoFit/>
            </a:bodyPr>
            <a:lstStyle/>
            <a:p>
              <a:pPr fontAlgn="auto">
                <a:spcBef>
                  <a:spcPts val="0"/>
                </a:spcBef>
                <a:spcAft>
                  <a:spcPts val="0"/>
                </a:spcAft>
                <a:defRPr/>
              </a:pPr>
              <a:r>
                <a:rPr lang="zh-CN" altLang="en-US" sz="2400" b="1" dirty="0">
                  <a:blipFill>
                    <a:blip r:embed="rId3"/>
                    <a:stretch>
                      <a:fillRect/>
                    </a:stretch>
                  </a:blipFill>
                  <a:latin typeface="+mn-lt"/>
                  <a:ea typeface="+mn-ea"/>
                </a:rPr>
                <a:t>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171"/>
                                        </p:tgtEl>
                                        <p:attrNameLst>
                                          <p:attrName>style.visibility</p:attrName>
                                        </p:attrNameLst>
                                      </p:cBhvr>
                                      <p:to>
                                        <p:strVal val="visible"/>
                                      </p:to>
                                    </p:set>
                                    <p:anim calcmode="lin" valueType="num">
                                      <p:cBhvr additive="base">
                                        <p:cTn id="7" dur="500" fill="hold"/>
                                        <p:tgtEl>
                                          <p:spTgt spid="7171"/>
                                        </p:tgtEl>
                                        <p:attrNameLst>
                                          <p:attrName>ppt_x</p:attrName>
                                        </p:attrNameLst>
                                      </p:cBhvr>
                                      <p:tavLst>
                                        <p:tav tm="0">
                                          <p:val>
                                            <p:strVal val="0-#ppt_w/2"/>
                                          </p:val>
                                        </p:tav>
                                        <p:tav tm="100000">
                                          <p:val>
                                            <p:strVal val="#ppt_x"/>
                                          </p:val>
                                        </p:tav>
                                      </p:tavLst>
                                    </p:anim>
                                    <p:anim calcmode="lin" valueType="num">
                                      <p:cBhvr additive="base">
                                        <p:cTn id="8" dur="500" fill="hold"/>
                                        <p:tgtEl>
                                          <p:spTgt spid="717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31"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 calcmode="lin" valueType="num">
                                      <p:cBhvr>
                                        <p:cTn id="14" dur="500" fill="hold"/>
                                        <p:tgtEl>
                                          <p:spTgt spid="4"/>
                                        </p:tgtEl>
                                        <p:attrNameLst>
                                          <p:attrName>style.rotation</p:attrName>
                                        </p:attrNameLst>
                                      </p:cBhvr>
                                      <p:tavLst>
                                        <p:tav tm="0">
                                          <p:val>
                                            <p:fltVal val="90"/>
                                          </p:val>
                                        </p:tav>
                                        <p:tav tm="100000">
                                          <p:val>
                                            <p:fltVal val="0"/>
                                          </p:val>
                                        </p:tav>
                                      </p:tavLst>
                                    </p:anim>
                                    <p:animEffect transition="in" filter="fade">
                                      <p:cBhvr>
                                        <p:cTn id="15" dur="500"/>
                                        <p:tgtEl>
                                          <p:spTgt spid="4"/>
                                        </p:tgtEl>
                                      </p:cBhvr>
                                    </p:animEffect>
                                  </p:childTnLst>
                                </p:cTn>
                              </p:par>
                            </p:childTnLst>
                          </p:cTn>
                        </p:par>
                        <p:par>
                          <p:cTn id="16" fill="hold">
                            <p:stCondLst>
                              <p:cond delay="1000"/>
                            </p:stCondLst>
                            <p:childTnLst>
                              <p:par>
                                <p:cTn id="17" presetID="26"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435">
                                          <p:stCondLst>
                                            <p:cond delay="0"/>
                                          </p:stCondLst>
                                        </p:cTn>
                                        <p:tgtEl>
                                          <p:spTgt spid="15"/>
                                        </p:tgtEl>
                                      </p:cBhvr>
                                    </p:animEffect>
                                    <p:anim calcmode="lin" valueType="num">
                                      <p:cBhvr>
                                        <p:cTn id="20" dur="1367"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1" dur="498"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2" dur="498" tmFilter="0, 0; 0.125,0.2665; 0.25,0.4; 0.375,0.465; 0.5,0.5;  0.625,0.535; 0.75,0.6; 0.875,0.7335; 1,1">
                                          <p:stCondLst>
                                            <p:cond delay="498"/>
                                          </p:stCondLst>
                                        </p:cTn>
                                        <p:tgtEl>
                                          <p:spTgt spid="15"/>
                                        </p:tgtEl>
                                        <p:attrNameLst>
                                          <p:attrName>ppt_y</p:attrName>
                                        </p:attrNameLst>
                                      </p:cBhvr>
                                      <p:tavLst>
                                        <p:tav tm="0" fmla="#ppt_y-sin(pi*$)/9">
                                          <p:val>
                                            <p:fltVal val="0"/>
                                          </p:val>
                                        </p:tav>
                                        <p:tav tm="100000">
                                          <p:val>
                                            <p:fltVal val="1"/>
                                          </p:val>
                                        </p:tav>
                                      </p:tavLst>
                                    </p:anim>
                                    <p:anim calcmode="lin" valueType="num">
                                      <p:cBhvr>
                                        <p:cTn id="23" dur="249" tmFilter="0, 0; 0.125,0.2665; 0.25,0.4; 0.375,0.465; 0.5,0.5;  0.625,0.535; 0.75,0.6; 0.875,0.7335; 1,1">
                                          <p:stCondLst>
                                            <p:cond delay="993"/>
                                          </p:stCondLst>
                                        </p:cTn>
                                        <p:tgtEl>
                                          <p:spTgt spid="15"/>
                                        </p:tgtEl>
                                        <p:attrNameLst>
                                          <p:attrName>ppt_y</p:attrName>
                                        </p:attrNameLst>
                                      </p:cBhvr>
                                      <p:tavLst>
                                        <p:tav tm="0" fmla="#ppt_y-sin(pi*$)/27">
                                          <p:val>
                                            <p:fltVal val="0"/>
                                          </p:val>
                                        </p:tav>
                                        <p:tav tm="100000">
                                          <p:val>
                                            <p:fltVal val="1"/>
                                          </p:val>
                                        </p:tav>
                                      </p:tavLst>
                                    </p:anim>
                                    <p:anim calcmode="lin" valueType="num">
                                      <p:cBhvr>
                                        <p:cTn id="24" dur="123" tmFilter="0, 0; 0.125,0.2665; 0.25,0.4; 0.375,0.465; 0.5,0.5;  0.625,0.535; 0.75,0.6; 0.875,0.7335; 1,1">
                                          <p:stCondLst>
                                            <p:cond delay="1242"/>
                                          </p:stCondLst>
                                        </p:cTn>
                                        <p:tgtEl>
                                          <p:spTgt spid="15"/>
                                        </p:tgtEl>
                                        <p:attrNameLst>
                                          <p:attrName>ppt_y</p:attrName>
                                        </p:attrNameLst>
                                      </p:cBhvr>
                                      <p:tavLst>
                                        <p:tav tm="0" fmla="#ppt_y-sin(pi*$)/81">
                                          <p:val>
                                            <p:fltVal val="0"/>
                                          </p:val>
                                        </p:tav>
                                        <p:tav tm="100000">
                                          <p:val>
                                            <p:fltVal val="1"/>
                                          </p:val>
                                        </p:tav>
                                      </p:tavLst>
                                    </p:anim>
                                    <p:animScale>
                                      <p:cBhvr>
                                        <p:cTn id="25" dur="20">
                                          <p:stCondLst>
                                            <p:cond delay="487"/>
                                          </p:stCondLst>
                                        </p:cTn>
                                        <p:tgtEl>
                                          <p:spTgt spid="15"/>
                                        </p:tgtEl>
                                      </p:cBhvr>
                                      <p:to x="100000" y="60000"/>
                                    </p:animScale>
                                    <p:animScale>
                                      <p:cBhvr>
                                        <p:cTn id="26" dur="124" decel="50000">
                                          <p:stCondLst>
                                            <p:cond delay="507"/>
                                          </p:stCondLst>
                                        </p:cTn>
                                        <p:tgtEl>
                                          <p:spTgt spid="15"/>
                                        </p:tgtEl>
                                      </p:cBhvr>
                                      <p:to x="100000" y="100000"/>
                                    </p:animScale>
                                    <p:animScale>
                                      <p:cBhvr>
                                        <p:cTn id="27" dur="20">
                                          <p:stCondLst>
                                            <p:cond delay="984"/>
                                          </p:stCondLst>
                                        </p:cTn>
                                        <p:tgtEl>
                                          <p:spTgt spid="15"/>
                                        </p:tgtEl>
                                      </p:cBhvr>
                                      <p:to x="100000" y="80000"/>
                                    </p:animScale>
                                    <p:animScale>
                                      <p:cBhvr>
                                        <p:cTn id="28" dur="124" decel="50000">
                                          <p:stCondLst>
                                            <p:cond delay="1004"/>
                                          </p:stCondLst>
                                        </p:cTn>
                                        <p:tgtEl>
                                          <p:spTgt spid="15"/>
                                        </p:tgtEl>
                                      </p:cBhvr>
                                      <p:to x="100000" y="100000"/>
                                    </p:animScale>
                                    <p:animScale>
                                      <p:cBhvr>
                                        <p:cTn id="29" dur="20">
                                          <p:stCondLst>
                                            <p:cond delay="1231"/>
                                          </p:stCondLst>
                                        </p:cTn>
                                        <p:tgtEl>
                                          <p:spTgt spid="15"/>
                                        </p:tgtEl>
                                      </p:cBhvr>
                                      <p:to x="100000" y="90000"/>
                                    </p:animScale>
                                    <p:animScale>
                                      <p:cBhvr>
                                        <p:cTn id="30" dur="124" decel="50000">
                                          <p:stCondLst>
                                            <p:cond delay="1251"/>
                                          </p:stCondLst>
                                        </p:cTn>
                                        <p:tgtEl>
                                          <p:spTgt spid="15"/>
                                        </p:tgtEl>
                                      </p:cBhvr>
                                      <p:to x="100000" y="100000"/>
                                    </p:animScale>
                                    <p:animScale>
                                      <p:cBhvr>
                                        <p:cTn id="31" dur="20">
                                          <p:stCondLst>
                                            <p:cond delay="1356"/>
                                          </p:stCondLst>
                                        </p:cTn>
                                        <p:tgtEl>
                                          <p:spTgt spid="15"/>
                                        </p:tgtEl>
                                      </p:cBhvr>
                                      <p:to x="100000" y="95000"/>
                                    </p:animScale>
                                    <p:animScale>
                                      <p:cBhvr>
                                        <p:cTn id="32" dur="124" decel="50000">
                                          <p:stCondLst>
                                            <p:cond delay="1376"/>
                                          </p:stCondLst>
                                        </p:cTn>
                                        <p:tgtEl>
                                          <p:spTgt spid="15"/>
                                        </p:tgtEl>
                                      </p:cBhvr>
                                      <p:to x="100000" y="100000"/>
                                    </p:animScale>
                                  </p:childTnLst>
                                </p:cTn>
                              </p:par>
                            </p:childTnLst>
                          </p:cTn>
                        </p:par>
                        <p:par>
                          <p:cTn id="33" fill="hold">
                            <p:stCondLst>
                              <p:cond delay="2500"/>
                            </p:stCondLst>
                            <p:childTnLst>
                              <p:par>
                                <p:cTn id="34" presetID="2" presetClass="entr" presetSubtype="8" accel="40000"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0-#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2" presetClass="entr" presetSubtype="8" accel="4000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childTnLst>
                          </p:cTn>
                        </p:par>
                        <p:par>
                          <p:cTn id="43" fill="hold">
                            <p:stCondLst>
                              <p:cond delay="3500"/>
                            </p:stCondLst>
                            <p:childTnLst>
                              <p:par>
                                <p:cTn id="44" presetID="2" presetClass="entr" presetSubtype="8" accel="40000"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0-#ppt_w/2"/>
                                          </p:val>
                                        </p:tav>
                                        <p:tav tm="100000">
                                          <p:val>
                                            <p:strVal val="#ppt_x"/>
                                          </p:val>
                                        </p:tav>
                                      </p:tavLst>
                                    </p:anim>
                                    <p:anim calcmode="lin" valueType="num">
                                      <p:cBhvr additive="base">
                                        <p:cTn id="47" dur="500" fill="hold"/>
                                        <p:tgtEl>
                                          <p:spTgt spid="6"/>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2" presetClass="entr" presetSubtype="6" accel="4000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1+#ppt_w/2"/>
                                          </p:val>
                                        </p:tav>
                                        <p:tav tm="100000">
                                          <p:val>
                                            <p:strVal val="#ppt_x"/>
                                          </p:val>
                                        </p:tav>
                                      </p:tavLst>
                                    </p:anim>
                                    <p:anim calcmode="lin" valueType="num">
                                      <p:cBhvr additive="base">
                                        <p:cTn id="5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a:spAutoFit/>
          </a:bodyPr>
          <a:lstStyle/>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en-US" altLang="zh-CN" sz="2000" dirty="0">
              <a:blipFill>
                <a:blip r:embed="rId3"/>
                <a:stretch>
                  <a:fillRect/>
                </a:stretch>
              </a:blipFill>
              <a:latin typeface="+mn-lt"/>
              <a:ea typeface="+mn-ea"/>
            </a:endParaRPr>
          </a:p>
          <a:p>
            <a:pPr algn="ctr" fontAlgn="auto">
              <a:spcBef>
                <a:spcPts val="0"/>
              </a:spcBef>
              <a:spcAft>
                <a:spcPts val="0"/>
              </a:spcAft>
              <a:defRPr/>
            </a:pPr>
            <a:r>
              <a:rPr lang="zh-CN" altLang="en-US" sz="2000" dirty="0">
                <a:blipFill>
                  <a:blip r:embed="rId3"/>
                  <a:stretch>
                    <a:fillRect/>
                  </a:stretch>
                </a:blipFill>
                <a:latin typeface="+mn-lt"/>
                <a:ea typeface="+mn-ea"/>
              </a:rPr>
              <a:t>输入描述性文字输入描述性文字</a:t>
            </a:r>
            <a:endParaRPr lang="zh-CN" altLang="en-US" sz="2000" dirty="0">
              <a:blipFill dpi="0" rotWithShape="1">
                <a:blip r:embed="rId3"/>
                <a:srcRect/>
                <a:stretch>
                  <a:fillRect/>
                </a:stretch>
              </a:blipFill>
              <a:latin typeface="+mn-lt"/>
              <a:ea typeface="+mn-ea"/>
            </a:endParaRPr>
          </a:p>
        </p:txBody>
      </p:sp>
      <p:sp>
        <p:nvSpPr>
          <p:cNvPr id="221" name="Freeform 5"/>
          <p:cNvSpPr>
            <a:spLocks noEditPoints="1"/>
          </p:cNvSpPr>
          <p:nvPr/>
        </p:nvSpPr>
        <p:spPr bwMode="auto">
          <a:xfrm>
            <a:off x="5894388" y="4837113"/>
            <a:ext cx="404812" cy="463550"/>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2"/>
          <p:cNvGrpSpPr/>
          <p:nvPr/>
        </p:nvGrpSpPr>
        <p:grpSpPr bwMode="auto">
          <a:xfrm>
            <a:off x="3806825" y="2071688"/>
            <a:ext cx="4578350" cy="1592262"/>
            <a:chOff x="3807322" y="2072460"/>
            <a:chExt cx="4577357" cy="1591200"/>
          </a:xfrm>
        </p:grpSpPr>
        <p:grpSp>
          <p:nvGrpSpPr>
            <p:cNvPr id="8197" name="组合 217"/>
            <p:cNvGrpSpPr/>
            <p:nvPr/>
          </p:nvGrpSpPr>
          <p:grpSpPr bwMode="auto">
            <a:xfrm>
              <a:off x="4823773" y="3106246"/>
              <a:ext cx="3414571" cy="463550"/>
              <a:chOff x="4564815" y="3106246"/>
              <a:chExt cx="3414571" cy="463550"/>
            </a:xfrm>
          </p:grpSpPr>
          <p:grpSp>
            <p:nvGrpSpPr>
              <p:cNvPr id="8210" name="组合 188"/>
              <p:cNvGrpSpPr/>
              <p:nvPr/>
            </p:nvGrpSpPr>
            <p:grpSpPr bwMode="auto">
              <a:xfrm>
                <a:off x="4564815" y="3106246"/>
                <a:ext cx="1715030" cy="463550"/>
                <a:chOff x="4819121" y="3552825"/>
                <a:chExt cx="1715030" cy="463550"/>
              </a:xfrm>
            </p:grpSpPr>
            <p:grpSp>
              <p:nvGrpSpPr>
                <p:cNvPr id="8224" name="组合 189"/>
                <p:cNvGrpSpPr/>
                <p:nvPr/>
              </p:nvGrpSpPr>
              <p:grpSpPr bwMode="auto">
                <a:xfrm>
                  <a:off x="5657850" y="3552825"/>
                  <a:ext cx="876301" cy="463550"/>
                  <a:chOff x="5656263" y="3198813"/>
                  <a:chExt cx="876301" cy="463550"/>
                </a:xfrm>
              </p:grpSpPr>
              <p:sp>
                <p:nvSpPr>
                  <p:cNvPr id="8231"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2"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3"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4"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5"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25" name="组合 190"/>
                <p:cNvGrpSpPr/>
                <p:nvPr/>
              </p:nvGrpSpPr>
              <p:grpSpPr bwMode="auto">
                <a:xfrm>
                  <a:off x="4819121" y="3552825"/>
                  <a:ext cx="876301" cy="463550"/>
                  <a:chOff x="5656263" y="3198813"/>
                  <a:chExt cx="876301" cy="463550"/>
                </a:xfrm>
              </p:grpSpPr>
              <p:sp>
                <p:nvSpPr>
                  <p:cNvPr id="8226"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7"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8"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9"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30"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nvGrpSpPr>
              <p:cNvPr id="8211" name="组合 201"/>
              <p:cNvGrpSpPr/>
              <p:nvPr/>
            </p:nvGrpSpPr>
            <p:grpSpPr bwMode="auto">
              <a:xfrm>
                <a:off x="6264356" y="3106246"/>
                <a:ext cx="1715030" cy="463550"/>
                <a:chOff x="4819121" y="3552825"/>
                <a:chExt cx="1715030" cy="463550"/>
              </a:xfrm>
            </p:grpSpPr>
            <p:grpSp>
              <p:nvGrpSpPr>
                <p:cNvPr id="8212" name="组合 202"/>
                <p:cNvGrpSpPr/>
                <p:nvPr/>
              </p:nvGrpSpPr>
              <p:grpSpPr bwMode="auto">
                <a:xfrm>
                  <a:off x="5657850" y="3552825"/>
                  <a:ext cx="876301" cy="463550"/>
                  <a:chOff x="5656263" y="3198813"/>
                  <a:chExt cx="876301" cy="463550"/>
                </a:xfrm>
              </p:grpSpPr>
              <p:sp>
                <p:nvSpPr>
                  <p:cNvPr id="8219"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0"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1"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2"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23"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213" name="组合 203"/>
                <p:cNvGrpSpPr/>
                <p:nvPr/>
              </p:nvGrpSpPr>
              <p:grpSpPr bwMode="auto">
                <a:xfrm>
                  <a:off x="4819121" y="3552825"/>
                  <a:ext cx="876301" cy="463550"/>
                  <a:chOff x="5656263" y="3198813"/>
                  <a:chExt cx="876301" cy="463550"/>
                </a:xfrm>
              </p:grpSpPr>
              <p:sp>
                <p:nvSpPr>
                  <p:cNvPr id="8214" name="Freeform 5"/>
                  <p:cNvSpPr>
                    <a:spLocks noEditPoints="1"/>
                  </p:cNvSpPr>
                  <p:nvPr/>
                </p:nvSpPr>
                <p:spPr bwMode="auto">
                  <a:xfrm>
                    <a:off x="6276976" y="3201988"/>
                    <a:ext cx="255588" cy="460375"/>
                  </a:xfrm>
                  <a:custGeom>
                    <a:avLst/>
                    <a:gdLst>
                      <a:gd name="T0" fmla="*/ 6554 w 78"/>
                      <a:gd name="T1" fmla="*/ 450439 h 139"/>
                      <a:gd name="T2" fmla="*/ 95026 w 78"/>
                      <a:gd name="T3" fmla="*/ 311333 h 139"/>
                      <a:gd name="T4" fmla="*/ 68812 w 78"/>
                      <a:gd name="T5" fmla="*/ 26496 h 139"/>
                      <a:gd name="T6" fmla="*/ 81919 w 78"/>
                      <a:gd name="T7" fmla="*/ 6624 h 139"/>
                      <a:gd name="T8" fmla="*/ 235927 w 78"/>
                      <a:gd name="T9" fmla="*/ 198723 h 139"/>
                      <a:gd name="T10" fmla="*/ 232651 w 78"/>
                      <a:gd name="T11" fmla="*/ 298085 h 139"/>
                      <a:gd name="T12" fmla="*/ 108133 w 78"/>
                      <a:gd name="T13" fmla="*/ 457063 h 139"/>
                      <a:gd name="T14" fmla="*/ 134348 w 78"/>
                      <a:gd name="T15" fmla="*/ 26496 h 139"/>
                      <a:gd name="T16" fmla="*/ 88473 w 78"/>
                      <a:gd name="T17" fmla="*/ 420630 h 139"/>
                      <a:gd name="T18" fmla="*/ 127794 w 78"/>
                      <a:gd name="T19" fmla="*/ 208659 h 139"/>
                      <a:gd name="T20" fmla="*/ 173669 w 78"/>
                      <a:gd name="T21" fmla="*/ 36433 h 139"/>
                      <a:gd name="T22" fmla="*/ 137624 w 78"/>
                      <a:gd name="T23" fmla="*/ 52993 h 139"/>
                      <a:gd name="T24" fmla="*/ 49152 w 78"/>
                      <a:gd name="T25" fmla="*/ 430567 h 139"/>
                      <a:gd name="T26" fmla="*/ 173669 w 78"/>
                      <a:gd name="T27" fmla="*/ 19872 h 139"/>
                      <a:gd name="T28" fmla="*/ 216267 w 78"/>
                      <a:gd name="T29" fmla="*/ 301397 h 139"/>
                      <a:gd name="T30" fmla="*/ 229374 w 78"/>
                      <a:gd name="T31" fmla="*/ 231844 h 139"/>
                      <a:gd name="T32" fmla="*/ 206436 w 78"/>
                      <a:gd name="T33" fmla="*/ 165602 h 139"/>
                      <a:gd name="T34" fmla="*/ 29491 w 78"/>
                      <a:gd name="T35" fmla="*/ 423942 h 139"/>
                      <a:gd name="T36" fmla="*/ 157285 w 78"/>
                      <a:gd name="T37" fmla="*/ 308021 h 139"/>
                      <a:gd name="T38" fmla="*/ 226097 w 78"/>
                      <a:gd name="T39" fmla="*/ 271588 h 139"/>
                      <a:gd name="T40" fmla="*/ 170392 w 78"/>
                      <a:gd name="T41" fmla="*/ 317957 h 139"/>
                      <a:gd name="T42" fmla="*/ 160562 w 78"/>
                      <a:gd name="T43" fmla="*/ 288148 h 139"/>
                      <a:gd name="T44" fmla="*/ 216267 w 78"/>
                      <a:gd name="T45" fmla="*/ 255028 h 139"/>
                      <a:gd name="T46" fmla="*/ 98303 w 78"/>
                      <a:gd name="T47" fmla="*/ 364325 h 139"/>
                      <a:gd name="T48" fmla="*/ 140901 w 78"/>
                      <a:gd name="T49" fmla="*/ 115922 h 139"/>
                      <a:gd name="T50" fmla="*/ 127794 w 78"/>
                      <a:gd name="T51" fmla="*/ 274900 h 139"/>
                      <a:gd name="T52" fmla="*/ 124517 w 78"/>
                      <a:gd name="T53" fmla="*/ 49681 h 139"/>
                      <a:gd name="T54" fmla="*/ 104857 w 78"/>
                      <a:gd name="T55" fmla="*/ 19872 h 139"/>
                      <a:gd name="T56" fmla="*/ 199883 w 78"/>
                      <a:gd name="T57" fmla="*/ 145730 h 139"/>
                      <a:gd name="T58" fmla="*/ 170392 w 78"/>
                      <a:gd name="T59" fmla="*/ 298085 h 139"/>
                      <a:gd name="T60" fmla="*/ 209713 w 78"/>
                      <a:gd name="T61" fmla="*/ 155666 h 139"/>
                      <a:gd name="T62" fmla="*/ 131071 w 78"/>
                      <a:gd name="T63" fmla="*/ 334517 h 139"/>
                      <a:gd name="T64" fmla="*/ 203160 w 78"/>
                      <a:gd name="T65" fmla="*/ 255028 h 139"/>
                      <a:gd name="T66" fmla="*/ 190053 w 78"/>
                      <a:gd name="T67" fmla="*/ 172227 h 139"/>
                      <a:gd name="T68" fmla="*/ 203160 w 78"/>
                      <a:gd name="T69" fmla="*/ 135794 h 139"/>
                      <a:gd name="T70" fmla="*/ 154008 w 78"/>
                      <a:gd name="T71" fmla="*/ 142418 h 139"/>
                      <a:gd name="T72" fmla="*/ 173669 w 78"/>
                      <a:gd name="T73" fmla="*/ 96049 h 139"/>
                      <a:gd name="T74" fmla="*/ 196606 w 78"/>
                      <a:gd name="T75" fmla="*/ 112610 h 139"/>
                      <a:gd name="T76" fmla="*/ 170392 w 78"/>
                      <a:gd name="T77" fmla="*/ 82801 h 139"/>
                      <a:gd name="T78" fmla="*/ 160562 w 78"/>
                      <a:gd name="T79" fmla="*/ 82801 h 139"/>
                      <a:gd name="T80" fmla="*/ 154008 w 78"/>
                      <a:gd name="T81" fmla="*/ 102674 h 139"/>
                      <a:gd name="T82" fmla="*/ 111410 w 78"/>
                      <a:gd name="T83" fmla="*/ 377574 h 139"/>
                      <a:gd name="T84" fmla="*/ 222820 w 78"/>
                      <a:gd name="T85" fmla="*/ 245092 h 139"/>
                      <a:gd name="T86" fmla="*/ 131071 w 78"/>
                      <a:gd name="T87" fmla="*/ 66241 h 139"/>
                      <a:gd name="T88" fmla="*/ 212990 w 78"/>
                      <a:gd name="T89" fmla="*/ 215283 h 139"/>
                      <a:gd name="T90" fmla="*/ 78642 w 78"/>
                      <a:gd name="T91" fmla="*/ 29808 h 139"/>
                      <a:gd name="T92" fmla="*/ 144178 w 78"/>
                      <a:gd name="T93" fmla="*/ 105986 h 139"/>
                      <a:gd name="T94" fmla="*/ 127794 w 78"/>
                      <a:gd name="T95" fmla="*/ 105986 h 139"/>
                      <a:gd name="T96" fmla="*/ 163838 w 78"/>
                      <a:gd name="T97" fmla="*/ 125858 h 139"/>
                      <a:gd name="T98" fmla="*/ 167115 w 78"/>
                      <a:gd name="T99" fmla="*/ 225219 h 139"/>
                      <a:gd name="T100" fmla="*/ 239204 w 78"/>
                      <a:gd name="T101" fmla="*/ 268276 h 139"/>
                      <a:gd name="T102" fmla="*/ 140901 w 78"/>
                      <a:gd name="T103" fmla="*/ 367638 h 139"/>
                      <a:gd name="T104" fmla="*/ 147455 w 78"/>
                      <a:gd name="T105" fmla="*/ 357701 h 139"/>
                      <a:gd name="T106" fmla="*/ 154008 w 78"/>
                      <a:gd name="T107" fmla="*/ 261652 h 139"/>
                      <a:gd name="T108" fmla="*/ 154008 w 78"/>
                      <a:gd name="T109" fmla="*/ 168915 h 139"/>
                      <a:gd name="T110" fmla="*/ 134348 w 78"/>
                      <a:gd name="T111" fmla="*/ 377574 h 139"/>
                      <a:gd name="T112" fmla="*/ 163838 w 78"/>
                      <a:gd name="T113" fmla="*/ 112610 h 139"/>
                      <a:gd name="T114" fmla="*/ 104857 w 78"/>
                      <a:gd name="T115" fmla="*/ 341141 h 1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8"/>
                      <a:gd name="T175" fmla="*/ 0 h 139"/>
                      <a:gd name="T176" fmla="*/ 78 w 78"/>
                      <a:gd name="T177" fmla="*/ 139 h 1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5" name="Freeform 6"/>
                  <p:cNvSpPr>
                    <a:spLocks noEditPoints="1"/>
                  </p:cNvSpPr>
                  <p:nvPr/>
                </p:nvSpPr>
                <p:spPr bwMode="auto">
                  <a:xfrm>
                    <a:off x="5865813" y="3201988"/>
                    <a:ext cx="250825" cy="436563"/>
                  </a:xfrm>
                  <a:custGeom>
                    <a:avLst/>
                    <a:gdLst>
                      <a:gd name="T0" fmla="*/ 117269 w 77"/>
                      <a:gd name="T1" fmla="*/ 426641 h 132"/>
                      <a:gd name="T2" fmla="*/ 16287 w 77"/>
                      <a:gd name="T3" fmla="*/ 433256 h 132"/>
                      <a:gd name="T4" fmla="*/ 97724 w 77"/>
                      <a:gd name="T5" fmla="*/ 274505 h 132"/>
                      <a:gd name="T6" fmla="*/ 123784 w 77"/>
                      <a:gd name="T7" fmla="*/ 251354 h 132"/>
                      <a:gd name="T8" fmla="*/ 87952 w 77"/>
                      <a:gd name="T9" fmla="*/ 128985 h 132"/>
                      <a:gd name="T10" fmla="*/ 42347 w 77"/>
                      <a:gd name="T11" fmla="*/ 3307 h 132"/>
                      <a:gd name="T12" fmla="*/ 159616 w 77"/>
                      <a:gd name="T13" fmla="*/ 6615 h 132"/>
                      <a:gd name="T14" fmla="*/ 179161 w 77"/>
                      <a:gd name="T15" fmla="*/ 42995 h 132"/>
                      <a:gd name="T16" fmla="*/ 214993 w 77"/>
                      <a:gd name="T17" fmla="*/ 297657 h 132"/>
                      <a:gd name="T18" fmla="*/ 133556 w 77"/>
                      <a:gd name="T19" fmla="*/ 42995 h 132"/>
                      <a:gd name="T20" fmla="*/ 123784 w 77"/>
                      <a:gd name="T21" fmla="*/ 390261 h 132"/>
                      <a:gd name="T22" fmla="*/ 143329 w 77"/>
                      <a:gd name="T23" fmla="*/ 357188 h 132"/>
                      <a:gd name="T24" fmla="*/ 117269 w 77"/>
                      <a:gd name="T25" fmla="*/ 79375 h 132"/>
                      <a:gd name="T26" fmla="*/ 156358 w 77"/>
                      <a:gd name="T27" fmla="*/ 69453 h 132"/>
                      <a:gd name="T28" fmla="*/ 140071 w 77"/>
                      <a:gd name="T29" fmla="*/ 400183 h 132"/>
                      <a:gd name="T30" fmla="*/ 110754 w 77"/>
                      <a:gd name="T31" fmla="*/ 16536 h 132"/>
                      <a:gd name="T32" fmla="*/ 107496 w 77"/>
                      <a:gd name="T33" fmla="*/ 343959 h 132"/>
                      <a:gd name="T34" fmla="*/ 140071 w 77"/>
                      <a:gd name="T35" fmla="*/ 264584 h 132"/>
                      <a:gd name="T36" fmla="*/ 241053 w 77"/>
                      <a:gd name="T37" fmla="*/ 231511 h 132"/>
                      <a:gd name="T38" fmla="*/ 237795 w 77"/>
                      <a:gd name="T39" fmla="*/ 241433 h 132"/>
                      <a:gd name="T40" fmla="*/ 45605 w 77"/>
                      <a:gd name="T41" fmla="*/ 373724 h 132"/>
                      <a:gd name="T42" fmla="*/ 188933 w 77"/>
                      <a:gd name="T43" fmla="*/ 261276 h 132"/>
                      <a:gd name="T44" fmla="*/ 61892 w 77"/>
                      <a:gd name="T45" fmla="*/ 383646 h 132"/>
                      <a:gd name="T46" fmla="*/ 175903 w 77"/>
                      <a:gd name="T47" fmla="*/ 105833 h 132"/>
                      <a:gd name="T48" fmla="*/ 94467 w 77"/>
                      <a:gd name="T49" fmla="*/ 46302 h 132"/>
                      <a:gd name="T50" fmla="*/ 29317 w 77"/>
                      <a:gd name="T51" fmla="*/ 406797 h 132"/>
                      <a:gd name="T52" fmla="*/ 100981 w 77"/>
                      <a:gd name="T53" fmla="*/ 85990 h 132"/>
                      <a:gd name="T54" fmla="*/ 205220 w 77"/>
                      <a:gd name="T55" fmla="*/ 231511 h 132"/>
                      <a:gd name="T56" fmla="*/ 172646 w 77"/>
                      <a:gd name="T57" fmla="*/ 201745 h 132"/>
                      <a:gd name="T58" fmla="*/ 159616 w 77"/>
                      <a:gd name="T59" fmla="*/ 287735 h 132"/>
                      <a:gd name="T60" fmla="*/ 127041 w 77"/>
                      <a:gd name="T61" fmla="*/ 102526 h 132"/>
                      <a:gd name="T62" fmla="*/ 156358 w 77"/>
                      <a:gd name="T63" fmla="*/ 85990 h 132"/>
                      <a:gd name="T64" fmla="*/ 87952 w 77"/>
                      <a:gd name="T65" fmla="*/ 29766 h 132"/>
                      <a:gd name="T66" fmla="*/ 110754 w 77"/>
                      <a:gd name="T67" fmla="*/ 175287 h 132"/>
                      <a:gd name="T68" fmla="*/ 179161 w 77"/>
                      <a:gd name="T69" fmla="*/ 135599 h 132"/>
                      <a:gd name="T70" fmla="*/ 153101 w 77"/>
                      <a:gd name="T71" fmla="*/ 238125 h 132"/>
                      <a:gd name="T72" fmla="*/ 179161 w 77"/>
                      <a:gd name="T73" fmla="*/ 175287 h 132"/>
                      <a:gd name="T74" fmla="*/ 100981 w 77"/>
                      <a:gd name="T75" fmla="*/ 105833 h 132"/>
                      <a:gd name="T76" fmla="*/ 123784 w 77"/>
                      <a:gd name="T77" fmla="*/ 357188 h 132"/>
                      <a:gd name="T78" fmla="*/ 136814 w 77"/>
                      <a:gd name="T79" fmla="*/ 105833 h 132"/>
                      <a:gd name="T80" fmla="*/ 143329 w 77"/>
                      <a:gd name="T81" fmla="*/ 327422 h 132"/>
                      <a:gd name="T82" fmla="*/ 65149 w 77"/>
                      <a:gd name="T83" fmla="*/ 33073 h 132"/>
                      <a:gd name="T84" fmla="*/ 153101 w 77"/>
                      <a:gd name="T85" fmla="*/ 211667 h 132"/>
                      <a:gd name="T86" fmla="*/ 205220 w 77"/>
                      <a:gd name="T87" fmla="*/ 208360 h 132"/>
                      <a:gd name="T88" fmla="*/ 172646 w 77"/>
                      <a:gd name="T89" fmla="*/ 92604 h 132"/>
                      <a:gd name="T90" fmla="*/ 107496 w 77"/>
                      <a:gd name="T91" fmla="*/ 76068 h 132"/>
                      <a:gd name="T92" fmla="*/ 130299 w 77"/>
                      <a:gd name="T93" fmla="*/ 29766 h 132"/>
                      <a:gd name="T94" fmla="*/ 107496 w 77"/>
                      <a:gd name="T95" fmla="*/ 383646 h 132"/>
                      <a:gd name="T96" fmla="*/ 94467 w 77"/>
                      <a:gd name="T97" fmla="*/ 69453 h 132"/>
                      <a:gd name="T98" fmla="*/ 81437 w 77"/>
                      <a:gd name="T99" fmla="*/ 383646 h 132"/>
                      <a:gd name="T100" fmla="*/ 133556 w 77"/>
                      <a:gd name="T101" fmla="*/ 119063 h 132"/>
                      <a:gd name="T102" fmla="*/ 156358 w 77"/>
                      <a:gd name="T103" fmla="*/ 188516 h 132"/>
                      <a:gd name="T104" fmla="*/ 188933 w 77"/>
                      <a:gd name="T105" fmla="*/ 201745 h 132"/>
                      <a:gd name="T106" fmla="*/ 84694 w 77"/>
                      <a:gd name="T107" fmla="*/ 66146 h 132"/>
                      <a:gd name="T108" fmla="*/ 159616 w 77"/>
                      <a:gd name="T109" fmla="*/ 39688 h 132"/>
                      <a:gd name="T110" fmla="*/ 172646 w 77"/>
                      <a:gd name="T111" fmla="*/ 138906 h 132"/>
                      <a:gd name="T112" fmla="*/ 162873 w 77"/>
                      <a:gd name="T113" fmla="*/ 264584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2"/>
                      <a:gd name="T173" fmla="*/ 77 w 77"/>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6" name="Freeform 7"/>
                  <p:cNvSpPr>
                    <a:spLocks noEditPoints="1"/>
                  </p:cNvSpPr>
                  <p:nvPr/>
                </p:nvSpPr>
                <p:spPr bwMode="auto">
                  <a:xfrm>
                    <a:off x="5656263" y="3211513"/>
                    <a:ext cx="255588" cy="431800"/>
                  </a:xfrm>
                  <a:custGeom>
                    <a:avLst/>
                    <a:gdLst>
                      <a:gd name="T0" fmla="*/ 154008 w 78"/>
                      <a:gd name="T1" fmla="*/ 421835 h 130"/>
                      <a:gd name="T2" fmla="*/ 124517 w 78"/>
                      <a:gd name="T3" fmla="*/ 431800 h 130"/>
                      <a:gd name="T4" fmla="*/ 29491 w 78"/>
                      <a:gd name="T5" fmla="*/ 421835 h 130"/>
                      <a:gd name="T6" fmla="*/ 22937 w 78"/>
                      <a:gd name="T7" fmla="*/ 385298 h 130"/>
                      <a:gd name="T8" fmla="*/ 81919 w 78"/>
                      <a:gd name="T9" fmla="*/ 302260 h 130"/>
                      <a:gd name="T10" fmla="*/ 124517 w 78"/>
                      <a:gd name="T11" fmla="*/ 242472 h 130"/>
                      <a:gd name="T12" fmla="*/ 121240 w 78"/>
                      <a:gd name="T13" fmla="*/ 219222 h 130"/>
                      <a:gd name="T14" fmla="*/ 81919 w 78"/>
                      <a:gd name="T15" fmla="*/ 116254 h 130"/>
                      <a:gd name="T16" fmla="*/ 62259 w 78"/>
                      <a:gd name="T17" fmla="*/ 63109 h 130"/>
                      <a:gd name="T18" fmla="*/ 42598 w 78"/>
                      <a:gd name="T19" fmla="*/ 16608 h 130"/>
                      <a:gd name="T20" fmla="*/ 121240 w 78"/>
                      <a:gd name="T21" fmla="*/ 3322 h 130"/>
                      <a:gd name="T22" fmla="*/ 170392 w 78"/>
                      <a:gd name="T23" fmla="*/ 3322 h 130"/>
                      <a:gd name="T24" fmla="*/ 209713 w 78"/>
                      <a:gd name="T25" fmla="*/ 116254 h 130"/>
                      <a:gd name="T26" fmla="*/ 252311 w 78"/>
                      <a:gd name="T27" fmla="*/ 219222 h 130"/>
                      <a:gd name="T28" fmla="*/ 242481 w 78"/>
                      <a:gd name="T29" fmla="*/ 262402 h 130"/>
                      <a:gd name="T30" fmla="*/ 147455 w 78"/>
                      <a:gd name="T31" fmla="*/ 401906 h 130"/>
                      <a:gd name="T32" fmla="*/ 176946 w 78"/>
                      <a:gd name="T33" fmla="*/ 332154 h 130"/>
                      <a:gd name="T34" fmla="*/ 52428 w 78"/>
                      <a:gd name="T35" fmla="*/ 388620 h 130"/>
                      <a:gd name="T36" fmla="*/ 29491 w 78"/>
                      <a:gd name="T37" fmla="*/ 401906 h 130"/>
                      <a:gd name="T38" fmla="*/ 65535 w 78"/>
                      <a:gd name="T39" fmla="*/ 405228 h 130"/>
                      <a:gd name="T40" fmla="*/ 140901 w 78"/>
                      <a:gd name="T41" fmla="*/ 378655 h 130"/>
                      <a:gd name="T42" fmla="*/ 193329 w 78"/>
                      <a:gd name="T43" fmla="*/ 288974 h 130"/>
                      <a:gd name="T44" fmla="*/ 65535 w 78"/>
                      <a:gd name="T45" fmla="*/ 358726 h 130"/>
                      <a:gd name="T46" fmla="*/ 49152 w 78"/>
                      <a:gd name="T47" fmla="*/ 381977 h 130"/>
                      <a:gd name="T48" fmla="*/ 183499 w 78"/>
                      <a:gd name="T49" fmla="*/ 318868 h 130"/>
                      <a:gd name="T50" fmla="*/ 235927 w 78"/>
                      <a:gd name="T51" fmla="*/ 245794 h 130"/>
                      <a:gd name="T52" fmla="*/ 88473 w 78"/>
                      <a:gd name="T53" fmla="*/ 322189 h 130"/>
                      <a:gd name="T54" fmla="*/ 183499 w 78"/>
                      <a:gd name="T55" fmla="*/ 288974 h 130"/>
                      <a:gd name="T56" fmla="*/ 186776 w 78"/>
                      <a:gd name="T57" fmla="*/ 99646 h 130"/>
                      <a:gd name="T58" fmla="*/ 124517 w 78"/>
                      <a:gd name="T59" fmla="*/ 166077 h 130"/>
                      <a:gd name="T60" fmla="*/ 101580 w 78"/>
                      <a:gd name="T61" fmla="*/ 305581 h 130"/>
                      <a:gd name="T62" fmla="*/ 232651 w 78"/>
                      <a:gd name="T63" fmla="*/ 219222 h 130"/>
                      <a:gd name="T64" fmla="*/ 134348 w 78"/>
                      <a:gd name="T65" fmla="*/ 262402 h 130"/>
                      <a:gd name="T66" fmla="*/ 95026 w 78"/>
                      <a:gd name="T67" fmla="*/ 106289 h 130"/>
                      <a:gd name="T68" fmla="*/ 150731 w 78"/>
                      <a:gd name="T69" fmla="*/ 46502 h 130"/>
                      <a:gd name="T70" fmla="*/ 131071 w 78"/>
                      <a:gd name="T71" fmla="*/ 255758 h 130"/>
                      <a:gd name="T72" fmla="*/ 222820 w 78"/>
                      <a:gd name="T73" fmla="*/ 212578 h 130"/>
                      <a:gd name="T74" fmla="*/ 140901 w 78"/>
                      <a:gd name="T75" fmla="*/ 229186 h 130"/>
                      <a:gd name="T76" fmla="*/ 183499 w 78"/>
                      <a:gd name="T77" fmla="*/ 89682 h 130"/>
                      <a:gd name="T78" fmla="*/ 98303 w 78"/>
                      <a:gd name="T79" fmla="*/ 112932 h 130"/>
                      <a:gd name="T80" fmla="*/ 173669 w 78"/>
                      <a:gd name="T81" fmla="*/ 96325 h 130"/>
                      <a:gd name="T82" fmla="*/ 206436 w 78"/>
                      <a:gd name="T83" fmla="*/ 152791 h 130"/>
                      <a:gd name="T84" fmla="*/ 131071 w 78"/>
                      <a:gd name="T85" fmla="*/ 169398 h 130"/>
                      <a:gd name="T86" fmla="*/ 167115 w 78"/>
                      <a:gd name="T87" fmla="*/ 209257 h 130"/>
                      <a:gd name="T88" fmla="*/ 140901 w 78"/>
                      <a:gd name="T89" fmla="*/ 199292 h 130"/>
                      <a:gd name="T90" fmla="*/ 88473 w 78"/>
                      <a:gd name="T91" fmla="*/ 73074 h 130"/>
                      <a:gd name="T92" fmla="*/ 150731 w 78"/>
                      <a:gd name="T93" fmla="*/ 23251 h 130"/>
                      <a:gd name="T94" fmla="*/ 75366 w 78"/>
                      <a:gd name="T95" fmla="*/ 56466 h 130"/>
                      <a:gd name="T96" fmla="*/ 111410 w 78"/>
                      <a:gd name="T97" fmla="*/ 13286 h 130"/>
                      <a:gd name="T98" fmla="*/ 75366 w 78"/>
                      <a:gd name="T99" fmla="*/ 56466 h 130"/>
                      <a:gd name="T100" fmla="*/ 78642 w 78"/>
                      <a:gd name="T101" fmla="*/ 411871 h 130"/>
                      <a:gd name="T102" fmla="*/ 137624 w 78"/>
                      <a:gd name="T103" fmla="*/ 391941 h 130"/>
                      <a:gd name="T104" fmla="*/ 58982 w 78"/>
                      <a:gd name="T105" fmla="*/ 23251 h 130"/>
                      <a:gd name="T106" fmla="*/ 167115 w 78"/>
                      <a:gd name="T107" fmla="*/ 29894 h 130"/>
                      <a:gd name="T108" fmla="*/ 167115 w 78"/>
                      <a:gd name="T109" fmla="*/ 29894 h 130"/>
                      <a:gd name="T110" fmla="*/ 121240 w 78"/>
                      <a:gd name="T111" fmla="*/ 176042 h 130"/>
                      <a:gd name="T112" fmla="*/ 13107 w 78"/>
                      <a:gd name="T113" fmla="*/ 415192 h 130"/>
                      <a:gd name="T114" fmla="*/ 131071 w 78"/>
                      <a:gd name="T115" fmla="*/ 202614 h 130"/>
                      <a:gd name="T116" fmla="*/ 170392 w 78"/>
                      <a:gd name="T117" fmla="*/ 49823 h 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30"/>
                      <a:gd name="T179" fmla="*/ 78 w 78"/>
                      <a:gd name="T180" fmla="*/ 130 h 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7" name="Freeform 8"/>
                  <p:cNvSpPr>
                    <a:spLocks noEditPoints="1"/>
                  </p:cNvSpPr>
                  <p:nvPr/>
                </p:nvSpPr>
                <p:spPr bwMode="auto">
                  <a:xfrm>
                    <a:off x="6075363" y="3198813"/>
                    <a:ext cx="250825" cy="450850"/>
                  </a:xfrm>
                  <a:custGeom>
                    <a:avLst/>
                    <a:gdLst>
                      <a:gd name="T0" fmla="*/ 3257 w 77"/>
                      <a:gd name="T1" fmla="*/ 430960 h 136"/>
                      <a:gd name="T2" fmla="*/ 123784 w 77"/>
                      <a:gd name="T3" fmla="*/ 248631 h 136"/>
                      <a:gd name="T4" fmla="*/ 120526 w 77"/>
                      <a:gd name="T5" fmla="*/ 222110 h 136"/>
                      <a:gd name="T6" fmla="*/ 100981 w 77"/>
                      <a:gd name="T7" fmla="*/ 165754 h 136"/>
                      <a:gd name="T8" fmla="*/ 71664 w 77"/>
                      <a:gd name="T9" fmla="*/ 72932 h 136"/>
                      <a:gd name="T10" fmla="*/ 52119 w 77"/>
                      <a:gd name="T11" fmla="*/ 13260 h 136"/>
                      <a:gd name="T12" fmla="*/ 78179 w 77"/>
                      <a:gd name="T13" fmla="*/ 9945 h 136"/>
                      <a:gd name="T14" fmla="*/ 179161 w 77"/>
                      <a:gd name="T15" fmla="*/ 19890 h 136"/>
                      <a:gd name="T16" fmla="*/ 185676 w 77"/>
                      <a:gd name="T17" fmla="*/ 23206 h 136"/>
                      <a:gd name="T18" fmla="*/ 231280 w 77"/>
                      <a:gd name="T19" fmla="*/ 188959 h 136"/>
                      <a:gd name="T20" fmla="*/ 231280 w 77"/>
                      <a:gd name="T21" fmla="*/ 285096 h 136"/>
                      <a:gd name="T22" fmla="*/ 169388 w 77"/>
                      <a:gd name="T23" fmla="*/ 364658 h 136"/>
                      <a:gd name="T24" fmla="*/ 71664 w 77"/>
                      <a:gd name="T25" fmla="*/ 447535 h 136"/>
                      <a:gd name="T26" fmla="*/ 22802 w 77"/>
                      <a:gd name="T27" fmla="*/ 417699 h 136"/>
                      <a:gd name="T28" fmla="*/ 97724 w 77"/>
                      <a:gd name="T29" fmla="*/ 421014 h 136"/>
                      <a:gd name="T30" fmla="*/ 48862 w 77"/>
                      <a:gd name="T31" fmla="*/ 437590 h 136"/>
                      <a:gd name="T32" fmla="*/ 110754 w 77"/>
                      <a:gd name="T33" fmla="*/ 440905 h 136"/>
                      <a:gd name="T34" fmla="*/ 140071 w 77"/>
                      <a:gd name="T35" fmla="*/ 367973 h 136"/>
                      <a:gd name="T36" fmla="*/ 52119 w 77"/>
                      <a:gd name="T37" fmla="*/ 387864 h 136"/>
                      <a:gd name="T38" fmla="*/ 140071 w 77"/>
                      <a:gd name="T39" fmla="*/ 361343 h 136"/>
                      <a:gd name="T40" fmla="*/ 192191 w 77"/>
                      <a:gd name="T41" fmla="*/ 308302 h 136"/>
                      <a:gd name="T42" fmla="*/ 45605 w 77"/>
                      <a:gd name="T43" fmla="*/ 381233 h 136"/>
                      <a:gd name="T44" fmla="*/ 179161 w 77"/>
                      <a:gd name="T45" fmla="*/ 66301 h 136"/>
                      <a:gd name="T46" fmla="*/ 100981 w 77"/>
                      <a:gd name="T47" fmla="*/ 109397 h 136"/>
                      <a:gd name="T48" fmla="*/ 127041 w 77"/>
                      <a:gd name="T49" fmla="*/ 119343 h 136"/>
                      <a:gd name="T50" fmla="*/ 185676 w 77"/>
                      <a:gd name="T51" fmla="*/ 96137 h 136"/>
                      <a:gd name="T52" fmla="*/ 110754 w 77"/>
                      <a:gd name="T53" fmla="*/ 139233 h 136"/>
                      <a:gd name="T54" fmla="*/ 188933 w 77"/>
                      <a:gd name="T55" fmla="*/ 106082 h 136"/>
                      <a:gd name="T56" fmla="*/ 133556 w 77"/>
                      <a:gd name="T57" fmla="*/ 324877 h 136"/>
                      <a:gd name="T58" fmla="*/ 221508 w 77"/>
                      <a:gd name="T59" fmla="*/ 265206 h 136"/>
                      <a:gd name="T60" fmla="*/ 104239 w 77"/>
                      <a:gd name="T61" fmla="*/ 318247 h 136"/>
                      <a:gd name="T62" fmla="*/ 231280 w 77"/>
                      <a:gd name="T63" fmla="*/ 228740 h 136"/>
                      <a:gd name="T64" fmla="*/ 97724 w 77"/>
                      <a:gd name="T65" fmla="*/ 308302 h 136"/>
                      <a:gd name="T66" fmla="*/ 195448 w 77"/>
                      <a:gd name="T67" fmla="*/ 265206 h 136"/>
                      <a:gd name="T68" fmla="*/ 130299 w 77"/>
                      <a:gd name="T69" fmla="*/ 265206 h 136"/>
                      <a:gd name="T70" fmla="*/ 185676 w 77"/>
                      <a:gd name="T71" fmla="*/ 215480 h 136"/>
                      <a:gd name="T72" fmla="*/ 130299 w 77"/>
                      <a:gd name="T73" fmla="*/ 251946 h 136"/>
                      <a:gd name="T74" fmla="*/ 120526 w 77"/>
                      <a:gd name="T75" fmla="*/ 179014 h 136"/>
                      <a:gd name="T76" fmla="*/ 205220 w 77"/>
                      <a:gd name="T77" fmla="*/ 135918 h 136"/>
                      <a:gd name="T78" fmla="*/ 87952 w 77"/>
                      <a:gd name="T79" fmla="*/ 82877 h 136"/>
                      <a:gd name="T80" fmla="*/ 146586 w 77"/>
                      <a:gd name="T81" fmla="*/ 76247 h 136"/>
                      <a:gd name="T82" fmla="*/ 146586 w 77"/>
                      <a:gd name="T83" fmla="*/ 53041 h 136"/>
                      <a:gd name="T84" fmla="*/ 130299 w 77"/>
                      <a:gd name="T85" fmla="*/ 228740 h 136"/>
                      <a:gd name="T86" fmla="*/ 195448 w 77"/>
                      <a:gd name="T87" fmla="*/ 202219 h 136"/>
                      <a:gd name="T88" fmla="*/ 182418 w 77"/>
                      <a:gd name="T89" fmla="*/ 185644 h 136"/>
                      <a:gd name="T90" fmla="*/ 208478 w 77"/>
                      <a:gd name="T91" fmla="*/ 152493 h 136"/>
                      <a:gd name="T92" fmla="*/ 130299 w 77"/>
                      <a:gd name="T93" fmla="*/ 185644 h 136"/>
                      <a:gd name="T94" fmla="*/ 169388 w 77"/>
                      <a:gd name="T95" fmla="*/ 185644 h 136"/>
                      <a:gd name="T96" fmla="*/ 114011 w 77"/>
                      <a:gd name="T97" fmla="*/ 43096 h 136"/>
                      <a:gd name="T98" fmla="*/ 91209 w 77"/>
                      <a:gd name="T99" fmla="*/ 72932 h 136"/>
                      <a:gd name="T100" fmla="*/ 172646 w 77"/>
                      <a:gd name="T101" fmla="*/ 19890 h 136"/>
                      <a:gd name="T102" fmla="*/ 110754 w 77"/>
                      <a:gd name="T103" fmla="*/ 19890 h 136"/>
                      <a:gd name="T104" fmla="*/ 81437 w 77"/>
                      <a:gd name="T105" fmla="*/ 46411 h 136"/>
                      <a:gd name="T106" fmla="*/ 84694 w 77"/>
                      <a:gd name="T107" fmla="*/ 23206 h 136"/>
                      <a:gd name="T108" fmla="*/ 61892 w 77"/>
                      <a:gd name="T109" fmla="*/ 13260 h 136"/>
                      <a:gd name="T110" fmla="*/ 224765 w 77"/>
                      <a:gd name="T111" fmla="*/ 275151 h 136"/>
                      <a:gd name="T112" fmla="*/ 241053 w 77"/>
                      <a:gd name="T113" fmla="*/ 258576 h 1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136"/>
                      <a:gd name="T173" fmla="*/ 77 w 77"/>
                      <a:gd name="T174" fmla="*/ 136 h 1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18" name="Freeform 9"/>
                  <p:cNvSpPr/>
                  <p:nvPr/>
                </p:nvSpPr>
                <p:spPr bwMode="auto">
                  <a:xfrm>
                    <a:off x="6094413" y="3586163"/>
                    <a:ext cx="114300" cy="39688"/>
                  </a:xfrm>
                  <a:custGeom>
                    <a:avLst/>
                    <a:gdLst>
                      <a:gd name="T0" fmla="*/ 3266 w 35"/>
                      <a:gd name="T1" fmla="*/ 29766 h 12"/>
                      <a:gd name="T2" fmla="*/ 9797 w 35"/>
                      <a:gd name="T3" fmla="*/ 29766 h 12"/>
                      <a:gd name="T4" fmla="*/ 9797 w 35"/>
                      <a:gd name="T5" fmla="*/ 29766 h 12"/>
                      <a:gd name="T6" fmla="*/ 16329 w 35"/>
                      <a:gd name="T7" fmla="*/ 33073 h 12"/>
                      <a:gd name="T8" fmla="*/ 29391 w 35"/>
                      <a:gd name="T9" fmla="*/ 33073 h 12"/>
                      <a:gd name="T10" fmla="*/ 71846 w 35"/>
                      <a:gd name="T11" fmla="*/ 16537 h 12"/>
                      <a:gd name="T12" fmla="*/ 101237 w 35"/>
                      <a:gd name="T13" fmla="*/ 0 h 12"/>
                      <a:gd name="T14" fmla="*/ 104503 w 35"/>
                      <a:gd name="T15" fmla="*/ 0 h 12"/>
                      <a:gd name="T16" fmla="*/ 114300 w 35"/>
                      <a:gd name="T17" fmla="*/ 3307 h 12"/>
                      <a:gd name="T18" fmla="*/ 111034 w 35"/>
                      <a:gd name="T19" fmla="*/ 13229 h 12"/>
                      <a:gd name="T20" fmla="*/ 107769 w 35"/>
                      <a:gd name="T21" fmla="*/ 13229 h 12"/>
                      <a:gd name="T22" fmla="*/ 71846 w 35"/>
                      <a:gd name="T23" fmla="*/ 26459 h 12"/>
                      <a:gd name="T24" fmla="*/ 42454 w 35"/>
                      <a:gd name="T25" fmla="*/ 36381 h 12"/>
                      <a:gd name="T26" fmla="*/ 22860 w 35"/>
                      <a:gd name="T27" fmla="*/ 39688 h 12"/>
                      <a:gd name="T28" fmla="*/ 3266 w 35"/>
                      <a:gd name="T29" fmla="*/ 39688 h 12"/>
                      <a:gd name="T30" fmla="*/ 3266 w 35"/>
                      <a:gd name="T31" fmla="*/ 39688 h 12"/>
                      <a:gd name="T32" fmla="*/ 0 w 35"/>
                      <a:gd name="T33" fmla="*/ 29766 h 12"/>
                      <a:gd name="T34" fmla="*/ 3266 w 35"/>
                      <a:gd name="T35" fmla="*/ 29766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
                      <a:gd name="T55" fmla="*/ 0 h 12"/>
                      <a:gd name="T56" fmla="*/ 35 w 35"/>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a:spAutoFit/>
            </a:bodyPr>
            <a:lstStyle/>
            <a:p>
              <a:pPr fontAlgn="auto">
                <a:spcBef>
                  <a:spcPts val="0"/>
                </a:spcBef>
                <a:spcAft>
                  <a:spcPts val="0"/>
                </a:spcAft>
                <a:defRPr/>
              </a:pPr>
              <a:r>
                <a:rPr lang="zh-CN" altLang="en-US" sz="5400" b="1" dirty="0">
                  <a:blipFill dpi="0" rotWithShape="1">
                    <a:blip r:embed="rId3"/>
                    <a:srcRect/>
                    <a:stretch>
                      <a:fillRect/>
                    </a:stretch>
                  </a:blipFill>
                  <a:latin typeface="+mn-lt"/>
                  <a:ea typeface="+mn-ea"/>
                </a:rPr>
                <a:t>请输入标题</a:t>
              </a:r>
            </a:p>
          </p:txBody>
        </p:sp>
        <p:grpSp>
          <p:nvGrpSpPr>
            <p:cNvPr id="8199" name="组合 39"/>
            <p:cNvGrpSpPr/>
            <p:nvPr/>
          </p:nvGrpSpPr>
          <p:grpSpPr bwMode="auto">
            <a:xfrm>
              <a:off x="3807322" y="2072460"/>
              <a:ext cx="887413" cy="1591200"/>
              <a:chOff x="2665413" y="5559425"/>
              <a:chExt cx="887413" cy="1635125"/>
            </a:xfrm>
          </p:grpSpPr>
          <p:sp>
            <p:nvSpPr>
              <p:cNvPr id="41" name="Freeform 276"/>
              <p:cNvSpPr/>
              <p:nvPr/>
            </p:nvSpPr>
            <p:spPr bwMode="auto">
              <a:xfrm>
                <a:off x="3192348" y="6653312"/>
                <a:ext cx="260293" cy="148352"/>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2" name="Freeform 277"/>
              <p:cNvSpPr/>
              <p:nvPr/>
            </p:nvSpPr>
            <p:spPr bwMode="auto">
              <a:xfrm>
                <a:off x="2982844" y="6193586"/>
                <a:ext cx="553918" cy="319526"/>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3" name="Freeform 278"/>
              <p:cNvSpPr/>
              <p:nvPr/>
            </p:nvSpPr>
            <p:spPr bwMode="auto">
              <a:xfrm>
                <a:off x="2674936" y="6084361"/>
                <a:ext cx="874523" cy="1000964"/>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4" name="Freeform 279"/>
              <p:cNvSpPr/>
              <p:nvPr/>
            </p:nvSpPr>
            <p:spPr bwMode="auto">
              <a:xfrm>
                <a:off x="2982844" y="5696365"/>
                <a:ext cx="557092" cy="53471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5" name="Freeform 280"/>
              <p:cNvSpPr/>
              <p:nvPr/>
            </p:nvSpPr>
            <p:spPr bwMode="auto">
              <a:xfrm>
                <a:off x="2939991" y="5631155"/>
                <a:ext cx="168238" cy="120637"/>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46" name="Freeform 281"/>
              <p:cNvSpPr/>
              <p:nvPr/>
            </p:nvSpPr>
            <p:spPr bwMode="auto">
              <a:xfrm>
                <a:off x="2671762" y="5631155"/>
                <a:ext cx="698348" cy="415709"/>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7" name="Freeform 282"/>
              <p:cNvSpPr>
                <a:spLocks noEditPoints="1"/>
              </p:cNvSpPr>
              <p:nvPr/>
            </p:nvSpPr>
            <p:spPr bwMode="auto">
              <a:xfrm>
                <a:off x="2681285" y="5559425"/>
                <a:ext cx="855477"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8" name="Freeform 283"/>
              <p:cNvSpPr>
                <a:spLocks noEditPoints="1"/>
              </p:cNvSpPr>
              <p:nvPr/>
            </p:nvSpPr>
            <p:spPr bwMode="auto">
              <a:xfrm>
                <a:off x="2665413" y="5614853"/>
                <a:ext cx="887220" cy="1507967"/>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9" name="Freeform 284"/>
              <p:cNvSpPr>
                <a:spLocks noEditPoints="1"/>
              </p:cNvSpPr>
              <p:nvPr/>
            </p:nvSpPr>
            <p:spPr bwMode="auto">
              <a:xfrm>
                <a:off x="2703505" y="5621374"/>
                <a:ext cx="806275" cy="14949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0" name="Freeform 285"/>
              <p:cNvSpPr>
                <a:spLocks noEditPoints="1"/>
              </p:cNvSpPr>
              <p:nvPr/>
            </p:nvSpPr>
            <p:spPr bwMode="auto">
              <a:xfrm>
                <a:off x="2703505" y="5644197"/>
                <a:ext cx="806275" cy="1419934"/>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20"/>
                                        </p:tgtEl>
                                        <p:attrNameLst>
                                          <p:attrName>style.visibility</p:attrName>
                                        </p:attrNameLst>
                                      </p:cBhvr>
                                      <p:to>
                                        <p:strVal val="visible"/>
                                      </p:to>
                                    </p:set>
                                    <p:anim calcmode="lin" valueType="num">
                                      <p:cBhvr additive="base">
                                        <p:cTn id="11" dur="500" fill="hold"/>
                                        <p:tgtEl>
                                          <p:spTgt spid="220"/>
                                        </p:tgtEl>
                                        <p:attrNameLst>
                                          <p:attrName>ppt_x</p:attrName>
                                        </p:attrNameLst>
                                      </p:cBhvr>
                                      <p:tavLst>
                                        <p:tav tm="0">
                                          <p:val>
                                            <p:strVal val="#ppt_x"/>
                                          </p:val>
                                        </p:tav>
                                        <p:tav tm="100000">
                                          <p:val>
                                            <p:strVal val="#ppt_x"/>
                                          </p:val>
                                        </p:tav>
                                      </p:tavLst>
                                    </p:anim>
                                    <p:anim calcmode="lin" valueType="num">
                                      <p:cBhvr additive="base">
                                        <p:cTn id="12" dur="500" fill="hold"/>
                                        <p:tgtEl>
                                          <p:spTgt spid="22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21"/>
                                        </p:tgtEl>
                                        <p:attrNameLst>
                                          <p:attrName>style.visibility</p:attrName>
                                        </p:attrNameLst>
                                      </p:cBhvr>
                                      <p:to>
                                        <p:strVal val="visible"/>
                                      </p:to>
                                    </p:set>
                                    <p:anim calcmode="lin" valueType="num">
                                      <p:cBhvr additive="base">
                                        <p:cTn id="16" dur="500" fill="hold"/>
                                        <p:tgtEl>
                                          <p:spTgt spid="221"/>
                                        </p:tgtEl>
                                        <p:attrNameLst>
                                          <p:attrName>ppt_x</p:attrName>
                                        </p:attrNameLst>
                                      </p:cBhvr>
                                      <p:tavLst>
                                        <p:tav tm="0">
                                          <p:val>
                                            <p:strVal val="#ppt_x"/>
                                          </p:val>
                                        </p:tav>
                                        <p:tav tm="100000">
                                          <p:val>
                                            <p:strVal val="#ppt_x"/>
                                          </p:val>
                                        </p:tav>
                                      </p:tavLst>
                                    </p:anim>
                                    <p:anim calcmode="lin" valueType="num">
                                      <p:cBhvr additive="base">
                                        <p:cTn id="17"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p:bldP spid="22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noEditPoints="1"/>
          </p:cNvSpPr>
          <p:nvPr/>
        </p:nvSpPr>
        <p:spPr bwMode="auto">
          <a:xfrm>
            <a:off x="1533053" y="2263775"/>
            <a:ext cx="1852612" cy="2238375"/>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4" name="Freeform 6"/>
          <p:cNvSpPr/>
          <p:nvPr/>
        </p:nvSpPr>
        <p:spPr bwMode="auto">
          <a:xfrm>
            <a:off x="3717453" y="4327525"/>
            <a:ext cx="71437" cy="68263"/>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5" name="Freeform 7"/>
          <p:cNvSpPr/>
          <p:nvPr/>
        </p:nvSpPr>
        <p:spPr bwMode="auto">
          <a:xfrm>
            <a:off x="3736503" y="4056063"/>
            <a:ext cx="79375" cy="258762"/>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 name="Freeform 8"/>
          <p:cNvSpPr>
            <a:spLocks noEditPoints="1"/>
          </p:cNvSpPr>
          <p:nvPr/>
        </p:nvSpPr>
        <p:spPr bwMode="auto">
          <a:xfrm>
            <a:off x="2690340" y="4192588"/>
            <a:ext cx="182563" cy="257175"/>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7" name="Freeform 9"/>
          <p:cNvSpPr>
            <a:spLocks noEditPoints="1"/>
          </p:cNvSpPr>
          <p:nvPr/>
        </p:nvSpPr>
        <p:spPr bwMode="auto">
          <a:xfrm>
            <a:off x="2877665" y="4179888"/>
            <a:ext cx="328613" cy="236537"/>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8" name="Freeform 10"/>
          <p:cNvSpPr>
            <a:spLocks noEditPoints="1"/>
          </p:cNvSpPr>
          <p:nvPr/>
        </p:nvSpPr>
        <p:spPr bwMode="auto">
          <a:xfrm>
            <a:off x="3190403" y="4135438"/>
            <a:ext cx="234950" cy="260350"/>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9" name="Freeform 11"/>
          <p:cNvSpPr>
            <a:spLocks noEditPoints="1"/>
          </p:cNvSpPr>
          <p:nvPr/>
        </p:nvSpPr>
        <p:spPr bwMode="auto">
          <a:xfrm>
            <a:off x="3433290" y="4124325"/>
            <a:ext cx="201613" cy="263525"/>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0" name="Freeform 12"/>
          <p:cNvSpPr/>
          <p:nvPr/>
        </p:nvSpPr>
        <p:spPr bwMode="auto">
          <a:xfrm>
            <a:off x="3814290" y="5507038"/>
            <a:ext cx="263525" cy="7937"/>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1" name="Freeform 13"/>
          <p:cNvSpPr/>
          <p:nvPr/>
        </p:nvSpPr>
        <p:spPr bwMode="auto">
          <a:xfrm>
            <a:off x="4052415" y="5507038"/>
            <a:ext cx="31750" cy="1587"/>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2" name="Freeform 14"/>
          <p:cNvSpPr/>
          <p:nvPr/>
        </p:nvSpPr>
        <p:spPr bwMode="auto">
          <a:xfrm>
            <a:off x="3623790" y="5495925"/>
            <a:ext cx="101600" cy="7938"/>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 name="Freeform 15"/>
          <p:cNvSpPr/>
          <p:nvPr/>
        </p:nvSpPr>
        <p:spPr bwMode="auto">
          <a:xfrm>
            <a:off x="3047528" y="5270500"/>
            <a:ext cx="68262" cy="10795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4" name="Freeform 16"/>
          <p:cNvSpPr/>
          <p:nvPr/>
        </p:nvSpPr>
        <p:spPr bwMode="auto">
          <a:xfrm>
            <a:off x="2279178" y="4535488"/>
            <a:ext cx="1828800" cy="977900"/>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5" name="Freeform 17"/>
          <p:cNvSpPr/>
          <p:nvPr/>
        </p:nvSpPr>
        <p:spPr bwMode="auto">
          <a:xfrm>
            <a:off x="3158653" y="4556125"/>
            <a:ext cx="179387" cy="14288"/>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6" name="Freeform 18"/>
          <p:cNvSpPr/>
          <p:nvPr/>
        </p:nvSpPr>
        <p:spPr bwMode="auto">
          <a:xfrm>
            <a:off x="3874615" y="4532313"/>
            <a:ext cx="84138"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7" name="Freeform 19"/>
          <p:cNvSpPr/>
          <p:nvPr/>
        </p:nvSpPr>
        <p:spPr bwMode="auto">
          <a:xfrm>
            <a:off x="1964853" y="4676775"/>
            <a:ext cx="347662" cy="42863"/>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8" name="Freeform 20"/>
          <p:cNvSpPr/>
          <p:nvPr/>
        </p:nvSpPr>
        <p:spPr bwMode="auto">
          <a:xfrm>
            <a:off x="1852140" y="4665663"/>
            <a:ext cx="568325" cy="80962"/>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9" name="Freeform 21"/>
          <p:cNvSpPr/>
          <p:nvPr/>
        </p:nvSpPr>
        <p:spPr bwMode="auto">
          <a:xfrm>
            <a:off x="1760065" y="4743450"/>
            <a:ext cx="100013" cy="14288"/>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nvGrpSpPr>
          <p:cNvPr id="2" name="组合 57"/>
          <p:cNvGrpSpPr/>
          <p:nvPr/>
        </p:nvGrpSpPr>
        <p:grpSpPr bwMode="auto">
          <a:xfrm>
            <a:off x="4721225" y="2200516"/>
            <a:ext cx="5918268" cy="830997"/>
            <a:chOff x="4474068" y="1936728"/>
            <a:chExt cx="5918359" cy="831732"/>
          </a:xfrm>
        </p:grpSpPr>
        <p:grpSp>
          <p:nvGrpSpPr>
            <p:cNvPr id="9259" name="组合 19"/>
            <p:cNvGrpSpPr/>
            <p:nvPr/>
          </p:nvGrpSpPr>
          <p:grpSpPr bwMode="auto">
            <a:xfrm>
              <a:off x="4474068" y="2116029"/>
              <a:ext cx="514169" cy="472394"/>
              <a:chOff x="3265488" y="3252788"/>
              <a:chExt cx="3614738" cy="3321049"/>
            </a:xfrm>
          </p:grpSpPr>
          <p:sp>
            <p:nvSpPr>
              <p:cNvPr id="9261" name="Freeform 43"/>
              <p:cNvSpPr>
                <a:spLocks noEditPoints="1"/>
              </p:cNvSpPr>
              <p:nvPr/>
            </p:nvSpPr>
            <p:spPr bwMode="auto">
              <a:xfrm>
                <a:off x="3735390" y="3583185"/>
                <a:ext cx="3144836"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2"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3"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4"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5"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6"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67"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8" name="文本框 27"/>
            <p:cNvSpPr txBox="1"/>
            <p:nvPr/>
          </p:nvSpPr>
          <p:spPr>
            <a:xfrm>
              <a:off x="5211842" y="1936728"/>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p:txBody>
        </p:sp>
      </p:grpSp>
      <p:grpSp>
        <p:nvGrpSpPr>
          <p:cNvPr id="29" name="组合 56"/>
          <p:cNvGrpSpPr/>
          <p:nvPr/>
        </p:nvGrpSpPr>
        <p:grpSpPr bwMode="auto">
          <a:xfrm>
            <a:off x="4721225" y="3409748"/>
            <a:ext cx="5918267" cy="830997"/>
            <a:chOff x="4474068" y="3523905"/>
            <a:chExt cx="5918360" cy="831732"/>
          </a:xfrm>
        </p:grpSpPr>
        <p:grpSp>
          <p:nvGrpSpPr>
            <p:cNvPr id="9250" name="组合 30"/>
            <p:cNvGrpSpPr/>
            <p:nvPr/>
          </p:nvGrpSpPr>
          <p:grpSpPr bwMode="auto">
            <a:xfrm>
              <a:off x="4474068" y="3717009"/>
              <a:ext cx="514169" cy="458589"/>
              <a:chOff x="3265488" y="3349842"/>
              <a:chExt cx="3614738" cy="3223995"/>
            </a:xfrm>
          </p:grpSpPr>
          <p:sp>
            <p:nvSpPr>
              <p:cNvPr id="9252"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3"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4"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5"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6"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7" name="Freeform 48"/>
              <p:cNvSpPr>
                <a:spLocks noEditPoints="1"/>
              </p:cNvSpPr>
              <p:nvPr/>
            </p:nvSpPr>
            <p:spPr bwMode="auto">
              <a:xfrm>
                <a:off x="3433760" y="3417885"/>
                <a:ext cx="3336926" cy="3155952"/>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58" name="Freeform 49"/>
              <p:cNvSpPr>
                <a:spLocks noEditPoints="1"/>
              </p:cNvSpPr>
              <p:nvPr/>
            </p:nvSpPr>
            <p:spPr bwMode="auto">
              <a:xfrm>
                <a:off x="3265488" y="3349842"/>
                <a:ext cx="3433762" cy="3132134"/>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32" name="文本框 31"/>
            <p:cNvSpPr txBox="1"/>
            <p:nvPr/>
          </p:nvSpPr>
          <p:spPr>
            <a:xfrm>
              <a:off x="5211843" y="3523905"/>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p:txBody>
        </p:sp>
      </p:grpSp>
      <p:grpSp>
        <p:nvGrpSpPr>
          <p:cNvPr id="31" name="组合 55"/>
          <p:cNvGrpSpPr/>
          <p:nvPr/>
        </p:nvGrpSpPr>
        <p:grpSpPr bwMode="auto">
          <a:xfrm>
            <a:off x="4721225" y="4560616"/>
            <a:ext cx="6002570" cy="830997"/>
            <a:chOff x="4474068" y="5111078"/>
            <a:chExt cx="6002663" cy="831732"/>
          </a:xfrm>
        </p:grpSpPr>
        <p:grpSp>
          <p:nvGrpSpPr>
            <p:cNvPr id="9241" name="组合 40"/>
            <p:cNvGrpSpPr/>
            <p:nvPr/>
          </p:nvGrpSpPr>
          <p:grpSpPr bwMode="auto">
            <a:xfrm>
              <a:off x="4474068" y="5290379"/>
              <a:ext cx="514169" cy="472394"/>
              <a:chOff x="3265488" y="3252788"/>
              <a:chExt cx="3614738" cy="3321049"/>
            </a:xfrm>
          </p:grpSpPr>
          <p:sp>
            <p:nvSpPr>
              <p:cNvPr id="9243" name="Freeform 43"/>
              <p:cNvSpPr>
                <a:spLocks noEditPoints="1"/>
              </p:cNvSpPr>
              <p:nvPr/>
            </p:nvSpPr>
            <p:spPr bwMode="auto">
              <a:xfrm>
                <a:off x="3735388" y="3544888"/>
                <a:ext cx="3144838" cy="2665412"/>
              </a:xfrm>
              <a:custGeom>
                <a:avLst/>
                <a:gdLst>
                  <a:gd name="T0" fmla="*/ 353754 w 969"/>
                  <a:gd name="T1" fmla="*/ 497327 h 820"/>
                  <a:gd name="T2" fmla="*/ 3002038 w 969"/>
                  <a:gd name="T3" fmla="*/ 1417219 h 820"/>
                  <a:gd name="T4" fmla="*/ 3024756 w 969"/>
                  <a:gd name="T5" fmla="*/ 910141 h 820"/>
                  <a:gd name="T6" fmla="*/ 1502642 w 969"/>
                  <a:gd name="T7" fmla="*/ 2600402 h 820"/>
                  <a:gd name="T8" fmla="*/ 269372 w 969"/>
                  <a:gd name="T9" fmla="*/ 1748771 h 820"/>
                  <a:gd name="T10" fmla="*/ 366736 w 969"/>
                  <a:gd name="T11" fmla="*/ 1898294 h 820"/>
                  <a:gd name="T12" fmla="*/ 1366333 w 969"/>
                  <a:gd name="T13" fmla="*/ 2564646 h 820"/>
                  <a:gd name="T14" fmla="*/ 1677896 w 969"/>
                  <a:gd name="T15" fmla="*/ 2564646 h 820"/>
                  <a:gd name="T16" fmla="*/ 1187834 w 969"/>
                  <a:gd name="T17" fmla="*/ 2483384 h 820"/>
                  <a:gd name="T18" fmla="*/ 1265724 w 969"/>
                  <a:gd name="T19" fmla="*/ 2450879 h 820"/>
                  <a:gd name="T20" fmla="*/ 1541587 w 969"/>
                  <a:gd name="T21" fmla="*/ 2424875 h 820"/>
                  <a:gd name="T22" fmla="*/ 2226377 w 969"/>
                  <a:gd name="T23" fmla="*/ 2437877 h 820"/>
                  <a:gd name="T24" fmla="*/ 2580130 w 969"/>
                  <a:gd name="T25" fmla="*/ 1547239 h 820"/>
                  <a:gd name="T26" fmla="*/ 399190 w 969"/>
                  <a:gd name="T27" fmla="*/ 1943801 h 820"/>
                  <a:gd name="T28" fmla="*/ 2255586 w 969"/>
                  <a:gd name="T29" fmla="*/ 2437877 h 820"/>
                  <a:gd name="T30" fmla="*/ 619880 w 969"/>
                  <a:gd name="T31" fmla="*/ 2177837 h 820"/>
                  <a:gd name="T32" fmla="*/ 1246252 w 969"/>
                  <a:gd name="T33" fmla="*/ 2441127 h 820"/>
                  <a:gd name="T34" fmla="*/ 2002441 w 969"/>
                  <a:gd name="T35" fmla="*/ 2012061 h 820"/>
                  <a:gd name="T36" fmla="*/ 973634 w 969"/>
                  <a:gd name="T37" fmla="*/ 2278602 h 820"/>
                  <a:gd name="T38" fmla="*/ 765925 w 969"/>
                  <a:gd name="T39" fmla="*/ 2203841 h 820"/>
                  <a:gd name="T40" fmla="*/ 639353 w 969"/>
                  <a:gd name="T41" fmla="*/ 2184338 h 820"/>
                  <a:gd name="T42" fmla="*/ 2826784 w 969"/>
                  <a:gd name="T43" fmla="*/ 1797528 h 820"/>
                  <a:gd name="T44" fmla="*/ 869780 w 969"/>
                  <a:gd name="T45" fmla="*/ 546084 h 820"/>
                  <a:gd name="T46" fmla="*/ 2563903 w 969"/>
                  <a:gd name="T47" fmla="*/ 2291604 h 820"/>
                  <a:gd name="T48" fmla="*/ 2985811 w 969"/>
                  <a:gd name="T49" fmla="*/ 1696763 h 820"/>
                  <a:gd name="T50" fmla="*/ 389454 w 969"/>
                  <a:gd name="T51" fmla="*/ 923143 h 820"/>
                  <a:gd name="T52" fmla="*/ 408926 w 969"/>
                  <a:gd name="T53" fmla="*/ 994654 h 820"/>
                  <a:gd name="T54" fmla="*/ 2976075 w 969"/>
                  <a:gd name="T55" fmla="*/ 1696763 h 820"/>
                  <a:gd name="T56" fmla="*/ 499799 w 969"/>
                  <a:gd name="T57" fmla="*/ 2038065 h 820"/>
                  <a:gd name="T58" fmla="*/ 723735 w 969"/>
                  <a:gd name="T59" fmla="*/ 2008811 h 820"/>
                  <a:gd name="T60" fmla="*/ 376472 w 969"/>
                  <a:gd name="T61" fmla="*/ 1898294 h 820"/>
                  <a:gd name="T62" fmla="*/ 337526 w 969"/>
                  <a:gd name="T63" fmla="*/ 1836534 h 820"/>
                  <a:gd name="T64" fmla="*/ 285599 w 969"/>
                  <a:gd name="T65" fmla="*/ 1121423 h 820"/>
                  <a:gd name="T66" fmla="*/ 214200 w 969"/>
                  <a:gd name="T67" fmla="*/ 1618750 h 820"/>
                  <a:gd name="T68" fmla="*/ 402435 w 969"/>
                  <a:gd name="T69" fmla="*/ 643599 h 820"/>
                  <a:gd name="T70" fmla="*/ 402435 w 969"/>
                  <a:gd name="T71" fmla="*/ 643599 h 820"/>
                  <a:gd name="T72" fmla="*/ 2479522 w 969"/>
                  <a:gd name="T73" fmla="*/ 715111 h 820"/>
                  <a:gd name="T74" fmla="*/ 2862484 w 969"/>
                  <a:gd name="T75" fmla="*/ 1514734 h 820"/>
                  <a:gd name="T76" fmla="*/ 382963 w 969"/>
                  <a:gd name="T77" fmla="*/ 916642 h 820"/>
                  <a:gd name="T78" fmla="*/ 1655178 w 969"/>
                  <a:gd name="T79" fmla="*/ 458321 h 820"/>
                  <a:gd name="T80" fmla="*/ 561462 w 969"/>
                  <a:gd name="T81" fmla="*/ 526581 h 820"/>
                  <a:gd name="T82" fmla="*/ 2593112 w 969"/>
                  <a:gd name="T83" fmla="*/ 783371 h 820"/>
                  <a:gd name="T84" fmla="*/ 2729421 w 969"/>
                  <a:gd name="T85" fmla="*/ 848381 h 820"/>
                  <a:gd name="T86" fmla="*/ 2018668 w 969"/>
                  <a:gd name="T87" fmla="*/ 191780 h 820"/>
                  <a:gd name="T88" fmla="*/ 444626 w 969"/>
                  <a:gd name="T89" fmla="*/ 819127 h 820"/>
                  <a:gd name="T90" fmla="*/ 454363 w 969"/>
                  <a:gd name="T91" fmla="*/ 786622 h 820"/>
                  <a:gd name="T92" fmla="*/ 950916 w 969"/>
                  <a:gd name="T93" fmla="*/ 451820 h 820"/>
                  <a:gd name="T94" fmla="*/ 950916 w 969"/>
                  <a:gd name="T95" fmla="*/ 451820 h 820"/>
                  <a:gd name="T96" fmla="*/ 2479522 w 969"/>
                  <a:gd name="T97" fmla="*/ 702109 h 820"/>
                  <a:gd name="T98" fmla="*/ 2129013 w 969"/>
                  <a:gd name="T99" fmla="*/ 412814 h 820"/>
                  <a:gd name="T100" fmla="*/ 1992705 w 969"/>
                  <a:gd name="T101" fmla="*/ 312048 h 820"/>
                  <a:gd name="T102" fmla="*/ 694526 w 969"/>
                  <a:gd name="T103" fmla="*/ 377058 h 820"/>
                  <a:gd name="T104" fmla="*/ 2184186 w 969"/>
                  <a:gd name="T105" fmla="*/ 507078 h 820"/>
                  <a:gd name="T106" fmla="*/ 876271 w 969"/>
                  <a:gd name="T107" fmla="*/ 529832 h 820"/>
                  <a:gd name="T108" fmla="*/ 1551324 w 969"/>
                  <a:gd name="T109" fmla="*/ 442068 h 820"/>
                  <a:gd name="T110" fmla="*/ 1982968 w 969"/>
                  <a:gd name="T111" fmla="*/ 412814 h 820"/>
                  <a:gd name="T112" fmla="*/ 1158625 w 969"/>
                  <a:gd name="T113" fmla="*/ 328301 h 820"/>
                  <a:gd name="T114" fmla="*/ 843816 w 969"/>
                  <a:gd name="T115" fmla="*/ 276293 h 820"/>
                  <a:gd name="T116" fmla="*/ 1119679 w 969"/>
                  <a:gd name="T117" fmla="*/ 344553 h 820"/>
                  <a:gd name="T118" fmla="*/ 1158625 w 969"/>
                  <a:gd name="T119" fmla="*/ 338052 h 820"/>
                  <a:gd name="T120" fmla="*/ 1427997 w 969"/>
                  <a:gd name="T121" fmla="*/ 234036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9"/>
                  <a:gd name="T184" fmla="*/ 0 h 820"/>
                  <a:gd name="T185" fmla="*/ 969 w 969"/>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4" name="Freeform 44"/>
              <p:cNvSpPr>
                <a:spLocks noEditPoints="1"/>
              </p:cNvSpPr>
              <p:nvPr/>
            </p:nvSpPr>
            <p:spPr bwMode="auto">
              <a:xfrm>
                <a:off x="3489325" y="3548063"/>
                <a:ext cx="3349625" cy="2790825"/>
              </a:xfrm>
              <a:custGeom>
                <a:avLst/>
                <a:gdLst>
                  <a:gd name="T0" fmla="*/ 938025 w 1032"/>
                  <a:gd name="T1" fmla="*/ 2465933 h 859"/>
                  <a:gd name="T2" fmla="*/ 545288 w 1032"/>
                  <a:gd name="T3" fmla="*/ 292403 h 859"/>
                  <a:gd name="T4" fmla="*/ 116847 w 1032"/>
                  <a:gd name="T5" fmla="*/ 1289823 h 859"/>
                  <a:gd name="T6" fmla="*/ 1408660 w 1032"/>
                  <a:gd name="T7" fmla="*/ 3249 h 859"/>
                  <a:gd name="T8" fmla="*/ 3200319 w 1032"/>
                  <a:gd name="T9" fmla="*/ 2040324 h 859"/>
                  <a:gd name="T10" fmla="*/ 2505727 w 1032"/>
                  <a:gd name="T11" fmla="*/ 2699855 h 859"/>
                  <a:gd name="T12" fmla="*/ 1587177 w 1032"/>
                  <a:gd name="T13" fmla="*/ 2722598 h 859"/>
                  <a:gd name="T14" fmla="*/ 1207423 w 1032"/>
                  <a:gd name="T15" fmla="*/ 2592641 h 859"/>
                  <a:gd name="T16" fmla="*/ 1502787 w 1032"/>
                  <a:gd name="T17" fmla="*/ 2709602 h 859"/>
                  <a:gd name="T18" fmla="*/ 2953642 w 1032"/>
                  <a:gd name="T19" fmla="*/ 2329478 h 859"/>
                  <a:gd name="T20" fmla="*/ 2797845 w 1032"/>
                  <a:gd name="T21" fmla="*/ 669278 h 859"/>
                  <a:gd name="T22" fmla="*/ 1947456 w 1032"/>
                  <a:gd name="T23" fmla="*/ 2644623 h 859"/>
                  <a:gd name="T24" fmla="*/ 1739728 w 1032"/>
                  <a:gd name="T25" fmla="*/ 2696606 h 859"/>
                  <a:gd name="T26" fmla="*/ 1051626 w 1032"/>
                  <a:gd name="T27" fmla="*/ 2511418 h 859"/>
                  <a:gd name="T28" fmla="*/ 2142202 w 1032"/>
                  <a:gd name="T29" fmla="*/ 2530911 h 859"/>
                  <a:gd name="T30" fmla="*/ 1051626 w 1032"/>
                  <a:gd name="T31" fmla="*/ 2511418 h 859"/>
                  <a:gd name="T32" fmla="*/ 2872498 w 1032"/>
                  <a:gd name="T33" fmla="*/ 2033826 h 859"/>
                  <a:gd name="T34" fmla="*/ 2859515 w 1032"/>
                  <a:gd name="T35" fmla="*/ 1042904 h 859"/>
                  <a:gd name="T36" fmla="*/ 804948 w 1032"/>
                  <a:gd name="T37" fmla="*/ 2283993 h 859"/>
                  <a:gd name="T38" fmla="*/ 2849777 w 1032"/>
                  <a:gd name="T39" fmla="*/ 1042904 h 859"/>
                  <a:gd name="T40" fmla="*/ 707576 w 1032"/>
                  <a:gd name="T41" fmla="*/ 367128 h 859"/>
                  <a:gd name="T42" fmla="*/ 804948 w 1032"/>
                  <a:gd name="T43" fmla="*/ 2283993 h 859"/>
                  <a:gd name="T44" fmla="*/ 2200625 w 1032"/>
                  <a:gd name="T45" fmla="*/ 2501671 h 859"/>
                  <a:gd name="T46" fmla="*/ 918550 w 1032"/>
                  <a:gd name="T47" fmla="*/ 2433444 h 859"/>
                  <a:gd name="T48" fmla="*/ 194746 w 1032"/>
                  <a:gd name="T49" fmla="*/ 964930 h 859"/>
                  <a:gd name="T50" fmla="*/ 616694 w 1032"/>
                  <a:gd name="T51" fmla="*/ 2134543 h 859"/>
                  <a:gd name="T52" fmla="*/ 671872 w 1032"/>
                  <a:gd name="T53" fmla="*/ 2199521 h 859"/>
                  <a:gd name="T54" fmla="*/ 837406 w 1032"/>
                  <a:gd name="T55" fmla="*/ 2365216 h 859"/>
                  <a:gd name="T56" fmla="*/ 850389 w 1032"/>
                  <a:gd name="T57" fmla="*/ 2365216 h 859"/>
                  <a:gd name="T58" fmla="*/ 619940 w 1032"/>
                  <a:gd name="T59" fmla="*/ 2124796 h 859"/>
                  <a:gd name="T60" fmla="*/ 561517 w 1032"/>
                  <a:gd name="T61" fmla="*/ 1559483 h 859"/>
                  <a:gd name="T62" fmla="*/ 220712 w 1032"/>
                  <a:gd name="T63" fmla="*/ 841471 h 859"/>
                  <a:gd name="T64" fmla="*/ 285627 w 1032"/>
                  <a:gd name="T65" fmla="*/ 1390539 h 859"/>
                  <a:gd name="T66" fmla="*/ 220712 w 1032"/>
                  <a:gd name="T67" fmla="*/ 841471 h 859"/>
                  <a:gd name="T68" fmla="*/ 3216548 w 1032"/>
                  <a:gd name="T69" fmla="*/ 1991590 h 859"/>
                  <a:gd name="T70" fmla="*/ 2778371 w 1032"/>
                  <a:gd name="T71" fmla="*/ 640038 h 859"/>
                  <a:gd name="T72" fmla="*/ 418703 w 1032"/>
                  <a:gd name="T73" fmla="*/ 1205351 h 859"/>
                  <a:gd name="T74" fmla="*/ 555025 w 1032"/>
                  <a:gd name="T75" fmla="*/ 584806 h 859"/>
                  <a:gd name="T76" fmla="*/ 2359668 w 1032"/>
                  <a:gd name="T77" fmla="*/ 363879 h 859"/>
                  <a:gd name="T78" fmla="*/ 379754 w 1032"/>
                  <a:gd name="T79" fmla="*/ 500334 h 859"/>
                  <a:gd name="T80" fmla="*/ 379754 w 1032"/>
                  <a:gd name="T81" fmla="*/ 500334 h 859"/>
                  <a:gd name="T82" fmla="*/ 1609897 w 1032"/>
                  <a:gd name="T83" fmla="*/ 25991 h 859"/>
                  <a:gd name="T84" fmla="*/ 418703 w 1032"/>
                  <a:gd name="T85" fmla="*/ 451600 h 859"/>
                  <a:gd name="T86" fmla="*/ 1528753 w 1032"/>
                  <a:gd name="T87" fmla="*/ 61730 h 859"/>
                  <a:gd name="T88" fmla="*/ 418703 w 1032"/>
                  <a:gd name="T89" fmla="*/ 451600 h 859"/>
                  <a:gd name="T90" fmla="*/ 584237 w 1032"/>
                  <a:gd name="T91" fmla="*/ 292403 h 859"/>
                  <a:gd name="T92" fmla="*/ 2434320 w 1032"/>
                  <a:gd name="T93" fmla="*/ 393120 h 859"/>
                  <a:gd name="T94" fmla="*/ 2294752 w 1032"/>
                  <a:gd name="T95" fmla="*/ 321643 h 859"/>
                  <a:gd name="T96" fmla="*/ 1327516 w 1032"/>
                  <a:gd name="T97" fmla="*/ 116961 h 859"/>
                  <a:gd name="T98" fmla="*/ 1522261 w 1032"/>
                  <a:gd name="T99" fmla="*/ 12996 h 8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2"/>
                  <a:gd name="T151" fmla="*/ 0 h 859"/>
                  <a:gd name="T152" fmla="*/ 1032 w 1032"/>
                  <a:gd name="T153" fmla="*/ 859 h 8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5" name="Freeform 45"/>
              <p:cNvSpPr>
                <a:spLocks noEditPoints="1"/>
              </p:cNvSpPr>
              <p:nvPr/>
            </p:nvSpPr>
            <p:spPr bwMode="auto">
              <a:xfrm>
                <a:off x="3517900" y="3460750"/>
                <a:ext cx="3113088" cy="2790825"/>
              </a:xfrm>
              <a:custGeom>
                <a:avLst/>
                <a:gdLst>
                  <a:gd name="T0" fmla="*/ 240217 w 959"/>
                  <a:gd name="T1" fmla="*/ 711514 h 859"/>
                  <a:gd name="T2" fmla="*/ 2739777 w 959"/>
                  <a:gd name="T3" fmla="*/ 393120 h 859"/>
                  <a:gd name="T4" fmla="*/ 2463852 w 959"/>
                  <a:gd name="T5" fmla="*/ 2501671 h 859"/>
                  <a:gd name="T6" fmla="*/ 714160 w 959"/>
                  <a:gd name="T7" fmla="*/ 2618632 h 859"/>
                  <a:gd name="T8" fmla="*/ 142832 w 959"/>
                  <a:gd name="T9" fmla="*/ 1835642 h 859"/>
                  <a:gd name="T10" fmla="*/ 1918494 w 959"/>
                  <a:gd name="T11" fmla="*/ 2703104 h 859"/>
                  <a:gd name="T12" fmla="*/ 1915247 w 959"/>
                  <a:gd name="T13" fmla="*/ 2693357 h 859"/>
                  <a:gd name="T14" fmla="*/ 824530 w 959"/>
                  <a:gd name="T15" fmla="*/ 2452937 h 859"/>
                  <a:gd name="T16" fmla="*/ 1480259 w 959"/>
                  <a:gd name="T17" fmla="*/ 2725847 h 859"/>
                  <a:gd name="T18" fmla="*/ 2187927 w 959"/>
                  <a:gd name="T19" fmla="*/ 2586143 h 859"/>
                  <a:gd name="T20" fmla="*/ 2392436 w 959"/>
                  <a:gd name="T21" fmla="*/ 2371714 h 859"/>
                  <a:gd name="T22" fmla="*/ 1603614 w 959"/>
                  <a:gd name="T23" fmla="*/ 2608885 h 859"/>
                  <a:gd name="T24" fmla="*/ 1788646 w 959"/>
                  <a:gd name="T25" fmla="*/ 2602388 h 859"/>
                  <a:gd name="T26" fmla="*/ 1110194 w 959"/>
                  <a:gd name="T27" fmla="*/ 2550405 h 859"/>
                  <a:gd name="T28" fmla="*/ 2402174 w 959"/>
                  <a:gd name="T29" fmla="*/ 2352220 h 859"/>
                  <a:gd name="T30" fmla="*/ 1902263 w 959"/>
                  <a:gd name="T31" fmla="*/ 2534160 h 859"/>
                  <a:gd name="T32" fmla="*/ 1902263 w 959"/>
                  <a:gd name="T33" fmla="*/ 2527662 h 859"/>
                  <a:gd name="T34" fmla="*/ 1347165 w 959"/>
                  <a:gd name="T35" fmla="*/ 204682 h 859"/>
                  <a:gd name="T36" fmla="*/ 1113440 w 959"/>
                  <a:gd name="T37" fmla="*/ 2540658 h 859"/>
                  <a:gd name="T38" fmla="*/ 1113440 w 959"/>
                  <a:gd name="T39" fmla="*/ 2540658 h 859"/>
                  <a:gd name="T40" fmla="*/ 818038 w 959"/>
                  <a:gd name="T41" fmla="*/ 2439941 h 859"/>
                  <a:gd name="T42" fmla="*/ 2872871 w 959"/>
                  <a:gd name="T43" fmla="*/ 1988341 h 859"/>
                  <a:gd name="T44" fmla="*/ 2872871 w 959"/>
                  <a:gd name="T45" fmla="*/ 1988341 h 859"/>
                  <a:gd name="T46" fmla="*/ 496666 w 959"/>
                  <a:gd name="T47" fmla="*/ 2215766 h 859"/>
                  <a:gd name="T48" fmla="*/ 691437 w 959"/>
                  <a:gd name="T49" fmla="*/ 2339225 h 859"/>
                  <a:gd name="T50" fmla="*/ 499912 w 959"/>
                  <a:gd name="T51" fmla="*/ 2137792 h 859"/>
                  <a:gd name="T52" fmla="*/ 444727 w 959"/>
                  <a:gd name="T53" fmla="*/ 2059817 h 859"/>
                  <a:gd name="T54" fmla="*/ 116863 w 959"/>
                  <a:gd name="T55" fmla="*/ 1549736 h 859"/>
                  <a:gd name="T56" fmla="*/ 2992979 w 959"/>
                  <a:gd name="T57" fmla="*/ 1572479 h 859"/>
                  <a:gd name="T58" fmla="*/ 441481 w 959"/>
                  <a:gd name="T59" fmla="*/ 2033826 h 859"/>
                  <a:gd name="T60" fmla="*/ 668713 w 959"/>
                  <a:gd name="T61" fmla="*/ 490587 h 859"/>
                  <a:gd name="T62" fmla="*/ 376557 w 959"/>
                  <a:gd name="T63" fmla="*/ 1955852 h 859"/>
                  <a:gd name="T64" fmla="*/ 2915071 w 959"/>
                  <a:gd name="T65" fmla="*/ 1897371 h 859"/>
                  <a:gd name="T66" fmla="*/ 32462 w 959"/>
                  <a:gd name="T67" fmla="*/ 1442522 h 859"/>
                  <a:gd name="T68" fmla="*/ 123355 w 959"/>
                  <a:gd name="T69" fmla="*/ 1156617 h 859"/>
                  <a:gd name="T70" fmla="*/ 3009210 w 959"/>
                  <a:gd name="T71" fmla="*/ 1523745 h 859"/>
                  <a:gd name="T72" fmla="*/ 123355 w 959"/>
                  <a:gd name="T73" fmla="*/ 1198853 h 859"/>
                  <a:gd name="T74" fmla="*/ 2950779 w 959"/>
                  <a:gd name="T75" fmla="*/ 922694 h 859"/>
                  <a:gd name="T76" fmla="*/ 142832 w 959"/>
                  <a:gd name="T77" fmla="*/ 1315814 h 859"/>
                  <a:gd name="T78" fmla="*/ 717406 w 959"/>
                  <a:gd name="T79" fmla="*/ 402866 h 859"/>
                  <a:gd name="T80" fmla="*/ 928408 w 959"/>
                  <a:gd name="T81" fmla="*/ 276158 h 859"/>
                  <a:gd name="T82" fmla="*/ 3041672 w 959"/>
                  <a:gd name="T83" fmla="*/ 1137123 h 859"/>
                  <a:gd name="T84" fmla="*/ 246710 w 959"/>
                  <a:gd name="T85" fmla="*/ 718012 h 859"/>
                  <a:gd name="T86" fmla="*/ 246710 w 959"/>
                  <a:gd name="T87" fmla="*/ 718012 h 859"/>
                  <a:gd name="T88" fmla="*/ 2785224 w 959"/>
                  <a:gd name="T89" fmla="*/ 461347 h 859"/>
                  <a:gd name="T90" fmla="*/ 2859886 w 959"/>
                  <a:gd name="T91" fmla="*/ 867463 h 859"/>
                  <a:gd name="T92" fmla="*/ 1415335 w 959"/>
                  <a:gd name="T93" fmla="*/ 191686 h 859"/>
                  <a:gd name="T94" fmla="*/ 707668 w 959"/>
                  <a:gd name="T95" fmla="*/ 464596 h 859"/>
                  <a:gd name="T96" fmla="*/ 2885855 w 959"/>
                  <a:gd name="T97" fmla="*/ 656282 h 859"/>
                  <a:gd name="T98" fmla="*/ 2934548 w 959"/>
                  <a:gd name="T99" fmla="*/ 870712 h 859"/>
                  <a:gd name="T100" fmla="*/ 1347165 w 959"/>
                  <a:gd name="T101" fmla="*/ 194935 h 859"/>
                  <a:gd name="T102" fmla="*/ 2522283 w 959"/>
                  <a:gd name="T103" fmla="*/ 292403 h 859"/>
                  <a:gd name="T104" fmla="*/ 1230303 w 959"/>
                  <a:gd name="T105" fmla="*/ 113712 h 859"/>
                  <a:gd name="T106" fmla="*/ 1960694 w 959"/>
                  <a:gd name="T107" fmla="*/ 58481 h 859"/>
                  <a:gd name="T108" fmla="*/ 960870 w 959"/>
                  <a:gd name="T109" fmla="*/ 315146 h 859"/>
                  <a:gd name="T110" fmla="*/ 2249604 w 959"/>
                  <a:gd name="T111" fmla="*/ 100717 h 859"/>
                  <a:gd name="T112" fmla="*/ 1863308 w 959"/>
                  <a:gd name="T113" fmla="*/ 45485 h 859"/>
                  <a:gd name="T114" fmla="*/ 1278996 w 959"/>
                  <a:gd name="T115" fmla="*/ 107214 h 859"/>
                  <a:gd name="T116" fmla="*/ 1350412 w 959"/>
                  <a:gd name="T117" fmla="*/ 100717 h 859"/>
                  <a:gd name="T118" fmla="*/ 1350412 w 959"/>
                  <a:gd name="T119" fmla="*/ 100717 h 859"/>
                  <a:gd name="T120" fmla="*/ 1580890 w 959"/>
                  <a:gd name="T121" fmla="*/ 77974 h 859"/>
                  <a:gd name="T122" fmla="*/ 1752938 w 959"/>
                  <a:gd name="T123" fmla="*/ 48734 h 8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59"/>
                  <a:gd name="T187" fmla="*/ 0 h 859"/>
                  <a:gd name="T188" fmla="*/ 959 w 959"/>
                  <a:gd name="T189" fmla="*/ 859 h 85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6" name="Freeform 46"/>
              <p:cNvSpPr>
                <a:spLocks noEditPoints="1"/>
              </p:cNvSpPr>
              <p:nvPr/>
            </p:nvSpPr>
            <p:spPr bwMode="auto">
              <a:xfrm>
                <a:off x="3467100" y="3535363"/>
                <a:ext cx="3300413" cy="2771775"/>
              </a:xfrm>
              <a:custGeom>
                <a:avLst/>
                <a:gdLst>
                  <a:gd name="T0" fmla="*/ 94112 w 1017"/>
                  <a:gd name="T1" fmla="*/ 1423256 h 853"/>
                  <a:gd name="T2" fmla="*/ 1535000 w 1017"/>
                  <a:gd name="T3" fmla="*/ 22746 h 853"/>
                  <a:gd name="T4" fmla="*/ 2914229 w 1017"/>
                  <a:gd name="T5" fmla="*/ 2186875 h 853"/>
                  <a:gd name="T6" fmla="*/ 1664810 w 1017"/>
                  <a:gd name="T7" fmla="*/ 2762027 h 853"/>
                  <a:gd name="T8" fmla="*/ 2099673 w 1017"/>
                  <a:gd name="T9" fmla="*/ 2684040 h 853"/>
                  <a:gd name="T10" fmla="*/ 1281871 w 1017"/>
                  <a:gd name="T11" fmla="*/ 2645047 h 853"/>
                  <a:gd name="T12" fmla="*/ 1031988 w 1017"/>
                  <a:gd name="T13" fmla="*/ 2537815 h 853"/>
                  <a:gd name="T14" fmla="*/ 996290 w 1017"/>
                  <a:gd name="T15" fmla="*/ 2521568 h 853"/>
                  <a:gd name="T16" fmla="*/ 2148352 w 1017"/>
                  <a:gd name="T17" fmla="*/ 2615802 h 853"/>
                  <a:gd name="T18" fmla="*/ 1431153 w 1017"/>
                  <a:gd name="T19" fmla="*/ 2674292 h 853"/>
                  <a:gd name="T20" fmla="*/ 1093647 w 1017"/>
                  <a:gd name="T21" fmla="*/ 2365595 h 853"/>
                  <a:gd name="T22" fmla="*/ 2414462 w 1017"/>
                  <a:gd name="T23" fmla="*/ 2576808 h 853"/>
                  <a:gd name="T24" fmla="*/ 2145106 w 1017"/>
                  <a:gd name="T25" fmla="*/ 2606053 h 853"/>
                  <a:gd name="T26" fmla="*/ 2982379 w 1017"/>
                  <a:gd name="T27" fmla="*/ 1855432 h 853"/>
                  <a:gd name="T28" fmla="*/ 483541 w 1017"/>
                  <a:gd name="T29" fmla="*/ 1065817 h 853"/>
                  <a:gd name="T30" fmla="*/ 1048214 w 1017"/>
                  <a:gd name="T31" fmla="*/ 2537815 h 853"/>
                  <a:gd name="T32" fmla="*/ 2881777 w 1017"/>
                  <a:gd name="T33" fmla="*/ 2219370 h 853"/>
                  <a:gd name="T34" fmla="*/ 2751967 w 1017"/>
                  <a:gd name="T35" fmla="*/ 2073145 h 853"/>
                  <a:gd name="T36" fmla="*/ 577653 w 1017"/>
                  <a:gd name="T37" fmla="*/ 763619 h 853"/>
                  <a:gd name="T38" fmla="*/ 512749 w 1017"/>
                  <a:gd name="T39" fmla="*/ 1926920 h 853"/>
                  <a:gd name="T40" fmla="*/ 386184 w 1017"/>
                  <a:gd name="T41" fmla="*/ 1897675 h 853"/>
                  <a:gd name="T42" fmla="*/ 2661100 w 1017"/>
                  <a:gd name="T43" fmla="*/ 2404588 h 853"/>
                  <a:gd name="T44" fmla="*/ 541956 w 1017"/>
                  <a:gd name="T45" fmla="*/ 1842435 h 853"/>
                  <a:gd name="T46" fmla="*/ 2768193 w 1017"/>
                  <a:gd name="T47" fmla="*/ 2294107 h 853"/>
                  <a:gd name="T48" fmla="*/ 2907739 w 1017"/>
                  <a:gd name="T49" fmla="*/ 2180377 h 853"/>
                  <a:gd name="T50" fmla="*/ 2936946 w 1017"/>
                  <a:gd name="T51" fmla="*/ 2147882 h 853"/>
                  <a:gd name="T52" fmla="*/ 3164113 w 1017"/>
                  <a:gd name="T53" fmla="*/ 1410258 h 853"/>
                  <a:gd name="T54" fmla="*/ 2907739 w 1017"/>
                  <a:gd name="T55" fmla="*/ 2092642 h 853"/>
                  <a:gd name="T56" fmla="*/ 2846079 w 1017"/>
                  <a:gd name="T57" fmla="*/ 1039822 h 853"/>
                  <a:gd name="T58" fmla="*/ 369958 w 1017"/>
                  <a:gd name="T59" fmla="*/ 1881428 h 853"/>
                  <a:gd name="T60" fmla="*/ 363467 w 1017"/>
                  <a:gd name="T61" fmla="*/ 1878178 h 853"/>
                  <a:gd name="T62" fmla="*/ 197960 w 1017"/>
                  <a:gd name="T63" fmla="*/ 724626 h 853"/>
                  <a:gd name="T64" fmla="*/ 986554 w 1017"/>
                  <a:gd name="T65" fmla="*/ 55241 h 853"/>
                  <a:gd name="T66" fmla="*/ 2547517 w 1017"/>
                  <a:gd name="T67" fmla="*/ 578401 h 853"/>
                  <a:gd name="T68" fmla="*/ 3057020 w 1017"/>
                  <a:gd name="T69" fmla="*/ 1471998 h 853"/>
                  <a:gd name="T70" fmla="*/ 493277 w 1017"/>
                  <a:gd name="T71" fmla="*/ 477668 h 853"/>
                  <a:gd name="T72" fmla="*/ 3076491 w 1017"/>
                  <a:gd name="T73" fmla="*/ 1595477 h 853"/>
                  <a:gd name="T74" fmla="*/ 2320350 w 1017"/>
                  <a:gd name="T75" fmla="*/ 266454 h 853"/>
                  <a:gd name="T76" fmla="*/ 3066755 w 1017"/>
                  <a:gd name="T77" fmla="*/ 1488245 h 853"/>
                  <a:gd name="T78" fmla="*/ 3037548 w 1017"/>
                  <a:gd name="T79" fmla="*/ 1338771 h 853"/>
                  <a:gd name="T80" fmla="*/ 493277 w 1017"/>
                  <a:gd name="T81" fmla="*/ 1147053 h 853"/>
                  <a:gd name="T82" fmla="*/ 525730 w 1017"/>
                  <a:gd name="T83" fmla="*/ 679134 h 853"/>
                  <a:gd name="T84" fmla="*/ 619842 w 1017"/>
                  <a:gd name="T85" fmla="*/ 357439 h 853"/>
                  <a:gd name="T86" fmla="*/ 1564208 w 1017"/>
                  <a:gd name="T87" fmla="*/ 113731 h 853"/>
                  <a:gd name="T88" fmla="*/ 2670836 w 1017"/>
                  <a:gd name="T89" fmla="*/ 581650 h 853"/>
                  <a:gd name="T90" fmla="*/ 847009 w 1017"/>
                  <a:gd name="T91" fmla="*/ 357439 h 853"/>
                  <a:gd name="T92" fmla="*/ 623087 w 1017"/>
                  <a:gd name="T93" fmla="*/ 334693 h 853"/>
                  <a:gd name="T94" fmla="*/ 707463 w 1017"/>
                  <a:gd name="T95" fmla="*/ 272953 h 853"/>
                  <a:gd name="T96" fmla="*/ 785349 w 1017"/>
                  <a:gd name="T97" fmla="*/ 230710 h 853"/>
                  <a:gd name="T98" fmla="*/ 1609641 w 1017"/>
                  <a:gd name="T99" fmla="*/ 110481 h 853"/>
                  <a:gd name="T100" fmla="*/ 662030 w 1017"/>
                  <a:gd name="T101" fmla="*/ 289200 h 853"/>
                  <a:gd name="T102" fmla="*/ 993045 w 1017"/>
                  <a:gd name="T103" fmla="*/ 243708 h 853"/>
                  <a:gd name="T104" fmla="*/ 837273 w 1017"/>
                  <a:gd name="T105" fmla="*/ 129978 h 853"/>
                  <a:gd name="T106" fmla="*/ 876216 w 1017"/>
                  <a:gd name="T107" fmla="*/ 181969 h 853"/>
                  <a:gd name="T108" fmla="*/ 2012051 w 1017"/>
                  <a:gd name="T109" fmla="*/ 129978 h 853"/>
                  <a:gd name="T110" fmla="*/ 1567453 w 1017"/>
                  <a:gd name="T111" fmla="*/ 64989 h 853"/>
                  <a:gd name="T112" fmla="*/ 1483076 w 1017"/>
                  <a:gd name="T113" fmla="*/ 61739 h 853"/>
                  <a:gd name="T114" fmla="*/ 1609641 w 1017"/>
                  <a:gd name="T115" fmla="*/ 35744 h 853"/>
                  <a:gd name="T116" fmla="*/ 1424662 w 1017"/>
                  <a:gd name="T117" fmla="*/ 19497 h 8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17"/>
                  <a:gd name="T178" fmla="*/ 0 h 853"/>
                  <a:gd name="T179" fmla="*/ 1017 w 1017"/>
                  <a:gd name="T180" fmla="*/ 853 h 85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7" name="Freeform 47"/>
              <p:cNvSpPr>
                <a:spLocks noEditPoints="1"/>
              </p:cNvSpPr>
              <p:nvPr/>
            </p:nvSpPr>
            <p:spPr bwMode="auto">
              <a:xfrm>
                <a:off x="3489325" y="3495675"/>
                <a:ext cx="3325813" cy="2957512"/>
              </a:xfrm>
              <a:custGeom>
                <a:avLst/>
                <a:gdLst>
                  <a:gd name="T0" fmla="*/ 567822 w 1025"/>
                  <a:gd name="T1" fmla="*/ 253501 h 910"/>
                  <a:gd name="T2" fmla="*/ 3241450 w 1025"/>
                  <a:gd name="T3" fmla="*/ 1105005 h 910"/>
                  <a:gd name="T4" fmla="*/ 230373 w 1025"/>
                  <a:gd name="T5" fmla="*/ 2314010 h 910"/>
                  <a:gd name="T6" fmla="*/ 584045 w 1025"/>
                  <a:gd name="T7" fmla="*/ 2375760 h 910"/>
                  <a:gd name="T8" fmla="*/ 1550964 w 1025"/>
                  <a:gd name="T9" fmla="*/ 2827512 h 910"/>
                  <a:gd name="T10" fmla="*/ 1645060 w 1025"/>
                  <a:gd name="T11" fmla="*/ 2817761 h 910"/>
                  <a:gd name="T12" fmla="*/ 1885168 w 1025"/>
                  <a:gd name="T13" fmla="*/ 2765761 h 910"/>
                  <a:gd name="T14" fmla="*/ 2871555 w 1025"/>
                  <a:gd name="T15" fmla="*/ 1933758 h 910"/>
                  <a:gd name="T16" fmla="*/ 1807295 w 1025"/>
                  <a:gd name="T17" fmla="*/ 2752761 h 910"/>
                  <a:gd name="T18" fmla="*/ 1022079 w 1025"/>
                  <a:gd name="T19" fmla="*/ 2642261 h 910"/>
                  <a:gd name="T20" fmla="*/ 635960 w 1025"/>
                  <a:gd name="T21" fmla="*/ 2320510 h 910"/>
                  <a:gd name="T22" fmla="*/ 1956551 w 1025"/>
                  <a:gd name="T23" fmla="*/ 2687761 h 910"/>
                  <a:gd name="T24" fmla="*/ 1547719 w 1025"/>
                  <a:gd name="T25" fmla="*/ 2674761 h 910"/>
                  <a:gd name="T26" fmla="*/ 2816395 w 1025"/>
                  <a:gd name="T27" fmla="*/ 1264255 h 910"/>
                  <a:gd name="T28" fmla="*/ 1525007 w 1025"/>
                  <a:gd name="T29" fmla="*/ 2671511 h 910"/>
                  <a:gd name="T30" fmla="*/ 2826129 w 1025"/>
                  <a:gd name="T31" fmla="*/ 1264255 h 910"/>
                  <a:gd name="T32" fmla="*/ 2874800 w 1025"/>
                  <a:gd name="T33" fmla="*/ 1387756 h 910"/>
                  <a:gd name="T34" fmla="*/ 772237 w 1025"/>
                  <a:gd name="T35" fmla="*/ 2223009 h 910"/>
                  <a:gd name="T36" fmla="*/ 606758 w 1025"/>
                  <a:gd name="T37" fmla="*/ 2034509 h 910"/>
                  <a:gd name="T38" fmla="*/ 2014956 w 1025"/>
                  <a:gd name="T39" fmla="*/ 2668261 h 910"/>
                  <a:gd name="T40" fmla="*/ 2436766 w 1025"/>
                  <a:gd name="T41" fmla="*/ 2138509 h 910"/>
                  <a:gd name="T42" fmla="*/ 645694 w 1025"/>
                  <a:gd name="T43" fmla="*/ 822253 h 910"/>
                  <a:gd name="T44" fmla="*/ 2167456 w 1025"/>
                  <a:gd name="T45" fmla="*/ 2632511 h 910"/>
                  <a:gd name="T46" fmla="*/ 2949428 w 1025"/>
                  <a:gd name="T47" fmla="*/ 1615257 h 910"/>
                  <a:gd name="T48" fmla="*/ 2371872 w 1025"/>
                  <a:gd name="T49" fmla="*/ 328251 h 910"/>
                  <a:gd name="T50" fmla="*/ 840376 w 1025"/>
                  <a:gd name="T51" fmla="*/ 2551260 h 910"/>
                  <a:gd name="T52" fmla="*/ 2816395 w 1025"/>
                  <a:gd name="T53" fmla="*/ 2031258 h 910"/>
                  <a:gd name="T54" fmla="*/ 551598 w 1025"/>
                  <a:gd name="T55" fmla="*/ 2340010 h 910"/>
                  <a:gd name="T56" fmla="*/ 2495171 w 1025"/>
                  <a:gd name="T57" fmla="*/ 373752 h 910"/>
                  <a:gd name="T58" fmla="*/ 2495171 w 1025"/>
                  <a:gd name="T59" fmla="*/ 373752 h 910"/>
                  <a:gd name="T60" fmla="*/ 207661 w 1025"/>
                  <a:gd name="T61" fmla="*/ 1439756 h 910"/>
                  <a:gd name="T62" fmla="*/ 635960 w 1025"/>
                  <a:gd name="T63" fmla="*/ 819003 h 910"/>
                  <a:gd name="T64" fmla="*/ 603513 w 1025"/>
                  <a:gd name="T65" fmla="*/ 737753 h 910"/>
                  <a:gd name="T66" fmla="*/ 217395 w 1025"/>
                  <a:gd name="T67" fmla="*/ 1573006 h 910"/>
                  <a:gd name="T68" fmla="*/ 240107 w 1025"/>
                  <a:gd name="T69" fmla="*/ 656503 h 910"/>
                  <a:gd name="T70" fmla="*/ 778727 w 1025"/>
                  <a:gd name="T71" fmla="*/ 250251 h 910"/>
                  <a:gd name="T72" fmla="*/ 2443255 w 1025"/>
                  <a:gd name="T73" fmla="*/ 510252 h 910"/>
                  <a:gd name="T74" fmla="*/ 2183680 w 1025"/>
                  <a:gd name="T75" fmla="*/ 276251 h 910"/>
                  <a:gd name="T76" fmla="*/ 220639 w 1025"/>
                  <a:gd name="T77" fmla="*/ 874254 h 910"/>
                  <a:gd name="T78" fmla="*/ 236863 w 1025"/>
                  <a:gd name="T79" fmla="*/ 845004 h 910"/>
                  <a:gd name="T80" fmla="*/ 603513 w 1025"/>
                  <a:gd name="T81" fmla="*/ 448502 h 910"/>
                  <a:gd name="T82" fmla="*/ 1839742 w 1025"/>
                  <a:gd name="T83" fmla="*/ 230751 h 910"/>
                  <a:gd name="T84" fmla="*/ 837131 w 1025"/>
                  <a:gd name="T85" fmla="*/ 490752 h 910"/>
                  <a:gd name="T86" fmla="*/ 551598 w 1025"/>
                  <a:gd name="T87" fmla="*/ 552502 h 910"/>
                  <a:gd name="T88" fmla="*/ 765748 w 1025"/>
                  <a:gd name="T89" fmla="*/ 435502 h 910"/>
                  <a:gd name="T90" fmla="*/ 2293999 w 1025"/>
                  <a:gd name="T91" fmla="*/ 367251 h 910"/>
                  <a:gd name="T92" fmla="*/ 2053892 w 1025"/>
                  <a:gd name="T93" fmla="*/ 149501 h 910"/>
                  <a:gd name="T94" fmla="*/ 934472 w 1025"/>
                  <a:gd name="T95" fmla="*/ 406252 h 910"/>
                  <a:gd name="T96" fmla="*/ 768993 w 1025"/>
                  <a:gd name="T97" fmla="*/ 445252 h 910"/>
                  <a:gd name="T98" fmla="*/ 1022079 w 1025"/>
                  <a:gd name="T99" fmla="*/ 341251 h 910"/>
                  <a:gd name="T100" fmla="*/ 2436766 w 1025"/>
                  <a:gd name="T101" fmla="*/ 341251 h 910"/>
                  <a:gd name="T102" fmla="*/ 1135643 w 1025"/>
                  <a:gd name="T103" fmla="*/ 295751 h 910"/>
                  <a:gd name="T104" fmla="*/ 2310223 w 1025"/>
                  <a:gd name="T105" fmla="*/ 299001 h 910"/>
                  <a:gd name="T106" fmla="*/ 2157722 w 1025"/>
                  <a:gd name="T107" fmla="*/ 263251 h 910"/>
                  <a:gd name="T108" fmla="*/ 1505538 w 1025"/>
                  <a:gd name="T109" fmla="*/ 175501 h 910"/>
                  <a:gd name="T110" fmla="*/ 1894902 w 1025"/>
                  <a:gd name="T111" fmla="*/ 139751 h 910"/>
                  <a:gd name="T112" fmla="*/ 1842987 w 1025"/>
                  <a:gd name="T113" fmla="*/ 224251 h 910"/>
                  <a:gd name="T114" fmla="*/ 1346548 w 1025"/>
                  <a:gd name="T115" fmla="*/ 120251 h 910"/>
                  <a:gd name="T116" fmla="*/ 1722933 w 1025"/>
                  <a:gd name="T117" fmla="*/ 133251 h 910"/>
                  <a:gd name="T118" fmla="*/ 1401708 w 1025"/>
                  <a:gd name="T119" fmla="*/ 159251 h 910"/>
                  <a:gd name="T120" fmla="*/ 2018201 w 1025"/>
                  <a:gd name="T121" fmla="*/ 146251 h 9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5"/>
                  <a:gd name="T184" fmla="*/ 0 h 910"/>
                  <a:gd name="T185" fmla="*/ 1025 w 1025"/>
                  <a:gd name="T186" fmla="*/ 910 h 9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8" name="Freeform 48"/>
              <p:cNvSpPr>
                <a:spLocks noEditPoints="1"/>
              </p:cNvSpPr>
              <p:nvPr/>
            </p:nvSpPr>
            <p:spPr bwMode="auto">
              <a:xfrm>
                <a:off x="3433763" y="3417888"/>
                <a:ext cx="3336925" cy="3155949"/>
              </a:xfrm>
              <a:custGeom>
                <a:avLst/>
                <a:gdLst>
                  <a:gd name="T0" fmla="*/ 288897 w 1028"/>
                  <a:gd name="T1" fmla="*/ 2538410 h 971"/>
                  <a:gd name="T2" fmla="*/ 542088 w 1028"/>
                  <a:gd name="T3" fmla="*/ 526533 h 971"/>
                  <a:gd name="T4" fmla="*/ 3119440 w 1028"/>
                  <a:gd name="T5" fmla="*/ 711795 h 971"/>
                  <a:gd name="T6" fmla="*/ 2898710 w 1028"/>
                  <a:gd name="T7" fmla="*/ 2395401 h 971"/>
                  <a:gd name="T8" fmla="*/ 1470454 w 1028"/>
                  <a:gd name="T9" fmla="*/ 3090945 h 971"/>
                  <a:gd name="T10" fmla="*/ 1801550 w 1028"/>
                  <a:gd name="T11" fmla="*/ 3055193 h 971"/>
                  <a:gd name="T12" fmla="*/ 1428256 w 1028"/>
                  <a:gd name="T13" fmla="*/ 2609915 h 971"/>
                  <a:gd name="T14" fmla="*/ 295389 w 1028"/>
                  <a:gd name="T15" fmla="*/ 1784363 h 971"/>
                  <a:gd name="T16" fmla="*/ 100627 w 1028"/>
                  <a:gd name="T17" fmla="*/ 1365086 h 971"/>
                  <a:gd name="T18" fmla="*/ 587532 w 1028"/>
                  <a:gd name="T19" fmla="*/ 2135385 h 971"/>
                  <a:gd name="T20" fmla="*/ 1486684 w 1028"/>
                  <a:gd name="T21" fmla="*/ 2619665 h 971"/>
                  <a:gd name="T22" fmla="*/ 2772114 w 1028"/>
                  <a:gd name="T23" fmla="*/ 2366149 h 971"/>
                  <a:gd name="T24" fmla="*/ 1418517 w 1028"/>
                  <a:gd name="T25" fmla="*/ 2596914 h 971"/>
                  <a:gd name="T26" fmla="*/ 2944154 w 1028"/>
                  <a:gd name="T27" fmla="*/ 1885119 h 971"/>
                  <a:gd name="T28" fmla="*/ 1876209 w 1028"/>
                  <a:gd name="T29" fmla="*/ 2538410 h 971"/>
                  <a:gd name="T30" fmla="*/ 912136 w 1028"/>
                  <a:gd name="T31" fmla="*/ 2346648 h 971"/>
                  <a:gd name="T32" fmla="*/ 2629289 w 1028"/>
                  <a:gd name="T33" fmla="*/ 2590413 h 971"/>
                  <a:gd name="T34" fmla="*/ 2843527 w 1028"/>
                  <a:gd name="T35" fmla="*/ 2317396 h 971"/>
                  <a:gd name="T36" fmla="*/ 1353597 w 1028"/>
                  <a:gd name="T37" fmla="*/ 2583913 h 971"/>
                  <a:gd name="T38" fmla="*/ 610255 w 1028"/>
                  <a:gd name="T39" fmla="*/ 2112633 h 971"/>
                  <a:gd name="T40" fmla="*/ 2781852 w 1028"/>
                  <a:gd name="T41" fmla="*/ 2154886 h 971"/>
                  <a:gd name="T42" fmla="*/ 2901956 w 1028"/>
                  <a:gd name="T43" fmla="*/ 1170074 h 971"/>
                  <a:gd name="T44" fmla="*/ 551826 w 1028"/>
                  <a:gd name="T45" fmla="*/ 2018378 h 971"/>
                  <a:gd name="T46" fmla="*/ 2953892 w 1028"/>
                  <a:gd name="T47" fmla="*/ 1888369 h 971"/>
                  <a:gd name="T48" fmla="*/ 3171376 w 1028"/>
                  <a:gd name="T49" fmla="*/ 1270830 h 971"/>
                  <a:gd name="T50" fmla="*/ 2492955 w 1028"/>
                  <a:gd name="T51" fmla="*/ 419277 h 971"/>
                  <a:gd name="T52" fmla="*/ 2973368 w 1028"/>
                  <a:gd name="T53" fmla="*/ 1384587 h 971"/>
                  <a:gd name="T54" fmla="*/ 607009 w 1028"/>
                  <a:gd name="T55" fmla="*/ 2096382 h 971"/>
                  <a:gd name="T56" fmla="*/ 262929 w 1028"/>
                  <a:gd name="T57" fmla="*/ 975062 h 971"/>
                  <a:gd name="T58" fmla="*/ 577794 w 1028"/>
                  <a:gd name="T59" fmla="*/ 2073631 h 971"/>
                  <a:gd name="T60" fmla="*/ 753080 w 1028"/>
                  <a:gd name="T61" fmla="*/ 516783 h 971"/>
                  <a:gd name="T62" fmla="*/ 2840281 w 1028"/>
                  <a:gd name="T63" fmla="*/ 640290 h 971"/>
                  <a:gd name="T64" fmla="*/ 3262265 w 1028"/>
                  <a:gd name="T65" fmla="*/ 1654354 h 971"/>
                  <a:gd name="T66" fmla="*/ 3268757 w 1028"/>
                  <a:gd name="T67" fmla="*/ 1582850 h 971"/>
                  <a:gd name="T68" fmla="*/ 798525 w 1028"/>
                  <a:gd name="T69" fmla="*/ 490781 h 971"/>
                  <a:gd name="T70" fmla="*/ 454445 w 1028"/>
                  <a:gd name="T71" fmla="*/ 1810364 h 971"/>
                  <a:gd name="T72" fmla="*/ 798525 w 1028"/>
                  <a:gd name="T73" fmla="*/ 490781 h 971"/>
                  <a:gd name="T74" fmla="*/ 3112948 w 1028"/>
                  <a:gd name="T75" fmla="*/ 718295 h 971"/>
                  <a:gd name="T76" fmla="*/ 2103431 w 1028"/>
                  <a:gd name="T77" fmla="*/ 279518 h 971"/>
                  <a:gd name="T78" fmla="*/ 990041 w 1028"/>
                  <a:gd name="T79" fmla="*/ 354272 h 971"/>
                  <a:gd name="T80" fmla="*/ 256437 w 1028"/>
                  <a:gd name="T81" fmla="*/ 968561 h 971"/>
                  <a:gd name="T82" fmla="*/ 990041 w 1028"/>
                  <a:gd name="T83" fmla="*/ 354272 h 971"/>
                  <a:gd name="T84" fmla="*/ 2908448 w 1028"/>
                  <a:gd name="T85" fmla="*/ 1166824 h 971"/>
                  <a:gd name="T86" fmla="*/ 1694431 w 1028"/>
                  <a:gd name="T87" fmla="*/ 269767 h 971"/>
                  <a:gd name="T88" fmla="*/ 1571081 w 1028"/>
                  <a:gd name="T89" fmla="*/ 276267 h 971"/>
                  <a:gd name="T90" fmla="*/ 298635 w 1028"/>
                  <a:gd name="T91" fmla="*/ 906807 h 971"/>
                  <a:gd name="T92" fmla="*/ 866692 w 1028"/>
                  <a:gd name="T93" fmla="*/ 429027 h 971"/>
                  <a:gd name="T94" fmla="*/ 873184 w 1028"/>
                  <a:gd name="T95" fmla="*/ 435528 h 971"/>
                  <a:gd name="T96" fmla="*/ 1285430 w 1028"/>
                  <a:gd name="T97" fmla="*/ 302269 h 971"/>
                  <a:gd name="T98" fmla="*/ 986795 w 1028"/>
                  <a:gd name="T99" fmla="*/ 367273 h 971"/>
                  <a:gd name="T100" fmla="*/ 1694431 w 1028"/>
                  <a:gd name="T101" fmla="*/ 260016 h 971"/>
                  <a:gd name="T102" fmla="*/ 1687939 w 1028"/>
                  <a:gd name="T103" fmla="*/ 260016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8"/>
                  <a:gd name="T157" fmla="*/ 0 h 971"/>
                  <a:gd name="T158" fmla="*/ 1028 w 1028"/>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49" name="Freeform 49"/>
              <p:cNvSpPr>
                <a:spLocks noEditPoints="1"/>
              </p:cNvSpPr>
              <p:nvPr/>
            </p:nvSpPr>
            <p:spPr bwMode="auto">
              <a:xfrm>
                <a:off x="3265488" y="3252788"/>
                <a:ext cx="3433763" cy="3132137"/>
              </a:xfrm>
              <a:custGeom>
                <a:avLst/>
                <a:gdLst>
                  <a:gd name="T0" fmla="*/ 207713 w 1058"/>
                  <a:gd name="T1" fmla="*/ 2069680 h 964"/>
                  <a:gd name="T2" fmla="*/ 2210201 w 1058"/>
                  <a:gd name="T3" fmla="*/ 149459 h 964"/>
                  <a:gd name="T4" fmla="*/ 2544489 w 1058"/>
                  <a:gd name="T5" fmla="*/ 2878707 h 964"/>
                  <a:gd name="T6" fmla="*/ 1453994 w 1058"/>
                  <a:gd name="T7" fmla="*/ 3102895 h 964"/>
                  <a:gd name="T8" fmla="*/ 1379347 w 1058"/>
                  <a:gd name="T9" fmla="*/ 3089899 h 964"/>
                  <a:gd name="T10" fmla="*/ 1622761 w 1058"/>
                  <a:gd name="T11" fmla="*/ 3024917 h 964"/>
                  <a:gd name="T12" fmla="*/ 1379347 w 1058"/>
                  <a:gd name="T13" fmla="*/ 3089899 h 964"/>
                  <a:gd name="T14" fmla="*/ 1158651 w 1058"/>
                  <a:gd name="T15" fmla="*/ 3015169 h 964"/>
                  <a:gd name="T16" fmla="*/ 1051549 w 1058"/>
                  <a:gd name="T17" fmla="*/ 2816974 h 964"/>
                  <a:gd name="T18" fmla="*/ 2320548 w 1058"/>
                  <a:gd name="T19" fmla="*/ 2969682 h 964"/>
                  <a:gd name="T20" fmla="*/ 1658462 w 1058"/>
                  <a:gd name="T21" fmla="*/ 3018418 h 964"/>
                  <a:gd name="T22" fmla="*/ 1658462 w 1058"/>
                  <a:gd name="T23" fmla="*/ 3018418 h 964"/>
                  <a:gd name="T24" fmla="*/ 1132687 w 1058"/>
                  <a:gd name="T25" fmla="*/ 2849465 h 964"/>
                  <a:gd name="T26" fmla="*/ 999621 w 1058"/>
                  <a:gd name="T27" fmla="*/ 2940440 h 964"/>
                  <a:gd name="T28" fmla="*/ 1090496 w 1058"/>
                  <a:gd name="T29" fmla="*/ 2823472 h 964"/>
                  <a:gd name="T30" fmla="*/ 2878778 w 1058"/>
                  <a:gd name="T31" fmla="*/ 2176900 h 964"/>
                  <a:gd name="T32" fmla="*/ 3021581 w 1058"/>
                  <a:gd name="T33" fmla="*/ 2466071 h 964"/>
                  <a:gd name="T34" fmla="*/ 499810 w 1058"/>
                  <a:gd name="T35" fmla="*/ 2329608 h 964"/>
                  <a:gd name="T36" fmla="*/ 490074 w 1058"/>
                  <a:gd name="T37" fmla="*/ 2293868 h 964"/>
                  <a:gd name="T38" fmla="*/ 2544489 w 1058"/>
                  <a:gd name="T39" fmla="*/ 2784483 h 964"/>
                  <a:gd name="T40" fmla="*/ 2187482 w 1058"/>
                  <a:gd name="T41" fmla="*/ 2846216 h 964"/>
                  <a:gd name="T42" fmla="*/ 366744 w 1058"/>
                  <a:gd name="T43" fmla="*/ 714803 h 964"/>
                  <a:gd name="T44" fmla="*/ 418672 w 1058"/>
                  <a:gd name="T45" fmla="*/ 2163904 h 964"/>
                  <a:gd name="T46" fmla="*/ 824363 w 1058"/>
                  <a:gd name="T47" fmla="*/ 451626 h 964"/>
                  <a:gd name="T48" fmla="*/ 2917724 w 1058"/>
                  <a:gd name="T49" fmla="*/ 2121666 h 964"/>
                  <a:gd name="T50" fmla="*/ 571212 w 1058"/>
                  <a:gd name="T51" fmla="*/ 1920221 h 964"/>
                  <a:gd name="T52" fmla="*/ 765943 w 1058"/>
                  <a:gd name="T53" fmla="*/ 2498562 h 964"/>
                  <a:gd name="T54" fmla="*/ 1268999 w 1058"/>
                  <a:gd name="T55" fmla="*/ 464622 h 964"/>
                  <a:gd name="T56" fmla="*/ 603667 w 1058"/>
                  <a:gd name="T57" fmla="*/ 2443327 h 964"/>
                  <a:gd name="T58" fmla="*/ 3174121 w 1058"/>
                  <a:gd name="T59" fmla="*/ 1709029 h 964"/>
                  <a:gd name="T60" fmla="*/ 3167629 w 1058"/>
                  <a:gd name="T61" fmla="*/ 1955961 h 964"/>
                  <a:gd name="T62" fmla="*/ 3183857 w 1058"/>
                  <a:gd name="T63" fmla="*/ 1686286 h 964"/>
                  <a:gd name="T64" fmla="*/ 3248768 w 1058"/>
                  <a:gd name="T65" fmla="*/ 1393866 h 964"/>
                  <a:gd name="T66" fmla="*/ 3245522 w 1058"/>
                  <a:gd name="T67" fmla="*/ 2095673 h 964"/>
                  <a:gd name="T68" fmla="*/ 3248768 w 1058"/>
                  <a:gd name="T69" fmla="*/ 1384119 h 964"/>
                  <a:gd name="T70" fmla="*/ 421918 w 1058"/>
                  <a:gd name="T71" fmla="*/ 1965709 h 964"/>
                  <a:gd name="T72" fmla="*/ 2927461 w 1058"/>
                  <a:gd name="T73" fmla="*/ 2124915 h 964"/>
                  <a:gd name="T74" fmla="*/ 428409 w 1058"/>
                  <a:gd name="T75" fmla="*/ 2160655 h 964"/>
                  <a:gd name="T76" fmla="*/ 1268999 w 1058"/>
                  <a:gd name="T77" fmla="*/ 454875 h 964"/>
                  <a:gd name="T78" fmla="*/ 470601 w 1058"/>
                  <a:gd name="T79" fmla="*/ 874009 h 964"/>
                  <a:gd name="T80" fmla="*/ 473846 w 1058"/>
                  <a:gd name="T81" fmla="*/ 880508 h 964"/>
                  <a:gd name="T82" fmla="*/ 2521771 w 1058"/>
                  <a:gd name="T83" fmla="*/ 688810 h 964"/>
                  <a:gd name="T84" fmla="*/ 3125438 w 1058"/>
                  <a:gd name="T85" fmla="*/ 1588812 h 964"/>
                  <a:gd name="T86" fmla="*/ 379726 w 1058"/>
                  <a:gd name="T87" fmla="*/ 2046936 h 964"/>
                  <a:gd name="T88" fmla="*/ 408936 w 1058"/>
                  <a:gd name="T89" fmla="*/ 1842243 h 964"/>
                  <a:gd name="T90" fmla="*/ 3131929 w 1058"/>
                  <a:gd name="T91" fmla="*/ 1588812 h 964"/>
                  <a:gd name="T92" fmla="*/ 2927461 w 1058"/>
                  <a:gd name="T93" fmla="*/ 1039714 h 964"/>
                  <a:gd name="T94" fmla="*/ 2417914 w 1058"/>
                  <a:gd name="T95" fmla="*/ 610832 h 964"/>
                  <a:gd name="T96" fmla="*/ 3008599 w 1058"/>
                  <a:gd name="T97" fmla="*/ 906500 h 964"/>
                  <a:gd name="T98" fmla="*/ 684805 w 1058"/>
                  <a:gd name="T99" fmla="*/ 1140436 h 964"/>
                  <a:gd name="T100" fmla="*/ 2930706 w 1058"/>
                  <a:gd name="T101" fmla="*/ 835020 h 964"/>
                  <a:gd name="T102" fmla="*/ 902255 w 1058"/>
                  <a:gd name="T103" fmla="*/ 415886 h 964"/>
                  <a:gd name="T104" fmla="*/ 2930706 w 1058"/>
                  <a:gd name="T105" fmla="*/ 835020 h 964"/>
                  <a:gd name="T106" fmla="*/ 2122572 w 1058"/>
                  <a:gd name="T107" fmla="*/ 480868 h 964"/>
                  <a:gd name="T108" fmla="*/ 2125817 w 1058"/>
                  <a:gd name="T109" fmla="*/ 490615 h 964"/>
                  <a:gd name="T110" fmla="*/ 1632498 w 1058"/>
                  <a:gd name="T111" fmla="*/ 383394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8"/>
                  <a:gd name="T169" fmla="*/ 0 h 964"/>
                  <a:gd name="T170" fmla="*/ 1058 w 1058"/>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2" name="文本框 41"/>
            <p:cNvSpPr txBox="1"/>
            <p:nvPr/>
          </p:nvSpPr>
          <p:spPr>
            <a:xfrm>
              <a:off x="5296146" y="5111078"/>
              <a:ext cx="5180585" cy="831732"/>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微软雅黑" panose="020B0503020204020204" pitchFamily="34" charset="-122"/>
                  <a:ea typeface="微软雅黑" panose="020B0503020204020204" pitchFamily="34" charset="-122"/>
                </a:rPr>
                <a:t>输入描述性文字输入描述性文字输入描述性文字输入描述性文字输入描述性文字输入描述性文字输入描述性文字输入描述性文字</a:t>
              </a:r>
            </a:p>
          </p:txBody>
        </p:sp>
      </p:grpSp>
      <p:grpSp>
        <p:nvGrpSpPr>
          <p:cNvPr id="41" name="组合 52"/>
          <p:cNvGrpSpPr/>
          <p:nvPr/>
        </p:nvGrpSpPr>
        <p:grpSpPr bwMode="auto">
          <a:xfrm>
            <a:off x="4870450" y="865740"/>
            <a:ext cx="2451100" cy="668337"/>
            <a:chOff x="4870451" y="534413"/>
            <a:chExt cx="2451100" cy="668912"/>
          </a:xfrm>
        </p:grpSpPr>
        <p:sp>
          <p:nvSpPr>
            <p:cNvPr id="54" name="Freeform 544"/>
            <p:cNvSpPr>
              <a:spLocks noEditPoints="1"/>
            </p:cNvSpPr>
            <p:nvPr/>
          </p:nvSpPr>
          <p:spPr bwMode="auto">
            <a:xfrm>
              <a:off x="4870451" y="1119116"/>
              <a:ext cx="2451100" cy="84209"/>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745" y="534413"/>
              <a:ext cx="2236511" cy="584775"/>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500"/>
                                        <p:tgtEl>
                                          <p:spTgt spid="29"/>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down)">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2"/>
          <p:cNvGrpSpPr/>
          <p:nvPr/>
        </p:nvGrpSpPr>
        <p:grpSpPr bwMode="auto">
          <a:xfrm>
            <a:off x="4362450" y="771639"/>
            <a:ext cx="3465513" cy="698500"/>
            <a:chOff x="4362192" y="534413"/>
            <a:chExt cx="3466029" cy="699280"/>
          </a:xfrm>
        </p:grpSpPr>
        <p:sp>
          <p:nvSpPr>
            <p:cNvPr id="54" name="Freeform 544"/>
            <p:cNvSpPr>
              <a:spLocks noEditPoints="1"/>
            </p:cNvSpPr>
            <p:nvPr/>
          </p:nvSpPr>
          <p:spPr bwMode="auto">
            <a:xfrm>
              <a:off x="4362192" y="1131980"/>
              <a:ext cx="3466029" cy="101713"/>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55" name="矩形 54"/>
            <p:cNvSpPr/>
            <p:nvPr/>
          </p:nvSpPr>
          <p:spPr>
            <a:xfrm>
              <a:off x="4977579" y="534413"/>
              <a:ext cx="2236843" cy="585428"/>
            </a:xfrm>
            <a:prstGeom prst="rect">
              <a:avLst/>
            </a:prstGeom>
          </p:spPr>
          <p:txBody>
            <a:bodyPr wrap="none">
              <a:spAutoFit/>
            </a:bodyPr>
            <a:lstStyle/>
            <a:p>
              <a:pPr algn="ctr" fontAlgn="auto">
                <a:spcBef>
                  <a:spcPts val="0"/>
                </a:spcBef>
                <a:spcAft>
                  <a:spcPts val="0"/>
                </a:spcAft>
                <a:defRPr/>
              </a:pPr>
              <a:r>
                <a:rPr lang="zh-CN" altLang="en-US" sz="3200" b="1" dirty="0">
                  <a:blipFill>
                    <a:blip r:embed="rId3"/>
                    <a:stretch>
                      <a:fillRect/>
                    </a:stretch>
                  </a:blipFill>
                  <a:latin typeface="+mn-lt"/>
                  <a:ea typeface="+mn-ea"/>
                </a:rPr>
                <a:t>请输入标题</a:t>
              </a:r>
            </a:p>
          </p:txBody>
        </p:sp>
      </p:grpSp>
      <p:grpSp>
        <p:nvGrpSpPr>
          <p:cNvPr id="10243" name="组合 28"/>
          <p:cNvGrpSpPr/>
          <p:nvPr/>
        </p:nvGrpSpPr>
        <p:grpSpPr bwMode="auto">
          <a:xfrm>
            <a:off x="1594285" y="2123623"/>
            <a:ext cx="4098944" cy="750169"/>
            <a:chOff x="1139671" y="2025753"/>
            <a:chExt cx="5228489" cy="749400"/>
          </a:xfrm>
        </p:grpSpPr>
        <p:grpSp>
          <p:nvGrpSpPr>
            <p:cNvPr id="10320" name="组合 58"/>
            <p:cNvGrpSpPr/>
            <p:nvPr/>
          </p:nvGrpSpPr>
          <p:grpSpPr bwMode="auto">
            <a:xfrm>
              <a:off x="1139671" y="2090397"/>
              <a:ext cx="215053" cy="684756"/>
              <a:chOff x="2022476" y="5602288"/>
              <a:chExt cx="500062" cy="1592263"/>
            </a:xfrm>
          </p:grpSpPr>
          <p:sp>
            <p:nvSpPr>
              <p:cNvPr id="60" name="Freeform 270"/>
              <p:cNvSpPr/>
              <p:nvPr/>
            </p:nvSpPr>
            <p:spPr bwMode="auto">
              <a:xfrm>
                <a:off x="2033552" y="6635702"/>
                <a:ext cx="487282" cy="446202"/>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1" name="Freeform 271"/>
              <p:cNvSpPr/>
              <p:nvPr/>
            </p:nvSpPr>
            <p:spPr bwMode="auto">
              <a:xfrm>
                <a:off x="2022476" y="5625292"/>
                <a:ext cx="442983" cy="1191103"/>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2" name="Freeform 272"/>
              <p:cNvSpPr>
                <a:spLocks noEditPoints="1"/>
              </p:cNvSpPr>
              <p:nvPr/>
            </p:nvSpPr>
            <p:spPr bwMode="auto">
              <a:xfrm>
                <a:off x="2026169" y="5603166"/>
                <a:ext cx="483589" cy="1593055"/>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3" name="Freeform 273"/>
              <p:cNvSpPr>
                <a:spLocks noEditPoints="1"/>
              </p:cNvSpPr>
              <p:nvPr/>
            </p:nvSpPr>
            <p:spPr bwMode="auto">
              <a:xfrm>
                <a:off x="2026169" y="5617917"/>
                <a:ext cx="472516" cy="1508239"/>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4" name="Freeform 274"/>
              <p:cNvSpPr>
                <a:spLocks noEditPoints="1"/>
              </p:cNvSpPr>
              <p:nvPr/>
            </p:nvSpPr>
            <p:spPr bwMode="auto">
              <a:xfrm>
                <a:off x="2070467" y="5617917"/>
                <a:ext cx="420834" cy="1500863"/>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65" name="Freeform 275"/>
              <p:cNvSpPr>
                <a:spLocks noEditPoints="1"/>
              </p:cNvSpPr>
              <p:nvPr/>
            </p:nvSpPr>
            <p:spPr bwMode="auto">
              <a:xfrm>
                <a:off x="2066774" y="5640042"/>
                <a:ext cx="428217" cy="1419735"/>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grpSp>
        <p:sp>
          <p:nvSpPr>
            <p:cNvPr id="122" name="文本框 121"/>
            <p:cNvSpPr txBox="1"/>
            <p:nvPr/>
          </p:nvSpPr>
          <p:spPr>
            <a:xfrm>
              <a:off x="1815520" y="2025753"/>
              <a:ext cx="4552640" cy="584175"/>
            </a:xfrm>
            <a:prstGeom prst="rect">
              <a:avLst/>
            </a:prstGeom>
            <a:noFill/>
          </p:spPr>
          <p:txBody>
            <a:bodyPr>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4" name="组合 29"/>
          <p:cNvGrpSpPr/>
          <p:nvPr/>
        </p:nvGrpSpPr>
        <p:grpSpPr bwMode="auto">
          <a:xfrm>
            <a:off x="6392864" y="2090967"/>
            <a:ext cx="3796168" cy="765147"/>
            <a:chOff x="6393019" y="2025753"/>
            <a:chExt cx="3795937" cy="764362"/>
          </a:xfrm>
        </p:grpSpPr>
        <p:grpSp>
          <p:nvGrpSpPr>
            <p:cNvPr id="10305" name="组合 85"/>
            <p:cNvGrpSpPr/>
            <p:nvPr/>
          </p:nvGrpSpPr>
          <p:grpSpPr bwMode="auto">
            <a:xfrm>
              <a:off x="6393019" y="2092388"/>
              <a:ext cx="415769" cy="697727"/>
              <a:chOff x="4699001" y="5565775"/>
              <a:chExt cx="966788" cy="1622425"/>
            </a:xfrm>
          </p:grpSpPr>
          <p:sp>
            <p:nvSpPr>
              <p:cNvPr id="87" name="Freeform 298"/>
              <p:cNvSpPr/>
              <p:nvPr/>
            </p:nvSpPr>
            <p:spPr bwMode="auto">
              <a:xfrm>
                <a:off x="4699001" y="5643151"/>
                <a:ext cx="967093" cy="1128415"/>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8" name="Freeform 299"/>
              <p:cNvSpPr>
                <a:spLocks noEditPoints="1"/>
              </p:cNvSpPr>
              <p:nvPr/>
            </p:nvSpPr>
            <p:spPr bwMode="auto">
              <a:xfrm>
                <a:off x="4724838" y="5565710"/>
                <a:ext cx="896961" cy="1622557"/>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9" name="Freeform 301"/>
              <p:cNvSpPr>
                <a:spLocks noEditPoints="1"/>
              </p:cNvSpPr>
              <p:nvPr/>
            </p:nvSpPr>
            <p:spPr bwMode="auto">
              <a:xfrm>
                <a:off x="4702691" y="5628401"/>
                <a:ext cx="919108" cy="1493489"/>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nvGrpSpPr>
              <p:cNvPr id="10310" name="组合 89"/>
              <p:cNvGrpSpPr/>
              <p:nvPr/>
            </p:nvGrpSpPr>
            <p:grpSpPr bwMode="auto">
              <a:xfrm>
                <a:off x="4732338" y="5618163"/>
                <a:ext cx="912813" cy="1498600"/>
                <a:chOff x="4732338" y="5618163"/>
                <a:chExt cx="912813" cy="1498600"/>
              </a:xfrm>
            </p:grpSpPr>
            <p:sp>
              <p:nvSpPr>
                <p:cNvPr id="91" name="Freeform 295"/>
                <p:cNvSpPr/>
                <p:nvPr/>
              </p:nvSpPr>
              <p:spPr bwMode="auto">
                <a:xfrm>
                  <a:off x="5533209" y="6638811"/>
                  <a:ext cx="77514" cy="47938"/>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2" name="Freeform 296"/>
                <p:cNvSpPr/>
                <p:nvPr/>
              </p:nvSpPr>
              <p:spPr bwMode="auto">
                <a:xfrm>
                  <a:off x="5149325" y="6601935"/>
                  <a:ext cx="494619" cy="483079"/>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3" name="Freeform 297"/>
                <p:cNvSpPr/>
                <p:nvPr/>
              </p:nvSpPr>
              <p:spPr bwMode="auto">
                <a:xfrm>
                  <a:off x="5219456" y="6008225"/>
                  <a:ext cx="361737" cy="383514"/>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4" name="Freeform 300"/>
                <p:cNvSpPr>
                  <a:spLocks noEditPoints="1"/>
                </p:cNvSpPr>
                <p:nvPr/>
              </p:nvSpPr>
              <p:spPr bwMode="auto">
                <a:xfrm>
                  <a:off x="5082884" y="6166794"/>
                  <a:ext cx="243618" cy="32082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5" name="Freeform 302"/>
                <p:cNvSpPr>
                  <a:spLocks noEditPoints="1"/>
                </p:cNvSpPr>
                <p:nvPr/>
              </p:nvSpPr>
              <p:spPr bwMode="auto">
                <a:xfrm>
                  <a:off x="5093956" y="6174170"/>
                  <a:ext cx="239928" cy="298697"/>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6" name="Freeform 303"/>
                <p:cNvSpPr>
                  <a:spLocks noEditPoints="1"/>
                </p:cNvSpPr>
                <p:nvPr/>
              </p:nvSpPr>
              <p:spPr bwMode="auto">
                <a:xfrm>
                  <a:off x="4732219" y="5617336"/>
                  <a:ext cx="893268" cy="1500867"/>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7" name="Freeform 304"/>
                <p:cNvSpPr>
                  <a:spLocks noEditPoints="1"/>
                </p:cNvSpPr>
                <p:nvPr/>
              </p:nvSpPr>
              <p:spPr bwMode="auto">
                <a:xfrm>
                  <a:off x="5108721" y="6144669"/>
                  <a:ext cx="177177" cy="302386"/>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8" name="Freeform 305"/>
                <p:cNvSpPr>
                  <a:spLocks noEditPoints="1"/>
                </p:cNvSpPr>
                <p:nvPr/>
              </p:nvSpPr>
              <p:spPr bwMode="auto">
                <a:xfrm>
                  <a:off x="4732219" y="5639462"/>
                  <a:ext cx="889578" cy="1423426"/>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99" name="Freeform 306"/>
                <p:cNvSpPr>
                  <a:spLocks noEditPoints="1"/>
                </p:cNvSpPr>
                <p:nvPr/>
              </p:nvSpPr>
              <p:spPr bwMode="auto">
                <a:xfrm>
                  <a:off x="5093956" y="6096728"/>
                  <a:ext cx="199324" cy="339262"/>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grpSp>
        <p:sp>
          <p:nvSpPr>
            <p:cNvPr id="123" name="文本框 122"/>
            <p:cNvSpPr txBox="1"/>
            <p:nvPr/>
          </p:nvSpPr>
          <p:spPr>
            <a:xfrm>
              <a:off x="6928008" y="2025753"/>
              <a:ext cx="3260948" cy="584175"/>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5" name="组合 49"/>
          <p:cNvGrpSpPr/>
          <p:nvPr/>
        </p:nvGrpSpPr>
        <p:grpSpPr bwMode="auto">
          <a:xfrm>
            <a:off x="1455718" y="3468004"/>
            <a:ext cx="3823853" cy="728000"/>
            <a:chOff x="1056380" y="3679178"/>
            <a:chExt cx="3823329" cy="728644"/>
          </a:xfrm>
        </p:grpSpPr>
        <p:grpSp>
          <p:nvGrpSpPr>
            <p:cNvPr id="10293" name="组合 65"/>
            <p:cNvGrpSpPr/>
            <p:nvPr/>
          </p:nvGrpSpPr>
          <p:grpSpPr bwMode="auto">
            <a:xfrm>
              <a:off x="1056380" y="3704633"/>
              <a:ext cx="381634" cy="703189"/>
              <a:chOff x="2665413" y="5559425"/>
              <a:chExt cx="887413" cy="1635125"/>
            </a:xfrm>
          </p:grpSpPr>
          <p:sp>
            <p:nvSpPr>
              <p:cNvPr id="67" name="Freeform 276"/>
              <p:cNvSpPr/>
              <p:nvPr/>
            </p:nvSpPr>
            <p:spPr bwMode="auto">
              <a:xfrm>
                <a:off x="3193212" y="6652972"/>
                <a:ext cx="258364" cy="151483"/>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8" name="Freeform 277"/>
              <p:cNvSpPr/>
              <p:nvPr/>
            </p:nvSpPr>
            <p:spPr bwMode="auto">
              <a:xfrm>
                <a:off x="2982831" y="6194832"/>
                <a:ext cx="553636" cy="317742"/>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69" name="Freeform 278"/>
              <p:cNvSpPr/>
              <p:nvPr/>
            </p:nvSpPr>
            <p:spPr bwMode="auto">
              <a:xfrm>
                <a:off x="2676485" y="6083992"/>
                <a:ext cx="871054" cy="1001258"/>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0" name="Freeform 279"/>
              <p:cNvSpPr/>
              <p:nvPr/>
            </p:nvSpPr>
            <p:spPr bwMode="auto">
              <a:xfrm>
                <a:off x="2982831" y="5696052"/>
                <a:ext cx="557326" cy="535727"/>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1" name="Freeform 280"/>
              <p:cNvSpPr/>
              <p:nvPr/>
            </p:nvSpPr>
            <p:spPr bwMode="auto">
              <a:xfrm>
                <a:off x="2938540" y="5629548"/>
                <a:ext cx="169782" cy="121923"/>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2" name="Freeform 281"/>
              <p:cNvSpPr/>
              <p:nvPr/>
            </p:nvSpPr>
            <p:spPr bwMode="auto">
              <a:xfrm>
                <a:off x="2672795" y="5629548"/>
                <a:ext cx="697581" cy="417497"/>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3" name="Freeform 282"/>
              <p:cNvSpPr>
                <a:spLocks noEditPoints="1"/>
              </p:cNvSpPr>
              <p:nvPr/>
            </p:nvSpPr>
            <p:spPr bwMode="auto">
              <a:xfrm>
                <a:off x="2680177" y="5559348"/>
                <a:ext cx="856291" cy="1636743"/>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4" name="Freeform 283"/>
              <p:cNvSpPr>
                <a:spLocks noEditPoints="1"/>
              </p:cNvSpPr>
              <p:nvPr/>
            </p:nvSpPr>
            <p:spPr bwMode="auto">
              <a:xfrm>
                <a:off x="2665413" y="5614769"/>
                <a:ext cx="885818" cy="1511121"/>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5" name="Freeform 284"/>
              <p:cNvSpPr>
                <a:spLocks noEditPoints="1"/>
              </p:cNvSpPr>
              <p:nvPr/>
            </p:nvSpPr>
            <p:spPr bwMode="auto">
              <a:xfrm>
                <a:off x="2702322" y="5622159"/>
                <a:ext cx="804618" cy="1496343"/>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6" name="Freeform 285"/>
              <p:cNvSpPr>
                <a:spLocks noEditPoints="1"/>
              </p:cNvSpPr>
              <p:nvPr/>
            </p:nvSpPr>
            <p:spPr bwMode="auto">
              <a:xfrm>
                <a:off x="2702322" y="5644327"/>
                <a:ext cx="804618" cy="1422449"/>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4" name="文本框 123"/>
            <p:cNvSpPr txBox="1"/>
            <p:nvPr/>
          </p:nvSpPr>
          <p:spPr>
            <a:xfrm>
              <a:off x="1543361" y="3679178"/>
              <a:ext cx="3336348"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6" name="组合 50"/>
          <p:cNvGrpSpPr/>
          <p:nvPr/>
        </p:nvGrpSpPr>
        <p:grpSpPr bwMode="auto">
          <a:xfrm>
            <a:off x="1454130" y="4843456"/>
            <a:ext cx="3825442" cy="740495"/>
            <a:chOff x="1054674" y="5246089"/>
            <a:chExt cx="3825007" cy="741151"/>
          </a:xfrm>
        </p:grpSpPr>
        <p:grpSp>
          <p:nvGrpSpPr>
            <p:cNvPr id="10283" name="组合 76"/>
            <p:cNvGrpSpPr/>
            <p:nvPr/>
          </p:nvGrpSpPr>
          <p:grpSpPr bwMode="auto">
            <a:xfrm>
              <a:off x="1054674" y="5337302"/>
              <a:ext cx="385047" cy="649938"/>
              <a:chOff x="3675063" y="5611813"/>
              <a:chExt cx="895350" cy="1511300"/>
            </a:xfrm>
          </p:grpSpPr>
          <p:sp>
            <p:nvSpPr>
              <p:cNvPr id="78" name="Freeform 286"/>
              <p:cNvSpPr/>
              <p:nvPr/>
            </p:nvSpPr>
            <p:spPr bwMode="auto">
              <a:xfrm>
                <a:off x="3697209" y="6659601"/>
                <a:ext cx="863692" cy="424889"/>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79" name="Freeform 287"/>
              <p:cNvSpPr/>
              <p:nvPr/>
            </p:nvSpPr>
            <p:spPr bwMode="auto">
              <a:xfrm>
                <a:off x="3914979" y="6083231"/>
                <a:ext cx="638541" cy="713074"/>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0" name="Freeform 288"/>
              <p:cNvSpPr/>
              <p:nvPr/>
            </p:nvSpPr>
            <p:spPr bwMode="auto">
              <a:xfrm>
                <a:off x="4003563" y="5662037"/>
                <a:ext cx="557339" cy="565287"/>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1" name="Freeform 289"/>
              <p:cNvSpPr/>
              <p:nvPr/>
            </p:nvSpPr>
            <p:spPr bwMode="auto">
              <a:xfrm>
                <a:off x="3962960" y="5636176"/>
                <a:ext cx="166096" cy="96062"/>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2" name="Freeform 290"/>
              <p:cNvSpPr/>
              <p:nvPr/>
            </p:nvSpPr>
            <p:spPr bwMode="auto">
              <a:xfrm>
                <a:off x="3675063" y="5621397"/>
                <a:ext cx="620087" cy="432276"/>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3" name="Freeform 292"/>
              <p:cNvSpPr>
                <a:spLocks noEditPoints="1"/>
              </p:cNvSpPr>
              <p:nvPr/>
            </p:nvSpPr>
            <p:spPr bwMode="auto">
              <a:xfrm>
                <a:off x="3675063" y="5610312"/>
                <a:ext cx="896912" cy="1511125"/>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4" name="Freeform 293"/>
              <p:cNvSpPr>
                <a:spLocks noEditPoints="1"/>
              </p:cNvSpPr>
              <p:nvPr/>
            </p:nvSpPr>
            <p:spPr bwMode="auto">
              <a:xfrm>
                <a:off x="3719355" y="5617701"/>
                <a:ext cx="808329" cy="1496347"/>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85" name="Freeform 294"/>
              <p:cNvSpPr>
                <a:spLocks noEditPoints="1"/>
              </p:cNvSpPr>
              <p:nvPr/>
            </p:nvSpPr>
            <p:spPr bwMode="auto">
              <a:xfrm>
                <a:off x="3719355" y="5639869"/>
                <a:ext cx="804636" cy="1415064"/>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5" name="文本框 124"/>
            <p:cNvSpPr txBox="1"/>
            <p:nvPr/>
          </p:nvSpPr>
          <p:spPr>
            <a:xfrm>
              <a:off x="1543362" y="5246089"/>
              <a:ext cx="3336319"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7" name="组合 39"/>
          <p:cNvGrpSpPr/>
          <p:nvPr/>
        </p:nvGrpSpPr>
        <p:grpSpPr bwMode="auto">
          <a:xfrm>
            <a:off x="6402388" y="3468008"/>
            <a:ext cx="3928155" cy="764029"/>
            <a:chOff x="6402235" y="3635921"/>
            <a:chExt cx="3928155" cy="764704"/>
          </a:xfrm>
        </p:grpSpPr>
        <p:grpSp>
          <p:nvGrpSpPr>
            <p:cNvPr id="10273" name="组合 99"/>
            <p:cNvGrpSpPr/>
            <p:nvPr/>
          </p:nvGrpSpPr>
          <p:grpSpPr bwMode="auto">
            <a:xfrm>
              <a:off x="6402235" y="3717917"/>
              <a:ext cx="397336" cy="682708"/>
              <a:chOff x="5772151" y="5565775"/>
              <a:chExt cx="923925" cy="1587500"/>
            </a:xfrm>
          </p:grpSpPr>
          <p:sp>
            <p:nvSpPr>
              <p:cNvPr id="101" name="Freeform 307"/>
              <p:cNvSpPr>
                <a:spLocks noEditPoints="1"/>
              </p:cNvSpPr>
              <p:nvPr/>
            </p:nvSpPr>
            <p:spPr bwMode="auto">
              <a:xfrm>
                <a:off x="5801682" y="6646077"/>
                <a:ext cx="863790" cy="417499"/>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2" name="Freeform 308"/>
              <p:cNvSpPr/>
              <p:nvPr/>
            </p:nvSpPr>
            <p:spPr bwMode="auto">
              <a:xfrm>
                <a:off x="6052698" y="5666989"/>
                <a:ext cx="609082" cy="365772"/>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3" name="Freeform 309"/>
              <p:cNvSpPr/>
              <p:nvPr/>
            </p:nvSpPr>
            <p:spPr bwMode="auto">
              <a:xfrm>
                <a:off x="6288949" y="5633736"/>
                <a:ext cx="199336" cy="129315"/>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4" name="Freeform 310"/>
              <p:cNvSpPr/>
              <p:nvPr/>
            </p:nvSpPr>
            <p:spPr bwMode="auto">
              <a:xfrm>
                <a:off x="5783224" y="5633736"/>
                <a:ext cx="889631" cy="1182296"/>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5" name="Freeform 311"/>
              <p:cNvSpPr>
                <a:spLocks noEditPoints="1"/>
              </p:cNvSpPr>
              <p:nvPr/>
            </p:nvSpPr>
            <p:spPr bwMode="auto">
              <a:xfrm>
                <a:off x="5772151" y="5567232"/>
                <a:ext cx="922853" cy="1585017"/>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6" name="Freeform 312"/>
              <p:cNvSpPr>
                <a:spLocks noEditPoints="1"/>
              </p:cNvSpPr>
              <p:nvPr/>
            </p:nvSpPr>
            <p:spPr bwMode="auto">
              <a:xfrm>
                <a:off x="5783224" y="5611568"/>
                <a:ext cx="874866" cy="1507427"/>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7" name="Freeform 313"/>
              <p:cNvSpPr>
                <a:spLocks noEditPoints="1"/>
              </p:cNvSpPr>
              <p:nvPr/>
            </p:nvSpPr>
            <p:spPr bwMode="auto">
              <a:xfrm>
                <a:off x="5831214" y="5618957"/>
                <a:ext cx="797345" cy="1492649"/>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08" name="Freeform 314"/>
              <p:cNvSpPr>
                <a:spLocks noEditPoints="1"/>
              </p:cNvSpPr>
              <p:nvPr/>
            </p:nvSpPr>
            <p:spPr bwMode="auto">
              <a:xfrm>
                <a:off x="5827521" y="5641125"/>
                <a:ext cx="793655" cy="1411366"/>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grpSp>
        <p:sp>
          <p:nvSpPr>
            <p:cNvPr id="126" name="文本框 125"/>
            <p:cNvSpPr txBox="1"/>
            <p:nvPr/>
          </p:nvSpPr>
          <p:spPr>
            <a:xfrm>
              <a:off x="6928007" y="3635921"/>
              <a:ext cx="3402383" cy="585292"/>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48" name="组合 51"/>
          <p:cNvGrpSpPr/>
          <p:nvPr/>
        </p:nvGrpSpPr>
        <p:grpSpPr bwMode="auto">
          <a:xfrm>
            <a:off x="6405563" y="4843456"/>
            <a:ext cx="4012066" cy="740495"/>
            <a:chOff x="6405990" y="5246089"/>
            <a:chExt cx="4011611" cy="741151"/>
          </a:xfrm>
        </p:grpSpPr>
        <p:grpSp>
          <p:nvGrpSpPr>
            <p:cNvPr id="10259" name="组合 108"/>
            <p:cNvGrpSpPr/>
            <p:nvPr/>
          </p:nvGrpSpPr>
          <p:grpSpPr bwMode="auto">
            <a:xfrm>
              <a:off x="6405990" y="5328427"/>
              <a:ext cx="389826" cy="658813"/>
              <a:chOff x="6777038" y="5591175"/>
              <a:chExt cx="906463" cy="1531938"/>
            </a:xfrm>
          </p:grpSpPr>
          <p:sp>
            <p:nvSpPr>
              <p:cNvPr id="110" name="Freeform 315"/>
              <p:cNvSpPr/>
              <p:nvPr/>
            </p:nvSpPr>
            <p:spPr bwMode="auto">
              <a:xfrm>
                <a:off x="7142445" y="6238407"/>
                <a:ext cx="538885" cy="524645"/>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1" name="Freeform 316"/>
              <p:cNvSpPr/>
              <p:nvPr/>
            </p:nvSpPr>
            <p:spPr bwMode="auto">
              <a:xfrm>
                <a:off x="7094463" y="5632479"/>
                <a:ext cx="579484" cy="421194"/>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2" name="Freeform 317"/>
              <p:cNvSpPr/>
              <p:nvPr/>
            </p:nvSpPr>
            <p:spPr bwMode="auto">
              <a:xfrm>
                <a:off x="7319612" y="5639868"/>
                <a:ext cx="147640" cy="103451"/>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3" name="Freeform 318"/>
              <p:cNvSpPr/>
              <p:nvPr/>
            </p:nvSpPr>
            <p:spPr bwMode="auto">
              <a:xfrm>
                <a:off x="6791802" y="5632479"/>
                <a:ext cx="882145" cy="1448316"/>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4" name="Freeform 319"/>
              <p:cNvSpPr>
                <a:spLocks noEditPoints="1"/>
              </p:cNvSpPr>
              <p:nvPr/>
            </p:nvSpPr>
            <p:spPr bwMode="auto">
              <a:xfrm>
                <a:off x="6777038" y="5591838"/>
                <a:ext cx="907984" cy="1529599"/>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5" name="Freeform 320"/>
              <p:cNvSpPr>
                <a:spLocks noEditPoints="1"/>
              </p:cNvSpPr>
              <p:nvPr/>
            </p:nvSpPr>
            <p:spPr bwMode="auto">
              <a:xfrm>
                <a:off x="7039097" y="6441616"/>
                <a:ext cx="287897" cy="435973"/>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16" name="Freeform 321"/>
              <p:cNvSpPr>
                <a:spLocks noEditPoints="1"/>
              </p:cNvSpPr>
              <p:nvPr/>
            </p:nvSpPr>
            <p:spPr bwMode="auto">
              <a:xfrm>
                <a:off x="6791802" y="5610311"/>
                <a:ext cx="885838" cy="1511127"/>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7" name="Freeform 322"/>
              <p:cNvSpPr>
                <a:spLocks noEditPoints="1"/>
              </p:cNvSpPr>
              <p:nvPr/>
            </p:nvSpPr>
            <p:spPr bwMode="auto">
              <a:xfrm>
                <a:off x="7031715" y="6456394"/>
                <a:ext cx="302661" cy="402719"/>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8" name="Freeform 323"/>
              <p:cNvSpPr>
                <a:spLocks noEditPoints="1"/>
              </p:cNvSpPr>
              <p:nvPr/>
            </p:nvSpPr>
            <p:spPr bwMode="auto">
              <a:xfrm>
                <a:off x="6836094" y="5617700"/>
                <a:ext cx="804636" cy="1496348"/>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19" name="Freeform 324"/>
              <p:cNvSpPr>
                <a:spLocks noEditPoints="1"/>
              </p:cNvSpPr>
              <p:nvPr/>
            </p:nvSpPr>
            <p:spPr bwMode="auto">
              <a:xfrm>
                <a:off x="7098153" y="6504424"/>
                <a:ext cx="273133" cy="336217"/>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p:spPr>
            <p:txBody>
              <a:bodyPr/>
              <a:lstStyle/>
              <a:p>
                <a:pPr fontAlgn="auto">
                  <a:spcBef>
                    <a:spcPts val="0"/>
                  </a:spcBef>
                  <a:spcAft>
                    <a:spcPts val="0"/>
                  </a:spcAft>
                  <a:defRPr/>
                </a:pPr>
                <a:endParaRPr lang="zh-CN" altLang="en-US">
                  <a:latin typeface="+mn-lt"/>
                  <a:ea typeface="+mn-ea"/>
                </a:endParaRPr>
              </a:p>
            </p:txBody>
          </p:sp>
          <p:sp>
            <p:nvSpPr>
              <p:cNvPr id="120" name="Freeform 325"/>
              <p:cNvSpPr>
                <a:spLocks noEditPoints="1"/>
              </p:cNvSpPr>
              <p:nvPr/>
            </p:nvSpPr>
            <p:spPr bwMode="auto">
              <a:xfrm>
                <a:off x="6836094" y="5639868"/>
                <a:ext cx="804636" cy="1415065"/>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
            <p:nvSpPr>
              <p:cNvPr id="121" name="Freeform 326"/>
              <p:cNvSpPr>
                <a:spLocks noEditPoints="1"/>
              </p:cNvSpPr>
              <p:nvPr/>
            </p:nvSpPr>
            <p:spPr bwMode="auto">
              <a:xfrm>
                <a:off x="7087081" y="6467477"/>
                <a:ext cx="287897" cy="336217"/>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grpSp>
        <p:sp>
          <p:nvSpPr>
            <p:cNvPr id="127" name="文本框 126"/>
            <p:cNvSpPr txBox="1"/>
            <p:nvPr/>
          </p:nvSpPr>
          <p:spPr>
            <a:xfrm>
              <a:off x="7123934" y="5246089"/>
              <a:ext cx="3293667" cy="585293"/>
            </a:xfrm>
            <a:prstGeom prst="rect">
              <a:avLst/>
            </a:prstGeom>
            <a:noFill/>
          </p:spPr>
          <p:txBody>
            <a:bodyPr wrap="square">
              <a:spAutoFit/>
            </a:bodyPr>
            <a:lstStyle/>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endParaRPr lang="en-US" altLang="zh-CN" sz="1600" dirty="0">
                <a:blipFill>
                  <a:blip r:embed="rId3"/>
                  <a:stretch>
                    <a:fillRect/>
                  </a:stretch>
                </a:blipFill>
                <a:latin typeface="+mn-lt"/>
                <a:ea typeface="+mn-ea"/>
              </a:endParaRPr>
            </a:p>
            <a:p>
              <a:pPr fontAlgn="auto">
                <a:spcBef>
                  <a:spcPts val="0"/>
                </a:spcBef>
                <a:spcAft>
                  <a:spcPts val="0"/>
                </a:spcAft>
                <a:defRPr/>
              </a:pPr>
              <a:r>
                <a:rPr lang="zh-CN" altLang="en-US" sz="1600" dirty="0">
                  <a:blipFill>
                    <a:blip r:embed="rId3"/>
                    <a:stretch>
                      <a:fillRect/>
                    </a:stretch>
                  </a:blipFill>
                  <a:latin typeface="+mn-lt"/>
                  <a:ea typeface="+mn-ea"/>
                </a:rPr>
                <a:t>输入描述性文字输入描述性文字</a:t>
              </a:r>
            </a:p>
          </p:txBody>
        </p:sp>
      </p:grpSp>
      <p:grpSp>
        <p:nvGrpSpPr>
          <p:cNvPr id="10250" name="组合 142"/>
          <p:cNvGrpSpPr/>
          <p:nvPr/>
        </p:nvGrpSpPr>
        <p:grpSpPr bwMode="auto">
          <a:xfrm>
            <a:off x="5956300" y="4313234"/>
            <a:ext cx="279400" cy="406400"/>
            <a:chOff x="5895033" y="2825440"/>
            <a:chExt cx="369965" cy="541665"/>
          </a:xfrm>
          <a:solidFill>
            <a:schemeClr val="accent6"/>
          </a:solidFill>
        </p:grpSpPr>
        <p:sp>
          <p:nvSpPr>
            <p:cNvPr id="141" name="Freeform 548"/>
            <p:cNvSpPr>
              <a:spLocks noEditPoints="1"/>
            </p:cNvSpPr>
            <p:nvPr/>
          </p:nvSpPr>
          <p:spPr bwMode="auto">
            <a:xfrm rot="16200000">
              <a:off x="5809183" y="3079456"/>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2" name="Freeform 548"/>
            <p:cNvSpPr>
              <a:spLocks noEditPoints="1"/>
            </p:cNvSpPr>
            <p:nvPr/>
          </p:nvSpPr>
          <p:spPr bwMode="auto">
            <a:xfrm>
              <a:off x="5895033" y="3079345"/>
              <a:ext cx="369965" cy="33854"/>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grpSp>
        <p:nvGrpSpPr>
          <p:cNvPr id="10251" name="组合 143"/>
          <p:cNvGrpSpPr/>
          <p:nvPr/>
        </p:nvGrpSpPr>
        <p:grpSpPr bwMode="auto">
          <a:xfrm>
            <a:off x="5956300" y="3034168"/>
            <a:ext cx="279400" cy="407987"/>
            <a:chOff x="5895033" y="2825440"/>
            <a:chExt cx="369965" cy="541665"/>
          </a:xfrm>
          <a:solidFill>
            <a:schemeClr val="accent6"/>
          </a:solidFill>
        </p:grpSpPr>
        <p:sp>
          <p:nvSpPr>
            <p:cNvPr id="145" name="Freeform 548"/>
            <p:cNvSpPr>
              <a:spLocks noEditPoints="1"/>
            </p:cNvSpPr>
            <p:nvPr/>
          </p:nvSpPr>
          <p:spPr bwMode="auto">
            <a:xfrm rot="16200000">
              <a:off x="5809182" y="3079457"/>
              <a:ext cx="541665" cy="33633"/>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sp>
          <p:nvSpPr>
            <p:cNvPr id="146" name="Freeform 548"/>
            <p:cNvSpPr>
              <a:spLocks noEditPoints="1"/>
            </p:cNvSpPr>
            <p:nvPr/>
          </p:nvSpPr>
          <p:spPr bwMode="auto">
            <a:xfrm>
              <a:off x="5895033" y="3078358"/>
              <a:ext cx="369965" cy="3582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a:lstStyle/>
            <a:p>
              <a:pPr fontAlgn="auto">
                <a:spcBef>
                  <a:spcPts val="0"/>
                </a:spcBef>
                <a:spcAft>
                  <a:spcPts val="0"/>
                </a:spcAft>
                <a:defRPr/>
              </a:pPr>
              <a:endParaRPr lang="zh-CN" altLang="en-US">
                <a:latin typeface="+mn-lt"/>
                <a:ea typeface="+mn-ea"/>
              </a:endParaRPr>
            </a:p>
          </p:txBody>
        </p:sp>
      </p:grpSp>
      <p:sp>
        <p:nvSpPr>
          <p:cNvPr id="128" name="Freeform 376"/>
          <p:cNvSpPr>
            <a:spLocks noEditPoints="1"/>
          </p:cNvSpPr>
          <p:nvPr/>
        </p:nvSpPr>
        <p:spPr bwMode="auto">
          <a:xfrm rot="18448416">
            <a:off x="1074717" y="2158550"/>
            <a:ext cx="1241425"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accent6"/>
          </a:solidFill>
          <a:ln>
            <a:noFill/>
          </a:ln>
        </p:spPr>
        <p:txBody>
          <a:bodyPr/>
          <a:lstStyle/>
          <a:p>
            <a:pPr fontAlgn="auto">
              <a:spcBef>
                <a:spcPts val="0"/>
              </a:spcBef>
              <a:spcAft>
                <a:spcPts val="0"/>
              </a:spcAft>
              <a:defRPr/>
            </a:pPr>
            <a:endParaRPr lang="zh-CN" altLang="en-US">
              <a:latin typeface="+mn-lt"/>
              <a:ea typeface="+mn-ea"/>
            </a:endParaRPr>
          </a:p>
        </p:txBody>
      </p:sp>
      <p:sp>
        <p:nvSpPr>
          <p:cNvPr id="130" name="Freeform 376"/>
          <p:cNvSpPr>
            <a:spLocks noEditPoints="1"/>
          </p:cNvSpPr>
          <p:nvPr/>
        </p:nvSpPr>
        <p:spPr bwMode="auto">
          <a:xfrm rot="18448416">
            <a:off x="5979319" y="4918865"/>
            <a:ext cx="1239838" cy="717550"/>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FC000"/>
          </a:solidFill>
          <a:ln>
            <a:noFill/>
          </a:ln>
        </p:spPr>
        <p:txBody>
          <a:bodyPr/>
          <a:lstStyle/>
          <a:p>
            <a:pPr fontAlgn="auto">
              <a:spcBef>
                <a:spcPts val="0"/>
              </a:spcBef>
              <a:spcAft>
                <a:spcPts val="0"/>
              </a:spcAft>
              <a:defRPr/>
            </a:pPr>
            <a:endParaRPr lang="zh-CN" altLang="en-US">
              <a:latin typeface="+mn-lt"/>
              <a:ea typeface="+mn-ea"/>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28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243"/>
                                        </p:tgtEl>
                                        <p:attrNameLst>
                                          <p:attrName>style.visibility</p:attrName>
                                        </p:attrNameLst>
                                      </p:cBhvr>
                                      <p:to>
                                        <p:strVal val="visible"/>
                                      </p:to>
                                    </p:set>
                                    <p:anim calcmode="lin" valueType="num">
                                      <p:cBhvr additive="base">
                                        <p:cTn id="12" dur="500" fill="hold"/>
                                        <p:tgtEl>
                                          <p:spTgt spid="10243"/>
                                        </p:tgtEl>
                                        <p:attrNameLst>
                                          <p:attrName>ppt_x</p:attrName>
                                        </p:attrNameLst>
                                      </p:cBhvr>
                                      <p:tavLst>
                                        <p:tav tm="0">
                                          <p:val>
                                            <p:strVal val="#ppt_x"/>
                                          </p:val>
                                        </p:tav>
                                        <p:tav tm="100000">
                                          <p:val>
                                            <p:strVal val="#ppt_x"/>
                                          </p:val>
                                        </p:tav>
                                      </p:tavLst>
                                    </p:anim>
                                    <p:anim calcmode="lin" valueType="num">
                                      <p:cBhvr additive="base">
                                        <p:cTn id="13" dur="500" fill="hold"/>
                                        <p:tgtEl>
                                          <p:spTgt spid="1024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0245"/>
                                        </p:tgtEl>
                                        <p:attrNameLst>
                                          <p:attrName>style.visibility</p:attrName>
                                        </p:attrNameLst>
                                      </p:cBhvr>
                                      <p:to>
                                        <p:strVal val="visible"/>
                                      </p:to>
                                    </p:set>
                                    <p:anim calcmode="lin" valueType="num">
                                      <p:cBhvr additive="base">
                                        <p:cTn id="17" dur="500" fill="hold"/>
                                        <p:tgtEl>
                                          <p:spTgt spid="10245"/>
                                        </p:tgtEl>
                                        <p:attrNameLst>
                                          <p:attrName>ppt_x</p:attrName>
                                        </p:attrNameLst>
                                      </p:cBhvr>
                                      <p:tavLst>
                                        <p:tav tm="0">
                                          <p:val>
                                            <p:strVal val="#ppt_x"/>
                                          </p:val>
                                        </p:tav>
                                        <p:tav tm="100000">
                                          <p:val>
                                            <p:strVal val="#ppt_x"/>
                                          </p:val>
                                        </p:tav>
                                      </p:tavLst>
                                    </p:anim>
                                    <p:anim calcmode="lin" valueType="num">
                                      <p:cBhvr additive="base">
                                        <p:cTn id="18" dur="500" fill="hold"/>
                                        <p:tgtEl>
                                          <p:spTgt spid="102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246"/>
                                        </p:tgtEl>
                                        <p:attrNameLst>
                                          <p:attrName>style.visibility</p:attrName>
                                        </p:attrNameLst>
                                      </p:cBhvr>
                                      <p:to>
                                        <p:strVal val="visible"/>
                                      </p:to>
                                    </p:set>
                                    <p:anim calcmode="lin" valueType="num">
                                      <p:cBhvr additive="base">
                                        <p:cTn id="22" dur="500" fill="hold"/>
                                        <p:tgtEl>
                                          <p:spTgt spid="10246"/>
                                        </p:tgtEl>
                                        <p:attrNameLst>
                                          <p:attrName>ppt_x</p:attrName>
                                        </p:attrNameLst>
                                      </p:cBhvr>
                                      <p:tavLst>
                                        <p:tav tm="0">
                                          <p:val>
                                            <p:strVal val="#ppt_x"/>
                                          </p:val>
                                        </p:tav>
                                        <p:tav tm="100000">
                                          <p:val>
                                            <p:strVal val="#ppt_x"/>
                                          </p:val>
                                        </p:tav>
                                      </p:tavLst>
                                    </p:anim>
                                    <p:anim calcmode="lin" valueType="num">
                                      <p:cBhvr additive="base">
                                        <p:cTn id="23" dur="500" fill="hold"/>
                                        <p:tgtEl>
                                          <p:spTgt spid="102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244"/>
                                        </p:tgtEl>
                                        <p:attrNameLst>
                                          <p:attrName>style.visibility</p:attrName>
                                        </p:attrNameLst>
                                      </p:cBhvr>
                                      <p:to>
                                        <p:strVal val="visible"/>
                                      </p:to>
                                    </p:set>
                                    <p:anim calcmode="lin" valueType="num">
                                      <p:cBhvr additive="base">
                                        <p:cTn id="27" dur="500" fill="hold"/>
                                        <p:tgtEl>
                                          <p:spTgt spid="10244"/>
                                        </p:tgtEl>
                                        <p:attrNameLst>
                                          <p:attrName>ppt_x</p:attrName>
                                        </p:attrNameLst>
                                      </p:cBhvr>
                                      <p:tavLst>
                                        <p:tav tm="0">
                                          <p:val>
                                            <p:strVal val="#ppt_x"/>
                                          </p:val>
                                        </p:tav>
                                        <p:tav tm="100000">
                                          <p:val>
                                            <p:strVal val="#ppt_x"/>
                                          </p:val>
                                        </p:tav>
                                      </p:tavLst>
                                    </p:anim>
                                    <p:anim calcmode="lin" valueType="num">
                                      <p:cBhvr additive="base">
                                        <p:cTn id="28" dur="500" fill="hold"/>
                                        <p:tgtEl>
                                          <p:spTgt spid="1024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0247"/>
                                        </p:tgtEl>
                                        <p:attrNameLst>
                                          <p:attrName>style.visibility</p:attrName>
                                        </p:attrNameLst>
                                      </p:cBhvr>
                                      <p:to>
                                        <p:strVal val="visible"/>
                                      </p:to>
                                    </p:set>
                                    <p:anim calcmode="lin" valueType="num">
                                      <p:cBhvr additive="base">
                                        <p:cTn id="32" dur="500" fill="hold"/>
                                        <p:tgtEl>
                                          <p:spTgt spid="10247"/>
                                        </p:tgtEl>
                                        <p:attrNameLst>
                                          <p:attrName>ppt_x</p:attrName>
                                        </p:attrNameLst>
                                      </p:cBhvr>
                                      <p:tavLst>
                                        <p:tav tm="0">
                                          <p:val>
                                            <p:strVal val="#ppt_x"/>
                                          </p:val>
                                        </p:tav>
                                        <p:tav tm="100000">
                                          <p:val>
                                            <p:strVal val="#ppt_x"/>
                                          </p:val>
                                        </p:tav>
                                      </p:tavLst>
                                    </p:anim>
                                    <p:anim calcmode="lin" valueType="num">
                                      <p:cBhvr additive="base">
                                        <p:cTn id="33" dur="500" fill="hold"/>
                                        <p:tgtEl>
                                          <p:spTgt spid="1024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0248"/>
                                        </p:tgtEl>
                                        <p:attrNameLst>
                                          <p:attrName>style.visibility</p:attrName>
                                        </p:attrNameLst>
                                      </p:cBhvr>
                                      <p:to>
                                        <p:strVal val="visible"/>
                                      </p:to>
                                    </p:set>
                                    <p:anim calcmode="lin" valueType="num">
                                      <p:cBhvr additive="base">
                                        <p:cTn id="37" dur="500" fill="hold"/>
                                        <p:tgtEl>
                                          <p:spTgt spid="10248"/>
                                        </p:tgtEl>
                                        <p:attrNameLst>
                                          <p:attrName>ppt_x</p:attrName>
                                        </p:attrNameLst>
                                      </p:cBhvr>
                                      <p:tavLst>
                                        <p:tav tm="0">
                                          <p:val>
                                            <p:strVal val="#ppt_x"/>
                                          </p:val>
                                        </p:tav>
                                        <p:tav tm="100000">
                                          <p:val>
                                            <p:strVal val="#ppt_x"/>
                                          </p:val>
                                        </p:tav>
                                      </p:tavLst>
                                    </p:anim>
                                    <p:anim calcmode="lin" valueType="num">
                                      <p:cBhvr additive="base">
                                        <p:cTn id="38" dur="500" fill="hold"/>
                                        <p:tgtEl>
                                          <p:spTgt spid="1024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128"/>
                                        </p:tgtEl>
                                        <p:attrNameLst>
                                          <p:attrName>style.visibility</p:attrName>
                                        </p:attrNameLst>
                                      </p:cBhvr>
                                      <p:to>
                                        <p:strVal val="visible"/>
                                      </p:to>
                                    </p:set>
                                    <p:animEffect transition="in" filter="wipe(left)">
                                      <p:cBhvr>
                                        <p:cTn id="42" dur="500"/>
                                        <p:tgtEl>
                                          <p:spTgt spid="128"/>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wipe(left)">
                                      <p:cBhvr>
                                        <p:cTn id="4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1202</Words>
  <Application>Microsoft Office PowerPoint</Application>
  <PresentationFormat>宽屏</PresentationFormat>
  <Paragraphs>148</Paragraphs>
  <Slides>23</Slides>
  <Notes>23</Notes>
  <HiddenSlides>0</HiddenSlides>
  <MMClips>1</MMClips>
  <ScaleCrop>false</ScaleCrop>
  <HeadingPairs>
    <vt:vector size="6" baseType="variant">
      <vt:variant>
        <vt:lpstr>已用的字体</vt:lpstr>
      </vt:variant>
      <vt:variant>
        <vt:i4>4</vt:i4>
      </vt:variant>
      <vt:variant>
        <vt:lpstr>主题</vt:lpstr>
      </vt:variant>
      <vt:variant>
        <vt:i4>1</vt:i4>
      </vt:variant>
      <vt:variant>
        <vt:lpstr>幻灯片标题</vt:lpstr>
      </vt:variant>
      <vt:variant>
        <vt:i4>23</vt:i4>
      </vt:variant>
    </vt:vector>
  </HeadingPairs>
  <TitlesOfParts>
    <vt:vector size="28" baseType="lpstr">
      <vt:lpstr>微软雅黑</vt:lpstr>
      <vt:lpstr>Arial</vt:lpstr>
      <vt:lpstr>Segoe UI</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Administrator</cp:lastModifiedBy>
  <cp:revision>1</cp:revision>
  <dcterms:created xsi:type="dcterms:W3CDTF">2015-10-14T14:36:00Z</dcterms:created>
  <dcterms:modified xsi:type="dcterms:W3CDTF">2019-03-28T05:03:56Z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