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28"/>
  </p:handoutMasterIdLst>
  <p:sldIdLst>
    <p:sldId id="350" r:id="rId3"/>
    <p:sldId id="351" r:id="rId5"/>
    <p:sldId id="299" r:id="rId6"/>
    <p:sldId id="328" r:id="rId7"/>
    <p:sldId id="300" r:id="rId8"/>
    <p:sldId id="308" r:id="rId9"/>
    <p:sldId id="327" r:id="rId10"/>
    <p:sldId id="309" r:id="rId11"/>
    <p:sldId id="353" r:id="rId12"/>
    <p:sldId id="301" r:id="rId13"/>
    <p:sldId id="326" r:id="rId14"/>
    <p:sldId id="310" r:id="rId15"/>
    <p:sldId id="311" r:id="rId16"/>
    <p:sldId id="304" r:id="rId17"/>
    <p:sldId id="306" r:id="rId18"/>
    <p:sldId id="325" r:id="rId19"/>
    <p:sldId id="312" r:id="rId20"/>
    <p:sldId id="313" r:id="rId21"/>
    <p:sldId id="305" r:id="rId22"/>
    <p:sldId id="307" r:id="rId23"/>
    <p:sldId id="324" r:id="rId24"/>
    <p:sldId id="314" r:id="rId25"/>
    <p:sldId id="315" r:id="rId26"/>
    <p:sldId id="354" r:id="rId27"/>
  </p:sldIdLst>
  <p:sldSz cx="12192000" cy="6858000"/>
  <p:notesSz cx="6858000" cy="9144000"/>
  <p:embeddedFontLst>
    <p:embeddedFont>
      <p:font typeface="微软雅黑" panose="020B0503020204020204" pitchFamily="34" charset="-122"/>
      <p:regular r:id="rId32"/>
    </p:embeddedFont>
    <p:embeddedFont>
      <p:font typeface="汉仪全唐诗简" panose="00020600040101010101" pitchFamily="18" charset="-122"/>
      <p:regular r:id="rId33"/>
    </p:embeddedFont>
    <p:embeddedFont>
      <p:font typeface="Century Gothic" panose="020B0502020202020204" pitchFamily="34" charset="0"/>
      <p:regular r:id="rId34"/>
      <p:bold r:id="rId35"/>
      <p:italic r:id="rId36"/>
      <p:boldItalic r:id="rId37"/>
    </p:embeddedFont>
    <p:embeddedFont>
      <p:font typeface="楷体" panose="02010609060101010101" charset="-122"/>
      <p:regular r:id="rId38"/>
    </p:embeddedFont>
    <p:embeddedFont>
      <p:font typeface="苏新诗柳楷简" panose="02010600030101010101" charset="-122"/>
      <p:regular r:id="rId39"/>
    </p:embeddedFont>
    <p:embeddedFont>
      <p:font typeface="Calibri" panose="020F0502020204030204" charset="0"/>
      <p:regular r:id="rId40"/>
      <p:bold r:id="rId41"/>
      <p:italic r:id="rId42"/>
      <p:boldItalic r:id="rId43"/>
    </p:embeddedFont>
    <p:embeddedFont>
      <p:font typeface="Calibri Light" panose="020F0302020204030204" charset="0"/>
      <p:regular r:id="rId44"/>
      <p:italic r:id="rId4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9D63"/>
    <a:srgbClr val="1A1722"/>
    <a:srgbClr val="B99124"/>
    <a:srgbClr val="D9D9D9"/>
    <a:srgbClr val="79684F"/>
    <a:srgbClr val="F9F9F8"/>
    <a:srgbClr val="8E7A5D"/>
    <a:srgbClr val="AB7E1D"/>
    <a:srgbClr val="6E5D43"/>
    <a:srgbClr val="A27E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4" autoAdjust="0"/>
    <p:restoredTop sz="94660"/>
  </p:normalViewPr>
  <p:slideViewPr>
    <p:cSldViewPr snapToGrid="0">
      <p:cViewPr varScale="1">
        <p:scale>
          <a:sx n="68" d="100"/>
          <a:sy n="68" d="100"/>
        </p:scale>
        <p:origin x="282" y="66"/>
      </p:cViewPr>
      <p:guideLst>
        <p:guide orient="horz" pos="2201"/>
        <p:guide pos="38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NULL"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0"/>
            <c:invertIfNegative val="0"/>
            <c:bubble3D val="0"/>
            <c:spPr>
              <a:solidFill>
                <a:srgbClr val="C59D63"/>
              </a:solidFill>
              <a:ln>
                <a:noFill/>
              </a:ln>
              <a:effectLst/>
            </c:spPr>
          </c:dPt>
          <c:dPt>
            <c:idx val="1"/>
            <c:invertIfNegative val="0"/>
            <c:bubble3D val="0"/>
            <c:spPr>
              <a:noFill/>
              <a:ln>
                <a:solidFill>
                  <a:srgbClr val="C59D63"/>
                </a:solidFill>
              </a:ln>
              <a:effectLst/>
            </c:spPr>
          </c:dPt>
          <c:dPt>
            <c:idx val="2"/>
            <c:invertIfNegative val="0"/>
            <c:bubble3D val="0"/>
            <c:spPr>
              <a:solidFill>
                <a:srgbClr val="C59D63"/>
              </a:solidFill>
              <a:ln>
                <a:noFill/>
              </a:ln>
              <a:effectLst/>
            </c:spPr>
          </c:dPt>
          <c:dPt>
            <c:idx val="3"/>
            <c:invertIfNegative val="0"/>
            <c:bubble3D val="0"/>
            <c:spPr>
              <a:solidFill>
                <a:srgbClr val="C59D63"/>
              </a:solidFill>
              <a:ln>
                <a:noFill/>
              </a:ln>
              <a:effectLst/>
            </c:spPr>
          </c:dPt>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19"/>
        <c:overlap val="-27"/>
        <c:axId val="692425256"/>
        <c:axId val="831858016"/>
      </c:barChart>
      <c:catAx>
        <c:axId val="692425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831858016"/>
        <c:crosses val="autoZero"/>
        <c:auto val="1"/>
        <c:lblAlgn val="ctr"/>
        <c:lblOffset val="100"/>
        <c:noMultiLvlLbl val="0"/>
      </c:catAx>
      <c:valAx>
        <c:axId val="831858016"/>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692425256"/>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A29B8B"/>
            </a:solidFill>
            <a:ln w="19050">
              <a:noFill/>
            </a:ln>
          </c:spPr>
          <c:explosion val="0"/>
          <c:dPt>
            <c:idx val="0"/>
            <c:bubble3D val="0"/>
            <c:spPr>
              <a:solidFill>
                <a:srgbClr val="1A1722"/>
              </a:solidFill>
              <a:ln w="19050">
                <a:noFill/>
              </a:ln>
              <a:effectLst/>
            </c:spPr>
          </c:dPt>
          <c:dPt>
            <c:idx val="1"/>
            <c:bubble3D val="0"/>
            <c:spPr>
              <a:solidFill>
                <a:srgbClr val="C59D63"/>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24</c:v>
                </c:pt>
                <c:pt idx="1">
                  <c:v>76</c:v>
                </c:pt>
              </c:numCache>
            </c:numRef>
          </c:val>
        </c:ser>
        <c:dLbls>
          <c:showLegendKey val="0"/>
          <c:showVal val="0"/>
          <c:showCatName val="0"/>
          <c:showSerName val="0"/>
          <c:showPercent val="0"/>
          <c:showBubbleSize val="0"/>
          <c:showLeaderLines val="1"/>
        </c:dLbls>
        <c:firstSliceAng val="0"/>
        <c:holeSize val="73"/>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1A1722"/>
            </a:solidFill>
            <a:ln w="19050">
              <a:noFill/>
            </a:ln>
          </c:spPr>
          <c:explosion val="0"/>
          <c:dPt>
            <c:idx val="0"/>
            <c:bubble3D val="0"/>
            <c:spPr>
              <a:solidFill>
                <a:srgbClr val="1A1722"/>
              </a:solidFill>
              <a:ln w="19050">
                <a:noFill/>
              </a:ln>
              <a:effectLst/>
            </c:spPr>
          </c:dPt>
          <c:dPt>
            <c:idx val="1"/>
            <c:bubble3D val="0"/>
            <c:spPr>
              <a:solidFill>
                <a:srgbClr val="C59D63"/>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62</c:v>
                </c:pt>
                <c:pt idx="1">
                  <c:v>38</c:v>
                </c:pt>
              </c:numCache>
            </c:numRef>
          </c:val>
        </c:ser>
        <c:dLbls>
          <c:showLegendKey val="0"/>
          <c:showVal val="0"/>
          <c:showCatName val="0"/>
          <c:showSerName val="0"/>
          <c:showPercent val="0"/>
          <c:showBubbleSize val="0"/>
          <c:showLeaderLines val="1"/>
        </c:dLbls>
        <c:firstSliceAng val="0"/>
        <c:holeSize val="73"/>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A29B8B"/>
            </a:solidFill>
            <a:ln w="19050">
              <a:noFill/>
            </a:ln>
          </c:spPr>
          <c:explosion val="0"/>
          <c:dPt>
            <c:idx val="0"/>
            <c:bubble3D val="0"/>
            <c:spPr>
              <a:solidFill>
                <a:srgbClr val="1A1722"/>
              </a:solidFill>
              <a:ln w="19050">
                <a:noFill/>
              </a:ln>
              <a:effectLst/>
            </c:spPr>
          </c:dPt>
          <c:dPt>
            <c:idx val="1"/>
            <c:bubble3D val="0"/>
            <c:spPr>
              <a:solidFill>
                <a:srgbClr val="C59D63"/>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78</c:v>
                </c:pt>
                <c:pt idx="1">
                  <c:v>22</c:v>
                </c:pt>
              </c:numCache>
            </c:numRef>
          </c:val>
        </c:ser>
        <c:dLbls>
          <c:showLegendKey val="0"/>
          <c:showVal val="0"/>
          <c:showCatName val="0"/>
          <c:showSerName val="0"/>
          <c:showPercent val="0"/>
          <c:showBubbleSize val="0"/>
          <c:showLeaderLines val="1"/>
        </c:dLbls>
        <c:firstSliceAng val="0"/>
        <c:holeSize val="73"/>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0.0357887745057749"/>
          <c:y val="0.117561841654744"/>
          <c:w val="0.946530441400304"/>
          <c:h val="0.773532712565812"/>
        </c:manualLayout>
      </c:layout>
      <c:lineChart>
        <c:grouping val="standard"/>
        <c:varyColors val="0"/>
        <c:ser>
          <c:idx val="0"/>
          <c:order val="0"/>
          <c:tx>
            <c:strRef>
              <c:f>Sheet1!$B$1</c:f>
              <c:strCache>
                <c:ptCount val="1"/>
                <c:pt idx="0">
                  <c:v>Series 1</c:v>
                </c:pt>
              </c:strCache>
            </c:strRef>
          </c:tx>
          <c:spPr>
            <a:ln w="38100" cap="flat" cmpd="dbl" algn="ctr">
              <a:solidFill>
                <a:srgbClr val="C59D63"/>
              </a:solidFill>
              <a:miter lim="800000"/>
            </a:ln>
            <a:effectLst/>
          </c:spPr>
          <c:marker>
            <c:symbol val="none"/>
          </c:marker>
          <c:dLbls>
            <c:dLbl>
              <c:idx val="3"/>
              <c:layout>
                <c:manualLayout>
                  <c:x val="-0.0299217402333841"/>
                  <c:y val="0.045524494949494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Sheet1!$A$2:$A$5</c:f>
              <c:numCache>
                <c:formatCode>General</c:formatCode>
                <c:ptCount val="4"/>
                <c:pt idx="0">
                  <c:v>2014</c:v>
                </c:pt>
                <c:pt idx="1">
                  <c:v>2015</c:v>
                </c:pt>
                <c:pt idx="2">
                  <c:v>2016</c:v>
                </c:pt>
                <c:pt idx="3">
                  <c:v>2017</c:v>
                </c:pt>
              </c:numCache>
            </c:num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Series 2</c:v>
                </c:pt>
              </c:strCache>
            </c:strRef>
          </c:tx>
          <c:spPr>
            <a:ln w="38100" cap="flat" cmpd="dbl" algn="ctr">
              <a:solidFill>
                <a:srgbClr val="C59D63"/>
              </a:solidFill>
              <a:miter lim="800000"/>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Sheet1!$A$2:$A$5</c:f>
              <c:numCache>
                <c:formatCode>General</c:formatCode>
                <c:ptCount val="4"/>
                <c:pt idx="0">
                  <c:v>2014</c:v>
                </c:pt>
                <c:pt idx="1">
                  <c:v>2015</c:v>
                </c:pt>
                <c:pt idx="2">
                  <c:v>2016</c:v>
                </c:pt>
                <c:pt idx="3">
                  <c:v>2017</c:v>
                </c:pt>
              </c:numCache>
            </c:num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Series 3</c:v>
                </c:pt>
              </c:strCache>
            </c:strRef>
          </c:tx>
          <c:spPr>
            <a:ln w="38100" cap="flat" cmpd="dbl" algn="ctr">
              <a:solidFill>
                <a:srgbClr val="C59D63"/>
              </a:solidFill>
              <a:miter lim="800000"/>
            </a:ln>
            <a:effectLst/>
          </c:spPr>
          <c:marker>
            <c:symbol val="none"/>
          </c:marker>
          <c:dLbls>
            <c:dLbl>
              <c:idx val="0"/>
              <c:layout>
                <c:manualLayout>
                  <c:x val="-0.0192080579935016"/>
                  <c:y val="0.061559830313791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242152460679858"/>
                  <c:y val="0.045524494949494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numRef>
              <c:f>Sheet1!$A$2:$A$5</c:f>
              <c:numCache>
                <c:formatCode>General</c:formatCode>
                <c:ptCount val="4"/>
                <c:pt idx="0">
                  <c:v>2014</c:v>
                </c:pt>
                <c:pt idx="1">
                  <c:v>2015</c:v>
                </c:pt>
                <c:pt idx="2">
                  <c:v>2016</c:v>
                </c:pt>
                <c:pt idx="3">
                  <c:v>2017</c:v>
                </c:pt>
              </c:numCache>
            </c:numRef>
          </c:cat>
          <c:val>
            <c:numRef>
              <c:f>Sheet1!$D$2:$D$5</c:f>
              <c:numCache>
                <c:formatCode>General</c:formatCode>
                <c:ptCount val="4"/>
                <c:pt idx="0">
                  <c:v>2</c:v>
                </c:pt>
                <c:pt idx="1">
                  <c:v>1.5</c:v>
                </c:pt>
                <c:pt idx="2">
                  <c:v>3</c:v>
                </c:pt>
                <c:pt idx="3">
                  <c:v>5</c:v>
                </c:pt>
              </c:numCache>
            </c:numRef>
          </c:val>
          <c:smooth val="1"/>
        </c:ser>
        <c:dLbls>
          <c:showLegendKey val="0"/>
          <c:showVal val="0"/>
          <c:showCatName val="0"/>
          <c:showSerName val="0"/>
          <c:showPercent val="0"/>
          <c:showBubbleSize val="0"/>
        </c:dLbls>
        <c:marker val="0"/>
        <c:smooth val="1"/>
        <c:axId val="152333696"/>
        <c:axId val="152347776"/>
      </c:lineChart>
      <c:catAx>
        <c:axId val="152333696"/>
        <c:scaling>
          <c:orientation val="minMax"/>
        </c:scaling>
        <c:delete val="0"/>
        <c:axPos val="b"/>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152347776"/>
        <c:crosses val="autoZero"/>
        <c:auto val="1"/>
        <c:lblAlgn val="ctr"/>
        <c:lblOffset val="100"/>
        <c:noMultiLvlLbl val="0"/>
      </c:catAx>
      <c:valAx>
        <c:axId val="152347776"/>
        <c:scaling>
          <c:orientation val="minMax"/>
        </c:scaling>
        <c:delete val="0"/>
        <c:axPos val="l"/>
        <c:majorGridlines>
          <c:spPr>
            <a:ln w="9525" cap="flat" cmpd="sng" algn="ctr">
              <a:solidFill>
                <a:schemeClr val="tx1">
                  <a:lumMod val="15000"/>
                  <a:lumOff val="85000"/>
                  <a:alpha val="32000"/>
                </a:schemeClr>
              </a:solidFill>
              <a:round/>
            </a:ln>
            <a:effectLst/>
          </c:spPr>
        </c:majorGridlines>
        <c:numFmt formatCode="General" sourceLinked="1"/>
        <c:majorTickMark val="none"/>
        <c:minorTickMark val="none"/>
        <c:tickLblPos val="nextTo"/>
        <c:spPr>
          <a:noFill/>
          <a:ln w="3175" cap="flat" cmpd="sng" algn="ctr">
            <a:solidFill>
              <a:schemeClr val="tx1">
                <a:lumMod val="15000"/>
                <a:lumOff val="85000"/>
              </a:schemeClr>
            </a:solidFill>
            <a:round/>
            <a:tailEnd type="none" w="med" len="lg"/>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crossAx val="152333696"/>
        <c:crosses val="autoZero"/>
        <c:crossBetween val="between"/>
      </c:valAx>
      <c:spPr>
        <a:noFill/>
        <a:ln>
          <a:noFill/>
        </a:ln>
        <a:effectLst/>
      </c:spPr>
    </c:plotArea>
    <c:legend>
      <c:legendPos val="t"/>
      <c:legendEntry>
        <c:idx val="0"/>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Entry>
      <c:legendEntry>
        <c:idx val="1"/>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Entry>
      <c:legendEntry>
        <c:idx val="2"/>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Entry>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20">
  <a:schemeClr val="dk1"/>
  <cs:variation>
    <a:tint val="88500"/>
  </cs:variation>
  <cs:variation>
    <a:tint val="55000"/>
  </cs:variation>
  <cs:variation>
    <a:tint val="75000"/>
  </cs:variation>
  <cs:variation>
    <a:tint val="98500"/>
  </cs:variation>
  <cs:variation>
    <a:tint val="30000"/>
  </cs:variation>
  <cs:variation>
    <a:tint val="60000"/>
  </cs:variation>
  <cs:variation>
    <a:tint val="8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37">
  <cs:axisTitle>
    <cs:lnRef idx="0"/>
    <cs:fillRef idx="0"/>
    <cs:effectRef idx="0"/>
    <cs:fontRef idx="minor">
      <a:schemeClr val="tx1">
        <a:lumMod val="65000"/>
        <a:lumOff val="35000"/>
      </a:schemeClr>
    </cs:fontRef>
    <cs:defRPr sz="1195" kern="1200" cap="all"/>
  </cs:axisTitle>
  <cs:category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38100" cap="flat" cmpd="dbl" algn="ctr">
        <a:solidFill>
          <a:schemeClr val="phClr"/>
        </a:solidFill>
        <a:miter lim="800000"/>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lt1"/>
        </a:solidFill>
        <a:round/>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5" kern="1200"/>
  </cs:dataTable>
  <cs:downBar>
    <cs:lnRef idx="0"/>
    <cs:fillRef idx="0"/>
    <cs:effectRef idx="0"/>
    <cs:fontRef idx="minor">
      <a:schemeClr val="tx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tx1"/>
    </cs:fontRef>
    <cs:spPr>
      <a:ln w="9525">
        <a:solidFill>
          <a:schemeClr val="tx1">
            <a:lumMod val="35000"/>
            <a:lumOff val="65000"/>
          </a:schemeClr>
        </a:solidFill>
      </a:ln>
    </cs:spPr>
  </cs:dropLine>
  <cs:errorBar>
    <cs:lnRef idx="0"/>
    <cs:fillRef idx="0"/>
    <cs:effectRef idx="0"/>
    <cs:fontRef idx="minor">
      <a:schemeClr val="tx1"/>
    </cs:fontRef>
    <cs:spPr>
      <a:ln w="9525">
        <a:solidFill>
          <a:schemeClr val="tx1">
            <a:lumMod val="65000"/>
            <a:lumOff val="35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alpha val="32000"/>
          </a:schemeClr>
        </a:solidFill>
        <a:round/>
      </a:ln>
    </cs:spPr>
  </cs:gridlineMajor>
  <cs:gridlineMinor>
    <cs:lnRef idx="0"/>
    <cs:fillRef idx="0"/>
    <cs:effectRef idx="0"/>
    <cs:fontRef idx="minor">
      <a:schemeClr val="tx1"/>
    </cs:fontRef>
    <cs:spPr>
      <a:ln>
        <a:solidFill>
          <a:schemeClr val="tx1">
            <a:lumMod val="5000"/>
            <a:lumOff val="95000"/>
            <a:alpha val="32000"/>
          </a:schemeClr>
        </a:solidFill>
      </a:ln>
    </cs:spPr>
  </cs:gridlineMinor>
  <cs:hiLoLine>
    <cs:lnRef idx="0"/>
    <cs:fillRef idx="0"/>
    <cs:effectRef idx="0"/>
    <cs:fontRef idx="minor">
      <a:schemeClr val="tx1"/>
    </cs:fontRef>
    <cs:spPr>
      <a:ln w="9525">
        <a:solidFill>
          <a:schemeClr val="tx1"/>
        </a:solidFill>
      </a:ln>
    </cs:spPr>
  </cs:hiLoLine>
  <cs:leaderLine>
    <cs:lnRef idx="0"/>
    <cs:fillRef idx="0"/>
    <cs:effectRef idx="0"/>
    <cs:fontRef idx="minor">
      <a:schemeClr val="tx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cs:fontRef>
    <cs:spPr>
      <a:ln w="3175" cap="flat" cmpd="sng" algn="ctr">
        <a:solidFill>
          <a:schemeClr val="tx1">
            <a:lumMod val="15000"/>
            <a:lumOff val="85000"/>
          </a:schemeClr>
        </a:solidFill>
        <a:round/>
        <a:tailEnd type="none" w="med" len="lg"/>
      </a:ln>
    </cs:spPr>
    <cs:defRPr sz="1195" kern="1200"/>
  </cs:seriesAxis>
  <cs:seriesLine>
    <cs:lnRef idx="0"/>
    <cs:fillRef idx="0"/>
    <cs:effectRef idx="0"/>
    <cs:fontRef idx="minor">
      <a:schemeClr val="tx1"/>
    </cs:fontRef>
    <cs:spPr>
      <a:ln w="9525">
        <a:solidFill>
          <a:schemeClr val="tx1">
            <a:lumMod val="35000"/>
            <a:lumOff val="65000"/>
          </a:schemeClr>
        </a:solidFill>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0"/>
    <cs:effectRef idx="0"/>
    <cs:fontRef idx="minor">
      <a:schemeClr val="tx1"/>
    </cs:fontRef>
    <cs:spPr>
      <a:ln w="12700" cap="rnd"/>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3175" cap="flat" cmpd="sng" algn="ctr">
        <a:solidFill>
          <a:schemeClr val="tx1">
            <a:lumMod val="15000"/>
            <a:lumOff val="85000"/>
          </a:schemeClr>
        </a:solidFill>
        <a:round/>
        <a:tailEnd type="none" w="med" len="lg"/>
      </a:ln>
    </cs:spPr>
    <cs:defRPr sz="1195" kern="1200"/>
  </cs:valueAxis>
  <cs:wall>
    <cs:lnRef idx="0"/>
    <cs:fillRef idx="0"/>
    <cs:effectRef idx="0"/>
    <cs:fontRef idx="minor">
      <a:schemeClr val="tx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http://www.58pic.com/newpic/32701967.html</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http://www.58pic.com/newpic/32701967.html</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grpSp>
        <p:nvGrpSpPr>
          <p:cNvPr id="12" name="组合 11"/>
          <p:cNvGrpSpPr/>
          <p:nvPr userDrawn="1"/>
        </p:nvGrpSpPr>
        <p:grpSpPr>
          <a:xfrm>
            <a:off x="-934948" y="0"/>
            <a:ext cx="676008" cy="3161232"/>
            <a:chOff x="2815119" y="2681555"/>
            <a:chExt cx="676008" cy="3161232"/>
          </a:xfrm>
        </p:grpSpPr>
        <p:sp>
          <p:nvSpPr>
            <p:cNvPr id="13" name="矩形 12"/>
            <p:cNvSpPr/>
            <p:nvPr/>
          </p:nvSpPr>
          <p:spPr>
            <a:xfrm>
              <a:off x="2815119" y="2681555"/>
              <a:ext cx="676008" cy="676008"/>
            </a:xfrm>
            <a:prstGeom prst="rect">
              <a:avLst/>
            </a:prstGeom>
            <a:solidFill>
              <a:srgbClr val="B991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字</a:t>
              </a:r>
              <a:endParaRPr lang="zh-CN" altLang="en-US" dirty="0"/>
            </a:p>
          </p:txBody>
        </p:sp>
        <p:sp>
          <p:nvSpPr>
            <p:cNvPr id="14" name="矩形 13"/>
            <p:cNvSpPr/>
            <p:nvPr/>
          </p:nvSpPr>
          <p:spPr>
            <a:xfrm>
              <a:off x="2815119" y="3509963"/>
              <a:ext cx="676008" cy="676008"/>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A1722"/>
                  </a:solidFill>
                </a:rPr>
                <a:t>小字</a:t>
              </a:r>
              <a:endParaRPr lang="zh-CN" altLang="en-US" dirty="0">
                <a:solidFill>
                  <a:srgbClr val="1A1722"/>
                </a:solidFill>
              </a:endParaRPr>
            </a:p>
          </p:txBody>
        </p:sp>
        <p:sp>
          <p:nvSpPr>
            <p:cNvPr id="15" name="矩形 14"/>
            <p:cNvSpPr/>
            <p:nvPr/>
          </p:nvSpPr>
          <p:spPr>
            <a:xfrm>
              <a:off x="2815119" y="4338371"/>
              <a:ext cx="676008" cy="676008"/>
            </a:xfrm>
            <a:prstGeom prst="rect">
              <a:avLst/>
            </a:prstGeom>
            <a:solidFill>
              <a:srgbClr val="8E7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15119" y="5166779"/>
              <a:ext cx="676008" cy="676008"/>
            </a:xfrm>
            <a:prstGeom prst="rect">
              <a:avLst/>
            </a:prstGeom>
            <a:solidFill>
              <a:srgbClr val="F9F9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9" name="组合 8"/>
          <p:cNvGrpSpPr/>
          <p:nvPr userDrawn="1"/>
        </p:nvGrpSpPr>
        <p:grpSpPr>
          <a:xfrm>
            <a:off x="-934948" y="0"/>
            <a:ext cx="676008" cy="3161232"/>
            <a:chOff x="2815119" y="2681555"/>
            <a:chExt cx="676008" cy="3161232"/>
          </a:xfrm>
        </p:grpSpPr>
        <p:sp>
          <p:nvSpPr>
            <p:cNvPr id="10" name="矩形 9"/>
            <p:cNvSpPr/>
            <p:nvPr/>
          </p:nvSpPr>
          <p:spPr>
            <a:xfrm>
              <a:off x="2815119" y="2681555"/>
              <a:ext cx="676008" cy="676008"/>
            </a:xfrm>
            <a:prstGeom prst="rect">
              <a:avLst/>
            </a:prstGeom>
            <a:solidFill>
              <a:srgbClr val="B991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字</a:t>
              </a:r>
              <a:endParaRPr lang="zh-CN" altLang="en-US" dirty="0"/>
            </a:p>
          </p:txBody>
        </p:sp>
        <p:sp>
          <p:nvSpPr>
            <p:cNvPr id="11" name="矩形 10"/>
            <p:cNvSpPr/>
            <p:nvPr/>
          </p:nvSpPr>
          <p:spPr>
            <a:xfrm>
              <a:off x="2815119" y="3509963"/>
              <a:ext cx="676008" cy="676008"/>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A1722"/>
                  </a:solidFill>
                </a:rPr>
                <a:t>小字</a:t>
              </a:r>
              <a:endParaRPr lang="zh-CN" altLang="en-US" dirty="0">
                <a:solidFill>
                  <a:srgbClr val="1A1722"/>
                </a:solidFill>
              </a:endParaRPr>
            </a:p>
          </p:txBody>
        </p:sp>
        <p:sp>
          <p:nvSpPr>
            <p:cNvPr id="12" name="矩形 11"/>
            <p:cNvSpPr/>
            <p:nvPr/>
          </p:nvSpPr>
          <p:spPr>
            <a:xfrm>
              <a:off x="2815119" y="4338371"/>
              <a:ext cx="676008" cy="676008"/>
            </a:xfrm>
            <a:prstGeom prst="rect">
              <a:avLst/>
            </a:prstGeom>
            <a:solidFill>
              <a:srgbClr val="8E7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15119" y="5166779"/>
              <a:ext cx="676008" cy="676008"/>
            </a:xfrm>
            <a:prstGeom prst="rect">
              <a:avLst/>
            </a:prstGeom>
            <a:solidFill>
              <a:srgbClr val="F9F9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grpSp>
        <p:nvGrpSpPr>
          <p:cNvPr id="12" name="组合 11"/>
          <p:cNvGrpSpPr/>
          <p:nvPr userDrawn="1"/>
        </p:nvGrpSpPr>
        <p:grpSpPr>
          <a:xfrm>
            <a:off x="-934948" y="0"/>
            <a:ext cx="676008" cy="3161232"/>
            <a:chOff x="2815119" y="2681555"/>
            <a:chExt cx="676008" cy="3161232"/>
          </a:xfrm>
        </p:grpSpPr>
        <p:sp>
          <p:nvSpPr>
            <p:cNvPr id="13" name="矩形 12"/>
            <p:cNvSpPr/>
            <p:nvPr/>
          </p:nvSpPr>
          <p:spPr>
            <a:xfrm>
              <a:off x="2815119" y="2681555"/>
              <a:ext cx="676008" cy="676008"/>
            </a:xfrm>
            <a:prstGeom prst="rect">
              <a:avLst/>
            </a:prstGeom>
            <a:solidFill>
              <a:srgbClr val="B991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字</a:t>
              </a:r>
              <a:endParaRPr lang="zh-CN" altLang="en-US" dirty="0"/>
            </a:p>
          </p:txBody>
        </p:sp>
        <p:sp>
          <p:nvSpPr>
            <p:cNvPr id="14" name="矩形 13"/>
            <p:cNvSpPr/>
            <p:nvPr/>
          </p:nvSpPr>
          <p:spPr>
            <a:xfrm>
              <a:off x="2815119" y="3509963"/>
              <a:ext cx="676008" cy="676008"/>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A1722"/>
                  </a:solidFill>
                </a:rPr>
                <a:t>小字</a:t>
              </a:r>
              <a:endParaRPr lang="zh-CN" altLang="en-US" dirty="0">
                <a:solidFill>
                  <a:srgbClr val="1A1722"/>
                </a:solidFill>
              </a:endParaRPr>
            </a:p>
          </p:txBody>
        </p:sp>
        <p:sp>
          <p:nvSpPr>
            <p:cNvPr id="15" name="矩形 14"/>
            <p:cNvSpPr/>
            <p:nvPr/>
          </p:nvSpPr>
          <p:spPr>
            <a:xfrm>
              <a:off x="2815119" y="4338371"/>
              <a:ext cx="676008" cy="676008"/>
            </a:xfrm>
            <a:prstGeom prst="rect">
              <a:avLst/>
            </a:prstGeom>
            <a:solidFill>
              <a:srgbClr val="8E7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15119" y="5166779"/>
              <a:ext cx="676008" cy="676008"/>
            </a:xfrm>
            <a:prstGeom prst="rect">
              <a:avLst/>
            </a:prstGeom>
            <a:solidFill>
              <a:srgbClr val="F9F9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grpSp>
        <p:nvGrpSpPr>
          <p:cNvPr id="9" name="组合 8"/>
          <p:cNvGrpSpPr/>
          <p:nvPr userDrawn="1"/>
        </p:nvGrpSpPr>
        <p:grpSpPr>
          <a:xfrm>
            <a:off x="-934948" y="0"/>
            <a:ext cx="676008" cy="3161232"/>
            <a:chOff x="2815119" y="2681555"/>
            <a:chExt cx="676008" cy="3161232"/>
          </a:xfrm>
        </p:grpSpPr>
        <p:sp>
          <p:nvSpPr>
            <p:cNvPr id="10" name="矩形 9"/>
            <p:cNvSpPr/>
            <p:nvPr/>
          </p:nvSpPr>
          <p:spPr>
            <a:xfrm>
              <a:off x="2815119" y="2681555"/>
              <a:ext cx="676008" cy="676008"/>
            </a:xfrm>
            <a:prstGeom prst="rect">
              <a:avLst/>
            </a:prstGeom>
            <a:solidFill>
              <a:srgbClr val="B9912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字</a:t>
              </a:r>
              <a:endParaRPr lang="zh-CN" altLang="en-US" dirty="0"/>
            </a:p>
          </p:txBody>
        </p:sp>
        <p:sp>
          <p:nvSpPr>
            <p:cNvPr id="11" name="矩形 10"/>
            <p:cNvSpPr/>
            <p:nvPr/>
          </p:nvSpPr>
          <p:spPr>
            <a:xfrm>
              <a:off x="2815119" y="3509963"/>
              <a:ext cx="676008" cy="676008"/>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1A1722"/>
                  </a:solidFill>
                </a:rPr>
                <a:t>小字</a:t>
              </a:r>
              <a:endParaRPr lang="zh-CN" altLang="en-US" dirty="0">
                <a:solidFill>
                  <a:srgbClr val="1A1722"/>
                </a:solidFill>
              </a:endParaRPr>
            </a:p>
          </p:txBody>
        </p:sp>
        <p:sp>
          <p:nvSpPr>
            <p:cNvPr id="12" name="矩形 11"/>
            <p:cNvSpPr/>
            <p:nvPr/>
          </p:nvSpPr>
          <p:spPr>
            <a:xfrm>
              <a:off x="2815119" y="4338371"/>
              <a:ext cx="676008" cy="676008"/>
            </a:xfrm>
            <a:prstGeom prst="rect">
              <a:avLst/>
            </a:prstGeom>
            <a:solidFill>
              <a:srgbClr val="8E7A5D"/>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15119" y="5166779"/>
              <a:ext cx="676008" cy="676008"/>
            </a:xfrm>
            <a:prstGeom prst="rect">
              <a:avLst/>
            </a:prstGeom>
            <a:solidFill>
              <a:srgbClr val="F9F9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microsoft.com/office/2007/relationships/media" Target="../media/media1.mp3"/><Relationship Id="rId4" Type="http://schemas.openxmlformats.org/officeDocument/2006/relationships/audio" Target="../media/media1.mp3"/><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15.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7"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5.png"/><Relationship Id="rId2" Type="http://schemas.microsoft.com/office/2007/relationships/hdphoto" Target="../media/hdphoto1.wdp"/><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11.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6" name="文本框 5"/>
          <p:cNvSpPr txBox="1"/>
          <p:nvPr/>
        </p:nvSpPr>
        <p:spPr>
          <a:xfrm>
            <a:off x="1823899" y="1492250"/>
            <a:ext cx="769441" cy="3592830"/>
          </a:xfrm>
          <a:prstGeom prst="rect">
            <a:avLst/>
          </a:prstGeom>
          <a:noFill/>
        </p:spPr>
        <p:txBody>
          <a:bodyPr vert="eaVert"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lnSpc>
                <a:spcPct val="100000"/>
              </a:lnSpc>
            </a:pPr>
            <a:r>
              <a:rPr lang="zh-CN" altLang="en-US" sz="5000" dirty="0">
                <a:solidFill>
                  <a:srgbClr val="B99124"/>
                </a:solidFill>
                <a:latin typeface="方正黑体简体" panose="02010601030101010101" pitchFamily="65" charset="-122"/>
                <a:ea typeface="方正黑体简体" panose="02010601030101010101" pitchFamily="65" charset="-122"/>
                <a:sym typeface="+mn-ea"/>
              </a:rPr>
              <a:t>年终总结</a:t>
            </a:r>
            <a:endParaRPr lang="zh-CN" altLang="en-US" sz="5000" dirty="0">
              <a:solidFill>
                <a:srgbClr val="B99124"/>
              </a:solidFill>
              <a:latin typeface="方正黑体简体" panose="02010601030101010101" pitchFamily="65" charset="-122"/>
              <a:ea typeface="方正黑体简体" panose="02010601030101010101" pitchFamily="65" charset="-122"/>
              <a:sym typeface="+mn-ea"/>
            </a:endParaRPr>
          </a:p>
        </p:txBody>
      </p:sp>
      <p:sp>
        <p:nvSpPr>
          <p:cNvPr id="7" name="文本框 6"/>
          <p:cNvSpPr txBox="1"/>
          <p:nvPr/>
        </p:nvSpPr>
        <p:spPr>
          <a:xfrm>
            <a:off x="1076389" y="1492436"/>
            <a:ext cx="307777" cy="3871858"/>
          </a:xfrm>
          <a:prstGeom prst="rect">
            <a:avLst/>
          </a:prstGeom>
          <a:noFill/>
        </p:spPr>
        <p:txBody>
          <a:bodyPr vert="eaVert"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a:solidFill>
                  <a:schemeClr val="bg1"/>
                </a:solidFill>
                <a:latin typeface="方正黑体简体" panose="02010601030101010101" pitchFamily="65" charset="-122"/>
                <a:ea typeface="方正黑体简体" panose="02010601030101010101" pitchFamily="65" charset="-122"/>
                <a:sym typeface="+mn-ea"/>
              </a:rPr>
              <a:t>清新古典国风</a:t>
            </a:r>
            <a:r>
              <a:rPr sz="2000">
                <a:solidFill>
                  <a:schemeClr val="bg1"/>
                </a:solidFill>
                <a:latin typeface="方正黑体简体" panose="02010601030101010101" pitchFamily="65" charset="-122"/>
                <a:ea typeface="方正黑体简体" panose="02010601030101010101" pitchFamily="65" charset="-122"/>
                <a:sym typeface="+mn-ea"/>
              </a:rPr>
              <a:t>通用模板</a:t>
            </a:r>
            <a:endParaRPr sz="2000"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70" name="任意多边形: 形状 69"/>
          <p:cNvSpPr/>
          <p:nvPr/>
        </p:nvSpPr>
        <p:spPr>
          <a:xfrm>
            <a:off x="1564179" y="1111589"/>
            <a:ext cx="1289511" cy="4633552"/>
          </a:xfrm>
          <a:custGeom>
            <a:avLst/>
            <a:gdLst>
              <a:gd name="connsiteX0" fmla="*/ 720999 w 995913"/>
              <a:gd name="connsiteY0" fmla="*/ 3825812 h 3935338"/>
              <a:gd name="connsiteX1" fmla="*/ 720999 w 995913"/>
              <a:gd name="connsiteY1" fmla="*/ 3908362 h 3935338"/>
              <a:gd name="connsiteX2" fmla="*/ 803549 w 995913"/>
              <a:gd name="connsiteY2" fmla="*/ 3908362 h 3935338"/>
              <a:gd name="connsiteX3" fmla="*/ 803549 w 995913"/>
              <a:gd name="connsiteY3" fmla="*/ 3825812 h 3935338"/>
              <a:gd name="connsiteX4" fmla="*/ 195540 w 995913"/>
              <a:gd name="connsiteY4" fmla="*/ 3825812 h 3935338"/>
              <a:gd name="connsiteX5" fmla="*/ 195540 w 995913"/>
              <a:gd name="connsiteY5" fmla="*/ 3908362 h 3935338"/>
              <a:gd name="connsiteX6" fmla="*/ 278090 w 995913"/>
              <a:gd name="connsiteY6" fmla="*/ 3908362 h 3935338"/>
              <a:gd name="connsiteX7" fmla="*/ 278090 w 995913"/>
              <a:gd name="connsiteY7" fmla="*/ 3825812 h 3935338"/>
              <a:gd name="connsiteX8" fmla="*/ 803549 w 995913"/>
              <a:gd name="connsiteY8" fmla="*/ 3741674 h 3935338"/>
              <a:gd name="connsiteX9" fmla="*/ 803549 w 995913"/>
              <a:gd name="connsiteY9" fmla="*/ 3824224 h 3935338"/>
              <a:gd name="connsiteX10" fmla="*/ 886099 w 995913"/>
              <a:gd name="connsiteY10" fmla="*/ 3824224 h 3935338"/>
              <a:gd name="connsiteX11" fmla="*/ 886099 w 995913"/>
              <a:gd name="connsiteY11" fmla="*/ 3741674 h 3935338"/>
              <a:gd name="connsiteX12" fmla="*/ 112990 w 995913"/>
              <a:gd name="connsiteY12" fmla="*/ 3741674 h 3935338"/>
              <a:gd name="connsiteX13" fmla="*/ 112990 w 995913"/>
              <a:gd name="connsiteY13" fmla="*/ 3824224 h 3935338"/>
              <a:gd name="connsiteX14" fmla="*/ 195540 w 995913"/>
              <a:gd name="connsiteY14" fmla="*/ 3824224 h 3935338"/>
              <a:gd name="connsiteX15" fmla="*/ 195540 w 995913"/>
              <a:gd name="connsiteY15" fmla="*/ 3741674 h 3935338"/>
              <a:gd name="connsiteX16" fmla="*/ 886103 w 995913"/>
              <a:gd name="connsiteY16" fmla="*/ 3659124 h 3935338"/>
              <a:gd name="connsiteX17" fmla="*/ 886103 w 995913"/>
              <a:gd name="connsiteY17" fmla="*/ 3741674 h 3935338"/>
              <a:gd name="connsiteX18" fmla="*/ 968653 w 995913"/>
              <a:gd name="connsiteY18" fmla="*/ 3741674 h 3935338"/>
              <a:gd name="connsiteX19" fmla="*/ 968653 w 995913"/>
              <a:gd name="connsiteY19" fmla="*/ 3659124 h 3935338"/>
              <a:gd name="connsiteX20" fmla="*/ 30436 w 995913"/>
              <a:gd name="connsiteY20" fmla="*/ 3659124 h 3935338"/>
              <a:gd name="connsiteX21" fmla="*/ 30436 w 995913"/>
              <a:gd name="connsiteY21" fmla="*/ 3741674 h 3935338"/>
              <a:gd name="connsiteX22" fmla="*/ 112986 w 995913"/>
              <a:gd name="connsiteY22" fmla="*/ 3741674 h 3935338"/>
              <a:gd name="connsiteX23" fmla="*/ 112986 w 995913"/>
              <a:gd name="connsiteY23" fmla="*/ 3659124 h 3935338"/>
              <a:gd name="connsiteX24" fmla="*/ 886669 w 995913"/>
              <a:gd name="connsiteY24" fmla="*/ 194431 h 3935338"/>
              <a:gd name="connsiteX25" fmla="*/ 886669 w 995913"/>
              <a:gd name="connsiteY25" fmla="*/ 276981 h 3935338"/>
              <a:gd name="connsiteX26" fmla="*/ 969219 w 995913"/>
              <a:gd name="connsiteY26" fmla="*/ 276981 h 3935338"/>
              <a:gd name="connsiteX27" fmla="*/ 969219 w 995913"/>
              <a:gd name="connsiteY27" fmla="*/ 194431 h 3935338"/>
              <a:gd name="connsiteX28" fmla="*/ 31002 w 995913"/>
              <a:gd name="connsiteY28" fmla="*/ 194431 h 3935338"/>
              <a:gd name="connsiteX29" fmla="*/ 31002 w 995913"/>
              <a:gd name="connsiteY29" fmla="*/ 276981 h 3935338"/>
              <a:gd name="connsiteX30" fmla="*/ 113552 w 995913"/>
              <a:gd name="connsiteY30" fmla="*/ 276981 h 3935338"/>
              <a:gd name="connsiteX31" fmla="*/ 113552 w 995913"/>
              <a:gd name="connsiteY31" fmla="*/ 194431 h 3935338"/>
              <a:gd name="connsiteX32" fmla="*/ 804115 w 995913"/>
              <a:gd name="connsiteY32" fmla="*/ 111881 h 3935338"/>
              <a:gd name="connsiteX33" fmla="*/ 804115 w 995913"/>
              <a:gd name="connsiteY33" fmla="*/ 194431 h 3935338"/>
              <a:gd name="connsiteX34" fmla="*/ 886665 w 995913"/>
              <a:gd name="connsiteY34" fmla="*/ 194431 h 3935338"/>
              <a:gd name="connsiteX35" fmla="*/ 886665 w 995913"/>
              <a:gd name="connsiteY35" fmla="*/ 111881 h 3935338"/>
              <a:gd name="connsiteX36" fmla="*/ 113556 w 995913"/>
              <a:gd name="connsiteY36" fmla="*/ 111881 h 3935338"/>
              <a:gd name="connsiteX37" fmla="*/ 113556 w 995913"/>
              <a:gd name="connsiteY37" fmla="*/ 194431 h 3935338"/>
              <a:gd name="connsiteX38" fmla="*/ 196106 w 995913"/>
              <a:gd name="connsiteY38" fmla="*/ 194431 h 3935338"/>
              <a:gd name="connsiteX39" fmla="*/ 196106 w 995913"/>
              <a:gd name="connsiteY39" fmla="*/ 111881 h 3935338"/>
              <a:gd name="connsiteX40" fmla="*/ 721565 w 995913"/>
              <a:gd name="connsiteY40" fmla="*/ 27743 h 3935338"/>
              <a:gd name="connsiteX41" fmla="*/ 721565 w 995913"/>
              <a:gd name="connsiteY41" fmla="*/ 110293 h 3935338"/>
              <a:gd name="connsiteX42" fmla="*/ 804115 w 995913"/>
              <a:gd name="connsiteY42" fmla="*/ 110293 h 3935338"/>
              <a:gd name="connsiteX43" fmla="*/ 804115 w 995913"/>
              <a:gd name="connsiteY43" fmla="*/ 27743 h 3935338"/>
              <a:gd name="connsiteX44" fmla="*/ 196106 w 995913"/>
              <a:gd name="connsiteY44" fmla="*/ 27743 h 3935338"/>
              <a:gd name="connsiteX45" fmla="*/ 196106 w 995913"/>
              <a:gd name="connsiteY45" fmla="*/ 110293 h 3935338"/>
              <a:gd name="connsiteX46" fmla="*/ 278656 w 995913"/>
              <a:gd name="connsiteY46" fmla="*/ 110293 h 3935338"/>
              <a:gd name="connsiteX47" fmla="*/ 278656 w 995913"/>
              <a:gd name="connsiteY47" fmla="*/ 27743 h 3935338"/>
              <a:gd name="connsiteX48" fmla="*/ 111057 w 995913"/>
              <a:gd name="connsiteY48" fmla="*/ 0 h 3935338"/>
              <a:gd name="connsiteX49" fmla="*/ 884854 w 995913"/>
              <a:gd name="connsiteY49" fmla="*/ 0 h 3935338"/>
              <a:gd name="connsiteX50" fmla="*/ 884854 w 995913"/>
              <a:gd name="connsiteY50" fmla="*/ 107876 h 3935338"/>
              <a:gd name="connsiteX51" fmla="*/ 995913 w 995913"/>
              <a:gd name="connsiteY51" fmla="*/ 107876 h 3935338"/>
              <a:gd name="connsiteX52" fmla="*/ 995913 w 995913"/>
              <a:gd name="connsiteY52" fmla="*/ 3827462 h 3935338"/>
              <a:gd name="connsiteX53" fmla="*/ 884854 w 995913"/>
              <a:gd name="connsiteY53" fmla="*/ 3827462 h 3935338"/>
              <a:gd name="connsiteX54" fmla="*/ 884854 w 995913"/>
              <a:gd name="connsiteY54" fmla="*/ 3935338 h 3935338"/>
              <a:gd name="connsiteX55" fmla="*/ 111057 w 995913"/>
              <a:gd name="connsiteY55" fmla="*/ 3935338 h 3935338"/>
              <a:gd name="connsiteX56" fmla="*/ 111057 w 995913"/>
              <a:gd name="connsiteY56" fmla="*/ 3827462 h 3935338"/>
              <a:gd name="connsiteX57" fmla="*/ 0 w 995913"/>
              <a:gd name="connsiteY57" fmla="*/ 3827462 h 3935338"/>
              <a:gd name="connsiteX58" fmla="*/ 0 w 995913"/>
              <a:gd name="connsiteY58" fmla="*/ 107876 h 3935338"/>
              <a:gd name="connsiteX59" fmla="*/ 111057 w 995913"/>
              <a:gd name="connsiteY59" fmla="*/ 107876 h 393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95913" h="3935338">
                <a:moveTo>
                  <a:pt x="720999" y="3825812"/>
                </a:moveTo>
                <a:lnTo>
                  <a:pt x="720999" y="3908362"/>
                </a:lnTo>
                <a:lnTo>
                  <a:pt x="803549" y="3908362"/>
                </a:lnTo>
                <a:lnTo>
                  <a:pt x="803549" y="3825812"/>
                </a:lnTo>
                <a:close/>
                <a:moveTo>
                  <a:pt x="195540" y="3825812"/>
                </a:moveTo>
                <a:lnTo>
                  <a:pt x="195540" y="3908362"/>
                </a:lnTo>
                <a:lnTo>
                  <a:pt x="278090" y="3908362"/>
                </a:lnTo>
                <a:lnTo>
                  <a:pt x="278090" y="3825812"/>
                </a:lnTo>
                <a:close/>
                <a:moveTo>
                  <a:pt x="803549" y="3741674"/>
                </a:moveTo>
                <a:lnTo>
                  <a:pt x="803549" y="3824224"/>
                </a:lnTo>
                <a:lnTo>
                  <a:pt x="886099" y="3824224"/>
                </a:lnTo>
                <a:lnTo>
                  <a:pt x="886099" y="3741674"/>
                </a:lnTo>
                <a:close/>
                <a:moveTo>
                  <a:pt x="112990" y="3741674"/>
                </a:moveTo>
                <a:lnTo>
                  <a:pt x="112990" y="3824224"/>
                </a:lnTo>
                <a:lnTo>
                  <a:pt x="195540" y="3824224"/>
                </a:lnTo>
                <a:lnTo>
                  <a:pt x="195540" y="3741674"/>
                </a:lnTo>
                <a:close/>
                <a:moveTo>
                  <a:pt x="886103" y="3659124"/>
                </a:moveTo>
                <a:lnTo>
                  <a:pt x="886103" y="3741674"/>
                </a:lnTo>
                <a:lnTo>
                  <a:pt x="968653" y="3741674"/>
                </a:lnTo>
                <a:lnTo>
                  <a:pt x="968653" y="3659124"/>
                </a:lnTo>
                <a:close/>
                <a:moveTo>
                  <a:pt x="30436" y="3659124"/>
                </a:moveTo>
                <a:lnTo>
                  <a:pt x="30436" y="3741674"/>
                </a:lnTo>
                <a:lnTo>
                  <a:pt x="112986" y="3741674"/>
                </a:lnTo>
                <a:lnTo>
                  <a:pt x="112986" y="3659124"/>
                </a:lnTo>
                <a:close/>
                <a:moveTo>
                  <a:pt x="886669" y="194431"/>
                </a:moveTo>
                <a:lnTo>
                  <a:pt x="886669" y="276981"/>
                </a:lnTo>
                <a:lnTo>
                  <a:pt x="969219" y="276981"/>
                </a:lnTo>
                <a:lnTo>
                  <a:pt x="969219" y="194431"/>
                </a:lnTo>
                <a:close/>
                <a:moveTo>
                  <a:pt x="31002" y="194431"/>
                </a:moveTo>
                <a:lnTo>
                  <a:pt x="31002" y="276981"/>
                </a:lnTo>
                <a:lnTo>
                  <a:pt x="113552" y="276981"/>
                </a:lnTo>
                <a:lnTo>
                  <a:pt x="113552" y="194431"/>
                </a:lnTo>
                <a:close/>
                <a:moveTo>
                  <a:pt x="804115" y="111881"/>
                </a:moveTo>
                <a:lnTo>
                  <a:pt x="804115" y="194431"/>
                </a:lnTo>
                <a:lnTo>
                  <a:pt x="886665" y="194431"/>
                </a:lnTo>
                <a:lnTo>
                  <a:pt x="886665" y="111881"/>
                </a:lnTo>
                <a:close/>
                <a:moveTo>
                  <a:pt x="113556" y="111881"/>
                </a:moveTo>
                <a:lnTo>
                  <a:pt x="113556" y="194431"/>
                </a:lnTo>
                <a:lnTo>
                  <a:pt x="196106" y="194431"/>
                </a:lnTo>
                <a:lnTo>
                  <a:pt x="196106" y="111881"/>
                </a:lnTo>
                <a:close/>
                <a:moveTo>
                  <a:pt x="721565" y="27743"/>
                </a:moveTo>
                <a:lnTo>
                  <a:pt x="721565" y="110293"/>
                </a:lnTo>
                <a:lnTo>
                  <a:pt x="804115" y="110293"/>
                </a:lnTo>
                <a:lnTo>
                  <a:pt x="804115" y="27743"/>
                </a:lnTo>
                <a:close/>
                <a:moveTo>
                  <a:pt x="196106" y="27743"/>
                </a:moveTo>
                <a:lnTo>
                  <a:pt x="196106" y="110293"/>
                </a:lnTo>
                <a:lnTo>
                  <a:pt x="278656" y="110293"/>
                </a:lnTo>
                <a:lnTo>
                  <a:pt x="278656" y="27743"/>
                </a:lnTo>
                <a:close/>
                <a:moveTo>
                  <a:pt x="111057" y="0"/>
                </a:moveTo>
                <a:lnTo>
                  <a:pt x="884854" y="0"/>
                </a:lnTo>
                <a:lnTo>
                  <a:pt x="884854" y="107876"/>
                </a:lnTo>
                <a:lnTo>
                  <a:pt x="995913" y="107876"/>
                </a:lnTo>
                <a:lnTo>
                  <a:pt x="995913" y="3827462"/>
                </a:lnTo>
                <a:lnTo>
                  <a:pt x="884854" y="3827462"/>
                </a:lnTo>
                <a:lnTo>
                  <a:pt x="884854" y="3935338"/>
                </a:lnTo>
                <a:lnTo>
                  <a:pt x="111057" y="3935338"/>
                </a:lnTo>
                <a:lnTo>
                  <a:pt x="111057" y="3827462"/>
                </a:lnTo>
                <a:lnTo>
                  <a:pt x="0" y="3827462"/>
                </a:lnTo>
                <a:lnTo>
                  <a:pt x="0" y="107876"/>
                </a:lnTo>
                <a:lnTo>
                  <a:pt x="111057" y="107876"/>
                </a:ln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DBC5"/>
              </a:solidFill>
              <a:ea typeface="方正黑体简体" panose="02010601030101010101" pitchFamily="65" charset="-122"/>
            </a:endParaRPr>
          </a:p>
        </p:txBody>
      </p:sp>
      <p:grpSp>
        <p:nvGrpSpPr>
          <p:cNvPr id="31" name="组合 30"/>
          <p:cNvGrpSpPr/>
          <p:nvPr/>
        </p:nvGrpSpPr>
        <p:grpSpPr>
          <a:xfrm>
            <a:off x="1724360" y="1900132"/>
            <a:ext cx="998359" cy="3056466"/>
            <a:chOff x="1181100" y="1601883"/>
            <a:chExt cx="1028700" cy="3998817"/>
          </a:xfrm>
        </p:grpSpPr>
        <p:cxnSp>
          <p:nvCxnSpPr>
            <p:cNvPr id="32" name="直接连接符 31"/>
            <p:cNvCxnSpPr/>
            <p:nvPr/>
          </p:nvCxnSpPr>
          <p:spPr>
            <a:xfrm>
              <a:off x="2209800" y="1601883"/>
              <a:ext cx="0" cy="3998817"/>
            </a:xfrm>
            <a:prstGeom prst="line">
              <a:avLst/>
            </a:prstGeom>
            <a:ln>
              <a:solidFill>
                <a:srgbClr val="ECDBC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181100" y="1601883"/>
              <a:ext cx="0" cy="3998817"/>
            </a:xfrm>
            <a:prstGeom prst="line">
              <a:avLst/>
            </a:prstGeom>
            <a:ln>
              <a:solidFill>
                <a:srgbClr val="ECDBC5"/>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1" descr="预览图_千图网_编号32701967"/>
          <p:cNvPicPr>
            <a:picLocks noChangeAspect="1"/>
          </p:cNvPicPr>
          <p:nvPr/>
        </p:nvPicPr>
        <p:blipFill>
          <a:blip r:embed="rId1"/>
          <a:stretch>
            <a:fillRect/>
          </a:stretch>
        </p:blipFill>
        <p:spPr>
          <a:xfrm>
            <a:off x="5083810" y="708660"/>
            <a:ext cx="5572760" cy="5572760"/>
          </a:xfrm>
          <a:prstGeom prst="rect">
            <a:avLst/>
          </a:prstGeom>
        </p:spPr>
      </p:pic>
      <p:pic>
        <p:nvPicPr>
          <p:cNvPr id="4" name="图片 3"/>
          <p:cNvPicPr>
            <a:picLocks noChangeAspect="1"/>
          </p:cNvPicPr>
          <p:nvPr userDrawn="1"/>
        </p:nvPicPr>
        <p:blipFill rotWithShape="1">
          <a:blip r:embed="rId2"/>
          <a:srcRect r="14469" b="25877"/>
          <a:stretch>
            <a:fillRect/>
          </a:stretch>
        </p:blipFill>
        <p:spPr>
          <a:xfrm>
            <a:off x="6855460" y="2334260"/>
            <a:ext cx="5186680" cy="4495165"/>
          </a:xfrm>
          <a:prstGeom prst="rect">
            <a:avLst/>
          </a:prstGeom>
        </p:spPr>
      </p:pic>
      <p:pic>
        <p:nvPicPr>
          <p:cNvPr id="8" name="图片 7"/>
          <p:cNvPicPr>
            <a:picLocks noChangeAspect="1"/>
          </p:cNvPicPr>
          <p:nvPr userDrawn="1"/>
        </p:nvPicPr>
        <p:blipFill rotWithShape="1">
          <a:blip r:embed="rId3"/>
          <a:srcRect l="56897" t="80262" r="13534"/>
          <a:stretch>
            <a:fillRect/>
          </a:stretch>
        </p:blipFill>
        <p:spPr>
          <a:xfrm>
            <a:off x="4037561" y="4562072"/>
            <a:ext cx="2137438" cy="802558"/>
          </a:xfrm>
          <a:prstGeom prst="rect">
            <a:avLst/>
          </a:prstGeom>
        </p:spPr>
      </p:pic>
      <p:pic>
        <p:nvPicPr>
          <p:cNvPr id="3" name="背景音乐01 (3)">
            <a:hlinkClick r:id="" action="ppaction://media"/>
          </p:cNvPr>
          <p:cNvPicPr>
            <a:picLocks noChangeAspect="1"/>
          </p:cNvPicPr>
          <p:nvPr>
            <a:audioFile r:link="rId4"/>
            <p:extLst>
              <p:ext uri="{DAA4B4D4-6D71-4841-9C94-3DE7FCFB9230}">
                <p14:media xmlns:p14="http://schemas.microsoft.com/office/powerpoint/2010/main" r:embed="rId5"/>
              </p:ext>
            </p:extLst>
          </p:nvPr>
        </p:nvPicPr>
        <p:blipFill>
          <a:blip r:embed="rId6"/>
          <a:stretch>
            <a:fillRect/>
          </a:stretch>
        </p:blipFill>
        <p:spPr>
          <a:xfrm>
            <a:off x="-1095674" y="349504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barn(inVertical)">
                                      <p:cBhvr>
                                        <p:cTn id="17" dur="500"/>
                                        <p:tgtEl>
                                          <p:spTgt spid="70"/>
                                        </p:tgtEl>
                                      </p:cBhvr>
                                    </p:animEffect>
                                  </p:childTnLst>
                                </p:cTn>
                              </p:par>
                              <p:par>
                                <p:cTn id="18" presetID="16" presetClass="entr" presetSubtype="21"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barn(inVertical)">
                                      <p:cBhvr>
                                        <p:cTn id="2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1" repeatCount="indefinite" fill="hold" display="0">
                  <p:stCondLst>
                    <p:cond delay="indefinite"/>
                  </p:stCondLst>
                  <p:endCondLst>
                    <p:cond evt="onStopAudio" delay="0">
                      <p:tgtEl>
                        <p:sldTgt/>
                      </p:tgtEl>
                    </p:cond>
                  </p:endCondLst>
                </p:cTn>
                <p:tgtEl>
                  <p:spTgt spid="3"/>
                </p:tgtEl>
              </p:cMediaNode>
            </p:audio>
          </p:childTnLst>
        </p:cTn>
      </p:par>
    </p:tnLst>
    <p:bldLst>
      <p:bldP spid="6" grpId="0"/>
      <p:bldP spid="7" grpId="0"/>
      <p:bldP spid="7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955873" y="2301654"/>
            <a:ext cx="5236377" cy="530241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69562" y="4659774"/>
            <a:ext cx="1282550" cy="1828800"/>
          </a:xfrm>
          <a:prstGeom prst="rect">
            <a:avLst/>
          </a:prstGeom>
        </p:spPr>
      </p:pic>
      <p:sp>
        <p:nvSpPr>
          <p:cNvPr id="15" name="文本框 14"/>
          <p:cNvSpPr txBox="1"/>
          <p:nvPr/>
        </p:nvSpPr>
        <p:spPr>
          <a:xfrm>
            <a:off x="3033445" y="2112660"/>
            <a:ext cx="2769989" cy="3186271"/>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楷体" panose="02010609060101010101" charset="-122"/>
                <a:ea typeface="方正黑体简体" panose="02010601030101010101" pitchFamily="65" charset="-122"/>
              </a:rPr>
              <a:t>点击输入本栏的具体文字，简明扼要的说明分项内容，此为概念图解，请根据您的具体内容酌情修改。点击输入本栏的具体文字，简明扼要的说明分项内容。点击输入本栏的具体文字，简明扼要的说明分项内容。</a:t>
            </a:r>
            <a:endParaRPr lang="zh-CN" altLang="en-US" sz="1400" kern="0" dirty="0">
              <a:solidFill>
                <a:schemeClr val="bg1"/>
              </a:solidFill>
              <a:latin typeface="楷体" panose="02010609060101010101" charset="-122"/>
              <a:ea typeface="方正黑体简体" panose="02010601030101010101" pitchFamily="65" charset="-122"/>
            </a:endParaRPr>
          </a:p>
        </p:txBody>
      </p:sp>
      <p:sp>
        <p:nvSpPr>
          <p:cNvPr id="16" name="文本框 15"/>
          <p:cNvSpPr txBox="1"/>
          <p:nvPr/>
        </p:nvSpPr>
        <p:spPr>
          <a:xfrm>
            <a:off x="5695077" y="2082180"/>
            <a:ext cx="615553" cy="2261870"/>
          </a:xfrm>
          <a:prstGeom prst="rect">
            <a:avLst/>
          </a:prstGeom>
          <a:noFill/>
        </p:spPr>
        <p:txBody>
          <a:bodyPr vert="eaVert" wrap="square" rtlCol="0">
            <a:spAutoFit/>
          </a:bodyPr>
          <a:lstStyle/>
          <a:p>
            <a:r>
              <a:rPr lang="zh-CN" altLang="en-US" sz="2800" dirty="0">
                <a:solidFill>
                  <a:srgbClr val="B99124"/>
                </a:solidFill>
                <a:latin typeface="苏新诗柳楷简" panose="02010600030101010101" charset="-122"/>
                <a:ea typeface="方正黑体简体" panose="02010601030101010101" pitchFamily="65" charset="-122"/>
              </a:rPr>
              <a:t>输入标题</a:t>
            </a:r>
            <a:endParaRPr lang="zh-CN" altLang="en-US" sz="2800" dirty="0">
              <a:solidFill>
                <a:srgbClr val="B99124"/>
              </a:solidFill>
              <a:latin typeface="苏新诗柳楷简" panose="02010600030101010101" charset="-122"/>
              <a:ea typeface="方正黑体简体" panose="02010601030101010101" pitchFamily="65" charset="-122"/>
            </a:endParaRPr>
          </a:p>
        </p:txBody>
      </p:sp>
      <p:sp>
        <p:nvSpPr>
          <p:cNvPr id="2" name="文本框 1"/>
          <p:cNvSpPr txBox="1"/>
          <p:nvPr/>
        </p:nvSpPr>
        <p:spPr>
          <a:xfrm>
            <a:off x="1513058" y="2112660"/>
            <a:ext cx="1477328" cy="3186271"/>
          </a:xfrm>
          <a:prstGeom prst="rect">
            <a:avLst/>
          </a:prstGeom>
          <a:noFill/>
        </p:spPr>
        <p:txBody>
          <a:bodyPr vert="eaVert" wrap="square" rtlCol="0">
            <a:spAutoFit/>
          </a:bodyPr>
          <a:lstStyle/>
          <a:p>
            <a:pPr>
              <a:lnSpc>
                <a:spcPct val="200000"/>
              </a:lnSpc>
            </a:pPr>
            <a:r>
              <a:rPr lang="zh-CN" altLang="en-US" sz="1400" kern="0" dirty="0">
                <a:solidFill>
                  <a:schemeClr val="bg1"/>
                </a:solidFill>
                <a:latin typeface="方正黑体简体" panose="02010601030101010101" pitchFamily="65" charset="-122"/>
                <a:ea typeface="方正黑体简体" panose="02010601030101010101" pitchFamily="65" charset="-122"/>
              </a:rPr>
              <a:t>点击输入本栏的具体文字，简明扼要的说明分项内容，此为概念图解，请根据您的具体内容</a:t>
            </a:r>
            <a:endParaRPr lang="zh-CN" altLang="en-US" sz="1400" kern="0" dirty="0">
              <a:solidFill>
                <a:schemeClr val="bg1"/>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aphicFrame>
        <p:nvGraphicFramePr>
          <p:cNvPr id="2" name="图表 1"/>
          <p:cNvGraphicFramePr/>
          <p:nvPr/>
        </p:nvGraphicFramePr>
        <p:xfrm>
          <a:off x="1799590" y="2236470"/>
          <a:ext cx="5930900" cy="3528483"/>
        </p:xfrm>
        <a:graphic>
          <a:graphicData uri="http://schemas.openxmlformats.org/drawingml/2006/chart">
            <c:chart xmlns:c="http://schemas.openxmlformats.org/drawingml/2006/chart" xmlns:r="http://schemas.openxmlformats.org/officeDocument/2006/relationships" r:id="rId1"/>
          </a:graphicData>
        </a:graphic>
      </p:graphicFrame>
      <p:pic>
        <p:nvPicPr>
          <p:cNvPr id="3" name="图片 2"/>
          <p:cNvPicPr>
            <a:picLocks noChangeAspect="1"/>
          </p:cNvPicPr>
          <p:nvPr/>
        </p:nvPicPr>
        <p:blipFill>
          <a:blip r:embed="rId3">
            <a:lum bright="18000"/>
            <a:extLst>
              <a:ext uri="{28A0092B-C50C-407E-A947-70E740481C1C}">
                <a14:useLocalDpi xmlns:a14="http://schemas.microsoft.com/office/drawing/2010/main" val="0"/>
              </a:ext>
            </a:extLst>
          </a:blip>
          <a:stretch>
            <a:fillRect/>
          </a:stretch>
        </p:blipFill>
        <p:spPr>
          <a:xfrm>
            <a:off x="8083034" y="413937"/>
            <a:ext cx="2107644" cy="56454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El"/>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pSp>
        <p:nvGrpSpPr>
          <p:cNvPr id="16" name="组合 15"/>
          <p:cNvGrpSpPr/>
          <p:nvPr/>
        </p:nvGrpSpPr>
        <p:grpSpPr>
          <a:xfrm>
            <a:off x="469928" y="2080957"/>
            <a:ext cx="11252144" cy="3549797"/>
            <a:chOff x="11112" y="1851221"/>
            <a:chExt cx="11855194" cy="3549797"/>
          </a:xfrm>
        </p:grpSpPr>
        <p:grpSp>
          <p:nvGrpSpPr>
            <p:cNvPr id="17" name="组合 16"/>
            <p:cNvGrpSpPr/>
            <p:nvPr/>
          </p:nvGrpSpPr>
          <p:grpSpPr>
            <a:xfrm>
              <a:off x="11112" y="1851221"/>
              <a:ext cx="2746020" cy="3548901"/>
              <a:chOff x="1194680" y="1936376"/>
              <a:chExt cx="3388078" cy="3548901"/>
            </a:xfrm>
          </p:grpSpPr>
          <p:sp>
            <p:nvSpPr>
              <p:cNvPr id="27" name="矩形 26"/>
              <p:cNvSpPr/>
              <p:nvPr/>
            </p:nvSpPr>
            <p:spPr>
              <a:xfrm>
                <a:off x="1194681" y="1936376"/>
                <a:ext cx="3388077" cy="710005"/>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28" name="矩形 27"/>
              <p:cNvSpPr/>
              <p:nvPr/>
            </p:nvSpPr>
            <p:spPr>
              <a:xfrm>
                <a:off x="1194680" y="1938169"/>
                <a:ext cx="3388077" cy="3547108"/>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18" name="组合 17"/>
            <p:cNvGrpSpPr/>
            <p:nvPr/>
          </p:nvGrpSpPr>
          <p:grpSpPr>
            <a:xfrm>
              <a:off x="3047503" y="1852117"/>
              <a:ext cx="2746020" cy="3548901"/>
              <a:chOff x="1194680" y="1936376"/>
              <a:chExt cx="3388078" cy="3548901"/>
            </a:xfrm>
          </p:grpSpPr>
          <p:sp>
            <p:nvSpPr>
              <p:cNvPr id="25" name="矩形 24"/>
              <p:cNvSpPr/>
              <p:nvPr/>
            </p:nvSpPr>
            <p:spPr>
              <a:xfrm>
                <a:off x="1194681" y="1936376"/>
                <a:ext cx="3388077" cy="710005"/>
              </a:xfrm>
              <a:prstGeom prst="rect">
                <a:avLst/>
              </a:prstGeom>
              <a:solidFill>
                <a:srgbClr val="CEB684"/>
              </a:solid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26" name="矩形 25"/>
              <p:cNvSpPr/>
              <p:nvPr/>
            </p:nvSpPr>
            <p:spPr>
              <a:xfrm>
                <a:off x="1194680" y="1938169"/>
                <a:ext cx="3388077" cy="3547108"/>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19" name="组合 18"/>
            <p:cNvGrpSpPr/>
            <p:nvPr/>
          </p:nvGrpSpPr>
          <p:grpSpPr>
            <a:xfrm>
              <a:off x="6083894" y="1852117"/>
              <a:ext cx="2746020" cy="3548901"/>
              <a:chOff x="1194680" y="1936376"/>
              <a:chExt cx="3388078" cy="3548901"/>
            </a:xfrm>
          </p:grpSpPr>
          <p:sp>
            <p:nvSpPr>
              <p:cNvPr id="23" name="矩形 22"/>
              <p:cNvSpPr/>
              <p:nvPr/>
            </p:nvSpPr>
            <p:spPr>
              <a:xfrm>
                <a:off x="1194681" y="1936376"/>
                <a:ext cx="3388077" cy="710005"/>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24" name="矩形 23"/>
              <p:cNvSpPr/>
              <p:nvPr/>
            </p:nvSpPr>
            <p:spPr>
              <a:xfrm>
                <a:off x="1194680" y="1938169"/>
                <a:ext cx="3388077" cy="3547108"/>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20" name="组合 19"/>
            <p:cNvGrpSpPr/>
            <p:nvPr/>
          </p:nvGrpSpPr>
          <p:grpSpPr>
            <a:xfrm>
              <a:off x="9120286" y="1852117"/>
              <a:ext cx="2746020" cy="3548901"/>
              <a:chOff x="1194680" y="1936376"/>
              <a:chExt cx="3388078" cy="3548901"/>
            </a:xfrm>
          </p:grpSpPr>
          <p:sp>
            <p:nvSpPr>
              <p:cNvPr id="21" name="矩形 20"/>
              <p:cNvSpPr/>
              <p:nvPr/>
            </p:nvSpPr>
            <p:spPr>
              <a:xfrm>
                <a:off x="1194681" y="1936376"/>
                <a:ext cx="3388077" cy="710005"/>
              </a:xfrm>
              <a:prstGeom prst="rect">
                <a:avLst/>
              </a:prstGeom>
              <a:solidFill>
                <a:srgbClr val="CEB684"/>
              </a:solid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22" name="矩形 21"/>
              <p:cNvSpPr/>
              <p:nvPr/>
            </p:nvSpPr>
            <p:spPr>
              <a:xfrm>
                <a:off x="1194680" y="1938169"/>
                <a:ext cx="3388077" cy="3547108"/>
              </a:xfrm>
              <a:prstGeom prst="rect">
                <a:avLst/>
              </a:prstGeom>
              <a:noFill/>
              <a:ln>
                <a:solidFill>
                  <a:srgbClr val="7968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sp>
        <p:nvSpPr>
          <p:cNvPr id="29" name="椭圆 28"/>
          <p:cNvSpPr/>
          <p:nvPr/>
        </p:nvSpPr>
        <p:spPr>
          <a:xfrm>
            <a:off x="1532834" y="1809412"/>
            <a:ext cx="547445" cy="547445"/>
          </a:xfrm>
          <a:prstGeom prst="ellipse">
            <a:avLst/>
          </a:prstGeom>
          <a:solidFill>
            <a:srgbClr val="FBF8EE"/>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B99124"/>
                </a:solidFill>
                <a:latin typeface="方正黑体简体" panose="02010601030101010101" pitchFamily="65" charset="-122"/>
                <a:ea typeface="方正黑体简体" panose="02010601030101010101" pitchFamily="65" charset="-122"/>
              </a:rPr>
              <a:t>壹</a:t>
            </a:r>
            <a:endParaRPr lang="zh-CN" altLang="en-US" sz="2400" dirty="0">
              <a:solidFill>
                <a:srgbClr val="B99124"/>
              </a:solidFill>
              <a:latin typeface="方正黑体简体" panose="02010601030101010101" pitchFamily="65" charset="-122"/>
              <a:ea typeface="方正黑体简体" panose="02010601030101010101" pitchFamily="65" charset="-122"/>
            </a:endParaRPr>
          </a:p>
        </p:txBody>
      </p:sp>
      <p:pic>
        <p:nvPicPr>
          <p:cNvPr id="30" name="图片 29"/>
          <p:cNvPicPr>
            <a:picLocks noChangeAspect="1"/>
          </p:cNvPicPr>
          <p:nvPr/>
        </p:nvPicPr>
        <p:blipFill rotWithShape="1">
          <a:blip r:embed="rId2" cstate="print">
            <a:extLst>
              <a:ext uri="{28A0092B-C50C-407E-A947-70E740481C1C}">
                <a14:useLocalDpi xmlns:a14="http://schemas.microsoft.com/office/drawing/2010/main" val="0"/>
              </a:ext>
            </a:extLst>
          </a:blip>
          <a:srcRect l="12875" t="36837" r="22027" b="36471"/>
          <a:stretch>
            <a:fillRect/>
          </a:stretch>
        </p:blipFill>
        <p:spPr>
          <a:xfrm>
            <a:off x="832301" y="2237444"/>
            <a:ext cx="1506353" cy="617664"/>
          </a:xfrm>
          <a:prstGeom prst="rect">
            <a:avLst/>
          </a:prstGeom>
        </p:spPr>
      </p:pic>
      <p:sp>
        <p:nvSpPr>
          <p:cNvPr id="31" name="椭圆 30"/>
          <p:cNvSpPr/>
          <p:nvPr/>
        </p:nvSpPr>
        <p:spPr>
          <a:xfrm>
            <a:off x="4389075" y="1809412"/>
            <a:ext cx="547445" cy="547445"/>
          </a:xfrm>
          <a:prstGeom prst="ellipse">
            <a:avLst/>
          </a:prstGeom>
          <a:solidFill>
            <a:srgbClr val="FBF8EE"/>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B99124"/>
                </a:solidFill>
                <a:latin typeface="方正黑体简体" panose="02010601030101010101" pitchFamily="65" charset="-122"/>
                <a:ea typeface="方正黑体简体" panose="02010601030101010101" pitchFamily="65" charset="-122"/>
              </a:rPr>
              <a:t>贰</a:t>
            </a:r>
            <a:endParaRPr lang="zh-CN" altLang="en-US" sz="2400" dirty="0">
              <a:solidFill>
                <a:srgbClr val="B99124"/>
              </a:solidFill>
              <a:latin typeface="方正黑体简体" panose="02010601030101010101" pitchFamily="65" charset="-122"/>
              <a:ea typeface="方正黑体简体" panose="02010601030101010101" pitchFamily="65" charset="-122"/>
            </a:endParaRPr>
          </a:p>
        </p:txBody>
      </p:sp>
      <p:pic>
        <p:nvPicPr>
          <p:cNvPr id="32" name="图片 31"/>
          <p:cNvPicPr>
            <a:picLocks noChangeAspect="1"/>
          </p:cNvPicPr>
          <p:nvPr/>
        </p:nvPicPr>
        <p:blipFill rotWithShape="1">
          <a:blip r:embed="rId2" cstate="print">
            <a:extLst>
              <a:ext uri="{28A0092B-C50C-407E-A947-70E740481C1C}">
                <a14:useLocalDpi xmlns:a14="http://schemas.microsoft.com/office/drawing/2010/main" val="0"/>
              </a:ext>
            </a:extLst>
          </a:blip>
          <a:srcRect l="12875" t="36837" r="22027" b="36471"/>
          <a:stretch>
            <a:fillRect/>
          </a:stretch>
        </p:blipFill>
        <p:spPr>
          <a:xfrm>
            <a:off x="3688542" y="2237444"/>
            <a:ext cx="1506353" cy="617664"/>
          </a:xfrm>
          <a:prstGeom prst="rect">
            <a:avLst/>
          </a:prstGeom>
        </p:spPr>
      </p:pic>
      <p:sp>
        <p:nvSpPr>
          <p:cNvPr id="33" name="椭圆 32"/>
          <p:cNvSpPr/>
          <p:nvPr/>
        </p:nvSpPr>
        <p:spPr>
          <a:xfrm>
            <a:off x="7241986" y="1846404"/>
            <a:ext cx="547445" cy="547445"/>
          </a:xfrm>
          <a:prstGeom prst="ellipse">
            <a:avLst/>
          </a:prstGeom>
          <a:solidFill>
            <a:srgbClr val="FBF8EE"/>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B99124"/>
                </a:solidFill>
                <a:latin typeface="方正黑体简体" panose="02010601030101010101" pitchFamily="65" charset="-122"/>
                <a:ea typeface="方正黑体简体" panose="02010601030101010101" pitchFamily="65" charset="-122"/>
              </a:rPr>
              <a:t>叁</a:t>
            </a:r>
            <a:endParaRPr lang="zh-CN" altLang="en-US" sz="2400" dirty="0">
              <a:solidFill>
                <a:srgbClr val="B99124"/>
              </a:solidFill>
              <a:latin typeface="方正黑体简体" panose="02010601030101010101" pitchFamily="65" charset="-122"/>
              <a:ea typeface="方正黑体简体" panose="02010601030101010101" pitchFamily="65" charset="-122"/>
            </a:endParaRPr>
          </a:p>
        </p:txBody>
      </p:sp>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l="12875" t="36837" r="22027" b="36471"/>
          <a:stretch>
            <a:fillRect/>
          </a:stretch>
        </p:blipFill>
        <p:spPr>
          <a:xfrm>
            <a:off x="6541453" y="2274436"/>
            <a:ext cx="1506353" cy="617664"/>
          </a:xfrm>
          <a:prstGeom prst="rect">
            <a:avLst/>
          </a:prstGeom>
        </p:spPr>
      </p:pic>
      <p:sp>
        <p:nvSpPr>
          <p:cNvPr id="35" name="椭圆 34"/>
          <p:cNvSpPr/>
          <p:nvPr/>
        </p:nvSpPr>
        <p:spPr>
          <a:xfrm>
            <a:off x="10163075" y="1809412"/>
            <a:ext cx="547445" cy="547445"/>
          </a:xfrm>
          <a:prstGeom prst="ellipse">
            <a:avLst/>
          </a:prstGeom>
          <a:solidFill>
            <a:srgbClr val="FBF8EE"/>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B99124"/>
                </a:solidFill>
                <a:latin typeface="方正黑体简体" panose="02010601030101010101" pitchFamily="65" charset="-122"/>
                <a:ea typeface="方正黑体简体" panose="02010601030101010101" pitchFamily="65" charset="-122"/>
              </a:rPr>
              <a:t>肆</a:t>
            </a:r>
            <a:endParaRPr lang="zh-CN" altLang="en-US" sz="2400" dirty="0">
              <a:solidFill>
                <a:srgbClr val="B99124"/>
              </a:solidFill>
              <a:latin typeface="方正黑体简体" panose="02010601030101010101" pitchFamily="65" charset="-122"/>
              <a:ea typeface="方正黑体简体" panose="02010601030101010101" pitchFamily="65" charset="-122"/>
            </a:endParaRPr>
          </a:p>
        </p:txBody>
      </p:sp>
      <p:pic>
        <p:nvPicPr>
          <p:cNvPr id="36" name="图片 35"/>
          <p:cNvPicPr>
            <a:picLocks noChangeAspect="1"/>
          </p:cNvPicPr>
          <p:nvPr/>
        </p:nvPicPr>
        <p:blipFill rotWithShape="1">
          <a:blip r:embed="rId2" cstate="print">
            <a:extLst>
              <a:ext uri="{28A0092B-C50C-407E-A947-70E740481C1C}">
                <a14:useLocalDpi xmlns:a14="http://schemas.microsoft.com/office/drawing/2010/main" val="0"/>
              </a:ext>
            </a:extLst>
          </a:blip>
          <a:srcRect l="12875" t="36837" r="22027" b="36471"/>
          <a:stretch>
            <a:fillRect/>
          </a:stretch>
        </p:blipFill>
        <p:spPr>
          <a:xfrm>
            <a:off x="9462542" y="2237444"/>
            <a:ext cx="1506353" cy="617664"/>
          </a:xfrm>
          <a:prstGeom prst="rect">
            <a:avLst/>
          </a:prstGeom>
        </p:spPr>
      </p:pic>
      <p:sp>
        <p:nvSpPr>
          <p:cNvPr id="37" name="矩形 36"/>
          <p:cNvSpPr/>
          <p:nvPr/>
        </p:nvSpPr>
        <p:spPr>
          <a:xfrm>
            <a:off x="730254" y="3234483"/>
            <a:ext cx="2282891" cy="2027030"/>
          </a:xfrm>
          <a:prstGeom prst="rect">
            <a:avLst/>
          </a:prstGeom>
        </p:spPr>
        <p:txBody>
          <a:bodyPr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38" name="矩形 37"/>
          <p:cNvSpPr/>
          <p:nvPr/>
        </p:nvSpPr>
        <p:spPr>
          <a:xfrm>
            <a:off x="3593815" y="3235836"/>
            <a:ext cx="2282891" cy="2027030"/>
          </a:xfrm>
          <a:prstGeom prst="rect">
            <a:avLst/>
          </a:prstGeom>
        </p:spPr>
        <p:txBody>
          <a:bodyPr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39" name="矩形 38"/>
          <p:cNvSpPr/>
          <p:nvPr/>
        </p:nvSpPr>
        <p:spPr>
          <a:xfrm>
            <a:off x="6457376" y="3237189"/>
            <a:ext cx="2282891" cy="2027030"/>
          </a:xfrm>
          <a:prstGeom prst="rect">
            <a:avLst/>
          </a:prstGeom>
        </p:spPr>
        <p:txBody>
          <a:bodyPr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40" name="矩形 39"/>
          <p:cNvSpPr/>
          <p:nvPr/>
        </p:nvSpPr>
        <p:spPr>
          <a:xfrm>
            <a:off x="9320937" y="3238542"/>
            <a:ext cx="2282891" cy="2027030"/>
          </a:xfrm>
          <a:prstGeom prst="rect">
            <a:avLst/>
          </a:prstGeom>
        </p:spPr>
        <p:txBody>
          <a:bodyPr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grpSp>
        <p:nvGrpSpPr>
          <p:cNvPr id="41" name="组合 40"/>
          <p:cNvGrpSpPr/>
          <p:nvPr/>
        </p:nvGrpSpPr>
        <p:grpSpPr>
          <a:xfrm>
            <a:off x="10992593" y="5969403"/>
            <a:ext cx="611235" cy="479098"/>
            <a:chOff x="6527239" y="5601038"/>
            <a:chExt cx="492088" cy="385707"/>
          </a:xfrm>
        </p:grpSpPr>
        <p:pic>
          <p:nvPicPr>
            <p:cNvPr id="42" name="Picture 2" descr="http://img.hb.aicdn.com/abdfbcaeedb85dbf45185b6c0c52f5633f3cfe2e60c0-CoRSc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4580" y="5601038"/>
              <a:ext cx="374479" cy="385707"/>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6527239" y="5601038"/>
              <a:ext cx="492088" cy="346894"/>
            </a:xfrm>
            <a:prstGeom prst="rect">
              <a:avLst/>
            </a:prstGeom>
            <a:noFill/>
          </p:spPr>
          <p:txBody>
            <a:bodyPr wrap="square" rtlCol="0">
              <a:spAutoFit/>
            </a:bodyPr>
            <a:lstStyle/>
            <a:p>
              <a:r>
                <a:rPr lang="zh-CN" altLang="en-US" sz="1100" dirty="0">
                  <a:solidFill>
                    <a:schemeClr val="bg1"/>
                  </a:solidFill>
                  <a:latin typeface="方正黑体简体" panose="02010601030101010101" pitchFamily="65" charset="-122"/>
                  <a:ea typeface="方正黑体简体" panose="02010601030101010101" pitchFamily="65" charset="-122"/>
                </a:rPr>
                <a:t>素雅</a:t>
              </a:r>
              <a:endParaRPr lang="en-US" altLang="zh-CN" sz="1100" dirty="0">
                <a:solidFill>
                  <a:schemeClr val="bg1"/>
                </a:solidFill>
                <a:latin typeface="方正黑体简体" panose="02010601030101010101" pitchFamily="65" charset="-122"/>
                <a:ea typeface="方正黑体简体" panose="02010601030101010101" pitchFamily="65" charset="-122"/>
              </a:endParaRPr>
            </a:p>
            <a:p>
              <a:r>
                <a:rPr lang="zh-CN" altLang="en-US" sz="1100" dirty="0">
                  <a:solidFill>
                    <a:schemeClr val="bg1"/>
                  </a:solidFill>
                  <a:latin typeface="方正黑体简体" panose="02010601030101010101" pitchFamily="65" charset="-122"/>
                  <a:ea typeface="方正黑体简体" panose="02010601030101010101" pitchFamily="65" charset="-122"/>
                </a:rPr>
                <a:t>古风</a:t>
              </a:r>
              <a:endParaRPr lang="zh-CN" altLang="en-US" sz="1100" dirty="0">
                <a:solidFill>
                  <a:schemeClr val="bg1"/>
                </a:solidFill>
                <a:latin typeface="方正黑体简体" panose="02010601030101010101" pitchFamily="65" charset="-122"/>
                <a:ea typeface="方正黑体简体" panose="02010601030101010101"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58" name="矩形 57"/>
          <p:cNvSpPr/>
          <p:nvPr/>
        </p:nvSpPr>
        <p:spPr>
          <a:xfrm>
            <a:off x="1614357" y="2012772"/>
            <a:ext cx="9523141" cy="959005"/>
          </a:xfrm>
          <a:prstGeom prst="rect">
            <a:avLst/>
          </a:prstGeom>
          <a:solidFill>
            <a:srgbClr val="796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59" name="矩形 58"/>
          <p:cNvSpPr/>
          <p:nvPr/>
        </p:nvSpPr>
        <p:spPr>
          <a:xfrm>
            <a:off x="1487136" y="2131350"/>
            <a:ext cx="9523141" cy="9590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60" name="组合 59"/>
          <p:cNvGrpSpPr/>
          <p:nvPr/>
        </p:nvGrpSpPr>
        <p:grpSpPr>
          <a:xfrm>
            <a:off x="751155" y="2536899"/>
            <a:ext cx="1471961" cy="122663"/>
            <a:chOff x="1929161" y="-1198756"/>
            <a:chExt cx="1471961" cy="122663"/>
          </a:xfrm>
        </p:grpSpPr>
        <p:sp>
          <p:nvSpPr>
            <p:cNvPr id="61" name="椭圆 60"/>
            <p:cNvSpPr/>
            <p:nvPr/>
          </p:nvSpPr>
          <p:spPr>
            <a:xfrm>
              <a:off x="3278459" y="-1198756"/>
              <a:ext cx="122663" cy="122663"/>
            </a:xfrm>
            <a:prstGeom prst="ellipse">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cxnSp>
          <p:nvCxnSpPr>
            <p:cNvPr id="62" name="直接连接符 61"/>
            <p:cNvCxnSpPr/>
            <p:nvPr/>
          </p:nvCxnSpPr>
          <p:spPr>
            <a:xfrm>
              <a:off x="1929161" y="-1137425"/>
              <a:ext cx="1349298" cy="1431"/>
            </a:xfrm>
            <a:prstGeom prst="line">
              <a:avLst/>
            </a:prstGeom>
            <a:ln>
              <a:solidFill>
                <a:srgbClr val="C59D63"/>
              </a:solidFill>
            </a:ln>
          </p:spPr>
          <p:style>
            <a:lnRef idx="1">
              <a:schemeClr val="accent1"/>
            </a:lnRef>
            <a:fillRef idx="0">
              <a:schemeClr val="accent1"/>
            </a:fillRef>
            <a:effectRef idx="0">
              <a:schemeClr val="accent1"/>
            </a:effectRef>
            <a:fontRef idx="minor">
              <a:schemeClr val="tx1"/>
            </a:fontRef>
          </p:style>
        </p:cxnSp>
      </p:grpSp>
      <p:sp>
        <p:nvSpPr>
          <p:cNvPr id="63" name="文本框 62"/>
          <p:cNvSpPr txBox="1"/>
          <p:nvPr/>
        </p:nvSpPr>
        <p:spPr>
          <a:xfrm>
            <a:off x="2448851" y="2336618"/>
            <a:ext cx="5630556" cy="523220"/>
          </a:xfrm>
          <a:prstGeom prst="rect">
            <a:avLst/>
          </a:prstGeom>
          <a:noFill/>
        </p:spPr>
        <p:txBody>
          <a:bodyPr wrap="square" rtlCol="0">
            <a:spAutoFit/>
          </a:bodyPr>
          <a:lstStyle/>
          <a:p>
            <a:r>
              <a:rPr lang="zh-CN" altLang="en-US" sz="2800" spc="200" dirty="0">
                <a:solidFill>
                  <a:schemeClr val="bg1"/>
                </a:solidFill>
                <a:latin typeface="方正黑体简体" panose="02010601030101010101" pitchFamily="65" charset="-122"/>
                <a:ea typeface="方正黑体简体" panose="02010601030101010101" pitchFamily="65" charset="-122"/>
              </a:rPr>
              <a:t>点击此处添加文本信息</a:t>
            </a:r>
            <a:endParaRPr lang="zh-CN" altLang="en-US" sz="2800" spc="200" dirty="0">
              <a:solidFill>
                <a:schemeClr val="bg1"/>
              </a:solidFill>
              <a:latin typeface="方正黑体简体" panose="02010601030101010101" pitchFamily="65" charset="-122"/>
              <a:ea typeface="方正黑体简体" panose="02010601030101010101" pitchFamily="65" charset="-122"/>
            </a:endParaRPr>
          </a:p>
        </p:txBody>
      </p:sp>
      <p:sp>
        <p:nvSpPr>
          <p:cNvPr id="64" name="矩形 63"/>
          <p:cNvSpPr/>
          <p:nvPr/>
        </p:nvSpPr>
        <p:spPr>
          <a:xfrm>
            <a:off x="1861017" y="3262806"/>
            <a:ext cx="8441365" cy="702949"/>
          </a:xfrm>
          <a:prstGeom prst="rect">
            <a:avLst/>
          </a:prstGeom>
        </p:spPr>
        <p:txBody>
          <a:bodyPr wrap="square">
            <a:spAutoFit/>
          </a:bodyPr>
          <a:lstStyle/>
          <a:p>
            <a:pPr>
              <a:lnSpc>
                <a:spcPct val="130000"/>
              </a:lnSpc>
            </a:pPr>
            <a:r>
              <a:rPr lang="zh-CN" altLang="en-US" sz="16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标题数字等都可以通过点击和重新输入进行更改顶部“开始”面板中可以对字体、字号、颜色、行距等进行修改。建议正文</a:t>
            </a:r>
            <a:r>
              <a:rPr lang="en-US" altLang="zh-CN" sz="1600" dirty="0">
                <a:solidFill>
                  <a:srgbClr val="D9D9D9"/>
                </a:solidFill>
                <a:latin typeface="方正黑体简体" panose="02010601030101010101" pitchFamily="65" charset="-122"/>
                <a:ea typeface="方正黑体简体" panose="02010601030101010101" pitchFamily="65" charset="-122"/>
              </a:rPr>
              <a:t>14</a:t>
            </a:r>
            <a:r>
              <a:rPr lang="zh-CN" altLang="en-US" sz="1600" dirty="0">
                <a:solidFill>
                  <a:srgbClr val="D9D9D9"/>
                </a:solidFill>
                <a:latin typeface="方正黑体简体" panose="02010601030101010101" pitchFamily="65" charset="-122"/>
                <a:ea typeface="方正黑体简体" panose="02010601030101010101" pitchFamily="65" charset="-122"/>
              </a:rPr>
              <a:t>号字，</a:t>
            </a:r>
            <a:r>
              <a:rPr lang="en-US" altLang="zh-CN" sz="1600" dirty="0">
                <a:solidFill>
                  <a:srgbClr val="D9D9D9"/>
                </a:solidFill>
                <a:latin typeface="方正黑体简体" panose="02010601030101010101" pitchFamily="65" charset="-122"/>
                <a:ea typeface="方正黑体简体" panose="02010601030101010101" pitchFamily="65" charset="-122"/>
              </a:rPr>
              <a:t>1.3</a:t>
            </a:r>
            <a:r>
              <a:rPr lang="zh-CN" altLang="en-US" sz="16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600" dirty="0">
              <a:solidFill>
                <a:srgbClr val="D9D9D9"/>
              </a:solidFill>
              <a:latin typeface="方正黑体简体" panose="02010601030101010101" pitchFamily="65" charset="-122"/>
              <a:ea typeface="方正黑体简体" panose="02010601030101010101" pitchFamily="65" charset="-122"/>
            </a:endParaRPr>
          </a:p>
        </p:txBody>
      </p:sp>
      <p:sp>
        <p:nvSpPr>
          <p:cNvPr id="65" name="矩形 64"/>
          <p:cNvSpPr/>
          <p:nvPr/>
        </p:nvSpPr>
        <p:spPr>
          <a:xfrm>
            <a:off x="1647968" y="4284009"/>
            <a:ext cx="9523141" cy="959005"/>
          </a:xfrm>
          <a:prstGeom prst="rect">
            <a:avLst/>
          </a:prstGeom>
          <a:solidFill>
            <a:srgbClr val="796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66" name="矩形 65"/>
          <p:cNvSpPr/>
          <p:nvPr/>
        </p:nvSpPr>
        <p:spPr>
          <a:xfrm>
            <a:off x="1520747" y="4402587"/>
            <a:ext cx="9523141" cy="9590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67" name="组合 66"/>
          <p:cNvGrpSpPr/>
          <p:nvPr/>
        </p:nvGrpSpPr>
        <p:grpSpPr>
          <a:xfrm>
            <a:off x="784766" y="4808136"/>
            <a:ext cx="1471961" cy="122663"/>
            <a:chOff x="1929161" y="-1198756"/>
            <a:chExt cx="1471961" cy="122663"/>
          </a:xfrm>
        </p:grpSpPr>
        <p:sp>
          <p:nvSpPr>
            <p:cNvPr id="68" name="椭圆 67"/>
            <p:cNvSpPr/>
            <p:nvPr/>
          </p:nvSpPr>
          <p:spPr>
            <a:xfrm>
              <a:off x="3278459" y="-1198756"/>
              <a:ext cx="122663" cy="122663"/>
            </a:xfrm>
            <a:prstGeom prst="ellipse">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cxnSp>
          <p:nvCxnSpPr>
            <p:cNvPr id="69" name="直接连接符 68"/>
            <p:cNvCxnSpPr/>
            <p:nvPr/>
          </p:nvCxnSpPr>
          <p:spPr>
            <a:xfrm>
              <a:off x="1929161" y="-1137425"/>
              <a:ext cx="1349298" cy="1431"/>
            </a:xfrm>
            <a:prstGeom prst="line">
              <a:avLst/>
            </a:prstGeom>
            <a:ln>
              <a:solidFill>
                <a:srgbClr val="C59D63"/>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2482462" y="4607855"/>
            <a:ext cx="5630556" cy="523220"/>
          </a:xfrm>
          <a:prstGeom prst="rect">
            <a:avLst/>
          </a:prstGeom>
          <a:noFill/>
        </p:spPr>
        <p:txBody>
          <a:bodyPr wrap="square" rtlCol="0">
            <a:spAutoFit/>
          </a:bodyPr>
          <a:lstStyle/>
          <a:p>
            <a:r>
              <a:rPr lang="zh-CN" altLang="en-US" sz="2800" spc="200" dirty="0">
                <a:solidFill>
                  <a:schemeClr val="bg1"/>
                </a:solidFill>
                <a:latin typeface="方正黑体简体" panose="02010601030101010101" pitchFamily="65" charset="-122"/>
                <a:ea typeface="方正黑体简体" panose="02010601030101010101" pitchFamily="65" charset="-122"/>
              </a:rPr>
              <a:t>点击此处添加文本信息</a:t>
            </a:r>
            <a:endParaRPr lang="zh-CN" altLang="en-US" sz="2800" spc="200" dirty="0">
              <a:solidFill>
                <a:schemeClr val="bg1"/>
              </a:solidFill>
              <a:latin typeface="方正黑体简体" panose="02010601030101010101" pitchFamily="65" charset="-122"/>
              <a:ea typeface="方正黑体简体" panose="02010601030101010101" pitchFamily="65" charset="-122"/>
            </a:endParaRPr>
          </a:p>
        </p:txBody>
      </p:sp>
      <p:sp>
        <p:nvSpPr>
          <p:cNvPr id="71" name="矩形 70"/>
          <p:cNvSpPr/>
          <p:nvPr/>
        </p:nvSpPr>
        <p:spPr>
          <a:xfrm>
            <a:off x="1894628" y="5534043"/>
            <a:ext cx="8441365" cy="702949"/>
          </a:xfrm>
          <a:prstGeom prst="rect">
            <a:avLst/>
          </a:prstGeom>
        </p:spPr>
        <p:txBody>
          <a:bodyPr wrap="square">
            <a:spAutoFit/>
          </a:bodyPr>
          <a:lstStyle/>
          <a:p>
            <a:pPr>
              <a:lnSpc>
                <a:spcPct val="130000"/>
              </a:lnSpc>
            </a:pPr>
            <a:r>
              <a:rPr lang="zh-CN" altLang="en-US" sz="16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标题数字等都可以通过点击和重新输入进行更改顶部“开始”面板中可以对字体、字号、颜色、行距等进行修改。建议正文</a:t>
            </a:r>
            <a:r>
              <a:rPr lang="en-US" altLang="zh-CN" sz="1600" dirty="0">
                <a:solidFill>
                  <a:srgbClr val="D9D9D9"/>
                </a:solidFill>
                <a:latin typeface="方正黑体简体" panose="02010601030101010101" pitchFamily="65" charset="-122"/>
                <a:ea typeface="方正黑体简体" panose="02010601030101010101" pitchFamily="65" charset="-122"/>
              </a:rPr>
              <a:t>14</a:t>
            </a:r>
            <a:r>
              <a:rPr lang="zh-CN" altLang="en-US" sz="1600" dirty="0">
                <a:solidFill>
                  <a:srgbClr val="D9D9D9"/>
                </a:solidFill>
                <a:latin typeface="方正黑体简体" panose="02010601030101010101" pitchFamily="65" charset="-122"/>
                <a:ea typeface="方正黑体简体" panose="02010601030101010101" pitchFamily="65" charset="-122"/>
              </a:rPr>
              <a:t>号字，</a:t>
            </a:r>
            <a:r>
              <a:rPr lang="en-US" altLang="zh-CN" sz="1600" dirty="0">
                <a:solidFill>
                  <a:srgbClr val="D9D9D9"/>
                </a:solidFill>
                <a:latin typeface="方正黑体简体" panose="02010601030101010101" pitchFamily="65" charset="-122"/>
                <a:ea typeface="方正黑体简体" panose="02010601030101010101" pitchFamily="65" charset="-122"/>
              </a:rPr>
              <a:t>1.3</a:t>
            </a:r>
            <a:r>
              <a:rPr lang="zh-CN" altLang="en-US" sz="16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600" dirty="0">
              <a:solidFill>
                <a:srgbClr val="D9D9D9"/>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6" name="矩形 5"/>
          <p:cNvSpPr/>
          <p:nvPr/>
        </p:nvSpPr>
        <p:spPr>
          <a:xfrm>
            <a:off x="2362462" y="5064091"/>
            <a:ext cx="7768452" cy="626646"/>
          </a:xfrm>
          <a:prstGeom prst="rect">
            <a:avLst/>
          </a:prstGeom>
        </p:spPr>
        <p:txBody>
          <a:bodyPr wrap="square">
            <a:spAutoFit/>
          </a:bodyPr>
          <a:lstStyle/>
          <a:p>
            <a:pPr algn="ctr">
              <a:lnSpc>
                <a:spcPct val="130000"/>
              </a:lnSpc>
            </a:pP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a:t>
            </a:r>
            <a:endParaRPr kumimoji="1"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7" name="文本框 6"/>
          <p:cNvSpPr txBox="1"/>
          <p:nvPr/>
        </p:nvSpPr>
        <p:spPr>
          <a:xfrm>
            <a:off x="3527601" y="4599108"/>
            <a:ext cx="5136798" cy="307777"/>
          </a:xfrm>
          <a:prstGeom prst="rect">
            <a:avLst/>
          </a:prstGeom>
          <a:noFill/>
          <a:ln>
            <a:noFill/>
          </a:ln>
        </p:spPr>
        <p:txBody>
          <a:bodyPr wrap="square" rtlCol="0">
            <a:spAutoFit/>
          </a:bodyPr>
          <a:lstStyle/>
          <a:p>
            <a:pPr algn="dist"/>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8" name="文本框 7"/>
          <p:cNvSpPr txBox="1"/>
          <p:nvPr/>
        </p:nvSpPr>
        <p:spPr>
          <a:xfrm>
            <a:off x="1969284" y="1869013"/>
            <a:ext cx="1209675" cy="1107996"/>
          </a:xfrm>
          <a:prstGeom prst="rect">
            <a:avLst/>
          </a:prstGeom>
          <a:noFill/>
        </p:spPr>
        <p:txBody>
          <a:bodyPr wrap="square" rtlCol="0">
            <a:spAutoFit/>
          </a:bodyPr>
          <a:lstStyle/>
          <a:p>
            <a:r>
              <a:rPr lang="zh-CN" altLang="en-US" sz="6600" dirty="0">
                <a:solidFill>
                  <a:srgbClr val="B99124"/>
                </a:solidFill>
                <a:latin typeface="方正黑体简体" panose="02010601030101010101" pitchFamily="65" charset="-122"/>
                <a:ea typeface="方正黑体简体" panose="02010601030101010101" pitchFamily="65" charset="-122"/>
              </a:rPr>
              <a:t>叁</a:t>
            </a:r>
            <a:endParaRPr lang="zh-CN" altLang="en-US" sz="6600" dirty="0">
              <a:solidFill>
                <a:srgbClr val="B99124"/>
              </a:solidFill>
              <a:latin typeface="方正黑体简体" panose="02010601030101010101" pitchFamily="65" charset="-122"/>
              <a:ea typeface="方正黑体简体" panose="02010601030101010101" pitchFamily="65" charset="-122"/>
            </a:endParaRPr>
          </a:p>
        </p:txBody>
      </p:sp>
      <p:grpSp>
        <p:nvGrpSpPr>
          <p:cNvPr id="9" name="组合 8"/>
          <p:cNvGrpSpPr/>
          <p:nvPr/>
        </p:nvGrpSpPr>
        <p:grpSpPr>
          <a:xfrm>
            <a:off x="2749839" y="1865995"/>
            <a:ext cx="133350" cy="133350"/>
            <a:chOff x="3990975" y="476250"/>
            <a:chExt cx="200025" cy="200025"/>
          </a:xfrm>
          <a:solidFill>
            <a:schemeClr val="bg1">
              <a:alpha val="26000"/>
            </a:schemeClr>
          </a:solidFill>
        </p:grpSpPr>
        <p:sp>
          <p:nvSpPr>
            <p:cNvPr id="10" name="椭圆 9"/>
            <p:cNvSpPr/>
            <p:nvPr/>
          </p:nvSpPr>
          <p:spPr>
            <a:xfrm>
              <a:off x="4038600" y="523875"/>
              <a:ext cx="104775" cy="10477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1" name="椭圆 10"/>
            <p:cNvSpPr/>
            <p:nvPr/>
          </p:nvSpPr>
          <p:spPr>
            <a:xfrm>
              <a:off x="3990975" y="476250"/>
              <a:ext cx="200025" cy="20002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cxnSp>
        <p:nvCxnSpPr>
          <p:cNvPr id="12" name="直接连接符 11"/>
          <p:cNvCxnSpPr/>
          <p:nvPr/>
        </p:nvCxnSpPr>
        <p:spPr>
          <a:xfrm>
            <a:off x="2528095" y="1084487"/>
            <a:ext cx="1" cy="2659192"/>
          </a:xfrm>
          <a:prstGeom prst="line">
            <a:avLst/>
          </a:prstGeom>
          <a:ln>
            <a:solidFill>
              <a:srgbClr val="B99124">
                <a:alpha val="40000"/>
              </a:srgbClr>
            </a:solidFill>
          </a:ln>
        </p:spPr>
        <p:style>
          <a:lnRef idx="1">
            <a:schemeClr val="accent1"/>
          </a:lnRef>
          <a:fillRef idx="0">
            <a:schemeClr val="accent1"/>
          </a:fillRef>
          <a:effectRef idx="0">
            <a:schemeClr val="accent1"/>
          </a:effectRef>
          <a:fontRef idx="minor">
            <a:schemeClr val="tx1"/>
          </a:fontRef>
        </p:style>
      </p:cxnSp>
      <p:sp>
        <p:nvSpPr>
          <p:cNvPr id="13" name="等腰三角形 12"/>
          <p:cNvSpPr/>
          <p:nvPr/>
        </p:nvSpPr>
        <p:spPr>
          <a:xfrm flipH="1">
            <a:off x="2486674" y="1420427"/>
            <a:ext cx="82842" cy="71416"/>
          </a:xfrm>
          <a:prstGeom prst="triangle">
            <a:avLst/>
          </a:prstGeom>
          <a:solidFill>
            <a:schemeClr val="bg1">
              <a:alpha val="26000"/>
            </a:schemeClr>
          </a:solid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14" name="组合 13"/>
          <p:cNvGrpSpPr/>
          <p:nvPr/>
        </p:nvGrpSpPr>
        <p:grpSpPr>
          <a:xfrm flipH="1">
            <a:off x="2489615" y="3336323"/>
            <a:ext cx="76960" cy="76960"/>
            <a:chOff x="3990975" y="476250"/>
            <a:chExt cx="200025" cy="200025"/>
          </a:xfrm>
          <a:solidFill>
            <a:schemeClr val="bg1">
              <a:alpha val="26000"/>
            </a:schemeClr>
          </a:solidFill>
        </p:grpSpPr>
        <p:sp>
          <p:nvSpPr>
            <p:cNvPr id="15" name="椭圆 14"/>
            <p:cNvSpPr/>
            <p:nvPr/>
          </p:nvSpPr>
          <p:spPr>
            <a:xfrm>
              <a:off x="4038600" y="523875"/>
              <a:ext cx="104775" cy="10477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6" name="椭圆 15"/>
            <p:cNvSpPr/>
            <p:nvPr/>
          </p:nvSpPr>
          <p:spPr>
            <a:xfrm>
              <a:off x="3990975" y="476250"/>
              <a:ext cx="200025" cy="20002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sp>
        <p:nvSpPr>
          <p:cNvPr id="17" name="文本框 16"/>
          <p:cNvSpPr txBox="1"/>
          <p:nvPr/>
        </p:nvSpPr>
        <p:spPr>
          <a:xfrm>
            <a:off x="4953945" y="3967214"/>
            <a:ext cx="4533602" cy="581954"/>
          </a:xfrm>
          <a:prstGeom prst="rect">
            <a:avLst/>
          </a:prstGeom>
          <a:noFill/>
        </p:spPr>
        <p:txBody>
          <a:bodyPr wrap="square" rtlCol="0">
            <a:spAutoFit/>
          </a:bodyPr>
          <a:lstStyle>
            <a:defPPr>
              <a:defRPr lang="zh-CN"/>
            </a:defPPr>
            <a:lvl1pPr>
              <a:lnSpc>
                <a:spcPct val="120000"/>
              </a:lnSpc>
              <a:defRPr sz="20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800" dirty="0">
                <a:ea typeface="方正黑体简体" panose="02010601030101010101" pitchFamily="65" charset="-122"/>
              </a:rPr>
              <a:t>成功项目展示</a:t>
            </a:r>
            <a:endParaRPr lang="zh-CN" altLang="en-US" sz="2800" dirty="0">
              <a:ea typeface="方正黑体简体" panose="02010601030101010101" pitchFamily="65" charset="-122"/>
            </a:endParaRPr>
          </a:p>
        </p:txBody>
      </p:sp>
      <p:pic>
        <p:nvPicPr>
          <p:cNvPr id="5" name="图片 4" descr="预览图_千图网_编号32701967"/>
          <p:cNvPicPr>
            <a:picLocks noChangeAspect="1"/>
          </p:cNvPicPr>
          <p:nvPr/>
        </p:nvPicPr>
        <p:blipFill>
          <a:blip r:embed="rId1"/>
          <a:stretch>
            <a:fillRect/>
          </a:stretch>
        </p:blipFill>
        <p:spPr>
          <a:xfrm>
            <a:off x="4439920" y="655320"/>
            <a:ext cx="3312160" cy="331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pSp>
        <p:nvGrpSpPr>
          <p:cNvPr id="9" name="组合 8"/>
          <p:cNvGrpSpPr/>
          <p:nvPr/>
        </p:nvGrpSpPr>
        <p:grpSpPr>
          <a:xfrm>
            <a:off x="2058930" y="2564229"/>
            <a:ext cx="3992341" cy="101514"/>
            <a:chOff x="5276335" y="1828799"/>
            <a:chExt cx="4572001" cy="444844"/>
          </a:xfrm>
          <a:solidFill>
            <a:schemeClr val="bg1">
              <a:lumMod val="75000"/>
            </a:schemeClr>
          </a:solidFill>
          <a:effectLst/>
        </p:grpSpPr>
        <p:sp>
          <p:nvSpPr>
            <p:cNvPr id="11" name="矩形 10"/>
            <p:cNvSpPr/>
            <p:nvPr/>
          </p:nvSpPr>
          <p:spPr>
            <a:xfrm>
              <a:off x="5276335" y="1828800"/>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12" name="椭圆 11"/>
            <p:cNvSpPr/>
            <p:nvPr/>
          </p:nvSpPr>
          <p:spPr>
            <a:xfrm>
              <a:off x="9403492"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13" name="组合 12"/>
          <p:cNvGrpSpPr/>
          <p:nvPr/>
        </p:nvGrpSpPr>
        <p:grpSpPr>
          <a:xfrm>
            <a:off x="2331698" y="3524350"/>
            <a:ext cx="3719573" cy="101514"/>
            <a:chOff x="5641332" y="2496063"/>
            <a:chExt cx="4572001" cy="444844"/>
          </a:xfrm>
          <a:solidFill>
            <a:schemeClr val="bg1">
              <a:lumMod val="75000"/>
            </a:schemeClr>
          </a:solidFill>
          <a:effectLst/>
        </p:grpSpPr>
        <p:sp>
          <p:nvSpPr>
            <p:cNvPr id="14" name="矩形 13"/>
            <p:cNvSpPr/>
            <p:nvPr/>
          </p:nvSpPr>
          <p:spPr>
            <a:xfrm>
              <a:off x="5641332" y="2496064"/>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15" name="椭圆 14"/>
            <p:cNvSpPr/>
            <p:nvPr/>
          </p:nvSpPr>
          <p:spPr>
            <a:xfrm>
              <a:off x="9768489" y="2496063"/>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16" name="组合 15"/>
          <p:cNvGrpSpPr/>
          <p:nvPr/>
        </p:nvGrpSpPr>
        <p:grpSpPr>
          <a:xfrm>
            <a:off x="2331698" y="5574602"/>
            <a:ext cx="3719573" cy="101514"/>
            <a:chOff x="5641332" y="3663776"/>
            <a:chExt cx="4572001" cy="444844"/>
          </a:xfrm>
          <a:solidFill>
            <a:schemeClr val="bg1">
              <a:lumMod val="75000"/>
            </a:schemeClr>
          </a:solidFill>
          <a:effectLst/>
        </p:grpSpPr>
        <p:sp>
          <p:nvSpPr>
            <p:cNvPr id="17" name="矩形 16"/>
            <p:cNvSpPr/>
            <p:nvPr/>
          </p:nvSpPr>
          <p:spPr>
            <a:xfrm>
              <a:off x="5641332" y="3663777"/>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18" name="椭圆 17"/>
            <p:cNvSpPr/>
            <p:nvPr/>
          </p:nvSpPr>
          <p:spPr>
            <a:xfrm>
              <a:off x="9768489" y="3663776"/>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19" name="组合 18"/>
          <p:cNvGrpSpPr/>
          <p:nvPr/>
        </p:nvGrpSpPr>
        <p:grpSpPr>
          <a:xfrm>
            <a:off x="2634541" y="4542353"/>
            <a:ext cx="3416730" cy="101514"/>
            <a:chOff x="6046573" y="3052117"/>
            <a:chExt cx="4572001" cy="444844"/>
          </a:xfrm>
          <a:solidFill>
            <a:schemeClr val="bg1">
              <a:lumMod val="75000"/>
            </a:schemeClr>
          </a:solidFill>
          <a:effectLst/>
        </p:grpSpPr>
        <p:sp>
          <p:nvSpPr>
            <p:cNvPr id="20" name="矩形 19"/>
            <p:cNvSpPr/>
            <p:nvPr/>
          </p:nvSpPr>
          <p:spPr>
            <a:xfrm>
              <a:off x="6046573" y="3052118"/>
              <a:ext cx="4349579"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21" name="椭圆 20"/>
            <p:cNvSpPr/>
            <p:nvPr/>
          </p:nvSpPr>
          <p:spPr>
            <a:xfrm>
              <a:off x="10173730" y="3052117"/>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22" name="组合 21"/>
          <p:cNvGrpSpPr/>
          <p:nvPr/>
        </p:nvGrpSpPr>
        <p:grpSpPr>
          <a:xfrm>
            <a:off x="1167844" y="2564229"/>
            <a:ext cx="3416730" cy="101514"/>
            <a:chOff x="5276335" y="1828799"/>
            <a:chExt cx="4572001" cy="444844"/>
          </a:xfrm>
          <a:solidFill>
            <a:srgbClr val="DA887D"/>
          </a:solidFill>
          <a:effectLst/>
        </p:grpSpPr>
        <p:sp>
          <p:nvSpPr>
            <p:cNvPr id="23" name="矩形 22"/>
            <p:cNvSpPr/>
            <p:nvPr/>
          </p:nvSpPr>
          <p:spPr>
            <a:xfrm>
              <a:off x="5276335" y="1828800"/>
              <a:ext cx="4349579" cy="444843"/>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24" name="椭圆 23"/>
            <p:cNvSpPr/>
            <p:nvPr/>
          </p:nvSpPr>
          <p:spPr>
            <a:xfrm>
              <a:off x="9403492"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25" name="组合 24"/>
          <p:cNvGrpSpPr/>
          <p:nvPr/>
        </p:nvGrpSpPr>
        <p:grpSpPr>
          <a:xfrm>
            <a:off x="1186272" y="3524349"/>
            <a:ext cx="2872757" cy="101514"/>
            <a:chOff x="5276335" y="1828799"/>
            <a:chExt cx="3844099" cy="444844"/>
          </a:xfrm>
          <a:solidFill>
            <a:srgbClr val="C59D63"/>
          </a:solidFill>
          <a:effectLst/>
        </p:grpSpPr>
        <p:sp>
          <p:nvSpPr>
            <p:cNvPr id="2" name="矩形 1"/>
            <p:cNvSpPr/>
            <p:nvPr/>
          </p:nvSpPr>
          <p:spPr>
            <a:xfrm>
              <a:off x="5276335" y="1830197"/>
              <a:ext cx="3621678" cy="4434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3" name="椭圆 2"/>
            <p:cNvSpPr/>
            <p:nvPr/>
          </p:nvSpPr>
          <p:spPr>
            <a:xfrm>
              <a:off x="8675590"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4" name="组合 3"/>
          <p:cNvGrpSpPr/>
          <p:nvPr/>
        </p:nvGrpSpPr>
        <p:grpSpPr>
          <a:xfrm>
            <a:off x="1193020" y="4553864"/>
            <a:ext cx="4509272" cy="101514"/>
            <a:chOff x="5276335" y="1828799"/>
            <a:chExt cx="6033955" cy="444844"/>
          </a:xfrm>
          <a:solidFill>
            <a:srgbClr val="C59D63"/>
          </a:solidFill>
          <a:effectLst/>
        </p:grpSpPr>
        <p:sp>
          <p:nvSpPr>
            <p:cNvPr id="5" name="矩形 4"/>
            <p:cNvSpPr/>
            <p:nvPr/>
          </p:nvSpPr>
          <p:spPr>
            <a:xfrm>
              <a:off x="5276335" y="1828800"/>
              <a:ext cx="5833665" cy="4448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10" name="椭圆 9"/>
            <p:cNvSpPr/>
            <p:nvPr/>
          </p:nvSpPr>
          <p:spPr>
            <a:xfrm>
              <a:off x="10865446" y="1828799"/>
              <a:ext cx="444844" cy="4448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grpSp>
        <p:nvGrpSpPr>
          <p:cNvPr id="34" name="组合 33"/>
          <p:cNvGrpSpPr/>
          <p:nvPr/>
        </p:nvGrpSpPr>
        <p:grpSpPr>
          <a:xfrm>
            <a:off x="1193019" y="5580886"/>
            <a:ext cx="2179796" cy="104347"/>
            <a:chOff x="5276335" y="1828734"/>
            <a:chExt cx="2916833" cy="436935"/>
          </a:xfrm>
          <a:solidFill>
            <a:srgbClr val="C59D63"/>
          </a:solidFill>
          <a:effectLst/>
        </p:grpSpPr>
        <p:sp>
          <p:nvSpPr>
            <p:cNvPr id="35" name="矩形 34"/>
            <p:cNvSpPr/>
            <p:nvPr/>
          </p:nvSpPr>
          <p:spPr>
            <a:xfrm>
              <a:off x="5276335" y="1828734"/>
              <a:ext cx="2682498" cy="4351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sp>
          <p:nvSpPr>
            <p:cNvPr id="36" name="椭圆 35"/>
            <p:cNvSpPr/>
            <p:nvPr/>
          </p:nvSpPr>
          <p:spPr>
            <a:xfrm>
              <a:off x="7756295" y="1828797"/>
              <a:ext cx="436873" cy="43687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黑体简体" panose="02010601030101010101" pitchFamily="65" charset="-122"/>
                <a:ea typeface="方正黑体简体" panose="02010601030101010101" pitchFamily="65" charset="-122"/>
              </a:endParaRPr>
            </a:p>
          </p:txBody>
        </p:sp>
      </p:grpSp>
      <p:sp>
        <p:nvSpPr>
          <p:cNvPr id="37" name="矩形 36"/>
          <p:cNvSpPr/>
          <p:nvPr/>
        </p:nvSpPr>
        <p:spPr>
          <a:xfrm>
            <a:off x="1066483" y="1982555"/>
            <a:ext cx="1097280" cy="368300"/>
          </a:xfrm>
          <a:prstGeom prst="rect">
            <a:avLst/>
          </a:prstGeom>
        </p:spPr>
        <p:txBody>
          <a:bodyPr wrap="none">
            <a:spAutoFit/>
          </a:bodyPr>
          <a:lstStyle/>
          <a:p>
            <a:pPr algn="l" eaLnBrk="1" hangingPunct="1"/>
            <a:r>
              <a:rPr lang="zh-CN" altLang="en-US" dirty="0">
                <a:solidFill>
                  <a:schemeClr val="bg1"/>
                </a:solidFill>
                <a:latin typeface="方正黑体简体" panose="02010601030101010101" pitchFamily="65" charset="-122"/>
                <a:ea typeface="方正黑体简体" panose="02010601030101010101" pitchFamily="65" charset="-122"/>
                <a:sym typeface="+mn-ea"/>
              </a:rPr>
              <a:t>您的标题</a:t>
            </a:r>
            <a:endParaRPr lang="zh-CN" altLang="en-US"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38" name="矩形 37"/>
          <p:cNvSpPr/>
          <p:nvPr/>
        </p:nvSpPr>
        <p:spPr>
          <a:xfrm>
            <a:off x="1094906" y="3018517"/>
            <a:ext cx="1097280" cy="368300"/>
          </a:xfrm>
          <a:prstGeom prst="rect">
            <a:avLst/>
          </a:prstGeom>
        </p:spPr>
        <p:txBody>
          <a:bodyPr wrap="none">
            <a:spAutoFit/>
          </a:bodyPr>
          <a:lstStyle/>
          <a:p>
            <a:pPr algn="l" eaLnBrk="1" hangingPunct="1"/>
            <a:r>
              <a:rPr lang="zh-CN" altLang="en-US" dirty="0">
                <a:solidFill>
                  <a:schemeClr val="bg1"/>
                </a:solidFill>
                <a:latin typeface="方正黑体简体" panose="02010601030101010101" pitchFamily="65" charset="-122"/>
                <a:ea typeface="方正黑体简体" panose="02010601030101010101" pitchFamily="65" charset="-122"/>
                <a:sym typeface="+mn-ea"/>
              </a:rPr>
              <a:t>您的标题</a:t>
            </a:r>
            <a:endParaRPr lang="zh-CN" altLang="en-US"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39" name="矩形 38"/>
          <p:cNvSpPr/>
          <p:nvPr/>
        </p:nvSpPr>
        <p:spPr>
          <a:xfrm>
            <a:off x="1066483" y="4054479"/>
            <a:ext cx="1097280" cy="368300"/>
          </a:xfrm>
          <a:prstGeom prst="rect">
            <a:avLst/>
          </a:prstGeom>
        </p:spPr>
        <p:txBody>
          <a:bodyPr wrap="none">
            <a:spAutoFit/>
          </a:bodyPr>
          <a:lstStyle/>
          <a:p>
            <a:pPr algn="l" eaLnBrk="1" hangingPunct="1"/>
            <a:r>
              <a:rPr lang="zh-CN" altLang="en-US" dirty="0">
                <a:solidFill>
                  <a:schemeClr val="bg1"/>
                </a:solidFill>
                <a:latin typeface="方正黑体简体" panose="02010601030101010101" pitchFamily="65" charset="-122"/>
                <a:ea typeface="方正黑体简体" panose="02010601030101010101" pitchFamily="65" charset="-122"/>
                <a:sym typeface="+mn-ea"/>
              </a:rPr>
              <a:t>您的标题</a:t>
            </a:r>
            <a:endParaRPr lang="zh-CN" altLang="en-US"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40" name="矩形 39"/>
          <p:cNvSpPr/>
          <p:nvPr/>
        </p:nvSpPr>
        <p:spPr>
          <a:xfrm>
            <a:off x="1066483" y="5090440"/>
            <a:ext cx="1097280" cy="368300"/>
          </a:xfrm>
          <a:prstGeom prst="rect">
            <a:avLst/>
          </a:prstGeom>
        </p:spPr>
        <p:txBody>
          <a:bodyPr wrap="none">
            <a:spAutoFit/>
          </a:bodyPr>
          <a:lstStyle/>
          <a:p>
            <a:pPr algn="l" eaLnBrk="1" hangingPunct="1"/>
            <a:r>
              <a:rPr lang="zh-CN" altLang="en-US" dirty="0">
                <a:solidFill>
                  <a:schemeClr val="bg1"/>
                </a:solidFill>
                <a:latin typeface="方正黑体简体" panose="02010601030101010101" pitchFamily="65" charset="-122"/>
                <a:ea typeface="方正黑体简体" panose="02010601030101010101" pitchFamily="65" charset="-122"/>
                <a:sym typeface="+mn-ea"/>
              </a:rPr>
              <a:t>您的标题</a:t>
            </a:r>
            <a:endParaRPr lang="zh-CN" altLang="en-US"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41" name="文本框 40"/>
          <p:cNvSpPr txBox="1"/>
          <p:nvPr/>
        </p:nvSpPr>
        <p:spPr>
          <a:xfrm>
            <a:off x="6153874" y="2189325"/>
            <a:ext cx="856325" cy="646331"/>
          </a:xfrm>
          <a:prstGeom prst="rect">
            <a:avLst/>
          </a:prstGeom>
          <a:noFill/>
        </p:spPr>
        <p:txBody>
          <a:bodyPr wrap="none" rtlCol="0">
            <a:spAutoFit/>
          </a:bodyPr>
          <a:lstStyle/>
          <a:p>
            <a:r>
              <a:rPr lang="en-US" altLang="zh-CN" sz="3600" dirty="0">
                <a:solidFill>
                  <a:schemeClr val="bg1"/>
                </a:solidFill>
                <a:latin typeface="方正黑体简体" panose="02010601030101010101" pitchFamily="65" charset="-122"/>
                <a:ea typeface="方正黑体简体" panose="02010601030101010101" pitchFamily="65" charset="-122"/>
              </a:rPr>
              <a:t>59</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en-US" altLang="zh-CN" sz="1400" dirty="0">
              <a:solidFill>
                <a:schemeClr val="bg1"/>
              </a:solidFill>
              <a:latin typeface="方正黑体简体" panose="02010601030101010101" pitchFamily="65" charset="-122"/>
              <a:ea typeface="方正黑体简体" panose="02010601030101010101" pitchFamily="65" charset="-122"/>
            </a:endParaRPr>
          </a:p>
        </p:txBody>
      </p:sp>
      <p:sp>
        <p:nvSpPr>
          <p:cNvPr id="42" name="文本框 41"/>
          <p:cNvSpPr txBox="1"/>
          <p:nvPr/>
        </p:nvSpPr>
        <p:spPr>
          <a:xfrm>
            <a:off x="6153874" y="3198747"/>
            <a:ext cx="856325" cy="646331"/>
          </a:xfrm>
          <a:prstGeom prst="rect">
            <a:avLst/>
          </a:prstGeom>
          <a:noFill/>
        </p:spPr>
        <p:txBody>
          <a:bodyPr wrap="none" rtlCol="0">
            <a:spAutoFit/>
          </a:bodyPr>
          <a:lstStyle/>
          <a:p>
            <a:r>
              <a:rPr lang="en-US" altLang="zh-CN" sz="3600" dirty="0">
                <a:solidFill>
                  <a:schemeClr val="bg1"/>
                </a:solidFill>
                <a:latin typeface="方正黑体简体" panose="02010601030101010101" pitchFamily="65" charset="-122"/>
                <a:ea typeface="方正黑体简体" panose="02010601030101010101" pitchFamily="65" charset="-122"/>
              </a:rPr>
              <a:t>49</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en-US" altLang="zh-CN" sz="1400" dirty="0">
              <a:solidFill>
                <a:schemeClr val="bg1"/>
              </a:solidFill>
              <a:latin typeface="方正黑体简体" panose="02010601030101010101" pitchFamily="65" charset="-122"/>
              <a:ea typeface="方正黑体简体" panose="02010601030101010101" pitchFamily="65" charset="-122"/>
            </a:endParaRPr>
          </a:p>
        </p:txBody>
      </p:sp>
      <p:sp>
        <p:nvSpPr>
          <p:cNvPr id="43" name="文本框 42"/>
          <p:cNvSpPr txBox="1"/>
          <p:nvPr/>
        </p:nvSpPr>
        <p:spPr>
          <a:xfrm>
            <a:off x="6153874" y="4232333"/>
            <a:ext cx="856325" cy="646331"/>
          </a:xfrm>
          <a:prstGeom prst="rect">
            <a:avLst/>
          </a:prstGeom>
          <a:noFill/>
        </p:spPr>
        <p:txBody>
          <a:bodyPr wrap="none" rtlCol="0">
            <a:spAutoFit/>
          </a:bodyPr>
          <a:lstStyle/>
          <a:p>
            <a:r>
              <a:rPr lang="en-US" altLang="zh-CN" sz="3600" dirty="0">
                <a:solidFill>
                  <a:schemeClr val="bg1"/>
                </a:solidFill>
                <a:latin typeface="方正黑体简体" panose="02010601030101010101" pitchFamily="65" charset="-122"/>
                <a:ea typeface="方正黑体简体" panose="02010601030101010101" pitchFamily="65" charset="-122"/>
              </a:rPr>
              <a:t>99</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en-US" altLang="zh-CN" sz="1400" dirty="0">
              <a:solidFill>
                <a:schemeClr val="bg1"/>
              </a:solidFill>
              <a:latin typeface="方正黑体简体" panose="02010601030101010101" pitchFamily="65" charset="-122"/>
              <a:ea typeface="方正黑体简体" panose="02010601030101010101" pitchFamily="65" charset="-122"/>
            </a:endParaRPr>
          </a:p>
        </p:txBody>
      </p:sp>
      <p:sp>
        <p:nvSpPr>
          <p:cNvPr id="44" name="文本框 43"/>
          <p:cNvSpPr txBox="1"/>
          <p:nvPr/>
        </p:nvSpPr>
        <p:spPr>
          <a:xfrm>
            <a:off x="6153874" y="5249000"/>
            <a:ext cx="856325" cy="646331"/>
          </a:xfrm>
          <a:prstGeom prst="rect">
            <a:avLst/>
          </a:prstGeom>
          <a:noFill/>
        </p:spPr>
        <p:txBody>
          <a:bodyPr wrap="none" rtlCol="0">
            <a:spAutoFit/>
          </a:bodyPr>
          <a:lstStyle/>
          <a:p>
            <a:r>
              <a:rPr lang="en-US" altLang="zh-CN" sz="3600" dirty="0">
                <a:solidFill>
                  <a:schemeClr val="bg1"/>
                </a:solidFill>
                <a:latin typeface="方正黑体简体" panose="02010601030101010101" pitchFamily="65" charset="-122"/>
                <a:ea typeface="方正黑体简体" panose="02010601030101010101" pitchFamily="65" charset="-122"/>
              </a:rPr>
              <a:t>39</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en-US" altLang="zh-CN" sz="1400" dirty="0">
              <a:solidFill>
                <a:schemeClr val="bg1"/>
              </a:solidFill>
              <a:latin typeface="方正黑体简体" panose="02010601030101010101" pitchFamily="65" charset="-122"/>
              <a:ea typeface="方正黑体简体" panose="02010601030101010101" pitchFamily="65" charset="-122"/>
            </a:endParaRPr>
          </a:p>
        </p:txBody>
      </p:sp>
      <p:sp>
        <p:nvSpPr>
          <p:cNvPr id="45" name="Text Box 15"/>
          <p:cNvSpPr txBox="1">
            <a:spLocks noChangeArrowheads="1"/>
          </p:cNvSpPr>
          <p:nvPr/>
        </p:nvSpPr>
        <p:spPr bwMode="auto">
          <a:xfrm>
            <a:off x="7260855" y="2562387"/>
            <a:ext cx="4104820" cy="70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400" dirty="0">
                <a:solidFill>
                  <a:schemeClr val="bg1"/>
                </a:solidFill>
                <a:latin typeface="方正黑体简体" panose="02010601030101010101" pitchFamily="65" charset="-122"/>
                <a:ea typeface="方正黑体简体" panose="02010601030101010101" pitchFamily="65" charset="-122"/>
              </a:rPr>
              <a:t>输入您的内容输入您的内容输入您的内容。输入您的内容输入您的内容输入您的内容</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46" name="Text Box 16"/>
          <p:cNvSpPr txBox="1">
            <a:spLocks noChangeArrowheads="1"/>
          </p:cNvSpPr>
          <p:nvPr/>
        </p:nvSpPr>
        <p:spPr bwMode="auto">
          <a:xfrm>
            <a:off x="7485965" y="2189325"/>
            <a:ext cx="14331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solidFill>
                  <a:schemeClr val="bg1"/>
                </a:solidFill>
                <a:latin typeface="方正黑体简体" panose="02010601030101010101" pitchFamily="65" charset="-122"/>
                <a:ea typeface="方正黑体简体" panose="02010601030101010101" pitchFamily="65" charset="-122"/>
              </a:rPr>
              <a:t>您的标题</a:t>
            </a:r>
            <a:endParaRPr lang="zh-CN" altLang="en-US" dirty="0">
              <a:solidFill>
                <a:schemeClr val="bg1"/>
              </a:solidFill>
              <a:latin typeface="方正黑体简体" panose="02010601030101010101" pitchFamily="65" charset="-122"/>
              <a:ea typeface="方正黑体简体" panose="02010601030101010101" pitchFamily="65" charset="-122"/>
            </a:endParaRPr>
          </a:p>
        </p:txBody>
      </p:sp>
      <p:pic>
        <p:nvPicPr>
          <p:cNvPr id="47"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9817981" flipH="1">
            <a:off x="9689299" y="34351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图片 47" descr="41b7758590b5ded7b4a776de011d1dfd"/>
          <p:cNvPicPr>
            <a:picLocks noChangeAspect="1"/>
          </p:cNvPicPr>
          <p:nvPr/>
        </p:nvPicPr>
        <p:blipFill>
          <a:blip r:embed="rId3"/>
          <a:stretch>
            <a:fillRect/>
          </a:stretch>
        </p:blipFill>
        <p:spPr>
          <a:xfrm rot="17010461">
            <a:off x="7895889" y="3210262"/>
            <a:ext cx="4295929" cy="559365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500"/>
                                        <p:tgtEl>
                                          <p:spTgt spid="4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par>
                                <p:cTn id="18" presetID="22" presetClass="entr" presetSubtype="8"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par>
                                <p:cTn id="24" presetID="22" presetClass="entr" presetSubtype="8"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par>
                                <p:cTn id="27" presetID="22" presetClass="entr" presetSubtype="8"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22" presetClass="entr" presetSubtype="8"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cTn>
                              </p:par>
                              <p:par>
                                <p:cTn id="33" presetID="22" presetClass="entr" presetSubtype="8" fill="hold" nodeType="with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wipe(left)">
                                      <p:cBhvr>
                                        <p:cTn id="42" dur="500"/>
                                        <p:tgtEl>
                                          <p:spTgt spid="38"/>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wipe(left)">
                                      <p:cBhvr>
                                        <p:cTn id="48" dur="500"/>
                                        <p:tgtEl>
                                          <p:spTgt spid="40"/>
                                        </p:tgtEl>
                                      </p:cBhvr>
                                    </p:animEffect>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wipe(left)">
                                      <p:cBhvr>
                                        <p:cTn id="52" dur="500"/>
                                        <p:tgtEl>
                                          <p:spTgt spid="41"/>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left)">
                                      <p:cBhvr>
                                        <p:cTn id="55" dur="500"/>
                                        <p:tgtEl>
                                          <p:spTgt spid="42"/>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left)">
                                      <p:cBhvr>
                                        <p:cTn id="58" dur="500"/>
                                        <p:tgtEl>
                                          <p:spTgt spid="4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left)">
                                      <p:cBhvr>
                                        <p:cTn id="6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P spid="45" grpId="0" bldLvl="0" autoUpdateAnimBg="0"/>
      <p:bldP spid="46"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pSp>
        <p:nvGrpSpPr>
          <p:cNvPr id="4" name="组合 3"/>
          <p:cNvGrpSpPr/>
          <p:nvPr/>
        </p:nvGrpSpPr>
        <p:grpSpPr>
          <a:xfrm>
            <a:off x="4184410" y="2327559"/>
            <a:ext cx="3567910" cy="3144107"/>
            <a:chOff x="3740150" y="1854200"/>
            <a:chExt cx="4691063" cy="4133850"/>
          </a:xfrm>
          <a:solidFill>
            <a:srgbClr val="C59D63"/>
          </a:solidFill>
        </p:grpSpPr>
        <p:sp>
          <p:nvSpPr>
            <p:cNvPr id="5" name="Freeform 21"/>
            <p:cNvSpPr/>
            <p:nvPr/>
          </p:nvSpPr>
          <p:spPr bwMode="auto">
            <a:xfrm>
              <a:off x="5472113" y="3778250"/>
              <a:ext cx="1216025" cy="2209800"/>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grpFill/>
            <a:ln>
              <a:noFill/>
            </a:ln>
          </p:spPr>
          <p:txBody>
            <a:bodyPr lIns="109728" tIns="54864" rIns="109728" bIns="54864"/>
            <a:lstStyle/>
            <a:p>
              <a:pPr defTabSz="950595" eaLnBrk="1" fontAlgn="auto" hangingPunct="1">
                <a:spcBef>
                  <a:spcPts val="0"/>
                </a:spcBef>
                <a:spcAft>
                  <a:spcPts val="0"/>
                </a:spcAft>
                <a:defRPr/>
              </a:pPr>
              <a:endParaRPr lang="bg-BG" sz="1685">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2" name="Freeform 22"/>
            <p:cNvSpPr/>
            <p:nvPr/>
          </p:nvSpPr>
          <p:spPr bwMode="auto">
            <a:xfrm>
              <a:off x="5600700" y="1854200"/>
              <a:ext cx="2252663" cy="2132013"/>
            </a:xfrm>
            <a:custGeom>
              <a:avLst/>
              <a:gdLst>
                <a:gd name="T0" fmla="*/ 388 w 1261"/>
                <a:gd name="T1" fmla="*/ 1185 h 1192"/>
                <a:gd name="T2" fmla="*/ 659 w 1261"/>
                <a:gd name="T3" fmla="*/ 0 h 1192"/>
                <a:gd name="T4" fmla="*/ 490 w 1261"/>
                <a:gd name="T5" fmla="*/ 1192 h 1192"/>
                <a:gd name="T6" fmla="*/ 595 w 1261"/>
                <a:gd name="T7" fmla="*/ 548 h 1192"/>
                <a:gd name="T8" fmla="*/ 388 w 1261"/>
                <a:gd name="T9" fmla="*/ 1185 h 1192"/>
              </a:gdLst>
              <a:ahLst/>
              <a:cxnLst>
                <a:cxn ang="0">
                  <a:pos x="T0" y="T1"/>
                </a:cxn>
                <a:cxn ang="0">
                  <a:pos x="T2" y="T3"/>
                </a:cxn>
                <a:cxn ang="0">
                  <a:pos x="T4" y="T5"/>
                </a:cxn>
                <a:cxn ang="0">
                  <a:pos x="T6" y="T7"/>
                </a:cxn>
                <a:cxn ang="0">
                  <a:pos x="T8" y="T9"/>
                </a:cxn>
              </a:cxnLst>
              <a:rect l="0" t="0" r="r" b="b"/>
              <a:pathLst>
                <a:path w="1261" h="1192">
                  <a:moveTo>
                    <a:pt x="388" y="1185"/>
                  </a:moveTo>
                  <a:cubicBezTo>
                    <a:pt x="388" y="1185"/>
                    <a:pt x="0" y="615"/>
                    <a:pt x="659" y="0"/>
                  </a:cubicBezTo>
                  <a:cubicBezTo>
                    <a:pt x="659" y="0"/>
                    <a:pt x="1261" y="710"/>
                    <a:pt x="490" y="1192"/>
                  </a:cubicBezTo>
                  <a:cubicBezTo>
                    <a:pt x="490" y="1192"/>
                    <a:pt x="508" y="734"/>
                    <a:pt x="595" y="548"/>
                  </a:cubicBezTo>
                  <a:cubicBezTo>
                    <a:pt x="595" y="548"/>
                    <a:pt x="363" y="953"/>
                    <a:pt x="388" y="1185"/>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sz="1600" b="1">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3" name="Freeform 23"/>
            <p:cNvSpPr/>
            <p:nvPr/>
          </p:nvSpPr>
          <p:spPr bwMode="auto">
            <a:xfrm>
              <a:off x="6759575" y="3173413"/>
              <a:ext cx="1671638" cy="1636712"/>
            </a:xfrm>
            <a:custGeom>
              <a:avLst/>
              <a:gdLst>
                <a:gd name="T0" fmla="*/ 0 w 933"/>
                <a:gd name="T1" fmla="*/ 502 h 915"/>
                <a:gd name="T2" fmla="*/ 933 w 933"/>
                <a:gd name="T3" fmla="*/ 207 h 915"/>
                <a:gd name="T4" fmla="*/ 37 w 933"/>
                <a:gd name="T5" fmla="*/ 576 h 915"/>
                <a:gd name="T6" fmla="*/ 527 w 933"/>
                <a:gd name="T7" fmla="*/ 386 h 915"/>
                <a:gd name="T8" fmla="*/ 0 w 933"/>
                <a:gd name="T9" fmla="*/ 502 h 915"/>
              </a:gdLst>
              <a:ahLst/>
              <a:cxnLst>
                <a:cxn ang="0">
                  <a:pos x="T0" y="T1"/>
                </a:cxn>
                <a:cxn ang="0">
                  <a:pos x="T2" y="T3"/>
                </a:cxn>
                <a:cxn ang="0">
                  <a:pos x="T4" y="T5"/>
                </a:cxn>
                <a:cxn ang="0">
                  <a:pos x="T6" y="T7"/>
                </a:cxn>
                <a:cxn ang="0">
                  <a:pos x="T8" y="T9"/>
                </a:cxn>
              </a:cxnLst>
              <a:rect l="0" t="0" r="r" b="b"/>
              <a:pathLst>
                <a:path w="933" h="915">
                  <a:moveTo>
                    <a:pt x="0" y="502"/>
                  </a:moveTo>
                  <a:cubicBezTo>
                    <a:pt x="0" y="502"/>
                    <a:pt x="238" y="0"/>
                    <a:pt x="933" y="207"/>
                  </a:cubicBezTo>
                  <a:cubicBezTo>
                    <a:pt x="933" y="207"/>
                    <a:pt x="686" y="915"/>
                    <a:pt x="37" y="576"/>
                  </a:cubicBezTo>
                  <a:cubicBezTo>
                    <a:pt x="37" y="576"/>
                    <a:pt x="362" y="402"/>
                    <a:pt x="527" y="386"/>
                  </a:cubicBezTo>
                  <a:cubicBezTo>
                    <a:pt x="527" y="386"/>
                    <a:pt x="151" y="390"/>
                    <a:pt x="0" y="502"/>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sz="1600" b="1">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9" name="Freeform 24"/>
            <p:cNvSpPr/>
            <p:nvPr/>
          </p:nvSpPr>
          <p:spPr bwMode="auto">
            <a:xfrm>
              <a:off x="3740150" y="2832100"/>
              <a:ext cx="1731963" cy="1833563"/>
            </a:xfrm>
            <a:custGeom>
              <a:avLst/>
              <a:gdLst>
                <a:gd name="T0" fmla="*/ 966 w 970"/>
                <a:gd name="T1" fmla="*/ 703 h 1025"/>
                <a:gd name="T2" fmla="*/ 0 w 970"/>
                <a:gd name="T3" fmla="*/ 498 h 1025"/>
                <a:gd name="T4" fmla="*/ 970 w 970"/>
                <a:gd name="T5" fmla="*/ 620 h 1025"/>
                <a:gd name="T6" fmla="*/ 445 w 970"/>
                <a:gd name="T7" fmla="*/ 543 h 1025"/>
                <a:gd name="T8" fmla="*/ 966 w 970"/>
                <a:gd name="T9" fmla="*/ 703 h 1025"/>
              </a:gdLst>
              <a:ahLst/>
              <a:cxnLst>
                <a:cxn ang="0">
                  <a:pos x="T0" y="T1"/>
                </a:cxn>
                <a:cxn ang="0">
                  <a:pos x="T2" y="T3"/>
                </a:cxn>
                <a:cxn ang="0">
                  <a:pos x="T4" y="T5"/>
                </a:cxn>
                <a:cxn ang="0">
                  <a:pos x="T6" y="T7"/>
                </a:cxn>
                <a:cxn ang="0">
                  <a:pos x="T8" y="T9"/>
                </a:cxn>
              </a:cxnLst>
              <a:rect l="0" t="0" r="r" b="b"/>
              <a:pathLst>
                <a:path w="970" h="1025">
                  <a:moveTo>
                    <a:pt x="966" y="703"/>
                  </a:moveTo>
                  <a:cubicBezTo>
                    <a:pt x="966" y="703"/>
                    <a:pt x="507" y="1025"/>
                    <a:pt x="0" y="498"/>
                  </a:cubicBezTo>
                  <a:cubicBezTo>
                    <a:pt x="0" y="498"/>
                    <a:pt x="568" y="0"/>
                    <a:pt x="970" y="620"/>
                  </a:cubicBezTo>
                  <a:cubicBezTo>
                    <a:pt x="970" y="620"/>
                    <a:pt x="598" y="611"/>
                    <a:pt x="445" y="543"/>
                  </a:cubicBezTo>
                  <a:cubicBezTo>
                    <a:pt x="445" y="543"/>
                    <a:pt x="778" y="726"/>
                    <a:pt x="966" y="703"/>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sz="1600" b="1">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10" name="Freeform 25"/>
            <p:cNvSpPr/>
            <p:nvPr/>
          </p:nvSpPr>
          <p:spPr bwMode="auto">
            <a:xfrm>
              <a:off x="4610100" y="2012950"/>
              <a:ext cx="1731963" cy="1806575"/>
            </a:xfrm>
            <a:custGeom>
              <a:avLst/>
              <a:gdLst>
                <a:gd name="T0" fmla="*/ 594 w 968"/>
                <a:gd name="T1" fmla="*/ 1009 h 1009"/>
                <a:gd name="T2" fmla="*/ 142 w 968"/>
                <a:gd name="T3" fmla="*/ 0 h 1009"/>
                <a:gd name="T4" fmla="*/ 671 w 968"/>
                <a:gd name="T5" fmla="*/ 958 h 1009"/>
                <a:gd name="T6" fmla="*/ 395 w 968"/>
                <a:gd name="T7" fmla="*/ 433 h 1009"/>
                <a:gd name="T8" fmla="*/ 594 w 968"/>
                <a:gd name="T9" fmla="*/ 1009 h 1009"/>
              </a:gdLst>
              <a:ahLst/>
              <a:cxnLst>
                <a:cxn ang="0">
                  <a:pos x="T0" y="T1"/>
                </a:cxn>
                <a:cxn ang="0">
                  <a:pos x="T2" y="T3"/>
                </a:cxn>
                <a:cxn ang="0">
                  <a:pos x="T4" y="T5"/>
                </a:cxn>
                <a:cxn ang="0">
                  <a:pos x="T6" y="T7"/>
                </a:cxn>
                <a:cxn ang="0">
                  <a:pos x="T8" y="T9"/>
                </a:cxn>
              </a:cxnLst>
              <a:rect l="0" t="0" r="r" b="b"/>
              <a:pathLst>
                <a:path w="968" h="1009">
                  <a:moveTo>
                    <a:pt x="594" y="1009"/>
                  </a:moveTo>
                  <a:cubicBezTo>
                    <a:pt x="594" y="1009"/>
                    <a:pt x="0" y="806"/>
                    <a:pt x="142" y="0"/>
                  </a:cubicBezTo>
                  <a:cubicBezTo>
                    <a:pt x="142" y="0"/>
                    <a:pt x="968" y="186"/>
                    <a:pt x="671" y="958"/>
                  </a:cubicBezTo>
                  <a:cubicBezTo>
                    <a:pt x="671" y="958"/>
                    <a:pt x="435" y="615"/>
                    <a:pt x="395" y="433"/>
                  </a:cubicBezTo>
                  <a:cubicBezTo>
                    <a:pt x="395" y="433"/>
                    <a:pt x="449" y="854"/>
                    <a:pt x="594" y="1009"/>
                  </a:cubicBez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bg-BG" sz="1600" b="1">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grpSp>
      <p:sp>
        <p:nvSpPr>
          <p:cNvPr id="11" name="文本框 10"/>
          <p:cNvSpPr txBox="1"/>
          <p:nvPr/>
        </p:nvSpPr>
        <p:spPr>
          <a:xfrm>
            <a:off x="950736" y="2663020"/>
            <a:ext cx="2666224" cy="768350"/>
          </a:xfrm>
          <a:prstGeom prst="rect">
            <a:avLst/>
          </a:prstGeom>
          <a:noFill/>
        </p:spPr>
        <p:txBody>
          <a:bodyPr wrap="square" rtlCol="0">
            <a:spAutoFit/>
          </a:bodyPr>
          <a:lstStyle/>
          <a:p>
            <a:pPr algn="r"/>
            <a:r>
              <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单击此处输入文本内容，单击此处输入文本内容，单击此处输入文本内容，单击此处输入文本内容</a:t>
            </a:r>
            <a:endParaRPr lang="en-US" altLang="zh-CN"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pPr algn="r"/>
            <a:r>
              <a:rPr lang="en-US" altLang="zh-CN" sz="1100" dirty="0">
                <a:solidFill>
                  <a:schemeClr val="bg1"/>
                </a:solidFill>
                <a:latin typeface="方正黑体简体" panose="02010601030101010101" pitchFamily="65" charset="-122"/>
                <a:ea typeface="方正黑体简体" panose="02010601030101010101" pitchFamily="65" charset="-122"/>
              </a:rPr>
              <a:t>.</a:t>
            </a:r>
            <a:endParaRPr lang="en-US" altLang="zh-CN" sz="1100" dirty="0">
              <a:solidFill>
                <a:schemeClr val="bg1"/>
              </a:solidFill>
              <a:latin typeface="方正黑体简体" panose="02010601030101010101" pitchFamily="65" charset="-122"/>
              <a:ea typeface="方正黑体简体" panose="02010601030101010101" pitchFamily="65" charset="-122"/>
            </a:endParaRPr>
          </a:p>
        </p:txBody>
      </p:sp>
      <p:sp>
        <p:nvSpPr>
          <p:cNvPr id="12" name="文本框 11"/>
          <p:cNvSpPr txBox="1"/>
          <p:nvPr/>
        </p:nvSpPr>
        <p:spPr>
          <a:xfrm>
            <a:off x="950736" y="4441389"/>
            <a:ext cx="2666224" cy="768350"/>
          </a:xfrm>
          <a:prstGeom prst="rect">
            <a:avLst/>
          </a:prstGeom>
          <a:noFill/>
        </p:spPr>
        <p:txBody>
          <a:bodyPr wrap="square" rtlCol="0">
            <a:spAutoFit/>
          </a:bodyPr>
          <a:lstStyle/>
          <a:p>
            <a:pPr algn="r"/>
            <a:r>
              <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单击此处输入文本内容，单击此处输入文本内容，单击此处输入文本内容，单击此处输入文本内容</a:t>
            </a:r>
            <a:endParaRPr lang="en-US" altLang="zh-CN"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pPr algn="r"/>
            <a:r>
              <a:rPr lang="en-US" altLang="zh-CN" sz="1100" dirty="0">
                <a:solidFill>
                  <a:schemeClr val="bg1"/>
                </a:solidFill>
                <a:latin typeface="方正黑体简体" panose="02010601030101010101" pitchFamily="65" charset="-122"/>
                <a:ea typeface="方正黑体简体" panose="02010601030101010101" pitchFamily="65" charset="-122"/>
              </a:rPr>
              <a:t>.</a:t>
            </a:r>
            <a:endParaRPr lang="en-US" altLang="zh-CN" sz="1100" dirty="0">
              <a:solidFill>
                <a:schemeClr val="bg1"/>
              </a:solidFill>
              <a:latin typeface="方正黑体简体" panose="02010601030101010101" pitchFamily="65" charset="-122"/>
              <a:ea typeface="方正黑体简体" panose="02010601030101010101" pitchFamily="65" charset="-122"/>
            </a:endParaRPr>
          </a:p>
        </p:txBody>
      </p:sp>
      <p:sp>
        <p:nvSpPr>
          <p:cNvPr id="13" name="文本框 12"/>
          <p:cNvSpPr txBox="1"/>
          <p:nvPr/>
        </p:nvSpPr>
        <p:spPr>
          <a:xfrm>
            <a:off x="8294437" y="2663020"/>
            <a:ext cx="2666224" cy="852805"/>
          </a:xfrm>
          <a:prstGeom prst="rect">
            <a:avLst/>
          </a:prstGeom>
          <a:noFill/>
        </p:spPr>
        <p:txBody>
          <a:bodyPr wrap="square" rtlCol="0">
            <a:spAutoFit/>
          </a:bodyPr>
          <a:lstStyle/>
          <a:p>
            <a:pPr algn="l">
              <a:lnSpc>
                <a:spcPct val="150000"/>
              </a:lnSpc>
              <a:defRPr/>
            </a:pPr>
            <a:r>
              <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单击此处输入文本内容，单击此处输入文本内容，单击此处输入文本内容，单击此处输入文本内容</a:t>
            </a:r>
            <a:endPar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sp>
        <p:nvSpPr>
          <p:cNvPr id="14" name="文本框 13"/>
          <p:cNvSpPr txBox="1"/>
          <p:nvPr/>
        </p:nvSpPr>
        <p:spPr>
          <a:xfrm>
            <a:off x="8294437" y="4441389"/>
            <a:ext cx="2666224" cy="852805"/>
          </a:xfrm>
          <a:prstGeom prst="rect">
            <a:avLst/>
          </a:prstGeom>
          <a:noFill/>
        </p:spPr>
        <p:txBody>
          <a:bodyPr wrap="square" rtlCol="0">
            <a:spAutoFit/>
          </a:bodyPr>
          <a:lstStyle/>
          <a:p>
            <a:pPr algn="l">
              <a:lnSpc>
                <a:spcPct val="150000"/>
              </a:lnSpc>
              <a:defRPr/>
            </a:pPr>
            <a:r>
              <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单击此处输入文本内容，单击此处输入文本内容，单击此处输入文本内容，单击此处输入文本内容</a:t>
            </a:r>
            <a:endParaRPr lang="zh-CN" altLang="en-US" sz="1100" kern="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sp>
        <p:nvSpPr>
          <p:cNvPr id="15" name="TextBox 13"/>
          <p:cNvSpPr txBox="1"/>
          <p:nvPr/>
        </p:nvSpPr>
        <p:spPr>
          <a:xfrm>
            <a:off x="8380453" y="2327559"/>
            <a:ext cx="1552168"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rPr>
              <a:t>单击编辑标题</a:t>
            </a:r>
            <a:endPar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16" name="TextBox 13"/>
          <p:cNvSpPr txBox="1"/>
          <p:nvPr/>
        </p:nvSpPr>
        <p:spPr>
          <a:xfrm>
            <a:off x="8380453" y="4089083"/>
            <a:ext cx="1552168"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rPr>
              <a:t>单击编辑标题</a:t>
            </a:r>
            <a:endPar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17" name="TextBox 13"/>
          <p:cNvSpPr txBox="1"/>
          <p:nvPr/>
        </p:nvSpPr>
        <p:spPr>
          <a:xfrm>
            <a:off x="1999975" y="2327559"/>
            <a:ext cx="1552168" cy="246221"/>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rPr>
              <a:t>单击编辑标题</a:t>
            </a:r>
            <a:endPar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
        <p:nvSpPr>
          <p:cNvPr id="33" name="TextBox 13"/>
          <p:cNvSpPr txBox="1"/>
          <p:nvPr/>
        </p:nvSpPr>
        <p:spPr>
          <a:xfrm>
            <a:off x="1970926" y="4089082"/>
            <a:ext cx="1552168" cy="246221"/>
          </a:xfrm>
          <a:prstGeom prst="rect">
            <a:avLst/>
          </a:prstGeom>
          <a:noFill/>
        </p:spPr>
        <p:txBody>
          <a:bodyPr wrap="square" lIns="0" tIns="0" rIns="0" bIns="0" rtlCol="0" anchor="t" anchorCtr="0">
            <a:spAutoFit/>
          </a:bodyPr>
          <a:lstStyle/>
          <a:p>
            <a:pPr algn="r" defTabSz="1216660">
              <a:spcBef>
                <a:spcPct val="20000"/>
              </a:spcBef>
              <a:defRPr/>
            </a:pPr>
            <a:r>
              <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rPr>
              <a:t>单击编辑标题</a:t>
            </a:r>
            <a:endParaRPr lang="zh-CN" altLang="en-US" sz="1600" b="1" dirty="0">
              <a:solidFill>
                <a:schemeClr val="bg1"/>
              </a:solidFill>
              <a:latin typeface="Arial" panose="020B0604020202020204" pitchFamily="34" charset="0"/>
              <a:ea typeface="方正黑体简体" panose="02010601030101010101" pitchFamily="65"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39" name="矩形 38"/>
          <p:cNvSpPr/>
          <p:nvPr/>
        </p:nvSpPr>
        <p:spPr>
          <a:xfrm>
            <a:off x="1504626" y="1888375"/>
            <a:ext cx="2703000" cy="2671851"/>
          </a:xfrm>
          <a:prstGeom prst="rect">
            <a:avLst/>
          </a:prstGeom>
          <a:solidFill>
            <a:srgbClr val="1A1722"/>
          </a:solidFill>
          <a:ln w="28575">
            <a:solidFill>
              <a:srgbClr val="A29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0" name="椭圆 39"/>
          <p:cNvSpPr/>
          <p:nvPr/>
        </p:nvSpPr>
        <p:spPr>
          <a:xfrm>
            <a:off x="1718702" y="2086876"/>
            <a:ext cx="2274848" cy="22748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1" name="矩形 40"/>
          <p:cNvSpPr/>
          <p:nvPr/>
        </p:nvSpPr>
        <p:spPr>
          <a:xfrm>
            <a:off x="4764645" y="1888375"/>
            <a:ext cx="2703000" cy="2671851"/>
          </a:xfrm>
          <a:prstGeom prst="rect">
            <a:avLst/>
          </a:prstGeom>
          <a:solidFill>
            <a:srgbClr val="1A1722"/>
          </a:solidFill>
          <a:ln w="28575">
            <a:solidFill>
              <a:srgbClr val="A29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2" name="椭圆 41"/>
          <p:cNvSpPr/>
          <p:nvPr/>
        </p:nvSpPr>
        <p:spPr>
          <a:xfrm>
            <a:off x="4978721" y="2086876"/>
            <a:ext cx="2274848" cy="22748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3" name="矩形 42"/>
          <p:cNvSpPr/>
          <p:nvPr/>
        </p:nvSpPr>
        <p:spPr>
          <a:xfrm>
            <a:off x="8024664" y="1888375"/>
            <a:ext cx="2703000" cy="2671851"/>
          </a:xfrm>
          <a:prstGeom prst="rect">
            <a:avLst/>
          </a:prstGeom>
          <a:solidFill>
            <a:srgbClr val="1A1722"/>
          </a:solidFill>
          <a:ln w="28575">
            <a:solidFill>
              <a:srgbClr val="A29B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4" name="椭圆 43"/>
          <p:cNvSpPr/>
          <p:nvPr/>
        </p:nvSpPr>
        <p:spPr>
          <a:xfrm>
            <a:off x="8238740" y="2086876"/>
            <a:ext cx="2274848" cy="22748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aphicFrame>
        <p:nvGraphicFramePr>
          <p:cNvPr id="45" name="图表 44"/>
          <p:cNvGraphicFramePr/>
          <p:nvPr/>
        </p:nvGraphicFramePr>
        <p:xfrm>
          <a:off x="1388728" y="2247536"/>
          <a:ext cx="2930293" cy="195352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46" name="图表 45"/>
          <p:cNvGraphicFramePr/>
          <p:nvPr/>
        </p:nvGraphicFramePr>
        <p:xfrm>
          <a:off x="4696103" y="2282721"/>
          <a:ext cx="2930293" cy="19535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7" name="图表 46"/>
          <p:cNvGraphicFramePr/>
          <p:nvPr/>
        </p:nvGraphicFramePr>
        <p:xfrm>
          <a:off x="7913269" y="2282721"/>
          <a:ext cx="2930293" cy="1953528"/>
        </p:xfrm>
        <a:graphic>
          <a:graphicData uri="http://schemas.openxmlformats.org/drawingml/2006/chart">
            <c:chart xmlns:c="http://schemas.openxmlformats.org/drawingml/2006/chart" xmlns:r="http://schemas.openxmlformats.org/officeDocument/2006/relationships" r:id="rId3"/>
          </a:graphicData>
        </a:graphic>
      </p:graphicFrame>
      <p:sp>
        <p:nvSpPr>
          <p:cNvPr id="48" name="文本框 47"/>
          <p:cNvSpPr txBox="1"/>
          <p:nvPr/>
        </p:nvSpPr>
        <p:spPr>
          <a:xfrm>
            <a:off x="2463232" y="2962690"/>
            <a:ext cx="1091571" cy="523220"/>
          </a:xfrm>
          <a:prstGeom prst="rect">
            <a:avLst/>
          </a:prstGeom>
          <a:noFill/>
        </p:spPr>
        <p:txBody>
          <a:bodyPr wrap="square" rtlCol="0">
            <a:spAutoFit/>
          </a:bodyPr>
          <a:lstStyle/>
          <a:p>
            <a:r>
              <a:rPr lang="en-US" altLang="zh-CN" sz="2800" b="1" dirty="0">
                <a:solidFill>
                  <a:srgbClr val="666052"/>
                </a:solidFill>
                <a:latin typeface="Century Gothic" panose="020B0502020202020204" pitchFamily="34" charset="0"/>
                <a:ea typeface="方正黑体简体" panose="02010601030101010101" pitchFamily="65" charset="-122"/>
              </a:rPr>
              <a:t>24%</a:t>
            </a:r>
            <a:endParaRPr lang="zh-CN" altLang="en-US" sz="2800" b="1" dirty="0">
              <a:solidFill>
                <a:srgbClr val="666052"/>
              </a:solidFill>
              <a:latin typeface="Century Gothic" panose="020B0502020202020204" pitchFamily="34" charset="0"/>
              <a:ea typeface="方正黑体简体" panose="02010601030101010101" pitchFamily="65" charset="-122"/>
            </a:endParaRPr>
          </a:p>
        </p:txBody>
      </p:sp>
      <p:sp>
        <p:nvSpPr>
          <p:cNvPr id="49" name="文本框 48"/>
          <p:cNvSpPr txBox="1"/>
          <p:nvPr/>
        </p:nvSpPr>
        <p:spPr>
          <a:xfrm>
            <a:off x="5703943" y="2997875"/>
            <a:ext cx="918125" cy="523220"/>
          </a:xfrm>
          <a:prstGeom prst="rect">
            <a:avLst/>
          </a:prstGeom>
          <a:noFill/>
        </p:spPr>
        <p:txBody>
          <a:bodyPr wrap="square" rtlCol="0">
            <a:spAutoFit/>
          </a:bodyPr>
          <a:lstStyle/>
          <a:p>
            <a:r>
              <a:rPr lang="en-US" altLang="zh-CN" sz="2800" b="1" dirty="0">
                <a:solidFill>
                  <a:srgbClr val="666052"/>
                </a:solidFill>
                <a:latin typeface="Century Gothic" panose="020B0502020202020204" pitchFamily="34" charset="0"/>
                <a:ea typeface="方正黑体简体" panose="02010601030101010101" pitchFamily="65" charset="-122"/>
              </a:rPr>
              <a:t>62%</a:t>
            </a:r>
            <a:endParaRPr lang="zh-CN" altLang="en-US" sz="2800" b="1" dirty="0">
              <a:solidFill>
                <a:srgbClr val="666052"/>
              </a:solidFill>
              <a:latin typeface="Century Gothic" panose="020B0502020202020204" pitchFamily="34" charset="0"/>
              <a:ea typeface="方正黑体简体" panose="02010601030101010101" pitchFamily="65" charset="-122"/>
            </a:endParaRPr>
          </a:p>
        </p:txBody>
      </p:sp>
      <p:sp>
        <p:nvSpPr>
          <p:cNvPr id="50" name="文本框 49"/>
          <p:cNvSpPr txBox="1"/>
          <p:nvPr/>
        </p:nvSpPr>
        <p:spPr>
          <a:xfrm>
            <a:off x="8989836" y="3009026"/>
            <a:ext cx="918125" cy="523220"/>
          </a:xfrm>
          <a:prstGeom prst="rect">
            <a:avLst/>
          </a:prstGeom>
          <a:noFill/>
        </p:spPr>
        <p:txBody>
          <a:bodyPr wrap="square" rtlCol="0">
            <a:spAutoFit/>
          </a:bodyPr>
          <a:lstStyle/>
          <a:p>
            <a:r>
              <a:rPr lang="en-US" altLang="zh-CN" sz="2800" b="1" dirty="0">
                <a:solidFill>
                  <a:srgbClr val="666052"/>
                </a:solidFill>
                <a:latin typeface="Century Gothic" panose="020B0502020202020204" pitchFamily="34" charset="0"/>
                <a:ea typeface="方正黑体简体" panose="02010601030101010101" pitchFamily="65" charset="-122"/>
              </a:rPr>
              <a:t>78%</a:t>
            </a:r>
            <a:endParaRPr lang="zh-CN" altLang="en-US" sz="2800" b="1" dirty="0">
              <a:solidFill>
                <a:srgbClr val="666052"/>
              </a:solidFill>
              <a:latin typeface="Century Gothic" panose="020B0502020202020204" pitchFamily="34" charset="0"/>
              <a:ea typeface="方正黑体简体" panose="02010601030101010101" pitchFamily="65" charset="-122"/>
            </a:endParaRPr>
          </a:p>
        </p:txBody>
      </p:sp>
      <p:sp>
        <p:nvSpPr>
          <p:cNvPr id="51" name="矩形 50"/>
          <p:cNvSpPr/>
          <p:nvPr/>
        </p:nvSpPr>
        <p:spPr>
          <a:xfrm>
            <a:off x="1567170" y="5224620"/>
            <a:ext cx="2573409" cy="1025217"/>
          </a:xfrm>
          <a:prstGeom prst="rect">
            <a:avLst/>
          </a:prstGeom>
        </p:spPr>
        <p:txBody>
          <a:bodyPr wrap="square">
            <a:spAutoFit/>
          </a:bodyPr>
          <a:lstStyle/>
          <a:p>
            <a:pPr algn="ctr">
              <a:lnSpc>
                <a:spcPct val="15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2" name="矩形 51"/>
          <p:cNvSpPr/>
          <p:nvPr/>
        </p:nvSpPr>
        <p:spPr>
          <a:xfrm>
            <a:off x="2299876" y="4758727"/>
            <a:ext cx="1107996" cy="430887"/>
          </a:xfrm>
          <a:prstGeom prst="rect">
            <a:avLst/>
          </a:prstGeom>
        </p:spPr>
        <p:txBody>
          <a:bodyPr wrap="square">
            <a:spAutoFit/>
          </a:bodyPr>
          <a:lstStyle/>
          <a:p>
            <a:pPr>
              <a:lnSpc>
                <a:spcPct val="130000"/>
              </a:lnSpc>
            </a:pPr>
            <a:r>
              <a:rPr lang="zh-CN" altLang="en-US" dirty="0">
                <a:solidFill>
                  <a:srgbClr val="B99124"/>
                </a:solidFill>
                <a:latin typeface="方正黑体简体" panose="02010601030101010101" pitchFamily="65" charset="-122"/>
                <a:ea typeface="方正黑体简体" panose="02010601030101010101" pitchFamily="65" charset="-122"/>
              </a:rPr>
              <a:t>第一阶段</a:t>
            </a:r>
            <a:endParaRPr lang="en-US" altLang="zh-CN" dirty="0">
              <a:solidFill>
                <a:srgbClr val="B99124"/>
              </a:solidFill>
              <a:latin typeface="方正黑体简体" panose="02010601030101010101" pitchFamily="65" charset="-122"/>
              <a:ea typeface="方正黑体简体" panose="02010601030101010101" pitchFamily="65" charset="-122"/>
            </a:endParaRPr>
          </a:p>
        </p:txBody>
      </p:sp>
      <p:sp>
        <p:nvSpPr>
          <p:cNvPr id="53" name="矩形 52"/>
          <p:cNvSpPr/>
          <p:nvPr/>
        </p:nvSpPr>
        <p:spPr>
          <a:xfrm>
            <a:off x="4894236" y="5270526"/>
            <a:ext cx="2573409" cy="1025217"/>
          </a:xfrm>
          <a:prstGeom prst="rect">
            <a:avLst/>
          </a:prstGeom>
        </p:spPr>
        <p:txBody>
          <a:bodyPr wrap="square">
            <a:spAutoFit/>
          </a:bodyPr>
          <a:lstStyle/>
          <a:p>
            <a:pPr algn="ctr">
              <a:lnSpc>
                <a:spcPct val="15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4" name="矩形 53"/>
          <p:cNvSpPr/>
          <p:nvPr/>
        </p:nvSpPr>
        <p:spPr>
          <a:xfrm>
            <a:off x="5626942" y="4804633"/>
            <a:ext cx="1107996" cy="430887"/>
          </a:xfrm>
          <a:prstGeom prst="rect">
            <a:avLst/>
          </a:prstGeom>
        </p:spPr>
        <p:txBody>
          <a:bodyPr wrap="square">
            <a:spAutoFit/>
          </a:bodyPr>
          <a:lstStyle/>
          <a:p>
            <a:pPr>
              <a:lnSpc>
                <a:spcPct val="130000"/>
              </a:lnSpc>
            </a:pPr>
            <a:r>
              <a:rPr lang="zh-CN" altLang="en-US" dirty="0">
                <a:solidFill>
                  <a:srgbClr val="B99124"/>
                </a:solidFill>
                <a:latin typeface="方正黑体简体" panose="02010601030101010101" pitchFamily="65" charset="-122"/>
                <a:ea typeface="方正黑体简体" panose="02010601030101010101" pitchFamily="65" charset="-122"/>
              </a:rPr>
              <a:t>第二阶段</a:t>
            </a:r>
            <a:endParaRPr lang="en-US" altLang="zh-CN" dirty="0">
              <a:solidFill>
                <a:srgbClr val="B99124"/>
              </a:solidFill>
              <a:latin typeface="方正黑体简体" panose="02010601030101010101" pitchFamily="65" charset="-122"/>
              <a:ea typeface="方正黑体简体" panose="02010601030101010101" pitchFamily="65" charset="-122"/>
            </a:endParaRPr>
          </a:p>
        </p:txBody>
      </p:sp>
      <p:sp>
        <p:nvSpPr>
          <p:cNvPr id="55" name="矩形 54"/>
          <p:cNvSpPr/>
          <p:nvPr/>
        </p:nvSpPr>
        <p:spPr>
          <a:xfrm>
            <a:off x="8163861" y="5316432"/>
            <a:ext cx="2573409" cy="1025217"/>
          </a:xfrm>
          <a:prstGeom prst="rect">
            <a:avLst/>
          </a:prstGeom>
        </p:spPr>
        <p:txBody>
          <a:bodyPr wrap="square">
            <a:spAutoFit/>
          </a:bodyPr>
          <a:lstStyle/>
          <a:p>
            <a:pPr algn="ctr">
              <a:lnSpc>
                <a:spcPct val="15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6" name="矩形 55"/>
          <p:cNvSpPr/>
          <p:nvPr/>
        </p:nvSpPr>
        <p:spPr>
          <a:xfrm>
            <a:off x="8896567" y="4850539"/>
            <a:ext cx="1107996" cy="430887"/>
          </a:xfrm>
          <a:prstGeom prst="rect">
            <a:avLst/>
          </a:prstGeom>
        </p:spPr>
        <p:txBody>
          <a:bodyPr wrap="square">
            <a:spAutoFit/>
          </a:bodyPr>
          <a:lstStyle/>
          <a:p>
            <a:pPr>
              <a:lnSpc>
                <a:spcPct val="130000"/>
              </a:lnSpc>
            </a:pPr>
            <a:r>
              <a:rPr lang="zh-CN" altLang="en-US" dirty="0">
                <a:solidFill>
                  <a:srgbClr val="B99124"/>
                </a:solidFill>
                <a:latin typeface="方正黑体简体" panose="02010601030101010101" pitchFamily="65" charset="-122"/>
                <a:ea typeface="方正黑体简体" panose="02010601030101010101" pitchFamily="65" charset="-122"/>
              </a:rPr>
              <a:t>第三阶段</a:t>
            </a:r>
            <a:endParaRPr lang="en-US" altLang="zh-CN" dirty="0">
              <a:solidFill>
                <a:srgbClr val="B99124"/>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aphicFrame>
        <p:nvGraphicFramePr>
          <p:cNvPr id="9" name="Chart 4"/>
          <p:cNvGraphicFramePr/>
          <p:nvPr/>
        </p:nvGraphicFramePr>
        <p:xfrm>
          <a:off x="2343150" y="1543935"/>
          <a:ext cx="7660644" cy="2757111"/>
        </p:xfrm>
        <a:graphic>
          <a:graphicData uri="http://schemas.openxmlformats.org/drawingml/2006/chart">
            <c:chart xmlns:c="http://schemas.openxmlformats.org/drawingml/2006/chart" xmlns:r="http://schemas.openxmlformats.org/officeDocument/2006/relationships" r:id="rId1"/>
          </a:graphicData>
        </a:graphic>
      </p:graphicFrame>
      <p:sp>
        <p:nvSpPr>
          <p:cNvPr id="11" name="Text Box 12"/>
          <p:cNvSpPr txBox="1">
            <a:spLocks noChangeArrowheads="1"/>
          </p:cNvSpPr>
          <p:nvPr/>
        </p:nvSpPr>
        <p:spPr bwMode="auto">
          <a:xfrm>
            <a:off x="8196805" y="4626697"/>
            <a:ext cx="492443" cy="137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bg1"/>
                </a:solidFill>
                <a:latin typeface="方正黑体简体" panose="02010601030101010101" pitchFamily="65" charset="-122"/>
                <a:ea typeface="方正黑体简体" panose="02010601030101010101" pitchFamily="65" charset="-122"/>
              </a:rPr>
              <a:t>您的子标题</a:t>
            </a:r>
            <a:endParaRPr lang="zh-CN" altLang="en-US" sz="2000" dirty="0">
              <a:solidFill>
                <a:schemeClr val="bg1"/>
              </a:solidFill>
              <a:latin typeface="方正黑体简体" panose="02010601030101010101" pitchFamily="65" charset="-122"/>
              <a:ea typeface="方正黑体简体" panose="02010601030101010101" pitchFamily="65" charset="-122"/>
            </a:endParaRPr>
          </a:p>
        </p:txBody>
      </p:sp>
      <p:sp>
        <p:nvSpPr>
          <p:cNvPr id="12" name="Text Box 16"/>
          <p:cNvSpPr txBox="1">
            <a:spLocks noChangeArrowheads="1"/>
          </p:cNvSpPr>
          <p:nvPr/>
        </p:nvSpPr>
        <p:spPr bwMode="auto">
          <a:xfrm>
            <a:off x="3399608" y="4569873"/>
            <a:ext cx="4616648" cy="1530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1200" dirty="0">
                <a:solidFill>
                  <a:schemeClr val="bg1"/>
                </a:solidFill>
                <a:latin typeface="方正黑体简体" panose="02010601030101010101" pitchFamily="65" charset="-122"/>
                <a:ea typeface="方正黑体简体" panose="02010601030101010101" pitchFamily="65" charset="-122"/>
              </a:rPr>
              <a:t>输入您的内容输入您的内容输入您的内容。输入您的内容输入您的内容输入您的内容，输入您的内容输入您的内容输入您的内容。输入您的内容输入您的内容输入您的内容输入您的内容输入您的内容输入您的内容输入您的内容。</a:t>
            </a:r>
            <a:endParaRPr lang="zh-CN" altLang="en-US" sz="1200" dirty="0">
              <a:solidFill>
                <a:schemeClr val="bg1"/>
              </a:solidFill>
              <a:latin typeface="方正黑体简体" panose="02010601030101010101" pitchFamily="65" charset="-122"/>
              <a:ea typeface="方正黑体简体" panose="02010601030101010101" pitchFamily="65" charset="-122"/>
            </a:endParaRPr>
          </a:p>
          <a:p>
            <a:pPr eaLnBrk="1" hangingPunct="1">
              <a:lnSpc>
                <a:spcPct val="150000"/>
              </a:lnSpc>
            </a:pPr>
            <a:endParaRPr lang="zh-CN" altLang="en-US" sz="1200" dirty="0">
              <a:solidFill>
                <a:schemeClr val="bg1"/>
              </a:solidFill>
              <a:latin typeface="方正黑体简体" panose="02010601030101010101" pitchFamily="65" charset="-122"/>
              <a:ea typeface="方正黑体简体" panose="02010601030101010101" pitchFamily="65" charset="-122"/>
            </a:endParaRPr>
          </a:p>
          <a:p>
            <a:pPr eaLnBrk="1" hangingPunct="1">
              <a:lnSpc>
                <a:spcPct val="150000"/>
              </a:lnSpc>
            </a:pPr>
            <a:r>
              <a:rPr lang="zh-CN" altLang="en-US" sz="1200" dirty="0">
                <a:solidFill>
                  <a:schemeClr val="bg1"/>
                </a:solidFill>
                <a:latin typeface="方正黑体简体" panose="02010601030101010101" pitchFamily="65" charset="-122"/>
                <a:ea typeface="方正黑体简体" panose="02010601030101010101" pitchFamily="65" charset="-122"/>
              </a:rPr>
              <a:t>输入您的内容输入您的内容，输入您的内容输入您的内容输入您的内容。</a:t>
            </a:r>
            <a:endParaRPr lang="zh-CN" altLang="en-US" sz="1200" dirty="0">
              <a:solidFill>
                <a:schemeClr val="bg1"/>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1" grpId="0" bldLvl="0" autoUpdateAnimBg="0"/>
      <p:bldP spid="12"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6" name="矩形 5"/>
          <p:cNvSpPr/>
          <p:nvPr/>
        </p:nvSpPr>
        <p:spPr>
          <a:xfrm>
            <a:off x="2362462" y="5064091"/>
            <a:ext cx="7768452" cy="626646"/>
          </a:xfrm>
          <a:prstGeom prst="rect">
            <a:avLst/>
          </a:prstGeom>
        </p:spPr>
        <p:txBody>
          <a:bodyPr wrap="square">
            <a:spAutoFit/>
          </a:bodyPr>
          <a:lstStyle/>
          <a:p>
            <a:pPr algn="ctr">
              <a:lnSpc>
                <a:spcPct val="130000"/>
              </a:lnSpc>
            </a:pP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a:t>
            </a:r>
            <a:endParaRPr kumimoji="1"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7" name="文本框 6"/>
          <p:cNvSpPr txBox="1"/>
          <p:nvPr/>
        </p:nvSpPr>
        <p:spPr>
          <a:xfrm>
            <a:off x="3527601" y="4599108"/>
            <a:ext cx="5136798" cy="307777"/>
          </a:xfrm>
          <a:prstGeom prst="rect">
            <a:avLst/>
          </a:prstGeom>
          <a:noFill/>
          <a:ln>
            <a:noFill/>
          </a:ln>
        </p:spPr>
        <p:txBody>
          <a:bodyPr wrap="square" rtlCol="0">
            <a:spAutoFit/>
          </a:bodyPr>
          <a:lstStyle/>
          <a:p>
            <a:pPr algn="dist"/>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8" name="文本框 7"/>
          <p:cNvSpPr txBox="1"/>
          <p:nvPr/>
        </p:nvSpPr>
        <p:spPr>
          <a:xfrm>
            <a:off x="1969284" y="1869013"/>
            <a:ext cx="1209675" cy="1107996"/>
          </a:xfrm>
          <a:prstGeom prst="rect">
            <a:avLst/>
          </a:prstGeom>
          <a:noFill/>
        </p:spPr>
        <p:txBody>
          <a:bodyPr wrap="square" rtlCol="0">
            <a:spAutoFit/>
          </a:bodyPr>
          <a:lstStyle/>
          <a:p>
            <a:r>
              <a:rPr lang="zh-CN" altLang="en-US" sz="6600" dirty="0">
                <a:solidFill>
                  <a:srgbClr val="B99124"/>
                </a:solidFill>
                <a:latin typeface="方正黑体简体" panose="02010601030101010101" pitchFamily="65" charset="-122"/>
                <a:ea typeface="方正黑体简体" panose="02010601030101010101" pitchFamily="65" charset="-122"/>
              </a:rPr>
              <a:t>肆</a:t>
            </a:r>
            <a:endParaRPr lang="zh-CN" altLang="en-US" sz="6600" dirty="0">
              <a:solidFill>
                <a:srgbClr val="B99124"/>
              </a:solidFill>
              <a:latin typeface="方正黑体简体" panose="02010601030101010101" pitchFamily="65" charset="-122"/>
              <a:ea typeface="方正黑体简体" panose="02010601030101010101" pitchFamily="65" charset="-122"/>
            </a:endParaRPr>
          </a:p>
        </p:txBody>
      </p:sp>
      <p:grpSp>
        <p:nvGrpSpPr>
          <p:cNvPr id="9" name="组合 8"/>
          <p:cNvGrpSpPr/>
          <p:nvPr/>
        </p:nvGrpSpPr>
        <p:grpSpPr>
          <a:xfrm>
            <a:off x="2749839" y="1865995"/>
            <a:ext cx="133350" cy="133350"/>
            <a:chOff x="3990975" y="476250"/>
            <a:chExt cx="200025" cy="200025"/>
          </a:xfrm>
          <a:solidFill>
            <a:schemeClr val="bg1">
              <a:alpha val="26000"/>
            </a:schemeClr>
          </a:solidFill>
        </p:grpSpPr>
        <p:sp>
          <p:nvSpPr>
            <p:cNvPr id="10" name="椭圆 9"/>
            <p:cNvSpPr/>
            <p:nvPr/>
          </p:nvSpPr>
          <p:spPr>
            <a:xfrm>
              <a:off x="4038600" y="523875"/>
              <a:ext cx="104775" cy="10477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1" name="椭圆 10"/>
            <p:cNvSpPr/>
            <p:nvPr/>
          </p:nvSpPr>
          <p:spPr>
            <a:xfrm>
              <a:off x="3990975" y="476250"/>
              <a:ext cx="200025" cy="20002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cxnSp>
        <p:nvCxnSpPr>
          <p:cNvPr id="12" name="直接连接符 11"/>
          <p:cNvCxnSpPr/>
          <p:nvPr/>
        </p:nvCxnSpPr>
        <p:spPr>
          <a:xfrm>
            <a:off x="2528095" y="1084487"/>
            <a:ext cx="1" cy="2659192"/>
          </a:xfrm>
          <a:prstGeom prst="line">
            <a:avLst/>
          </a:prstGeom>
          <a:ln>
            <a:solidFill>
              <a:srgbClr val="B99124">
                <a:alpha val="40000"/>
              </a:srgbClr>
            </a:solidFill>
          </a:ln>
        </p:spPr>
        <p:style>
          <a:lnRef idx="1">
            <a:schemeClr val="accent1"/>
          </a:lnRef>
          <a:fillRef idx="0">
            <a:schemeClr val="accent1"/>
          </a:fillRef>
          <a:effectRef idx="0">
            <a:schemeClr val="accent1"/>
          </a:effectRef>
          <a:fontRef idx="minor">
            <a:schemeClr val="tx1"/>
          </a:fontRef>
        </p:style>
      </p:cxnSp>
      <p:sp>
        <p:nvSpPr>
          <p:cNvPr id="13" name="等腰三角形 12"/>
          <p:cNvSpPr/>
          <p:nvPr/>
        </p:nvSpPr>
        <p:spPr>
          <a:xfrm flipH="1">
            <a:off x="2486674" y="1420427"/>
            <a:ext cx="82842" cy="71416"/>
          </a:xfrm>
          <a:prstGeom prst="triangle">
            <a:avLst/>
          </a:prstGeom>
          <a:solidFill>
            <a:schemeClr val="bg1">
              <a:alpha val="26000"/>
            </a:schemeClr>
          </a:solid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14" name="组合 13"/>
          <p:cNvGrpSpPr/>
          <p:nvPr/>
        </p:nvGrpSpPr>
        <p:grpSpPr>
          <a:xfrm flipH="1">
            <a:off x="2489615" y="3336323"/>
            <a:ext cx="76960" cy="76960"/>
            <a:chOff x="3990975" y="476250"/>
            <a:chExt cx="200025" cy="200025"/>
          </a:xfrm>
          <a:solidFill>
            <a:schemeClr val="bg1">
              <a:alpha val="26000"/>
            </a:schemeClr>
          </a:solidFill>
        </p:grpSpPr>
        <p:sp>
          <p:nvSpPr>
            <p:cNvPr id="15" name="椭圆 14"/>
            <p:cNvSpPr/>
            <p:nvPr/>
          </p:nvSpPr>
          <p:spPr>
            <a:xfrm>
              <a:off x="4038600" y="523875"/>
              <a:ext cx="104775" cy="10477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6" name="椭圆 15"/>
            <p:cNvSpPr/>
            <p:nvPr/>
          </p:nvSpPr>
          <p:spPr>
            <a:xfrm>
              <a:off x="3990975" y="476250"/>
              <a:ext cx="200025" cy="20002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sp>
        <p:nvSpPr>
          <p:cNvPr id="17" name="文本框 16"/>
          <p:cNvSpPr txBox="1"/>
          <p:nvPr/>
        </p:nvSpPr>
        <p:spPr>
          <a:xfrm>
            <a:off x="4953945" y="3967214"/>
            <a:ext cx="4533602" cy="581954"/>
          </a:xfrm>
          <a:prstGeom prst="rect">
            <a:avLst/>
          </a:prstGeom>
          <a:noFill/>
        </p:spPr>
        <p:txBody>
          <a:bodyPr wrap="square" rtlCol="0">
            <a:spAutoFit/>
          </a:bodyPr>
          <a:lstStyle>
            <a:defPPr>
              <a:defRPr lang="zh-CN"/>
            </a:defPPr>
            <a:lvl1pPr>
              <a:lnSpc>
                <a:spcPct val="120000"/>
              </a:lnSpc>
              <a:defRPr sz="20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800" dirty="0">
                <a:ea typeface="方正黑体简体" panose="02010601030101010101" pitchFamily="65" charset="-122"/>
              </a:rPr>
              <a:t>明年工作计划</a:t>
            </a:r>
            <a:endParaRPr lang="zh-CN" altLang="en-US" sz="2800" dirty="0">
              <a:ea typeface="方正黑体简体" panose="02010601030101010101" pitchFamily="65" charset="-122"/>
            </a:endParaRPr>
          </a:p>
        </p:txBody>
      </p:sp>
      <p:pic>
        <p:nvPicPr>
          <p:cNvPr id="5" name="图片 4" descr="预览图_千图网_编号32701967"/>
          <p:cNvPicPr>
            <a:picLocks noChangeAspect="1"/>
          </p:cNvPicPr>
          <p:nvPr/>
        </p:nvPicPr>
        <p:blipFill>
          <a:blip r:embed="rId1"/>
          <a:stretch>
            <a:fillRect/>
          </a:stretch>
        </p:blipFill>
        <p:spPr>
          <a:xfrm>
            <a:off x="4439920" y="655320"/>
            <a:ext cx="3312160" cy="331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48" name="文本框 47"/>
          <p:cNvSpPr txBox="1"/>
          <p:nvPr/>
        </p:nvSpPr>
        <p:spPr>
          <a:xfrm>
            <a:off x="8634038" y="1654024"/>
            <a:ext cx="738664" cy="1094029"/>
          </a:xfrm>
          <a:prstGeom prst="rect">
            <a:avLst/>
          </a:prstGeom>
          <a:noFill/>
        </p:spPr>
        <p:txBody>
          <a:bodyPr vert="eaVert" wrap="square" lIns="0" tIns="0" rIns="0" bIns="0" rtlCol="0" anchor="t">
            <a:spAutoFit/>
          </a:bodyPr>
          <a:lstStyle>
            <a:defPPr>
              <a:defRPr lang="zh-CN"/>
            </a:defPPr>
            <a:lvl1pPr lvl="0" algn="just">
              <a:lnSpc>
                <a:spcPct val="100000"/>
              </a:lnSpc>
              <a:defRPr sz="4400">
                <a:solidFill>
                  <a:schemeClr val="tx1">
                    <a:lumMod val="75000"/>
                    <a:lumOff val="25000"/>
                  </a:schemeClr>
                </a:solidFill>
                <a:latin typeface="幼圆" panose="02010509060101010101" pitchFamily="49" charset="-122"/>
                <a:ea typeface="幼圆" panose="02010509060101010101" pitchFamily="49" charset="-122"/>
              </a:defRPr>
            </a:lvl1pPr>
          </a:lstStyle>
          <a:p>
            <a:pPr algn="dist"/>
            <a:r>
              <a:rPr lang="zh-CN" altLang="en-US" sz="4800">
                <a:solidFill>
                  <a:schemeClr val="bg1"/>
                </a:solidFill>
                <a:latin typeface="方正黑体简体" panose="02010601030101010101" pitchFamily="65" charset="-122"/>
                <a:ea typeface="方正黑体简体" panose="02010601030101010101" pitchFamily="65" charset="-122"/>
              </a:rPr>
              <a:t>壹</a:t>
            </a:r>
            <a:endParaRPr lang="zh-CN" altLang="en-US" sz="4800" dirty="0">
              <a:solidFill>
                <a:schemeClr val="bg1"/>
              </a:solidFill>
              <a:latin typeface="方正黑体简体" panose="02010601030101010101" pitchFamily="65" charset="-122"/>
              <a:ea typeface="方正黑体简体" panose="02010601030101010101" pitchFamily="65" charset="-122"/>
            </a:endParaRPr>
          </a:p>
        </p:txBody>
      </p:sp>
      <p:sp>
        <p:nvSpPr>
          <p:cNvPr id="49" name="文本框 48"/>
          <p:cNvSpPr txBox="1"/>
          <p:nvPr/>
        </p:nvSpPr>
        <p:spPr>
          <a:xfrm>
            <a:off x="7076138" y="1654024"/>
            <a:ext cx="738664" cy="1094029"/>
          </a:xfrm>
          <a:prstGeom prst="rect">
            <a:avLst/>
          </a:prstGeom>
          <a:noFill/>
        </p:spPr>
        <p:txBody>
          <a:bodyPr vert="eaVert" wrap="square" lIns="0" tIns="0" rIns="0" bIns="0" rtlCol="0" anchor="t">
            <a:spAutoFit/>
          </a:bodyPr>
          <a:lstStyle>
            <a:defPPr>
              <a:defRPr lang="zh-CN"/>
            </a:defPPr>
            <a:lvl1pPr lvl="0" algn="just">
              <a:lnSpc>
                <a:spcPct val="100000"/>
              </a:lnSpc>
              <a:defRPr sz="4400">
                <a:solidFill>
                  <a:schemeClr val="tx1">
                    <a:lumMod val="75000"/>
                    <a:lumOff val="25000"/>
                  </a:schemeClr>
                </a:solidFill>
                <a:latin typeface="幼圆" panose="02010509060101010101" pitchFamily="49" charset="-122"/>
                <a:ea typeface="幼圆" panose="02010509060101010101" pitchFamily="49" charset="-122"/>
              </a:defRPr>
            </a:lvl1pPr>
          </a:lstStyle>
          <a:p>
            <a:pPr algn="dist"/>
            <a:r>
              <a:rPr lang="zh-CN" altLang="en-US" sz="4800">
                <a:solidFill>
                  <a:schemeClr val="bg1"/>
                </a:solidFill>
                <a:latin typeface="方正黑体简体" panose="02010601030101010101" pitchFamily="65" charset="-122"/>
                <a:ea typeface="方正黑体简体" panose="02010601030101010101" pitchFamily="65" charset="-122"/>
              </a:rPr>
              <a:t>贰</a:t>
            </a:r>
            <a:endParaRPr lang="zh-CN" altLang="en-US" sz="4800" dirty="0">
              <a:solidFill>
                <a:schemeClr val="bg1"/>
              </a:solidFill>
              <a:latin typeface="方正黑体简体" panose="02010601030101010101" pitchFamily="65" charset="-122"/>
              <a:ea typeface="方正黑体简体" panose="02010601030101010101" pitchFamily="65" charset="-122"/>
            </a:endParaRPr>
          </a:p>
        </p:txBody>
      </p:sp>
      <p:sp>
        <p:nvSpPr>
          <p:cNvPr id="50" name="文本框 49"/>
          <p:cNvSpPr txBox="1"/>
          <p:nvPr/>
        </p:nvSpPr>
        <p:spPr>
          <a:xfrm>
            <a:off x="5518237" y="1654024"/>
            <a:ext cx="738664" cy="1094029"/>
          </a:xfrm>
          <a:prstGeom prst="rect">
            <a:avLst/>
          </a:prstGeom>
          <a:noFill/>
        </p:spPr>
        <p:txBody>
          <a:bodyPr vert="eaVert" wrap="square" lIns="0" tIns="0" rIns="0" bIns="0" rtlCol="0" anchor="t">
            <a:spAutoFit/>
          </a:bodyPr>
          <a:lstStyle>
            <a:defPPr>
              <a:defRPr lang="zh-CN"/>
            </a:defPPr>
            <a:lvl1pPr lvl="0" algn="just">
              <a:lnSpc>
                <a:spcPct val="100000"/>
              </a:lnSpc>
              <a:defRPr sz="4400">
                <a:solidFill>
                  <a:schemeClr val="tx1">
                    <a:lumMod val="75000"/>
                    <a:lumOff val="25000"/>
                  </a:schemeClr>
                </a:solidFill>
                <a:latin typeface="幼圆" panose="02010509060101010101" pitchFamily="49" charset="-122"/>
                <a:ea typeface="幼圆" panose="02010509060101010101" pitchFamily="49" charset="-122"/>
              </a:defRPr>
            </a:lvl1pPr>
          </a:lstStyle>
          <a:p>
            <a:pPr algn="dist"/>
            <a:r>
              <a:rPr lang="zh-CN" altLang="en-US" sz="4800">
                <a:solidFill>
                  <a:schemeClr val="bg1"/>
                </a:solidFill>
                <a:latin typeface="方正黑体简体" panose="02010601030101010101" pitchFamily="65" charset="-122"/>
                <a:ea typeface="方正黑体简体" panose="02010601030101010101" pitchFamily="65" charset="-122"/>
              </a:rPr>
              <a:t>叁</a:t>
            </a:r>
            <a:endParaRPr lang="zh-CN" altLang="en-US" sz="4800" dirty="0">
              <a:solidFill>
                <a:schemeClr val="bg1"/>
              </a:solidFill>
              <a:latin typeface="方正黑体简体" panose="02010601030101010101" pitchFamily="65" charset="-122"/>
              <a:ea typeface="方正黑体简体" panose="02010601030101010101" pitchFamily="65" charset="-122"/>
            </a:endParaRPr>
          </a:p>
        </p:txBody>
      </p:sp>
      <p:sp>
        <p:nvSpPr>
          <p:cNvPr id="51" name="文本框 50"/>
          <p:cNvSpPr txBox="1"/>
          <p:nvPr/>
        </p:nvSpPr>
        <p:spPr>
          <a:xfrm>
            <a:off x="3960336" y="1654024"/>
            <a:ext cx="738664" cy="1094029"/>
          </a:xfrm>
          <a:prstGeom prst="rect">
            <a:avLst/>
          </a:prstGeom>
          <a:noFill/>
        </p:spPr>
        <p:txBody>
          <a:bodyPr vert="eaVert" wrap="square" lIns="0" tIns="0" rIns="0" bIns="0" rtlCol="0" anchor="t">
            <a:spAutoFit/>
          </a:bodyPr>
          <a:lstStyle>
            <a:defPPr>
              <a:defRPr lang="zh-CN"/>
            </a:defPPr>
            <a:lvl1pPr lvl="0" algn="just">
              <a:lnSpc>
                <a:spcPct val="100000"/>
              </a:lnSpc>
              <a:defRPr sz="4400">
                <a:solidFill>
                  <a:schemeClr val="tx1">
                    <a:lumMod val="75000"/>
                    <a:lumOff val="25000"/>
                  </a:schemeClr>
                </a:solidFill>
                <a:latin typeface="幼圆" panose="02010509060101010101" pitchFamily="49" charset="-122"/>
                <a:ea typeface="幼圆" panose="02010509060101010101" pitchFamily="49" charset="-122"/>
              </a:defRPr>
            </a:lvl1pPr>
          </a:lstStyle>
          <a:p>
            <a:pPr algn="dist"/>
            <a:r>
              <a:rPr lang="zh-CN" altLang="en-US" sz="4800">
                <a:solidFill>
                  <a:schemeClr val="bg1"/>
                </a:solidFill>
                <a:latin typeface="方正黑体简体" panose="02010601030101010101" pitchFamily="65" charset="-122"/>
                <a:ea typeface="方正黑体简体" panose="02010601030101010101" pitchFamily="65" charset="-122"/>
              </a:rPr>
              <a:t>肆</a:t>
            </a:r>
            <a:endParaRPr lang="zh-CN" altLang="en-US" sz="4800" dirty="0">
              <a:solidFill>
                <a:schemeClr val="bg1"/>
              </a:solidFill>
              <a:latin typeface="方正黑体简体" panose="02010601030101010101" pitchFamily="65" charset="-122"/>
              <a:ea typeface="方正黑体简体" panose="02010601030101010101" pitchFamily="65" charset="-122"/>
            </a:endParaRPr>
          </a:p>
        </p:txBody>
      </p:sp>
      <p:sp>
        <p:nvSpPr>
          <p:cNvPr id="32" name="文本框 31"/>
          <p:cNvSpPr txBox="1"/>
          <p:nvPr/>
        </p:nvSpPr>
        <p:spPr>
          <a:xfrm>
            <a:off x="10849697" y="879738"/>
            <a:ext cx="677108" cy="1352577"/>
          </a:xfrm>
          <a:prstGeom prst="rect">
            <a:avLst/>
          </a:prstGeom>
          <a:noFill/>
        </p:spPr>
        <p:txBody>
          <a:bodyPr vert="eaVert" wrap="square" lIns="0" tIns="0" rIns="0" bIns="0" rtlCol="0" anchor="t">
            <a:spAutoFit/>
          </a:bodyPr>
          <a:lstStyle>
            <a:defPPr>
              <a:defRPr lang="zh-CN"/>
            </a:defPPr>
            <a:lvl1pPr lvl="0" algn="just">
              <a:lnSpc>
                <a:spcPct val="100000"/>
              </a:lnSpc>
              <a:defRPr sz="4400">
                <a:solidFill>
                  <a:schemeClr val="tx1">
                    <a:lumMod val="75000"/>
                    <a:lumOff val="25000"/>
                  </a:schemeClr>
                </a:solidFill>
                <a:latin typeface="幼圆" panose="02010509060101010101" pitchFamily="49" charset="-122"/>
                <a:ea typeface="幼圆" panose="02010509060101010101" pitchFamily="49" charset="-122"/>
              </a:defRPr>
            </a:lvl1pPr>
          </a:lstStyle>
          <a:p>
            <a:pPr algn="dist"/>
            <a:r>
              <a:rPr lang="zh-CN" altLang="en-US">
                <a:solidFill>
                  <a:srgbClr val="B99124"/>
                </a:solidFill>
                <a:latin typeface="方正黑体简体" panose="02010601030101010101" pitchFamily="65" charset="-122"/>
                <a:ea typeface="方正黑体简体" panose="02010601030101010101" pitchFamily="65" charset="-122"/>
              </a:rPr>
              <a:t>目录</a:t>
            </a:r>
            <a:endParaRPr lang="zh-CN" altLang="en-US" dirty="0">
              <a:solidFill>
                <a:srgbClr val="B99124"/>
              </a:solidFill>
              <a:latin typeface="方正黑体简体" panose="02010601030101010101" pitchFamily="65" charset="-122"/>
              <a:ea typeface="方正黑体简体" panose="02010601030101010101" pitchFamily="65" charset="-122"/>
            </a:endParaRPr>
          </a:p>
        </p:txBody>
      </p:sp>
      <p:cxnSp>
        <p:nvCxnSpPr>
          <p:cNvPr id="31" name="直接连接符 30"/>
          <p:cNvCxnSpPr/>
          <p:nvPr/>
        </p:nvCxnSpPr>
        <p:spPr>
          <a:xfrm flipH="1">
            <a:off x="6650355" y="1724660"/>
            <a:ext cx="635" cy="3526790"/>
          </a:xfrm>
          <a:prstGeom prst="line">
            <a:avLst/>
          </a:prstGeom>
          <a:ln w="12700">
            <a:solidFill>
              <a:srgbClr val="ECDBC5"/>
            </a:solidFill>
            <a:prstDash val="lgDash"/>
          </a:ln>
        </p:spPr>
        <p:style>
          <a:lnRef idx="1">
            <a:schemeClr val="accent1"/>
          </a:lnRef>
          <a:fillRef idx="0">
            <a:schemeClr val="accent1"/>
          </a:fillRef>
          <a:effectRef idx="0">
            <a:schemeClr val="accent1"/>
          </a:effectRef>
          <a:fontRef idx="minor">
            <a:schemeClr val="tx1"/>
          </a:fontRef>
        </p:style>
      </p:cxnSp>
      <p:sp>
        <p:nvSpPr>
          <p:cNvPr id="39" name="TextBox 25"/>
          <p:cNvSpPr txBox="1"/>
          <p:nvPr/>
        </p:nvSpPr>
        <p:spPr>
          <a:xfrm flipH="1">
            <a:off x="8684284" y="3268874"/>
            <a:ext cx="553998" cy="3004292"/>
          </a:xfrm>
          <a:prstGeom prst="rect">
            <a:avLst/>
          </a:prstGeom>
          <a:noFill/>
        </p:spPr>
        <p:txBody>
          <a:bodyPr vert="eaVert" wrap="square"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rPr>
              <a:t>年度工作概述</a:t>
            </a:r>
            <a:endPar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endParaRPr>
          </a:p>
        </p:txBody>
      </p:sp>
      <p:sp>
        <p:nvSpPr>
          <p:cNvPr id="47" name="椭圆 46"/>
          <p:cNvSpPr/>
          <p:nvPr/>
        </p:nvSpPr>
        <p:spPr>
          <a:xfrm>
            <a:off x="8930399" y="2680014"/>
            <a:ext cx="145943" cy="145943"/>
          </a:xfrm>
          <a:prstGeom prst="ellipse">
            <a:avLst/>
          </a:prstGeom>
          <a:solidFill>
            <a:srgbClr val="B99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方正黑体简体" panose="02010601030101010101" pitchFamily="65" charset="-122"/>
              <a:ea typeface="方正黑体简体" panose="02010601030101010101" pitchFamily="65" charset="-122"/>
              <a:cs typeface="+mn-cs"/>
            </a:endParaRPr>
          </a:p>
        </p:txBody>
      </p:sp>
      <p:sp>
        <p:nvSpPr>
          <p:cNvPr id="40" name="TextBox 25"/>
          <p:cNvSpPr txBox="1"/>
          <p:nvPr/>
        </p:nvSpPr>
        <p:spPr>
          <a:xfrm flipH="1">
            <a:off x="7126384" y="3268874"/>
            <a:ext cx="553998" cy="3004292"/>
          </a:xfrm>
          <a:prstGeom prst="rect">
            <a:avLst/>
          </a:prstGeom>
          <a:noFill/>
        </p:spPr>
        <p:txBody>
          <a:bodyPr vert="eaVert" wrap="square"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rPr>
              <a:t>工作完成情况</a:t>
            </a:r>
            <a:endPar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endParaRPr>
          </a:p>
        </p:txBody>
      </p:sp>
      <p:sp>
        <p:nvSpPr>
          <p:cNvPr id="46" name="椭圆 45"/>
          <p:cNvSpPr/>
          <p:nvPr/>
        </p:nvSpPr>
        <p:spPr>
          <a:xfrm>
            <a:off x="7372499" y="2680014"/>
            <a:ext cx="145943" cy="145943"/>
          </a:xfrm>
          <a:prstGeom prst="ellipse">
            <a:avLst/>
          </a:prstGeom>
          <a:solidFill>
            <a:srgbClr val="B99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方正黑体简体" panose="02010601030101010101" pitchFamily="65" charset="-122"/>
              <a:ea typeface="方正黑体简体" panose="02010601030101010101" pitchFamily="65" charset="-122"/>
              <a:cs typeface="+mn-cs"/>
            </a:endParaRPr>
          </a:p>
        </p:txBody>
      </p:sp>
      <p:sp>
        <p:nvSpPr>
          <p:cNvPr id="42" name="TextBox 25"/>
          <p:cNvSpPr txBox="1"/>
          <p:nvPr/>
        </p:nvSpPr>
        <p:spPr>
          <a:xfrm flipH="1">
            <a:off x="5568483" y="3268874"/>
            <a:ext cx="553998" cy="3004292"/>
          </a:xfrm>
          <a:prstGeom prst="rect">
            <a:avLst/>
          </a:prstGeom>
          <a:noFill/>
        </p:spPr>
        <p:txBody>
          <a:bodyPr vert="eaVert" wrap="square"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rPr>
              <a:t>成功项目展示</a:t>
            </a:r>
            <a:endPar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endParaRPr>
          </a:p>
        </p:txBody>
      </p:sp>
      <p:sp>
        <p:nvSpPr>
          <p:cNvPr id="45" name="椭圆 44"/>
          <p:cNvSpPr/>
          <p:nvPr/>
        </p:nvSpPr>
        <p:spPr>
          <a:xfrm>
            <a:off x="5814598" y="2680014"/>
            <a:ext cx="145943" cy="145943"/>
          </a:xfrm>
          <a:prstGeom prst="ellipse">
            <a:avLst/>
          </a:prstGeom>
          <a:solidFill>
            <a:srgbClr val="B99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方正黑体简体" panose="02010601030101010101" pitchFamily="65" charset="-122"/>
              <a:ea typeface="方正黑体简体" panose="02010601030101010101" pitchFamily="65" charset="-122"/>
              <a:cs typeface="+mn-cs"/>
            </a:endParaRPr>
          </a:p>
        </p:txBody>
      </p:sp>
      <p:sp>
        <p:nvSpPr>
          <p:cNvPr id="43" name="TextBox 25"/>
          <p:cNvSpPr txBox="1"/>
          <p:nvPr/>
        </p:nvSpPr>
        <p:spPr>
          <a:xfrm flipH="1">
            <a:off x="4010582" y="3268874"/>
            <a:ext cx="553998" cy="3004292"/>
          </a:xfrm>
          <a:prstGeom prst="rect">
            <a:avLst/>
          </a:prstGeom>
          <a:noFill/>
        </p:spPr>
        <p:txBody>
          <a:bodyPr vert="eaVert" wrap="square" rtlCol="0">
            <a:spAutoFit/>
            <a:scene3d>
              <a:camera prst="orthographicFront"/>
              <a:lightRig rig="threePt" dir="t"/>
            </a:scene3d>
          </a:bodyPr>
          <a:lstStyle/>
          <a:p>
            <a:pPr marL="0" marR="0" lvl="0" indent="0" algn="l" defTabSz="914400" rtl="0" eaLnBrk="1" fontAlgn="base" latinLnBrk="0" hangingPunct="1">
              <a:lnSpc>
                <a:spcPct val="100000"/>
              </a:lnSpc>
              <a:spcBef>
                <a:spcPts val="0"/>
              </a:spcBef>
              <a:spcAft>
                <a:spcPts val="0"/>
              </a:spcAft>
              <a:buClrTx/>
              <a:buSzTx/>
              <a:buFontTx/>
              <a:buNone/>
              <a:defRPr/>
            </a:pPr>
            <a:r>
              <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rPr>
              <a:t>明年工作计划</a:t>
            </a:r>
            <a:endParaRPr kumimoji="0" lang="zh-CN" altLang="zh-CN" sz="2400" b="0" i="0" u="none" strike="noStrike" kern="1200" cap="none" spc="0" normalizeH="0" baseline="0" noProof="1">
              <a:ln>
                <a:noFill/>
              </a:ln>
              <a:solidFill>
                <a:srgbClr val="B99124"/>
              </a:solidFill>
              <a:effectLst/>
              <a:uLnTx/>
              <a:uFillTx/>
              <a:latin typeface="方正黑体简体" panose="02010601030101010101" pitchFamily="65" charset="-122"/>
              <a:ea typeface="方正黑体简体" panose="02010601030101010101" pitchFamily="65" charset="-122"/>
              <a:sym typeface="微软雅黑" panose="020B0503020204020204" pitchFamily="34" charset="-122"/>
            </a:endParaRPr>
          </a:p>
        </p:txBody>
      </p:sp>
      <p:sp>
        <p:nvSpPr>
          <p:cNvPr id="44" name="椭圆 43"/>
          <p:cNvSpPr/>
          <p:nvPr/>
        </p:nvSpPr>
        <p:spPr>
          <a:xfrm>
            <a:off x="4256697" y="2680014"/>
            <a:ext cx="145943" cy="145943"/>
          </a:xfrm>
          <a:prstGeom prst="ellipse">
            <a:avLst/>
          </a:prstGeom>
          <a:solidFill>
            <a:srgbClr val="B991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方正黑体简体" panose="02010601030101010101" pitchFamily="65" charset="-122"/>
              <a:ea typeface="方正黑体简体" panose="02010601030101010101" pitchFamily="65" charset="-122"/>
              <a:cs typeface="+mn-cs"/>
            </a:endParaRPr>
          </a:p>
        </p:txBody>
      </p:sp>
      <p:sp>
        <p:nvSpPr>
          <p:cNvPr id="22" name="任意多边形: 形状 21"/>
          <p:cNvSpPr/>
          <p:nvPr/>
        </p:nvSpPr>
        <p:spPr>
          <a:xfrm>
            <a:off x="10827084" y="417540"/>
            <a:ext cx="722334" cy="2276972"/>
          </a:xfrm>
          <a:custGeom>
            <a:avLst/>
            <a:gdLst>
              <a:gd name="connsiteX0" fmla="*/ 720999 w 995913"/>
              <a:gd name="connsiteY0" fmla="*/ 3825812 h 3935338"/>
              <a:gd name="connsiteX1" fmla="*/ 720999 w 995913"/>
              <a:gd name="connsiteY1" fmla="*/ 3908362 h 3935338"/>
              <a:gd name="connsiteX2" fmla="*/ 803549 w 995913"/>
              <a:gd name="connsiteY2" fmla="*/ 3908362 h 3935338"/>
              <a:gd name="connsiteX3" fmla="*/ 803549 w 995913"/>
              <a:gd name="connsiteY3" fmla="*/ 3825812 h 3935338"/>
              <a:gd name="connsiteX4" fmla="*/ 195540 w 995913"/>
              <a:gd name="connsiteY4" fmla="*/ 3825812 h 3935338"/>
              <a:gd name="connsiteX5" fmla="*/ 195540 w 995913"/>
              <a:gd name="connsiteY5" fmla="*/ 3908362 h 3935338"/>
              <a:gd name="connsiteX6" fmla="*/ 278090 w 995913"/>
              <a:gd name="connsiteY6" fmla="*/ 3908362 h 3935338"/>
              <a:gd name="connsiteX7" fmla="*/ 278090 w 995913"/>
              <a:gd name="connsiteY7" fmla="*/ 3825812 h 3935338"/>
              <a:gd name="connsiteX8" fmla="*/ 803549 w 995913"/>
              <a:gd name="connsiteY8" fmla="*/ 3741674 h 3935338"/>
              <a:gd name="connsiteX9" fmla="*/ 803549 w 995913"/>
              <a:gd name="connsiteY9" fmla="*/ 3824224 h 3935338"/>
              <a:gd name="connsiteX10" fmla="*/ 886099 w 995913"/>
              <a:gd name="connsiteY10" fmla="*/ 3824224 h 3935338"/>
              <a:gd name="connsiteX11" fmla="*/ 886099 w 995913"/>
              <a:gd name="connsiteY11" fmla="*/ 3741674 h 3935338"/>
              <a:gd name="connsiteX12" fmla="*/ 112990 w 995913"/>
              <a:gd name="connsiteY12" fmla="*/ 3741674 h 3935338"/>
              <a:gd name="connsiteX13" fmla="*/ 112990 w 995913"/>
              <a:gd name="connsiteY13" fmla="*/ 3824224 h 3935338"/>
              <a:gd name="connsiteX14" fmla="*/ 195540 w 995913"/>
              <a:gd name="connsiteY14" fmla="*/ 3824224 h 3935338"/>
              <a:gd name="connsiteX15" fmla="*/ 195540 w 995913"/>
              <a:gd name="connsiteY15" fmla="*/ 3741674 h 3935338"/>
              <a:gd name="connsiteX16" fmla="*/ 886103 w 995913"/>
              <a:gd name="connsiteY16" fmla="*/ 3659124 h 3935338"/>
              <a:gd name="connsiteX17" fmla="*/ 886103 w 995913"/>
              <a:gd name="connsiteY17" fmla="*/ 3741674 h 3935338"/>
              <a:gd name="connsiteX18" fmla="*/ 968653 w 995913"/>
              <a:gd name="connsiteY18" fmla="*/ 3741674 h 3935338"/>
              <a:gd name="connsiteX19" fmla="*/ 968653 w 995913"/>
              <a:gd name="connsiteY19" fmla="*/ 3659124 h 3935338"/>
              <a:gd name="connsiteX20" fmla="*/ 30436 w 995913"/>
              <a:gd name="connsiteY20" fmla="*/ 3659124 h 3935338"/>
              <a:gd name="connsiteX21" fmla="*/ 30436 w 995913"/>
              <a:gd name="connsiteY21" fmla="*/ 3741674 h 3935338"/>
              <a:gd name="connsiteX22" fmla="*/ 112986 w 995913"/>
              <a:gd name="connsiteY22" fmla="*/ 3741674 h 3935338"/>
              <a:gd name="connsiteX23" fmla="*/ 112986 w 995913"/>
              <a:gd name="connsiteY23" fmla="*/ 3659124 h 3935338"/>
              <a:gd name="connsiteX24" fmla="*/ 886669 w 995913"/>
              <a:gd name="connsiteY24" fmla="*/ 194431 h 3935338"/>
              <a:gd name="connsiteX25" fmla="*/ 886669 w 995913"/>
              <a:gd name="connsiteY25" fmla="*/ 276981 h 3935338"/>
              <a:gd name="connsiteX26" fmla="*/ 969219 w 995913"/>
              <a:gd name="connsiteY26" fmla="*/ 276981 h 3935338"/>
              <a:gd name="connsiteX27" fmla="*/ 969219 w 995913"/>
              <a:gd name="connsiteY27" fmla="*/ 194431 h 3935338"/>
              <a:gd name="connsiteX28" fmla="*/ 31002 w 995913"/>
              <a:gd name="connsiteY28" fmla="*/ 194431 h 3935338"/>
              <a:gd name="connsiteX29" fmla="*/ 31002 w 995913"/>
              <a:gd name="connsiteY29" fmla="*/ 276981 h 3935338"/>
              <a:gd name="connsiteX30" fmla="*/ 113552 w 995913"/>
              <a:gd name="connsiteY30" fmla="*/ 276981 h 3935338"/>
              <a:gd name="connsiteX31" fmla="*/ 113552 w 995913"/>
              <a:gd name="connsiteY31" fmla="*/ 194431 h 3935338"/>
              <a:gd name="connsiteX32" fmla="*/ 804115 w 995913"/>
              <a:gd name="connsiteY32" fmla="*/ 111881 h 3935338"/>
              <a:gd name="connsiteX33" fmla="*/ 804115 w 995913"/>
              <a:gd name="connsiteY33" fmla="*/ 194431 h 3935338"/>
              <a:gd name="connsiteX34" fmla="*/ 886665 w 995913"/>
              <a:gd name="connsiteY34" fmla="*/ 194431 h 3935338"/>
              <a:gd name="connsiteX35" fmla="*/ 886665 w 995913"/>
              <a:gd name="connsiteY35" fmla="*/ 111881 h 3935338"/>
              <a:gd name="connsiteX36" fmla="*/ 113556 w 995913"/>
              <a:gd name="connsiteY36" fmla="*/ 111881 h 3935338"/>
              <a:gd name="connsiteX37" fmla="*/ 113556 w 995913"/>
              <a:gd name="connsiteY37" fmla="*/ 194431 h 3935338"/>
              <a:gd name="connsiteX38" fmla="*/ 196106 w 995913"/>
              <a:gd name="connsiteY38" fmla="*/ 194431 h 3935338"/>
              <a:gd name="connsiteX39" fmla="*/ 196106 w 995913"/>
              <a:gd name="connsiteY39" fmla="*/ 111881 h 3935338"/>
              <a:gd name="connsiteX40" fmla="*/ 721565 w 995913"/>
              <a:gd name="connsiteY40" fmla="*/ 27743 h 3935338"/>
              <a:gd name="connsiteX41" fmla="*/ 721565 w 995913"/>
              <a:gd name="connsiteY41" fmla="*/ 110293 h 3935338"/>
              <a:gd name="connsiteX42" fmla="*/ 804115 w 995913"/>
              <a:gd name="connsiteY42" fmla="*/ 110293 h 3935338"/>
              <a:gd name="connsiteX43" fmla="*/ 804115 w 995913"/>
              <a:gd name="connsiteY43" fmla="*/ 27743 h 3935338"/>
              <a:gd name="connsiteX44" fmla="*/ 196106 w 995913"/>
              <a:gd name="connsiteY44" fmla="*/ 27743 h 3935338"/>
              <a:gd name="connsiteX45" fmla="*/ 196106 w 995913"/>
              <a:gd name="connsiteY45" fmla="*/ 110293 h 3935338"/>
              <a:gd name="connsiteX46" fmla="*/ 278656 w 995913"/>
              <a:gd name="connsiteY46" fmla="*/ 110293 h 3935338"/>
              <a:gd name="connsiteX47" fmla="*/ 278656 w 995913"/>
              <a:gd name="connsiteY47" fmla="*/ 27743 h 3935338"/>
              <a:gd name="connsiteX48" fmla="*/ 111057 w 995913"/>
              <a:gd name="connsiteY48" fmla="*/ 0 h 3935338"/>
              <a:gd name="connsiteX49" fmla="*/ 884854 w 995913"/>
              <a:gd name="connsiteY49" fmla="*/ 0 h 3935338"/>
              <a:gd name="connsiteX50" fmla="*/ 884854 w 995913"/>
              <a:gd name="connsiteY50" fmla="*/ 107876 h 3935338"/>
              <a:gd name="connsiteX51" fmla="*/ 995913 w 995913"/>
              <a:gd name="connsiteY51" fmla="*/ 107876 h 3935338"/>
              <a:gd name="connsiteX52" fmla="*/ 995913 w 995913"/>
              <a:gd name="connsiteY52" fmla="*/ 3827462 h 3935338"/>
              <a:gd name="connsiteX53" fmla="*/ 884854 w 995913"/>
              <a:gd name="connsiteY53" fmla="*/ 3827462 h 3935338"/>
              <a:gd name="connsiteX54" fmla="*/ 884854 w 995913"/>
              <a:gd name="connsiteY54" fmla="*/ 3935338 h 3935338"/>
              <a:gd name="connsiteX55" fmla="*/ 111057 w 995913"/>
              <a:gd name="connsiteY55" fmla="*/ 3935338 h 3935338"/>
              <a:gd name="connsiteX56" fmla="*/ 111057 w 995913"/>
              <a:gd name="connsiteY56" fmla="*/ 3827462 h 3935338"/>
              <a:gd name="connsiteX57" fmla="*/ 0 w 995913"/>
              <a:gd name="connsiteY57" fmla="*/ 3827462 h 3935338"/>
              <a:gd name="connsiteX58" fmla="*/ 0 w 995913"/>
              <a:gd name="connsiteY58" fmla="*/ 107876 h 3935338"/>
              <a:gd name="connsiteX59" fmla="*/ 111057 w 995913"/>
              <a:gd name="connsiteY59" fmla="*/ 107876 h 393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95913" h="3935338">
                <a:moveTo>
                  <a:pt x="720999" y="3825812"/>
                </a:moveTo>
                <a:lnTo>
                  <a:pt x="720999" y="3908362"/>
                </a:lnTo>
                <a:lnTo>
                  <a:pt x="803549" y="3908362"/>
                </a:lnTo>
                <a:lnTo>
                  <a:pt x="803549" y="3825812"/>
                </a:lnTo>
                <a:close/>
                <a:moveTo>
                  <a:pt x="195540" y="3825812"/>
                </a:moveTo>
                <a:lnTo>
                  <a:pt x="195540" y="3908362"/>
                </a:lnTo>
                <a:lnTo>
                  <a:pt x="278090" y="3908362"/>
                </a:lnTo>
                <a:lnTo>
                  <a:pt x="278090" y="3825812"/>
                </a:lnTo>
                <a:close/>
                <a:moveTo>
                  <a:pt x="803549" y="3741674"/>
                </a:moveTo>
                <a:lnTo>
                  <a:pt x="803549" y="3824224"/>
                </a:lnTo>
                <a:lnTo>
                  <a:pt x="886099" y="3824224"/>
                </a:lnTo>
                <a:lnTo>
                  <a:pt x="886099" y="3741674"/>
                </a:lnTo>
                <a:close/>
                <a:moveTo>
                  <a:pt x="112990" y="3741674"/>
                </a:moveTo>
                <a:lnTo>
                  <a:pt x="112990" y="3824224"/>
                </a:lnTo>
                <a:lnTo>
                  <a:pt x="195540" y="3824224"/>
                </a:lnTo>
                <a:lnTo>
                  <a:pt x="195540" y="3741674"/>
                </a:lnTo>
                <a:close/>
                <a:moveTo>
                  <a:pt x="886103" y="3659124"/>
                </a:moveTo>
                <a:lnTo>
                  <a:pt x="886103" y="3741674"/>
                </a:lnTo>
                <a:lnTo>
                  <a:pt x="968653" y="3741674"/>
                </a:lnTo>
                <a:lnTo>
                  <a:pt x="968653" y="3659124"/>
                </a:lnTo>
                <a:close/>
                <a:moveTo>
                  <a:pt x="30436" y="3659124"/>
                </a:moveTo>
                <a:lnTo>
                  <a:pt x="30436" y="3741674"/>
                </a:lnTo>
                <a:lnTo>
                  <a:pt x="112986" y="3741674"/>
                </a:lnTo>
                <a:lnTo>
                  <a:pt x="112986" y="3659124"/>
                </a:lnTo>
                <a:close/>
                <a:moveTo>
                  <a:pt x="886669" y="194431"/>
                </a:moveTo>
                <a:lnTo>
                  <a:pt x="886669" y="276981"/>
                </a:lnTo>
                <a:lnTo>
                  <a:pt x="969219" y="276981"/>
                </a:lnTo>
                <a:lnTo>
                  <a:pt x="969219" y="194431"/>
                </a:lnTo>
                <a:close/>
                <a:moveTo>
                  <a:pt x="31002" y="194431"/>
                </a:moveTo>
                <a:lnTo>
                  <a:pt x="31002" y="276981"/>
                </a:lnTo>
                <a:lnTo>
                  <a:pt x="113552" y="276981"/>
                </a:lnTo>
                <a:lnTo>
                  <a:pt x="113552" y="194431"/>
                </a:lnTo>
                <a:close/>
                <a:moveTo>
                  <a:pt x="804115" y="111881"/>
                </a:moveTo>
                <a:lnTo>
                  <a:pt x="804115" y="194431"/>
                </a:lnTo>
                <a:lnTo>
                  <a:pt x="886665" y="194431"/>
                </a:lnTo>
                <a:lnTo>
                  <a:pt x="886665" y="111881"/>
                </a:lnTo>
                <a:close/>
                <a:moveTo>
                  <a:pt x="113556" y="111881"/>
                </a:moveTo>
                <a:lnTo>
                  <a:pt x="113556" y="194431"/>
                </a:lnTo>
                <a:lnTo>
                  <a:pt x="196106" y="194431"/>
                </a:lnTo>
                <a:lnTo>
                  <a:pt x="196106" y="111881"/>
                </a:lnTo>
                <a:close/>
                <a:moveTo>
                  <a:pt x="721565" y="27743"/>
                </a:moveTo>
                <a:lnTo>
                  <a:pt x="721565" y="110293"/>
                </a:lnTo>
                <a:lnTo>
                  <a:pt x="804115" y="110293"/>
                </a:lnTo>
                <a:lnTo>
                  <a:pt x="804115" y="27743"/>
                </a:lnTo>
                <a:close/>
                <a:moveTo>
                  <a:pt x="196106" y="27743"/>
                </a:moveTo>
                <a:lnTo>
                  <a:pt x="196106" y="110293"/>
                </a:lnTo>
                <a:lnTo>
                  <a:pt x="278656" y="110293"/>
                </a:lnTo>
                <a:lnTo>
                  <a:pt x="278656" y="27743"/>
                </a:lnTo>
                <a:close/>
                <a:moveTo>
                  <a:pt x="111057" y="0"/>
                </a:moveTo>
                <a:lnTo>
                  <a:pt x="884854" y="0"/>
                </a:lnTo>
                <a:lnTo>
                  <a:pt x="884854" y="107876"/>
                </a:lnTo>
                <a:lnTo>
                  <a:pt x="995913" y="107876"/>
                </a:lnTo>
                <a:lnTo>
                  <a:pt x="995913" y="3827462"/>
                </a:lnTo>
                <a:lnTo>
                  <a:pt x="884854" y="3827462"/>
                </a:lnTo>
                <a:lnTo>
                  <a:pt x="884854" y="3935338"/>
                </a:lnTo>
                <a:lnTo>
                  <a:pt x="111057" y="3935338"/>
                </a:lnTo>
                <a:lnTo>
                  <a:pt x="111057" y="3827462"/>
                </a:lnTo>
                <a:lnTo>
                  <a:pt x="0" y="3827462"/>
                </a:lnTo>
                <a:lnTo>
                  <a:pt x="0" y="107876"/>
                </a:lnTo>
                <a:lnTo>
                  <a:pt x="111057" y="107876"/>
                </a:ln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DBC5"/>
              </a:solidFill>
              <a:ea typeface="方正黑体简体" panose="02010601030101010101" pitchFamily="65" charset="-122"/>
            </a:endParaRPr>
          </a:p>
        </p:txBody>
      </p:sp>
      <p:pic>
        <p:nvPicPr>
          <p:cNvPr id="4" name="图片 3"/>
          <p:cNvPicPr>
            <a:picLocks noChangeAspect="1"/>
          </p:cNvPicPr>
          <p:nvPr userDrawn="1"/>
        </p:nvPicPr>
        <p:blipFill rotWithShape="1">
          <a:blip r:embed="rId1"/>
          <a:srcRect l="48068" t="1663" r="14469" b="2550"/>
          <a:stretch>
            <a:fillRect/>
          </a:stretch>
        </p:blipFill>
        <p:spPr>
          <a:xfrm>
            <a:off x="0" y="1031875"/>
            <a:ext cx="2278380" cy="5826125"/>
          </a:xfrm>
          <a:prstGeom prst="rect">
            <a:avLst/>
          </a:prstGeom>
        </p:spPr>
      </p:pic>
      <p:pic>
        <p:nvPicPr>
          <p:cNvPr id="6" name="图片 5"/>
          <p:cNvPicPr>
            <a:picLocks noChangeAspect="1"/>
          </p:cNvPicPr>
          <p:nvPr userDrawn="1"/>
        </p:nvPicPr>
        <p:blipFill rotWithShape="1">
          <a:blip r:embed="rId2"/>
          <a:srcRect l="76033" t="79732" r="13535"/>
          <a:stretch>
            <a:fillRect/>
          </a:stretch>
        </p:blipFill>
        <p:spPr>
          <a:xfrm>
            <a:off x="-1" y="673100"/>
            <a:ext cx="754095" cy="824078"/>
          </a:xfrm>
          <a:prstGeom prst="rect">
            <a:avLst/>
          </a:prstGeom>
        </p:spPr>
      </p:pic>
      <p:pic>
        <p:nvPicPr>
          <p:cNvPr id="7" name="图片 6"/>
          <p:cNvPicPr>
            <a:picLocks noChangeAspect="1"/>
          </p:cNvPicPr>
          <p:nvPr userDrawn="1"/>
        </p:nvPicPr>
        <p:blipFill rotWithShape="1">
          <a:blip r:embed="rId2"/>
          <a:srcRect l="56236" t="80083" r="13534" b="-4285"/>
          <a:stretch>
            <a:fillRect/>
          </a:stretch>
        </p:blipFill>
        <p:spPr>
          <a:xfrm flipH="1" flipV="1">
            <a:off x="1723340" y="5420945"/>
            <a:ext cx="2185265" cy="984005"/>
          </a:xfrm>
          <a:prstGeom prst="rect">
            <a:avLst/>
          </a:prstGeom>
        </p:spPr>
      </p:pic>
      <p:cxnSp>
        <p:nvCxnSpPr>
          <p:cNvPr id="2" name="直接连接符 1"/>
          <p:cNvCxnSpPr/>
          <p:nvPr/>
        </p:nvCxnSpPr>
        <p:spPr>
          <a:xfrm flipH="1">
            <a:off x="5040630" y="1654175"/>
            <a:ext cx="635" cy="3526790"/>
          </a:xfrm>
          <a:prstGeom prst="line">
            <a:avLst/>
          </a:prstGeom>
          <a:ln w="12700">
            <a:solidFill>
              <a:srgbClr val="ECDBC5"/>
            </a:solidFill>
            <a:prstDash val="lgDash"/>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H="1">
            <a:off x="8305165" y="1724660"/>
            <a:ext cx="635" cy="3526790"/>
          </a:xfrm>
          <a:prstGeom prst="line">
            <a:avLst/>
          </a:prstGeom>
          <a:ln w="12700">
            <a:solidFill>
              <a:srgbClr val="ECDBC5"/>
            </a:solidFill>
            <a:prstDash val="lg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down)">
                                      <p:cBhvr>
                                        <p:cTn id="7" dur="500"/>
                                        <p:tgtEl>
                                          <p:spTgt spid="4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wipe(down)">
                                      <p:cBhvr>
                                        <p:cTn id="10" dur="500"/>
                                        <p:tgtEl>
                                          <p:spTgt spid="4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down)">
                                      <p:cBhvr>
                                        <p:cTn id="13" dur="500"/>
                                        <p:tgtEl>
                                          <p:spTgt spid="5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par>
                                <p:cTn id="17" presetID="2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wipe(down)">
                                      <p:cBhvr>
                                        <p:cTn id="25" dur="500"/>
                                        <p:tgtEl>
                                          <p:spTgt spid="4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down)">
                                      <p:cBhvr>
                                        <p:cTn id="28" dur="500"/>
                                        <p:tgtEl>
                                          <p:spTgt spid="4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down)">
                                      <p:cBhvr>
                                        <p:cTn id="31" dur="500"/>
                                        <p:tgtEl>
                                          <p:spTgt spid="46"/>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down)">
                                      <p:cBhvr>
                                        <p:cTn id="34" dur="500"/>
                                        <p:tgtEl>
                                          <p:spTgt spid="4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down)">
                                      <p:cBhvr>
                                        <p:cTn id="37" dur="500"/>
                                        <p:tgtEl>
                                          <p:spTgt spid="4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down)">
                                      <p:cBhvr>
                                        <p:cTn id="40" dur="500"/>
                                        <p:tgtEl>
                                          <p:spTgt spid="43"/>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wipe(down)">
                                      <p:cBhvr>
                                        <p:cTn id="43" dur="500"/>
                                        <p:tgtEl>
                                          <p:spTgt spid="44"/>
                                        </p:tgtEl>
                                      </p:cBhvr>
                                    </p:animEffect>
                                  </p:childTnLst>
                                </p:cTn>
                              </p:par>
                              <p:par>
                                <p:cTn id="44" presetID="22" presetClass="entr" presetSubtype="4" fill="hold" nodeType="with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par>
                                <p:cTn id="47" presetID="22" presetClass="entr" presetSubtype="4"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P spid="39" grpId="0"/>
      <p:bldP spid="47" grpId="0" animBg="1"/>
      <p:bldP spid="40" grpId="0"/>
      <p:bldP spid="46" grpId="0" animBg="1"/>
      <p:bldP spid="42" grpId="0"/>
      <p:bldP spid="45" grpId="0" animBg="1"/>
      <p:bldP spid="43" grpId="0"/>
      <p:bldP spid="4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cxnSp>
        <p:nvCxnSpPr>
          <p:cNvPr id="27" name="直接连接符 26"/>
          <p:cNvCxnSpPr/>
          <p:nvPr/>
        </p:nvCxnSpPr>
        <p:spPr>
          <a:xfrm>
            <a:off x="379635" y="3996082"/>
            <a:ext cx="11487150" cy="0"/>
          </a:xfrm>
          <a:prstGeom prst="line">
            <a:avLst/>
          </a:prstGeom>
          <a:ln>
            <a:solidFill>
              <a:srgbClr val="79684F"/>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3877359" y="3823783"/>
            <a:ext cx="382698" cy="382698"/>
          </a:xfrm>
          <a:prstGeom prst="ellipse">
            <a:avLst/>
          </a:prstGeom>
          <a:solidFill>
            <a:srgbClr val="1A1722"/>
          </a:solidFill>
          <a:ln w="22225">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38" name="椭圆 37"/>
          <p:cNvSpPr/>
          <p:nvPr/>
        </p:nvSpPr>
        <p:spPr>
          <a:xfrm>
            <a:off x="6692844" y="3823783"/>
            <a:ext cx="382698" cy="382698"/>
          </a:xfrm>
          <a:prstGeom prst="ellipse">
            <a:avLst/>
          </a:prstGeom>
          <a:solidFill>
            <a:srgbClr val="1A1722"/>
          </a:solidFill>
          <a:ln w="22225">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39" name="椭圆 38"/>
          <p:cNvSpPr/>
          <p:nvPr/>
        </p:nvSpPr>
        <p:spPr>
          <a:xfrm>
            <a:off x="8273994" y="3823783"/>
            <a:ext cx="382698" cy="382698"/>
          </a:xfrm>
          <a:prstGeom prst="ellipse">
            <a:avLst/>
          </a:prstGeom>
          <a:solidFill>
            <a:srgbClr val="1A1722"/>
          </a:solidFill>
          <a:ln w="22225">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0" name="椭圆 39"/>
          <p:cNvSpPr/>
          <p:nvPr/>
        </p:nvSpPr>
        <p:spPr>
          <a:xfrm>
            <a:off x="9855144" y="3823783"/>
            <a:ext cx="382698" cy="382698"/>
          </a:xfrm>
          <a:prstGeom prst="ellipse">
            <a:avLst/>
          </a:prstGeom>
          <a:solidFill>
            <a:srgbClr val="1A1722"/>
          </a:solidFill>
          <a:ln w="22225">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41" name="组合 40"/>
          <p:cNvGrpSpPr/>
          <p:nvPr/>
        </p:nvGrpSpPr>
        <p:grpSpPr>
          <a:xfrm>
            <a:off x="11108531" y="3927025"/>
            <a:ext cx="176214" cy="176214"/>
            <a:chOff x="5272085" y="1452563"/>
            <a:chExt cx="466725" cy="466725"/>
          </a:xfrm>
        </p:grpSpPr>
        <p:sp>
          <p:nvSpPr>
            <p:cNvPr id="42" name="椭圆 41"/>
            <p:cNvSpPr/>
            <p:nvPr/>
          </p:nvSpPr>
          <p:spPr>
            <a:xfrm>
              <a:off x="5272085" y="1452563"/>
              <a:ext cx="466725" cy="466725"/>
            </a:xfrm>
            <a:prstGeom prst="ellipse">
              <a:avLst/>
            </a:prstGeom>
            <a:solidFill>
              <a:srgbClr val="1A1722"/>
            </a:solid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3" name="椭圆 42"/>
            <p:cNvSpPr/>
            <p:nvPr/>
          </p:nvSpPr>
          <p:spPr>
            <a:xfrm>
              <a:off x="5343524" y="1524002"/>
              <a:ext cx="323847" cy="323847"/>
            </a:xfrm>
            <a:prstGeom prst="ellipse">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44" name="组合 43"/>
          <p:cNvGrpSpPr/>
          <p:nvPr/>
        </p:nvGrpSpPr>
        <p:grpSpPr>
          <a:xfrm>
            <a:off x="790575" y="4206481"/>
            <a:ext cx="522177" cy="1892675"/>
            <a:chOff x="847725" y="3620349"/>
            <a:chExt cx="522177" cy="1892675"/>
          </a:xfrm>
        </p:grpSpPr>
        <p:sp>
          <p:nvSpPr>
            <p:cNvPr id="45" name="矩形 44"/>
            <p:cNvSpPr/>
            <p:nvPr/>
          </p:nvSpPr>
          <p:spPr>
            <a:xfrm>
              <a:off x="847725" y="3620349"/>
              <a:ext cx="522177" cy="1892675"/>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65" charset="-122"/>
                <a:ea typeface="方正黑体简体" panose="02010601030101010101" pitchFamily="65" charset="-122"/>
              </a:endParaRPr>
            </a:p>
          </p:txBody>
        </p:sp>
        <p:sp>
          <p:nvSpPr>
            <p:cNvPr id="46" name="矩形 45"/>
            <p:cNvSpPr/>
            <p:nvPr/>
          </p:nvSpPr>
          <p:spPr>
            <a:xfrm>
              <a:off x="877981" y="3828022"/>
              <a:ext cx="461665" cy="1477328"/>
            </a:xfrm>
            <a:prstGeom prst="rect">
              <a:avLst/>
            </a:prstGeom>
          </p:spPr>
          <p:txBody>
            <a:bodyPr vert="eaVert" wrap="none">
              <a:spAutoFit/>
            </a:bodyPr>
            <a:lstStyle/>
            <a:p>
              <a:r>
                <a:rPr lang="zh-CN" altLang="en-US" dirty="0">
                  <a:solidFill>
                    <a:schemeClr val="bg1"/>
                  </a:solidFill>
                  <a:latin typeface="方正黑体简体" panose="02010601030101010101" pitchFamily="65" charset="-122"/>
                  <a:ea typeface="方正黑体简体" panose="02010601030101010101" pitchFamily="65" charset="-122"/>
                </a:rPr>
                <a:t>添加文本信息</a:t>
              </a:r>
              <a:endParaRPr lang="zh-CN" altLang="en-US" dirty="0">
                <a:solidFill>
                  <a:schemeClr val="bg1"/>
                </a:solidFill>
                <a:latin typeface="方正黑体简体" panose="02010601030101010101" pitchFamily="65" charset="-122"/>
                <a:ea typeface="方正黑体简体" panose="02010601030101010101" pitchFamily="65" charset="-122"/>
              </a:endParaRPr>
            </a:p>
          </p:txBody>
        </p:sp>
      </p:grpSp>
      <p:grpSp>
        <p:nvGrpSpPr>
          <p:cNvPr id="47" name="组合 46"/>
          <p:cNvGrpSpPr/>
          <p:nvPr/>
        </p:nvGrpSpPr>
        <p:grpSpPr>
          <a:xfrm>
            <a:off x="2304202" y="1916106"/>
            <a:ext cx="522177" cy="1892675"/>
            <a:chOff x="847725" y="3620349"/>
            <a:chExt cx="522177" cy="1892675"/>
          </a:xfrm>
          <a:solidFill>
            <a:srgbClr val="C59D63"/>
          </a:solidFill>
        </p:grpSpPr>
        <p:sp>
          <p:nvSpPr>
            <p:cNvPr id="48" name="矩形 47"/>
            <p:cNvSpPr/>
            <p:nvPr/>
          </p:nvSpPr>
          <p:spPr>
            <a:xfrm>
              <a:off x="847725" y="3620349"/>
              <a:ext cx="522177" cy="18926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65" charset="-122"/>
                <a:ea typeface="方正黑体简体" panose="02010601030101010101" pitchFamily="65" charset="-122"/>
              </a:endParaRPr>
            </a:p>
          </p:txBody>
        </p:sp>
        <p:sp>
          <p:nvSpPr>
            <p:cNvPr id="49" name="矩形 48"/>
            <p:cNvSpPr/>
            <p:nvPr/>
          </p:nvSpPr>
          <p:spPr>
            <a:xfrm>
              <a:off x="877981" y="3828022"/>
              <a:ext cx="461665" cy="1477328"/>
            </a:xfrm>
            <a:prstGeom prst="rect">
              <a:avLst/>
            </a:prstGeom>
            <a:grpFill/>
          </p:spPr>
          <p:txBody>
            <a:bodyPr vert="eaVert" wrap="none">
              <a:spAutoFit/>
            </a:bodyPr>
            <a:lstStyle/>
            <a:p>
              <a:r>
                <a:rPr lang="zh-CN" altLang="en-US" dirty="0">
                  <a:solidFill>
                    <a:schemeClr val="bg1"/>
                  </a:solidFill>
                  <a:latin typeface="方正黑体简体" panose="02010601030101010101" pitchFamily="65" charset="-122"/>
                  <a:ea typeface="方正黑体简体" panose="02010601030101010101" pitchFamily="65" charset="-122"/>
                </a:rPr>
                <a:t>添加文本信息</a:t>
              </a:r>
              <a:endParaRPr lang="zh-CN" altLang="en-US" dirty="0">
                <a:solidFill>
                  <a:schemeClr val="bg1"/>
                </a:solidFill>
                <a:latin typeface="方正黑体简体" panose="02010601030101010101" pitchFamily="65" charset="-122"/>
                <a:ea typeface="方正黑体简体" panose="02010601030101010101" pitchFamily="65" charset="-122"/>
              </a:endParaRPr>
            </a:p>
          </p:txBody>
        </p:sp>
      </p:grpSp>
      <p:grpSp>
        <p:nvGrpSpPr>
          <p:cNvPr id="50" name="组合 49"/>
          <p:cNvGrpSpPr/>
          <p:nvPr/>
        </p:nvGrpSpPr>
        <p:grpSpPr>
          <a:xfrm>
            <a:off x="5322859" y="4263568"/>
            <a:ext cx="522177" cy="1892675"/>
            <a:chOff x="847725" y="3620349"/>
            <a:chExt cx="522177" cy="1892675"/>
          </a:xfrm>
        </p:grpSpPr>
        <p:sp>
          <p:nvSpPr>
            <p:cNvPr id="51" name="矩形 50"/>
            <p:cNvSpPr/>
            <p:nvPr/>
          </p:nvSpPr>
          <p:spPr>
            <a:xfrm>
              <a:off x="847725" y="3620349"/>
              <a:ext cx="522177" cy="1892675"/>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65" charset="-122"/>
                <a:ea typeface="方正黑体简体" panose="02010601030101010101" pitchFamily="65" charset="-122"/>
              </a:endParaRPr>
            </a:p>
          </p:txBody>
        </p:sp>
        <p:sp>
          <p:nvSpPr>
            <p:cNvPr id="52" name="矩形 51"/>
            <p:cNvSpPr/>
            <p:nvPr/>
          </p:nvSpPr>
          <p:spPr>
            <a:xfrm>
              <a:off x="877981" y="3828022"/>
              <a:ext cx="461665" cy="1477328"/>
            </a:xfrm>
            <a:prstGeom prst="rect">
              <a:avLst/>
            </a:prstGeom>
          </p:spPr>
          <p:txBody>
            <a:bodyPr vert="eaVert" wrap="none">
              <a:spAutoFit/>
            </a:bodyPr>
            <a:lstStyle/>
            <a:p>
              <a:r>
                <a:rPr lang="zh-CN" altLang="en-US" dirty="0">
                  <a:solidFill>
                    <a:schemeClr val="bg1"/>
                  </a:solidFill>
                  <a:latin typeface="方正黑体简体" panose="02010601030101010101" pitchFamily="65" charset="-122"/>
                  <a:ea typeface="方正黑体简体" panose="02010601030101010101" pitchFamily="65" charset="-122"/>
                </a:rPr>
                <a:t>添加文本信息</a:t>
              </a:r>
              <a:endParaRPr lang="zh-CN" altLang="en-US" dirty="0">
                <a:solidFill>
                  <a:schemeClr val="bg1"/>
                </a:solidFill>
                <a:latin typeface="方正黑体简体" panose="02010601030101010101" pitchFamily="65" charset="-122"/>
                <a:ea typeface="方正黑体简体" panose="02010601030101010101" pitchFamily="65" charset="-122"/>
              </a:endParaRPr>
            </a:p>
          </p:txBody>
        </p:sp>
      </p:grpSp>
      <p:grpSp>
        <p:nvGrpSpPr>
          <p:cNvPr id="53" name="组合 52"/>
          <p:cNvGrpSpPr/>
          <p:nvPr/>
        </p:nvGrpSpPr>
        <p:grpSpPr>
          <a:xfrm>
            <a:off x="10935549" y="4290540"/>
            <a:ext cx="522177" cy="1892675"/>
            <a:chOff x="847725" y="3620349"/>
            <a:chExt cx="522177" cy="1892675"/>
          </a:xfrm>
        </p:grpSpPr>
        <p:sp>
          <p:nvSpPr>
            <p:cNvPr id="54" name="矩形 53"/>
            <p:cNvSpPr/>
            <p:nvPr/>
          </p:nvSpPr>
          <p:spPr>
            <a:xfrm>
              <a:off x="847725" y="3620349"/>
              <a:ext cx="522177" cy="1892675"/>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黑体简体" panose="02010601030101010101" pitchFamily="65" charset="-122"/>
                <a:ea typeface="方正黑体简体" panose="02010601030101010101" pitchFamily="65" charset="-122"/>
              </a:endParaRPr>
            </a:p>
          </p:txBody>
        </p:sp>
        <p:sp>
          <p:nvSpPr>
            <p:cNvPr id="55" name="矩形 54"/>
            <p:cNvSpPr/>
            <p:nvPr/>
          </p:nvSpPr>
          <p:spPr>
            <a:xfrm>
              <a:off x="877981" y="3828022"/>
              <a:ext cx="461665" cy="1477328"/>
            </a:xfrm>
            <a:prstGeom prst="rect">
              <a:avLst/>
            </a:prstGeom>
          </p:spPr>
          <p:txBody>
            <a:bodyPr vert="eaVert" wrap="none">
              <a:spAutoFit/>
            </a:bodyPr>
            <a:lstStyle/>
            <a:p>
              <a:r>
                <a:rPr lang="zh-CN" altLang="en-US" dirty="0">
                  <a:solidFill>
                    <a:schemeClr val="bg1"/>
                  </a:solidFill>
                  <a:latin typeface="方正黑体简体" panose="02010601030101010101" pitchFamily="65" charset="-122"/>
                  <a:ea typeface="方正黑体简体" panose="02010601030101010101" pitchFamily="65" charset="-122"/>
                </a:rPr>
                <a:t>添加文本信息</a:t>
              </a:r>
              <a:endParaRPr lang="zh-CN" altLang="en-US" dirty="0">
                <a:solidFill>
                  <a:schemeClr val="bg1"/>
                </a:solidFill>
                <a:latin typeface="方正黑体简体" panose="02010601030101010101" pitchFamily="65" charset="-122"/>
                <a:ea typeface="方正黑体简体" panose="02010601030101010101" pitchFamily="65" charset="-122"/>
              </a:endParaRPr>
            </a:p>
          </p:txBody>
        </p:sp>
      </p:grpSp>
      <p:sp>
        <p:nvSpPr>
          <p:cNvPr id="56" name="矩形 55"/>
          <p:cNvSpPr/>
          <p:nvPr/>
        </p:nvSpPr>
        <p:spPr>
          <a:xfrm>
            <a:off x="3556260" y="1364997"/>
            <a:ext cx="1024896" cy="2420687"/>
          </a:xfrm>
          <a:prstGeom prst="rect">
            <a:avLst/>
          </a:prstGeom>
        </p:spPr>
        <p:txBody>
          <a:bodyPr vert="eaVert"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7" name="矩形 56"/>
          <p:cNvSpPr/>
          <p:nvPr/>
        </p:nvSpPr>
        <p:spPr>
          <a:xfrm>
            <a:off x="6180396" y="1329974"/>
            <a:ext cx="1024896" cy="2420687"/>
          </a:xfrm>
          <a:prstGeom prst="rect">
            <a:avLst/>
          </a:prstGeom>
        </p:spPr>
        <p:txBody>
          <a:bodyPr vert="eaVert"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8" name="矩形 57"/>
          <p:cNvSpPr/>
          <p:nvPr/>
        </p:nvSpPr>
        <p:spPr>
          <a:xfrm>
            <a:off x="7814505" y="1329974"/>
            <a:ext cx="1024896" cy="2420687"/>
          </a:xfrm>
          <a:prstGeom prst="rect">
            <a:avLst/>
          </a:prstGeom>
        </p:spPr>
        <p:txBody>
          <a:bodyPr vert="eaVert"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59" name="矩形 58"/>
          <p:cNvSpPr/>
          <p:nvPr/>
        </p:nvSpPr>
        <p:spPr>
          <a:xfrm>
            <a:off x="9448614" y="1329974"/>
            <a:ext cx="1024896" cy="2420687"/>
          </a:xfrm>
          <a:prstGeom prst="rect">
            <a:avLst/>
          </a:prstGeom>
        </p:spPr>
        <p:txBody>
          <a:bodyPr vert="eaVert"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lang="zh-CN" altLang="en-US" sz="1400" dirty="0">
              <a:solidFill>
                <a:srgbClr val="D9D9D9"/>
              </a:solidFill>
              <a:latin typeface="方正黑体简体" panose="02010601030101010101" pitchFamily="65" charset="-122"/>
              <a:ea typeface="方正黑体简体" panose="02010601030101010101" pitchFamily="65" charset="-122"/>
            </a:endParaRPr>
          </a:p>
        </p:txBody>
      </p:sp>
      <p:grpSp>
        <p:nvGrpSpPr>
          <p:cNvPr id="60" name="组合 59"/>
          <p:cNvGrpSpPr/>
          <p:nvPr/>
        </p:nvGrpSpPr>
        <p:grpSpPr>
          <a:xfrm>
            <a:off x="5495840" y="3910768"/>
            <a:ext cx="176214" cy="176214"/>
            <a:chOff x="5272085" y="1452563"/>
            <a:chExt cx="466725" cy="466725"/>
          </a:xfrm>
        </p:grpSpPr>
        <p:sp>
          <p:nvSpPr>
            <p:cNvPr id="61" name="椭圆 60"/>
            <p:cNvSpPr/>
            <p:nvPr/>
          </p:nvSpPr>
          <p:spPr>
            <a:xfrm>
              <a:off x="5272085" y="1452563"/>
              <a:ext cx="466725" cy="466725"/>
            </a:xfrm>
            <a:prstGeom prst="ellipse">
              <a:avLst/>
            </a:prstGeom>
            <a:solidFill>
              <a:srgbClr val="1A1722"/>
            </a:solid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62" name="椭圆 61"/>
            <p:cNvSpPr/>
            <p:nvPr/>
          </p:nvSpPr>
          <p:spPr>
            <a:xfrm>
              <a:off x="5343524" y="1524002"/>
              <a:ext cx="323847" cy="323847"/>
            </a:xfrm>
            <a:prstGeom prst="ellipse">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63" name="组合 62"/>
          <p:cNvGrpSpPr/>
          <p:nvPr/>
        </p:nvGrpSpPr>
        <p:grpSpPr>
          <a:xfrm>
            <a:off x="2465362" y="3913750"/>
            <a:ext cx="176214" cy="176214"/>
            <a:chOff x="5272085" y="1452563"/>
            <a:chExt cx="466725" cy="466725"/>
          </a:xfrm>
        </p:grpSpPr>
        <p:sp>
          <p:nvSpPr>
            <p:cNvPr id="64" name="椭圆 63"/>
            <p:cNvSpPr/>
            <p:nvPr/>
          </p:nvSpPr>
          <p:spPr>
            <a:xfrm>
              <a:off x="5272085" y="1452563"/>
              <a:ext cx="466725" cy="466725"/>
            </a:xfrm>
            <a:prstGeom prst="ellipse">
              <a:avLst/>
            </a:prstGeom>
            <a:solidFill>
              <a:srgbClr val="1A1722"/>
            </a:solid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65" name="椭圆 64"/>
            <p:cNvSpPr/>
            <p:nvPr/>
          </p:nvSpPr>
          <p:spPr>
            <a:xfrm>
              <a:off x="5343524" y="1524002"/>
              <a:ext cx="323847" cy="323847"/>
            </a:xfrm>
            <a:prstGeom prst="ellipse">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grpSp>
        <p:nvGrpSpPr>
          <p:cNvPr id="66" name="组合 65"/>
          <p:cNvGrpSpPr/>
          <p:nvPr/>
        </p:nvGrpSpPr>
        <p:grpSpPr>
          <a:xfrm>
            <a:off x="963556" y="3907975"/>
            <a:ext cx="176214" cy="176214"/>
            <a:chOff x="5272085" y="1452563"/>
            <a:chExt cx="466725" cy="466725"/>
          </a:xfrm>
        </p:grpSpPr>
        <p:sp>
          <p:nvSpPr>
            <p:cNvPr id="67" name="椭圆 66"/>
            <p:cNvSpPr/>
            <p:nvPr/>
          </p:nvSpPr>
          <p:spPr>
            <a:xfrm>
              <a:off x="5272085" y="1452563"/>
              <a:ext cx="466725" cy="466725"/>
            </a:xfrm>
            <a:prstGeom prst="ellipse">
              <a:avLst/>
            </a:prstGeom>
            <a:solidFill>
              <a:srgbClr val="1A1722"/>
            </a:solid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68" name="椭圆 67"/>
            <p:cNvSpPr/>
            <p:nvPr/>
          </p:nvSpPr>
          <p:spPr>
            <a:xfrm>
              <a:off x="5343524" y="1524002"/>
              <a:ext cx="323847" cy="323847"/>
            </a:xfrm>
            <a:prstGeom prst="ellipse">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pSp>
        <p:nvGrpSpPr>
          <p:cNvPr id="11" name="组合 10"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8200296" y="2300830"/>
            <a:ext cx="2581960" cy="1995076"/>
            <a:chOff x="2098673" y="552458"/>
            <a:chExt cx="7431076" cy="5742062"/>
          </a:xfrm>
          <a:solidFill>
            <a:srgbClr val="C59D63"/>
          </a:solidFill>
        </p:grpSpPr>
        <p:sp>
          <p:nvSpPr>
            <p:cNvPr id="13"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9"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0"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1"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2"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3"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4"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5"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6"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7"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8"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39"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0"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1"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3"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4"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5"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6"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7"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8"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49"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0"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1"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2"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3"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4"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5"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6"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7"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8"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59"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0"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1"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2"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3"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4"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5"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6"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7"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8"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69"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0"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1"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2"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3"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4"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5"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6"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7"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8"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79"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0"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1"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2"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3"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4"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5"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6"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7"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8"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89"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0"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1"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2"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3"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4"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5"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6"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7"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8"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99"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0"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1"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2"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3"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4"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5"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grpSp>
      <p:grpSp>
        <p:nvGrpSpPr>
          <p:cNvPr id="106" name="组合 105"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4769131" y="2300830"/>
            <a:ext cx="2581960" cy="1995076"/>
            <a:chOff x="2098673" y="552458"/>
            <a:chExt cx="7431076" cy="5742062"/>
          </a:xfrm>
          <a:solidFill>
            <a:srgbClr val="C59D63"/>
          </a:solidFill>
        </p:grpSpPr>
        <p:sp>
          <p:nvSpPr>
            <p:cNvPr id="107"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8"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09"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0"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1"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2"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3"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4"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5"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6"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7"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8"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19"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0"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1"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2"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3"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4"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5"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6"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7"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8"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29"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0"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1"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2"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3"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4"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5"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6"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7"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8"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39"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0"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1"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2"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3"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4"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5"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6"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7"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8"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49"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0"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1"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2"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3"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4"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5"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6"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7"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8"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59"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0"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1"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2"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3"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4"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5"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6"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7"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8"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69"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0"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1"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2"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3"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4"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5"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6"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7"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8"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79"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0"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1"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2"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3"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4"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5"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6"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7"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8"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89"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0"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1"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2"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3"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4"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5"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6"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7"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198"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grpSp>
      <p:grpSp>
        <p:nvGrpSpPr>
          <p:cNvPr id="199" name="组合 198" descr="e7d195523061f1c0c7fdb8e83abb5dcf03375f2c8b662a4106267E0752567F7A4243849C9E2D773FC6511ADD776D3461389E8BB5BAFBB3C937DB9AB1E09A294486DA4CCF35679A92315A5BDF0C7F02D8DB0983A561B9AD4F1F287A45671B1E2CB34AD69452523207C82A66BD172D36F4AFD85E203BD1ABBAFC33895F4F218E98F45881EE59DC664AC0007F6A9E3ED3A1"/>
          <p:cNvGrpSpPr/>
          <p:nvPr/>
        </p:nvGrpSpPr>
        <p:grpSpPr>
          <a:xfrm>
            <a:off x="1337965" y="2300830"/>
            <a:ext cx="2581960" cy="1995076"/>
            <a:chOff x="2098673" y="552458"/>
            <a:chExt cx="7431076" cy="5742062"/>
          </a:xfrm>
          <a:solidFill>
            <a:srgbClr val="C59D63"/>
          </a:solidFill>
        </p:grpSpPr>
        <p:sp>
          <p:nvSpPr>
            <p:cNvPr id="200" name="Freeform 783"/>
            <p:cNvSpPr/>
            <p:nvPr/>
          </p:nvSpPr>
          <p:spPr bwMode="auto">
            <a:xfrm>
              <a:off x="4359271" y="552458"/>
              <a:ext cx="5170478" cy="5742062"/>
            </a:xfrm>
            <a:custGeom>
              <a:avLst/>
              <a:gdLst>
                <a:gd name="T0" fmla="*/ 631 w 1377"/>
                <a:gd name="T1" fmla="*/ 28 h 1528"/>
                <a:gd name="T2" fmla="*/ 740 w 1377"/>
                <a:gd name="T3" fmla="*/ 27 h 1528"/>
                <a:gd name="T4" fmla="*/ 837 w 1377"/>
                <a:gd name="T5" fmla="*/ 60 h 1528"/>
                <a:gd name="T6" fmla="*/ 915 w 1377"/>
                <a:gd name="T7" fmla="*/ 106 h 1528"/>
                <a:gd name="T8" fmla="*/ 1012 w 1377"/>
                <a:gd name="T9" fmla="*/ 167 h 1528"/>
                <a:gd name="T10" fmla="*/ 1082 w 1377"/>
                <a:gd name="T11" fmla="*/ 222 h 1528"/>
                <a:gd name="T12" fmla="*/ 1181 w 1377"/>
                <a:gd name="T13" fmla="*/ 319 h 1528"/>
                <a:gd name="T14" fmla="*/ 1254 w 1377"/>
                <a:gd name="T15" fmla="*/ 402 h 1528"/>
                <a:gd name="T16" fmla="*/ 1285 w 1377"/>
                <a:gd name="T17" fmla="*/ 511 h 1528"/>
                <a:gd name="T18" fmla="*/ 1332 w 1377"/>
                <a:gd name="T19" fmla="*/ 601 h 1528"/>
                <a:gd name="T20" fmla="*/ 1365 w 1377"/>
                <a:gd name="T21" fmla="*/ 729 h 1528"/>
                <a:gd name="T22" fmla="*/ 1369 w 1377"/>
                <a:gd name="T23" fmla="*/ 929 h 1528"/>
                <a:gd name="T24" fmla="*/ 1348 w 1377"/>
                <a:gd name="T25" fmla="*/ 1074 h 1528"/>
                <a:gd name="T26" fmla="*/ 1257 w 1377"/>
                <a:gd name="T27" fmla="*/ 1222 h 1528"/>
                <a:gd name="T28" fmla="*/ 1150 w 1377"/>
                <a:gd name="T29" fmla="*/ 1331 h 1528"/>
                <a:gd name="T30" fmla="*/ 1121 w 1377"/>
                <a:gd name="T31" fmla="*/ 1346 h 1528"/>
                <a:gd name="T32" fmla="*/ 1018 w 1377"/>
                <a:gd name="T33" fmla="*/ 1396 h 1528"/>
                <a:gd name="T34" fmla="*/ 921 w 1377"/>
                <a:gd name="T35" fmla="*/ 1469 h 1528"/>
                <a:gd name="T36" fmla="*/ 720 w 1377"/>
                <a:gd name="T37" fmla="*/ 1512 h 1528"/>
                <a:gd name="T38" fmla="*/ 590 w 1377"/>
                <a:gd name="T39" fmla="*/ 1508 h 1528"/>
                <a:gd name="T40" fmla="*/ 541 w 1377"/>
                <a:gd name="T41" fmla="*/ 1509 h 1528"/>
                <a:gd name="T42" fmla="*/ 415 w 1377"/>
                <a:gd name="T43" fmla="*/ 1495 h 1528"/>
                <a:gd name="T44" fmla="*/ 292 w 1377"/>
                <a:gd name="T45" fmla="*/ 1486 h 1528"/>
                <a:gd name="T46" fmla="*/ 241 w 1377"/>
                <a:gd name="T47" fmla="*/ 1449 h 1528"/>
                <a:gd name="T48" fmla="*/ 150 w 1377"/>
                <a:gd name="T49" fmla="*/ 1427 h 1528"/>
                <a:gd name="T50" fmla="*/ 116 w 1377"/>
                <a:gd name="T51" fmla="*/ 1367 h 1528"/>
                <a:gd name="T52" fmla="*/ 29 w 1377"/>
                <a:gd name="T53" fmla="*/ 1293 h 1528"/>
                <a:gd name="T54" fmla="*/ 70 w 1377"/>
                <a:gd name="T55" fmla="*/ 1277 h 1528"/>
                <a:gd name="T56" fmla="*/ 159 w 1377"/>
                <a:gd name="T57" fmla="*/ 1326 h 1528"/>
                <a:gd name="T58" fmla="*/ 239 w 1377"/>
                <a:gd name="T59" fmla="*/ 1342 h 1528"/>
                <a:gd name="T60" fmla="*/ 327 w 1377"/>
                <a:gd name="T61" fmla="*/ 1430 h 1528"/>
                <a:gd name="T62" fmla="*/ 399 w 1377"/>
                <a:gd name="T63" fmla="*/ 1446 h 1528"/>
                <a:gd name="T64" fmla="*/ 522 w 1377"/>
                <a:gd name="T65" fmla="*/ 1445 h 1528"/>
                <a:gd name="T66" fmla="*/ 622 w 1377"/>
                <a:gd name="T67" fmla="*/ 1460 h 1528"/>
                <a:gd name="T68" fmla="*/ 696 w 1377"/>
                <a:gd name="T69" fmla="*/ 1451 h 1528"/>
                <a:gd name="T70" fmla="*/ 837 w 1377"/>
                <a:gd name="T71" fmla="*/ 1404 h 1528"/>
                <a:gd name="T72" fmla="*/ 1042 w 1377"/>
                <a:gd name="T73" fmla="*/ 1261 h 1528"/>
                <a:gd name="T74" fmla="*/ 1127 w 1377"/>
                <a:gd name="T75" fmla="*/ 1180 h 1528"/>
                <a:gd name="T76" fmla="*/ 1211 w 1377"/>
                <a:gd name="T77" fmla="*/ 1023 h 1528"/>
                <a:gd name="T78" fmla="*/ 1249 w 1377"/>
                <a:gd name="T79" fmla="*/ 878 h 1528"/>
                <a:gd name="T80" fmla="*/ 1258 w 1377"/>
                <a:gd name="T81" fmla="*/ 775 h 1528"/>
                <a:gd name="T82" fmla="*/ 1250 w 1377"/>
                <a:gd name="T83" fmla="*/ 686 h 1528"/>
                <a:gd name="T84" fmla="*/ 1222 w 1377"/>
                <a:gd name="T85" fmla="*/ 576 h 1528"/>
                <a:gd name="T86" fmla="*/ 1174 w 1377"/>
                <a:gd name="T87" fmla="*/ 468 h 1528"/>
                <a:gd name="T88" fmla="*/ 1106 w 1377"/>
                <a:gd name="T89" fmla="*/ 385 h 1528"/>
                <a:gd name="T90" fmla="*/ 1059 w 1377"/>
                <a:gd name="T91" fmla="*/ 288 h 1528"/>
                <a:gd name="T92" fmla="*/ 999 w 1377"/>
                <a:gd name="T93" fmla="*/ 235 h 1528"/>
                <a:gd name="T94" fmla="*/ 935 w 1377"/>
                <a:gd name="T95" fmla="*/ 175 h 1528"/>
                <a:gd name="T96" fmla="*/ 845 w 1377"/>
                <a:gd name="T97" fmla="*/ 143 h 1528"/>
                <a:gd name="T98" fmla="*/ 781 w 1377"/>
                <a:gd name="T99" fmla="*/ 119 h 1528"/>
                <a:gd name="T100" fmla="*/ 727 w 1377"/>
                <a:gd name="T101" fmla="*/ 152 h 1528"/>
                <a:gd name="T102" fmla="*/ 642 w 1377"/>
                <a:gd name="T103" fmla="*/ 148 h 1528"/>
                <a:gd name="T104" fmla="*/ 551 w 1377"/>
                <a:gd name="T105" fmla="*/ 145 h 1528"/>
                <a:gd name="T106" fmla="*/ 473 w 1377"/>
                <a:gd name="T107" fmla="*/ 168 h 1528"/>
                <a:gd name="T108" fmla="*/ 434 w 1377"/>
                <a:gd name="T109" fmla="*/ 147 h 1528"/>
                <a:gd name="T110" fmla="*/ 356 w 1377"/>
                <a:gd name="T111" fmla="*/ 105 h 1528"/>
                <a:gd name="T112" fmla="*/ 280 w 1377"/>
                <a:gd name="T113" fmla="*/ 118 h 1528"/>
                <a:gd name="T114" fmla="*/ 293 w 1377"/>
                <a:gd name="T115" fmla="*/ 76 h 1528"/>
                <a:gd name="T116" fmla="*/ 397 w 1377"/>
                <a:gd name="T117" fmla="*/ 40 h 1528"/>
                <a:gd name="T118" fmla="*/ 532 w 1377"/>
                <a:gd name="T119" fmla="*/ 14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7" h="1528">
                  <a:moveTo>
                    <a:pt x="556" y="0"/>
                  </a:moveTo>
                  <a:cubicBezTo>
                    <a:pt x="557" y="2"/>
                    <a:pt x="559" y="4"/>
                    <a:pt x="560" y="6"/>
                  </a:cubicBezTo>
                  <a:cubicBezTo>
                    <a:pt x="562" y="9"/>
                    <a:pt x="565" y="9"/>
                    <a:pt x="568" y="8"/>
                  </a:cubicBezTo>
                  <a:cubicBezTo>
                    <a:pt x="572" y="7"/>
                    <a:pt x="574" y="9"/>
                    <a:pt x="576" y="13"/>
                  </a:cubicBezTo>
                  <a:cubicBezTo>
                    <a:pt x="579" y="19"/>
                    <a:pt x="579" y="19"/>
                    <a:pt x="585" y="15"/>
                  </a:cubicBezTo>
                  <a:cubicBezTo>
                    <a:pt x="587" y="16"/>
                    <a:pt x="588" y="17"/>
                    <a:pt x="589" y="18"/>
                  </a:cubicBezTo>
                  <a:cubicBezTo>
                    <a:pt x="590" y="18"/>
                    <a:pt x="590" y="18"/>
                    <a:pt x="591" y="18"/>
                  </a:cubicBezTo>
                  <a:cubicBezTo>
                    <a:pt x="592" y="17"/>
                    <a:pt x="593" y="15"/>
                    <a:pt x="594" y="14"/>
                  </a:cubicBezTo>
                  <a:cubicBezTo>
                    <a:pt x="595" y="12"/>
                    <a:pt x="596" y="11"/>
                    <a:pt x="597" y="10"/>
                  </a:cubicBezTo>
                  <a:cubicBezTo>
                    <a:pt x="600" y="14"/>
                    <a:pt x="603" y="17"/>
                    <a:pt x="607" y="21"/>
                  </a:cubicBezTo>
                  <a:cubicBezTo>
                    <a:pt x="608" y="19"/>
                    <a:pt x="608" y="18"/>
                    <a:pt x="609" y="17"/>
                  </a:cubicBezTo>
                  <a:cubicBezTo>
                    <a:pt x="613" y="13"/>
                    <a:pt x="613" y="13"/>
                    <a:pt x="616" y="18"/>
                  </a:cubicBezTo>
                  <a:cubicBezTo>
                    <a:pt x="619" y="21"/>
                    <a:pt x="622" y="23"/>
                    <a:pt x="626" y="26"/>
                  </a:cubicBezTo>
                  <a:cubicBezTo>
                    <a:pt x="627" y="23"/>
                    <a:pt x="629" y="21"/>
                    <a:pt x="631" y="19"/>
                  </a:cubicBezTo>
                  <a:cubicBezTo>
                    <a:pt x="631" y="22"/>
                    <a:pt x="631" y="25"/>
                    <a:pt x="631" y="28"/>
                  </a:cubicBezTo>
                  <a:cubicBezTo>
                    <a:pt x="639" y="22"/>
                    <a:pt x="646" y="17"/>
                    <a:pt x="654" y="11"/>
                  </a:cubicBezTo>
                  <a:cubicBezTo>
                    <a:pt x="654" y="16"/>
                    <a:pt x="654" y="20"/>
                    <a:pt x="654" y="25"/>
                  </a:cubicBezTo>
                  <a:cubicBezTo>
                    <a:pt x="657" y="25"/>
                    <a:pt x="660" y="26"/>
                    <a:pt x="663" y="26"/>
                  </a:cubicBezTo>
                  <a:cubicBezTo>
                    <a:pt x="666" y="26"/>
                    <a:pt x="669" y="25"/>
                    <a:pt x="670" y="29"/>
                  </a:cubicBezTo>
                  <a:cubicBezTo>
                    <a:pt x="670" y="29"/>
                    <a:pt x="674" y="29"/>
                    <a:pt x="676" y="28"/>
                  </a:cubicBezTo>
                  <a:cubicBezTo>
                    <a:pt x="679" y="24"/>
                    <a:pt x="682" y="24"/>
                    <a:pt x="686" y="27"/>
                  </a:cubicBezTo>
                  <a:cubicBezTo>
                    <a:pt x="689" y="29"/>
                    <a:pt x="694" y="29"/>
                    <a:pt x="698" y="28"/>
                  </a:cubicBezTo>
                  <a:cubicBezTo>
                    <a:pt x="702" y="28"/>
                    <a:pt x="705" y="25"/>
                    <a:pt x="709" y="24"/>
                  </a:cubicBezTo>
                  <a:cubicBezTo>
                    <a:pt x="710" y="24"/>
                    <a:pt x="711" y="25"/>
                    <a:pt x="713" y="26"/>
                  </a:cubicBezTo>
                  <a:cubicBezTo>
                    <a:pt x="715" y="25"/>
                    <a:pt x="716" y="23"/>
                    <a:pt x="718" y="22"/>
                  </a:cubicBezTo>
                  <a:cubicBezTo>
                    <a:pt x="720" y="24"/>
                    <a:pt x="721" y="27"/>
                    <a:pt x="723" y="29"/>
                  </a:cubicBezTo>
                  <a:cubicBezTo>
                    <a:pt x="729" y="36"/>
                    <a:pt x="729" y="36"/>
                    <a:pt x="723" y="43"/>
                  </a:cubicBezTo>
                  <a:cubicBezTo>
                    <a:pt x="727" y="46"/>
                    <a:pt x="730" y="45"/>
                    <a:pt x="733" y="41"/>
                  </a:cubicBezTo>
                  <a:cubicBezTo>
                    <a:pt x="734" y="39"/>
                    <a:pt x="736" y="38"/>
                    <a:pt x="737" y="36"/>
                  </a:cubicBezTo>
                  <a:cubicBezTo>
                    <a:pt x="738" y="33"/>
                    <a:pt x="739" y="29"/>
                    <a:pt x="740" y="27"/>
                  </a:cubicBezTo>
                  <a:cubicBezTo>
                    <a:pt x="739" y="26"/>
                    <a:pt x="740" y="27"/>
                    <a:pt x="740" y="27"/>
                  </a:cubicBezTo>
                  <a:cubicBezTo>
                    <a:pt x="741" y="30"/>
                    <a:pt x="741" y="34"/>
                    <a:pt x="743" y="36"/>
                  </a:cubicBezTo>
                  <a:cubicBezTo>
                    <a:pt x="746" y="42"/>
                    <a:pt x="747" y="42"/>
                    <a:pt x="753" y="38"/>
                  </a:cubicBezTo>
                  <a:cubicBezTo>
                    <a:pt x="757" y="42"/>
                    <a:pt x="760" y="46"/>
                    <a:pt x="764" y="51"/>
                  </a:cubicBezTo>
                  <a:cubicBezTo>
                    <a:pt x="765" y="48"/>
                    <a:pt x="766" y="45"/>
                    <a:pt x="767" y="43"/>
                  </a:cubicBezTo>
                  <a:cubicBezTo>
                    <a:pt x="768" y="38"/>
                    <a:pt x="770" y="34"/>
                    <a:pt x="776" y="34"/>
                  </a:cubicBezTo>
                  <a:cubicBezTo>
                    <a:pt x="777" y="34"/>
                    <a:pt x="779" y="34"/>
                    <a:pt x="781" y="33"/>
                  </a:cubicBezTo>
                  <a:cubicBezTo>
                    <a:pt x="785" y="33"/>
                    <a:pt x="788" y="33"/>
                    <a:pt x="789" y="38"/>
                  </a:cubicBezTo>
                  <a:cubicBezTo>
                    <a:pt x="790" y="39"/>
                    <a:pt x="790" y="40"/>
                    <a:pt x="791" y="40"/>
                  </a:cubicBezTo>
                  <a:cubicBezTo>
                    <a:pt x="795" y="45"/>
                    <a:pt x="797" y="44"/>
                    <a:pt x="800" y="39"/>
                  </a:cubicBezTo>
                  <a:cubicBezTo>
                    <a:pt x="800" y="38"/>
                    <a:pt x="801" y="38"/>
                    <a:pt x="802" y="36"/>
                  </a:cubicBezTo>
                  <a:cubicBezTo>
                    <a:pt x="802" y="41"/>
                    <a:pt x="805" y="42"/>
                    <a:pt x="807" y="44"/>
                  </a:cubicBezTo>
                  <a:cubicBezTo>
                    <a:pt x="810" y="45"/>
                    <a:pt x="811" y="50"/>
                    <a:pt x="813" y="54"/>
                  </a:cubicBezTo>
                  <a:cubicBezTo>
                    <a:pt x="816" y="54"/>
                    <a:pt x="820" y="53"/>
                    <a:pt x="820" y="51"/>
                  </a:cubicBezTo>
                  <a:cubicBezTo>
                    <a:pt x="825" y="54"/>
                    <a:pt x="831" y="57"/>
                    <a:pt x="837" y="60"/>
                  </a:cubicBezTo>
                  <a:cubicBezTo>
                    <a:pt x="836" y="61"/>
                    <a:pt x="835" y="62"/>
                    <a:pt x="835" y="63"/>
                  </a:cubicBezTo>
                  <a:cubicBezTo>
                    <a:pt x="836" y="61"/>
                    <a:pt x="838" y="60"/>
                    <a:pt x="839" y="59"/>
                  </a:cubicBezTo>
                  <a:cubicBezTo>
                    <a:pt x="841" y="60"/>
                    <a:pt x="844" y="61"/>
                    <a:pt x="846" y="61"/>
                  </a:cubicBezTo>
                  <a:cubicBezTo>
                    <a:pt x="849" y="62"/>
                    <a:pt x="851" y="64"/>
                    <a:pt x="852" y="67"/>
                  </a:cubicBezTo>
                  <a:cubicBezTo>
                    <a:pt x="852" y="69"/>
                    <a:pt x="856" y="71"/>
                    <a:pt x="859" y="73"/>
                  </a:cubicBezTo>
                  <a:cubicBezTo>
                    <a:pt x="859" y="73"/>
                    <a:pt x="861" y="72"/>
                    <a:pt x="862" y="71"/>
                  </a:cubicBezTo>
                  <a:cubicBezTo>
                    <a:pt x="864" y="77"/>
                    <a:pt x="867" y="82"/>
                    <a:pt x="874" y="84"/>
                  </a:cubicBezTo>
                  <a:cubicBezTo>
                    <a:pt x="876" y="84"/>
                    <a:pt x="879" y="83"/>
                    <a:pt x="881" y="83"/>
                  </a:cubicBezTo>
                  <a:cubicBezTo>
                    <a:pt x="882" y="84"/>
                    <a:pt x="882" y="86"/>
                    <a:pt x="883" y="88"/>
                  </a:cubicBezTo>
                  <a:cubicBezTo>
                    <a:pt x="886" y="86"/>
                    <a:pt x="889" y="85"/>
                    <a:pt x="891" y="84"/>
                  </a:cubicBezTo>
                  <a:cubicBezTo>
                    <a:pt x="891" y="86"/>
                    <a:pt x="891" y="88"/>
                    <a:pt x="891" y="89"/>
                  </a:cubicBezTo>
                  <a:cubicBezTo>
                    <a:pt x="892" y="92"/>
                    <a:pt x="892" y="94"/>
                    <a:pt x="897" y="93"/>
                  </a:cubicBezTo>
                  <a:cubicBezTo>
                    <a:pt x="900" y="93"/>
                    <a:pt x="905" y="95"/>
                    <a:pt x="909" y="96"/>
                  </a:cubicBezTo>
                  <a:cubicBezTo>
                    <a:pt x="909" y="96"/>
                    <a:pt x="910" y="98"/>
                    <a:pt x="910" y="99"/>
                  </a:cubicBezTo>
                  <a:cubicBezTo>
                    <a:pt x="909" y="103"/>
                    <a:pt x="911" y="105"/>
                    <a:pt x="915" y="106"/>
                  </a:cubicBezTo>
                  <a:cubicBezTo>
                    <a:pt x="916" y="106"/>
                    <a:pt x="917" y="107"/>
                    <a:pt x="918" y="107"/>
                  </a:cubicBezTo>
                  <a:cubicBezTo>
                    <a:pt x="920" y="109"/>
                    <a:pt x="923" y="109"/>
                    <a:pt x="926" y="107"/>
                  </a:cubicBezTo>
                  <a:cubicBezTo>
                    <a:pt x="929" y="105"/>
                    <a:pt x="931" y="106"/>
                    <a:pt x="934" y="108"/>
                  </a:cubicBezTo>
                  <a:cubicBezTo>
                    <a:pt x="937" y="110"/>
                    <a:pt x="940" y="112"/>
                    <a:pt x="944" y="114"/>
                  </a:cubicBezTo>
                  <a:cubicBezTo>
                    <a:pt x="944" y="115"/>
                    <a:pt x="944" y="116"/>
                    <a:pt x="945" y="116"/>
                  </a:cubicBezTo>
                  <a:cubicBezTo>
                    <a:pt x="947" y="122"/>
                    <a:pt x="950" y="125"/>
                    <a:pt x="956" y="125"/>
                  </a:cubicBezTo>
                  <a:cubicBezTo>
                    <a:pt x="958" y="125"/>
                    <a:pt x="959" y="126"/>
                    <a:pt x="960" y="127"/>
                  </a:cubicBezTo>
                  <a:cubicBezTo>
                    <a:pt x="966" y="132"/>
                    <a:pt x="972" y="137"/>
                    <a:pt x="978" y="142"/>
                  </a:cubicBezTo>
                  <a:cubicBezTo>
                    <a:pt x="979" y="142"/>
                    <a:pt x="979" y="143"/>
                    <a:pt x="980" y="144"/>
                  </a:cubicBezTo>
                  <a:cubicBezTo>
                    <a:pt x="981" y="141"/>
                    <a:pt x="982" y="139"/>
                    <a:pt x="983" y="137"/>
                  </a:cubicBezTo>
                  <a:cubicBezTo>
                    <a:pt x="985" y="141"/>
                    <a:pt x="986" y="145"/>
                    <a:pt x="989" y="149"/>
                  </a:cubicBezTo>
                  <a:cubicBezTo>
                    <a:pt x="990" y="152"/>
                    <a:pt x="992" y="156"/>
                    <a:pt x="997" y="154"/>
                  </a:cubicBezTo>
                  <a:cubicBezTo>
                    <a:pt x="997" y="154"/>
                    <a:pt x="998" y="155"/>
                    <a:pt x="999" y="155"/>
                  </a:cubicBezTo>
                  <a:cubicBezTo>
                    <a:pt x="1000" y="156"/>
                    <a:pt x="1001" y="158"/>
                    <a:pt x="1002" y="158"/>
                  </a:cubicBezTo>
                  <a:cubicBezTo>
                    <a:pt x="1007" y="159"/>
                    <a:pt x="1011" y="161"/>
                    <a:pt x="1012" y="167"/>
                  </a:cubicBezTo>
                  <a:cubicBezTo>
                    <a:pt x="1014" y="165"/>
                    <a:pt x="1015" y="164"/>
                    <a:pt x="1016" y="163"/>
                  </a:cubicBezTo>
                  <a:cubicBezTo>
                    <a:pt x="1017" y="164"/>
                    <a:pt x="1017" y="166"/>
                    <a:pt x="1018" y="167"/>
                  </a:cubicBezTo>
                  <a:cubicBezTo>
                    <a:pt x="1018" y="167"/>
                    <a:pt x="1018" y="166"/>
                    <a:pt x="1018" y="166"/>
                  </a:cubicBezTo>
                  <a:cubicBezTo>
                    <a:pt x="1021" y="166"/>
                    <a:pt x="1025" y="167"/>
                    <a:pt x="1028" y="167"/>
                  </a:cubicBezTo>
                  <a:cubicBezTo>
                    <a:pt x="1029" y="166"/>
                    <a:pt x="1031" y="164"/>
                    <a:pt x="1032" y="163"/>
                  </a:cubicBezTo>
                  <a:cubicBezTo>
                    <a:pt x="1036" y="168"/>
                    <a:pt x="1041" y="174"/>
                    <a:pt x="1045" y="179"/>
                  </a:cubicBezTo>
                  <a:cubicBezTo>
                    <a:pt x="1045" y="179"/>
                    <a:pt x="1046" y="179"/>
                    <a:pt x="1046" y="179"/>
                  </a:cubicBezTo>
                  <a:cubicBezTo>
                    <a:pt x="1045" y="181"/>
                    <a:pt x="1044" y="184"/>
                    <a:pt x="1043" y="188"/>
                  </a:cubicBezTo>
                  <a:cubicBezTo>
                    <a:pt x="1051" y="186"/>
                    <a:pt x="1049" y="179"/>
                    <a:pt x="1051" y="176"/>
                  </a:cubicBezTo>
                  <a:cubicBezTo>
                    <a:pt x="1053" y="182"/>
                    <a:pt x="1054" y="189"/>
                    <a:pt x="1049" y="194"/>
                  </a:cubicBezTo>
                  <a:cubicBezTo>
                    <a:pt x="1052" y="196"/>
                    <a:pt x="1054" y="198"/>
                    <a:pt x="1056" y="199"/>
                  </a:cubicBezTo>
                  <a:cubicBezTo>
                    <a:pt x="1057" y="200"/>
                    <a:pt x="1059" y="201"/>
                    <a:pt x="1060" y="201"/>
                  </a:cubicBezTo>
                  <a:cubicBezTo>
                    <a:pt x="1061" y="202"/>
                    <a:pt x="1062" y="202"/>
                    <a:pt x="1063" y="202"/>
                  </a:cubicBezTo>
                  <a:cubicBezTo>
                    <a:pt x="1066" y="206"/>
                    <a:pt x="1068" y="210"/>
                    <a:pt x="1071" y="213"/>
                  </a:cubicBezTo>
                  <a:cubicBezTo>
                    <a:pt x="1074" y="216"/>
                    <a:pt x="1078" y="219"/>
                    <a:pt x="1082" y="222"/>
                  </a:cubicBezTo>
                  <a:cubicBezTo>
                    <a:pt x="1082" y="222"/>
                    <a:pt x="1083" y="223"/>
                    <a:pt x="1083" y="223"/>
                  </a:cubicBezTo>
                  <a:cubicBezTo>
                    <a:pt x="1086" y="227"/>
                    <a:pt x="1088" y="231"/>
                    <a:pt x="1091" y="234"/>
                  </a:cubicBezTo>
                  <a:cubicBezTo>
                    <a:pt x="1092" y="236"/>
                    <a:pt x="1094" y="238"/>
                    <a:pt x="1094" y="239"/>
                  </a:cubicBezTo>
                  <a:cubicBezTo>
                    <a:pt x="1094" y="246"/>
                    <a:pt x="1100" y="251"/>
                    <a:pt x="1102" y="257"/>
                  </a:cubicBezTo>
                  <a:cubicBezTo>
                    <a:pt x="1102" y="258"/>
                    <a:pt x="1104" y="259"/>
                    <a:pt x="1105" y="259"/>
                  </a:cubicBezTo>
                  <a:cubicBezTo>
                    <a:pt x="1106" y="260"/>
                    <a:pt x="1107" y="260"/>
                    <a:pt x="1107" y="260"/>
                  </a:cubicBezTo>
                  <a:cubicBezTo>
                    <a:pt x="1118" y="274"/>
                    <a:pt x="1129" y="288"/>
                    <a:pt x="1141" y="302"/>
                  </a:cubicBezTo>
                  <a:cubicBezTo>
                    <a:pt x="1142" y="301"/>
                    <a:pt x="1143" y="300"/>
                    <a:pt x="1145" y="299"/>
                  </a:cubicBezTo>
                  <a:cubicBezTo>
                    <a:pt x="1141" y="306"/>
                    <a:pt x="1144" y="310"/>
                    <a:pt x="1148" y="314"/>
                  </a:cubicBezTo>
                  <a:cubicBezTo>
                    <a:pt x="1153" y="319"/>
                    <a:pt x="1159" y="321"/>
                    <a:pt x="1166" y="322"/>
                  </a:cubicBezTo>
                  <a:cubicBezTo>
                    <a:pt x="1169" y="322"/>
                    <a:pt x="1171" y="323"/>
                    <a:pt x="1174" y="324"/>
                  </a:cubicBezTo>
                  <a:cubicBezTo>
                    <a:pt x="1175" y="324"/>
                    <a:pt x="1176" y="323"/>
                    <a:pt x="1177" y="322"/>
                  </a:cubicBezTo>
                  <a:cubicBezTo>
                    <a:pt x="1178" y="321"/>
                    <a:pt x="1178" y="319"/>
                    <a:pt x="1178" y="318"/>
                  </a:cubicBezTo>
                  <a:cubicBezTo>
                    <a:pt x="1179" y="317"/>
                    <a:pt x="1180" y="317"/>
                    <a:pt x="1181" y="316"/>
                  </a:cubicBezTo>
                  <a:cubicBezTo>
                    <a:pt x="1181" y="317"/>
                    <a:pt x="1181" y="318"/>
                    <a:pt x="1181" y="319"/>
                  </a:cubicBezTo>
                  <a:cubicBezTo>
                    <a:pt x="1179" y="326"/>
                    <a:pt x="1176" y="333"/>
                    <a:pt x="1175" y="341"/>
                  </a:cubicBezTo>
                  <a:cubicBezTo>
                    <a:pt x="1174" y="346"/>
                    <a:pt x="1176" y="352"/>
                    <a:pt x="1177" y="358"/>
                  </a:cubicBezTo>
                  <a:cubicBezTo>
                    <a:pt x="1177" y="358"/>
                    <a:pt x="1178" y="360"/>
                    <a:pt x="1178" y="360"/>
                  </a:cubicBezTo>
                  <a:cubicBezTo>
                    <a:pt x="1186" y="365"/>
                    <a:pt x="1192" y="373"/>
                    <a:pt x="1196" y="380"/>
                  </a:cubicBezTo>
                  <a:cubicBezTo>
                    <a:pt x="1200" y="380"/>
                    <a:pt x="1203" y="380"/>
                    <a:pt x="1206" y="379"/>
                  </a:cubicBezTo>
                  <a:cubicBezTo>
                    <a:pt x="1206" y="380"/>
                    <a:pt x="1206" y="380"/>
                    <a:pt x="1206" y="381"/>
                  </a:cubicBezTo>
                  <a:cubicBezTo>
                    <a:pt x="1210" y="378"/>
                    <a:pt x="1205" y="371"/>
                    <a:pt x="1213" y="369"/>
                  </a:cubicBezTo>
                  <a:cubicBezTo>
                    <a:pt x="1212" y="371"/>
                    <a:pt x="1212" y="373"/>
                    <a:pt x="1211" y="374"/>
                  </a:cubicBezTo>
                  <a:cubicBezTo>
                    <a:pt x="1210" y="379"/>
                    <a:pt x="1208" y="382"/>
                    <a:pt x="1207" y="387"/>
                  </a:cubicBezTo>
                  <a:cubicBezTo>
                    <a:pt x="1206" y="393"/>
                    <a:pt x="1209" y="397"/>
                    <a:pt x="1216" y="396"/>
                  </a:cubicBezTo>
                  <a:cubicBezTo>
                    <a:pt x="1218" y="396"/>
                    <a:pt x="1219" y="396"/>
                    <a:pt x="1221" y="396"/>
                  </a:cubicBezTo>
                  <a:cubicBezTo>
                    <a:pt x="1220" y="401"/>
                    <a:pt x="1223" y="404"/>
                    <a:pt x="1227" y="408"/>
                  </a:cubicBezTo>
                  <a:cubicBezTo>
                    <a:pt x="1229" y="410"/>
                    <a:pt x="1229" y="413"/>
                    <a:pt x="1231" y="416"/>
                  </a:cubicBezTo>
                  <a:cubicBezTo>
                    <a:pt x="1231" y="418"/>
                    <a:pt x="1231" y="420"/>
                    <a:pt x="1232" y="421"/>
                  </a:cubicBezTo>
                  <a:cubicBezTo>
                    <a:pt x="1242" y="418"/>
                    <a:pt x="1249" y="411"/>
                    <a:pt x="1254" y="402"/>
                  </a:cubicBezTo>
                  <a:cubicBezTo>
                    <a:pt x="1254" y="401"/>
                    <a:pt x="1255" y="401"/>
                    <a:pt x="1255" y="400"/>
                  </a:cubicBezTo>
                  <a:cubicBezTo>
                    <a:pt x="1256" y="400"/>
                    <a:pt x="1256" y="400"/>
                    <a:pt x="1258" y="401"/>
                  </a:cubicBezTo>
                  <a:cubicBezTo>
                    <a:pt x="1255" y="404"/>
                    <a:pt x="1253" y="407"/>
                    <a:pt x="1250" y="410"/>
                  </a:cubicBezTo>
                  <a:cubicBezTo>
                    <a:pt x="1248" y="413"/>
                    <a:pt x="1244" y="416"/>
                    <a:pt x="1242" y="420"/>
                  </a:cubicBezTo>
                  <a:cubicBezTo>
                    <a:pt x="1239" y="423"/>
                    <a:pt x="1239" y="427"/>
                    <a:pt x="1241" y="431"/>
                  </a:cubicBezTo>
                  <a:cubicBezTo>
                    <a:pt x="1242" y="434"/>
                    <a:pt x="1243" y="438"/>
                    <a:pt x="1244" y="441"/>
                  </a:cubicBezTo>
                  <a:cubicBezTo>
                    <a:pt x="1245" y="442"/>
                    <a:pt x="1247" y="443"/>
                    <a:pt x="1248" y="443"/>
                  </a:cubicBezTo>
                  <a:cubicBezTo>
                    <a:pt x="1252" y="443"/>
                    <a:pt x="1253" y="444"/>
                    <a:pt x="1253" y="447"/>
                  </a:cubicBezTo>
                  <a:cubicBezTo>
                    <a:pt x="1253" y="450"/>
                    <a:pt x="1252" y="453"/>
                    <a:pt x="1252" y="456"/>
                  </a:cubicBezTo>
                  <a:cubicBezTo>
                    <a:pt x="1252" y="458"/>
                    <a:pt x="1254" y="460"/>
                    <a:pt x="1255" y="461"/>
                  </a:cubicBezTo>
                  <a:cubicBezTo>
                    <a:pt x="1256" y="463"/>
                    <a:pt x="1258" y="464"/>
                    <a:pt x="1259" y="466"/>
                  </a:cubicBezTo>
                  <a:cubicBezTo>
                    <a:pt x="1262" y="470"/>
                    <a:pt x="1265" y="474"/>
                    <a:pt x="1267" y="478"/>
                  </a:cubicBezTo>
                  <a:cubicBezTo>
                    <a:pt x="1270" y="481"/>
                    <a:pt x="1272" y="485"/>
                    <a:pt x="1274" y="489"/>
                  </a:cubicBezTo>
                  <a:cubicBezTo>
                    <a:pt x="1274" y="490"/>
                    <a:pt x="1274" y="490"/>
                    <a:pt x="1275" y="490"/>
                  </a:cubicBezTo>
                  <a:cubicBezTo>
                    <a:pt x="1282" y="496"/>
                    <a:pt x="1282" y="504"/>
                    <a:pt x="1285" y="511"/>
                  </a:cubicBezTo>
                  <a:cubicBezTo>
                    <a:pt x="1286" y="516"/>
                    <a:pt x="1289" y="519"/>
                    <a:pt x="1295" y="520"/>
                  </a:cubicBezTo>
                  <a:cubicBezTo>
                    <a:pt x="1297" y="520"/>
                    <a:pt x="1298" y="521"/>
                    <a:pt x="1299" y="524"/>
                  </a:cubicBezTo>
                  <a:cubicBezTo>
                    <a:pt x="1302" y="532"/>
                    <a:pt x="1306" y="540"/>
                    <a:pt x="1310" y="549"/>
                  </a:cubicBezTo>
                  <a:cubicBezTo>
                    <a:pt x="1312" y="545"/>
                    <a:pt x="1315" y="542"/>
                    <a:pt x="1317" y="539"/>
                  </a:cubicBezTo>
                  <a:cubicBezTo>
                    <a:pt x="1322" y="540"/>
                    <a:pt x="1323" y="542"/>
                    <a:pt x="1322" y="547"/>
                  </a:cubicBezTo>
                  <a:cubicBezTo>
                    <a:pt x="1321" y="549"/>
                    <a:pt x="1320" y="552"/>
                    <a:pt x="1320" y="554"/>
                  </a:cubicBezTo>
                  <a:cubicBezTo>
                    <a:pt x="1320" y="554"/>
                    <a:pt x="1320" y="554"/>
                    <a:pt x="1321" y="555"/>
                  </a:cubicBezTo>
                  <a:cubicBezTo>
                    <a:pt x="1322" y="553"/>
                    <a:pt x="1324" y="552"/>
                    <a:pt x="1326" y="551"/>
                  </a:cubicBezTo>
                  <a:cubicBezTo>
                    <a:pt x="1326" y="551"/>
                    <a:pt x="1327" y="551"/>
                    <a:pt x="1327" y="551"/>
                  </a:cubicBezTo>
                  <a:cubicBezTo>
                    <a:pt x="1324" y="558"/>
                    <a:pt x="1320" y="566"/>
                    <a:pt x="1327" y="573"/>
                  </a:cubicBezTo>
                  <a:cubicBezTo>
                    <a:pt x="1328" y="572"/>
                    <a:pt x="1328" y="571"/>
                    <a:pt x="1328" y="570"/>
                  </a:cubicBezTo>
                  <a:cubicBezTo>
                    <a:pt x="1329" y="569"/>
                    <a:pt x="1329" y="568"/>
                    <a:pt x="1329" y="567"/>
                  </a:cubicBezTo>
                  <a:cubicBezTo>
                    <a:pt x="1332" y="572"/>
                    <a:pt x="1331" y="575"/>
                    <a:pt x="1326" y="582"/>
                  </a:cubicBezTo>
                  <a:cubicBezTo>
                    <a:pt x="1327" y="583"/>
                    <a:pt x="1328" y="584"/>
                    <a:pt x="1329" y="586"/>
                  </a:cubicBezTo>
                  <a:cubicBezTo>
                    <a:pt x="1326" y="591"/>
                    <a:pt x="1327" y="597"/>
                    <a:pt x="1332" y="601"/>
                  </a:cubicBezTo>
                  <a:cubicBezTo>
                    <a:pt x="1335" y="604"/>
                    <a:pt x="1338" y="604"/>
                    <a:pt x="1340" y="601"/>
                  </a:cubicBezTo>
                  <a:cubicBezTo>
                    <a:pt x="1342" y="602"/>
                    <a:pt x="1343" y="607"/>
                    <a:pt x="1347" y="602"/>
                  </a:cubicBezTo>
                  <a:cubicBezTo>
                    <a:pt x="1347" y="602"/>
                    <a:pt x="1347" y="603"/>
                    <a:pt x="1347" y="603"/>
                  </a:cubicBezTo>
                  <a:cubicBezTo>
                    <a:pt x="1347" y="606"/>
                    <a:pt x="1345" y="610"/>
                    <a:pt x="1346" y="613"/>
                  </a:cubicBezTo>
                  <a:cubicBezTo>
                    <a:pt x="1346" y="618"/>
                    <a:pt x="1343" y="621"/>
                    <a:pt x="1342" y="624"/>
                  </a:cubicBezTo>
                  <a:cubicBezTo>
                    <a:pt x="1341" y="629"/>
                    <a:pt x="1341" y="632"/>
                    <a:pt x="1343" y="637"/>
                  </a:cubicBezTo>
                  <a:cubicBezTo>
                    <a:pt x="1347" y="647"/>
                    <a:pt x="1352" y="657"/>
                    <a:pt x="1357" y="666"/>
                  </a:cubicBezTo>
                  <a:cubicBezTo>
                    <a:pt x="1357" y="667"/>
                    <a:pt x="1358" y="669"/>
                    <a:pt x="1357" y="670"/>
                  </a:cubicBezTo>
                  <a:cubicBezTo>
                    <a:pt x="1354" y="676"/>
                    <a:pt x="1356" y="682"/>
                    <a:pt x="1358" y="689"/>
                  </a:cubicBezTo>
                  <a:cubicBezTo>
                    <a:pt x="1358" y="690"/>
                    <a:pt x="1358" y="691"/>
                    <a:pt x="1359" y="692"/>
                  </a:cubicBezTo>
                  <a:cubicBezTo>
                    <a:pt x="1363" y="694"/>
                    <a:pt x="1367" y="695"/>
                    <a:pt x="1372" y="698"/>
                  </a:cubicBezTo>
                  <a:cubicBezTo>
                    <a:pt x="1372" y="700"/>
                    <a:pt x="1372" y="705"/>
                    <a:pt x="1372" y="709"/>
                  </a:cubicBezTo>
                  <a:cubicBezTo>
                    <a:pt x="1372" y="710"/>
                    <a:pt x="1370" y="711"/>
                    <a:pt x="1369" y="711"/>
                  </a:cubicBezTo>
                  <a:cubicBezTo>
                    <a:pt x="1364" y="711"/>
                    <a:pt x="1364" y="715"/>
                    <a:pt x="1364" y="718"/>
                  </a:cubicBezTo>
                  <a:cubicBezTo>
                    <a:pt x="1365" y="722"/>
                    <a:pt x="1365" y="725"/>
                    <a:pt x="1365" y="729"/>
                  </a:cubicBezTo>
                  <a:cubicBezTo>
                    <a:pt x="1365" y="736"/>
                    <a:pt x="1366" y="743"/>
                    <a:pt x="1372" y="749"/>
                  </a:cubicBezTo>
                  <a:cubicBezTo>
                    <a:pt x="1374" y="751"/>
                    <a:pt x="1374" y="753"/>
                    <a:pt x="1372" y="756"/>
                  </a:cubicBezTo>
                  <a:cubicBezTo>
                    <a:pt x="1371" y="758"/>
                    <a:pt x="1370" y="759"/>
                    <a:pt x="1368" y="761"/>
                  </a:cubicBezTo>
                  <a:cubicBezTo>
                    <a:pt x="1366" y="765"/>
                    <a:pt x="1365" y="768"/>
                    <a:pt x="1369" y="772"/>
                  </a:cubicBezTo>
                  <a:cubicBezTo>
                    <a:pt x="1371" y="774"/>
                    <a:pt x="1371" y="778"/>
                    <a:pt x="1372" y="781"/>
                  </a:cubicBezTo>
                  <a:cubicBezTo>
                    <a:pt x="1373" y="787"/>
                    <a:pt x="1375" y="794"/>
                    <a:pt x="1377" y="800"/>
                  </a:cubicBezTo>
                  <a:cubicBezTo>
                    <a:pt x="1377" y="801"/>
                    <a:pt x="1377" y="803"/>
                    <a:pt x="1376" y="804"/>
                  </a:cubicBezTo>
                  <a:cubicBezTo>
                    <a:pt x="1374" y="806"/>
                    <a:pt x="1372" y="808"/>
                    <a:pt x="1371" y="811"/>
                  </a:cubicBezTo>
                  <a:cubicBezTo>
                    <a:pt x="1367" y="816"/>
                    <a:pt x="1365" y="822"/>
                    <a:pt x="1366" y="828"/>
                  </a:cubicBezTo>
                  <a:cubicBezTo>
                    <a:pt x="1367" y="834"/>
                    <a:pt x="1367" y="840"/>
                    <a:pt x="1364" y="845"/>
                  </a:cubicBezTo>
                  <a:cubicBezTo>
                    <a:pt x="1363" y="847"/>
                    <a:pt x="1364" y="852"/>
                    <a:pt x="1366" y="854"/>
                  </a:cubicBezTo>
                  <a:cubicBezTo>
                    <a:pt x="1369" y="861"/>
                    <a:pt x="1370" y="867"/>
                    <a:pt x="1369" y="874"/>
                  </a:cubicBezTo>
                  <a:cubicBezTo>
                    <a:pt x="1368" y="881"/>
                    <a:pt x="1370" y="888"/>
                    <a:pt x="1370" y="894"/>
                  </a:cubicBezTo>
                  <a:cubicBezTo>
                    <a:pt x="1371" y="902"/>
                    <a:pt x="1372" y="910"/>
                    <a:pt x="1373" y="918"/>
                  </a:cubicBezTo>
                  <a:cubicBezTo>
                    <a:pt x="1366" y="922"/>
                    <a:pt x="1366" y="922"/>
                    <a:pt x="1369" y="929"/>
                  </a:cubicBezTo>
                  <a:cubicBezTo>
                    <a:pt x="1370" y="934"/>
                    <a:pt x="1372" y="939"/>
                    <a:pt x="1369" y="945"/>
                  </a:cubicBezTo>
                  <a:cubicBezTo>
                    <a:pt x="1368" y="946"/>
                    <a:pt x="1369" y="949"/>
                    <a:pt x="1368" y="952"/>
                  </a:cubicBezTo>
                  <a:cubicBezTo>
                    <a:pt x="1371" y="949"/>
                    <a:pt x="1373" y="948"/>
                    <a:pt x="1375" y="946"/>
                  </a:cubicBezTo>
                  <a:cubicBezTo>
                    <a:pt x="1375" y="946"/>
                    <a:pt x="1376" y="946"/>
                    <a:pt x="1376" y="947"/>
                  </a:cubicBezTo>
                  <a:cubicBezTo>
                    <a:pt x="1375" y="948"/>
                    <a:pt x="1373" y="950"/>
                    <a:pt x="1372" y="951"/>
                  </a:cubicBezTo>
                  <a:cubicBezTo>
                    <a:pt x="1368" y="954"/>
                    <a:pt x="1366" y="957"/>
                    <a:pt x="1366" y="961"/>
                  </a:cubicBezTo>
                  <a:cubicBezTo>
                    <a:pt x="1365" y="981"/>
                    <a:pt x="1362" y="1000"/>
                    <a:pt x="1355" y="1018"/>
                  </a:cubicBezTo>
                  <a:cubicBezTo>
                    <a:pt x="1354" y="1021"/>
                    <a:pt x="1354" y="1024"/>
                    <a:pt x="1354" y="1027"/>
                  </a:cubicBezTo>
                  <a:cubicBezTo>
                    <a:pt x="1353" y="1029"/>
                    <a:pt x="1353" y="1032"/>
                    <a:pt x="1351" y="1033"/>
                  </a:cubicBezTo>
                  <a:cubicBezTo>
                    <a:pt x="1347" y="1034"/>
                    <a:pt x="1348" y="1037"/>
                    <a:pt x="1348" y="1040"/>
                  </a:cubicBezTo>
                  <a:cubicBezTo>
                    <a:pt x="1347" y="1049"/>
                    <a:pt x="1346" y="1058"/>
                    <a:pt x="1345" y="1067"/>
                  </a:cubicBezTo>
                  <a:cubicBezTo>
                    <a:pt x="1345" y="1069"/>
                    <a:pt x="1344" y="1070"/>
                    <a:pt x="1344" y="1073"/>
                  </a:cubicBezTo>
                  <a:cubicBezTo>
                    <a:pt x="1346" y="1072"/>
                    <a:pt x="1348" y="1071"/>
                    <a:pt x="1349" y="1070"/>
                  </a:cubicBezTo>
                  <a:cubicBezTo>
                    <a:pt x="1349" y="1072"/>
                    <a:pt x="1349" y="1073"/>
                    <a:pt x="1350" y="1074"/>
                  </a:cubicBezTo>
                  <a:cubicBezTo>
                    <a:pt x="1349" y="1074"/>
                    <a:pt x="1349" y="1074"/>
                    <a:pt x="1348" y="1074"/>
                  </a:cubicBezTo>
                  <a:cubicBezTo>
                    <a:pt x="1339" y="1073"/>
                    <a:pt x="1339" y="1073"/>
                    <a:pt x="1335" y="1082"/>
                  </a:cubicBezTo>
                  <a:cubicBezTo>
                    <a:pt x="1333" y="1086"/>
                    <a:pt x="1331" y="1090"/>
                    <a:pt x="1329" y="1093"/>
                  </a:cubicBezTo>
                  <a:cubicBezTo>
                    <a:pt x="1326" y="1097"/>
                    <a:pt x="1325" y="1100"/>
                    <a:pt x="1326" y="1104"/>
                  </a:cubicBezTo>
                  <a:cubicBezTo>
                    <a:pt x="1327" y="1108"/>
                    <a:pt x="1327" y="1112"/>
                    <a:pt x="1327" y="1115"/>
                  </a:cubicBezTo>
                  <a:cubicBezTo>
                    <a:pt x="1327" y="1116"/>
                    <a:pt x="1327" y="1116"/>
                    <a:pt x="1326" y="1116"/>
                  </a:cubicBezTo>
                  <a:cubicBezTo>
                    <a:pt x="1326" y="1115"/>
                    <a:pt x="1326" y="1115"/>
                    <a:pt x="1325" y="1115"/>
                  </a:cubicBezTo>
                  <a:cubicBezTo>
                    <a:pt x="1323" y="1113"/>
                    <a:pt x="1322" y="1109"/>
                    <a:pt x="1320" y="1109"/>
                  </a:cubicBezTo>
                  <a:cubicBezTo>
                    <a:pt x="1316" y="1109"/>
                    <a:pt x="1315" y="1113"/>
                    <a:pt x="1313" y="1116"/>
                  </a:cubicBezTo>
                  <a:cubicBezTo>
                    <a:pt x="1309" y="1129"/>
                    <a:pt x="1304" y="1142"/>
                    <a:pt x="1300" y="1155"/>
                  </a:cubicBezTo>
                  <a:cubicBezTo>
                    <a:pt x="1299" y="1158"/>
                    <a:pt x="1296" y="1161"/>
                    <a:pt x="1295" y="1164"/>
                  </a:cubicBezTo>
                  <a:cubicBezTo>
                    <a:pt x="1293" y="1167"/>
                    <a:pt x="1291" y="1171"/>
                    <a:pt x="1289" y="1175"/>
                  </a:cubicBezTo>
                  <a:cubicBezTo>
                    <a:pt x="1289" y="1176"/>
                    <a:pt x="1288" y="1177"/>
                    <a:pt x="1288" y="1178"/>
                  </a:cubicBezTo>
                  <a:cubicBezTo>
                    <a:pt x="1278" y="1187"/>
                    <a:pt x="1273" y="1198"/>
                    <a:pt x="1269" y="1211"/>
                  </a:cubicBezTo>
                  <a:cubicBezTo>
                    <a:pt x="1268" y="1214"/>
                    <a:pt x="1267" y="1216"/>
                    <a:pt x="1264" y="1217"/>
                  </a:cubicBezTo>
                  <a:cubicBezTo>
                    <a:pt x="1261" y="1218"/>
                    <a:pt x="1259" y="1220"/>
                    <a:pt x="1257" y="1222"/>
                  </a:cubicBezTo>
                  <a:cubicBezTo>
                    <a:pt x="1253" y="1225"/>
                    <a:pt x="1250" y="1227"/>
                    <a:pt x="1246" y="1230"/>
                  </a:cubicBezTo>
                  <a:cubicBezTo>
                    <a:pt x="1243" y="1232"/>
                    <a:pt x="1242" y="1235"/>
                    <a:pt x="1242" y="1238"/>
                  </a:cubicBezTo>
                  <a:cubicBezTo>
                    <a:pt x="1242" y="1242"/>
                    <a:pt x="1242" y="1246"/>
                    <a:pt x="1242" y="1249"/>
                  </a:cubicBezTo>
                  <a:cubicBezTo>
                    <a:pt x="1241" y="1249"/>
                    <a:pt x="1240" y="1249"/>
                    <a:pt x="1240" y="1249"/>
                  </a:cubicBezTo>
                  <a:cubicBezTo>
                    <a:pt x="1240" y="1245"/>
                    <a:pt x="1240" y="1241"/>
                    <a:pt x="1240" y="1237"/>
                  </a:cubicBezTo>
                  <a:cubicBezTo>
                    <a:pt x="1232" y="1240"/>
                    <a:pt x="1228" y="1245"/>
                    <a:pt x="1228" y="1251"/>
                  </a:cubicBezTo>
                  <a:cubicBezTo>
                    <a:pt x="1228" y="1260"/>
                    <a:pt x="1223" y="1266"/>
                    <a:pt x="1218" y="1273"/>
                  </a:cubicBezTo>
                  <a:cubicBezTo>
                    <a:pt x="1208" y="1286"/>
                    <a:pt x="1200" y="1300"/>
                    <a:pt x="1190" y="1314"/>
                  </a:cubicBezTo>
                  <a:cubicBezTo>
                    <a:pt x="1189" y="1315"/>
                    <a:pt x="1188" y="1316"/>
                    <a:pt x="1186" y="1316"/>
                  </a:cubicBezTo>
                  <a:cubicBezTo>
                    <a:pt x="1182" y="1316"/>
                    <a:pt x="1181" y="1319"/>
                    <a:pt x="1180" y="1323"/>
                  </a:cubicBezTo>
                  <a:cubicBezTo>
                    <a:pt x="1175" y="1323"/>
                    <a:pt x="1170" y="1323"/>
                    <a:pt x="1171" y="1330"/>
                  </a:cubicBezTo>
                  <a:cubicBezTo>
                    <a:pt x="1168" y="1329"/>
                    <a:pt x="1165" y="1329"/>
                    <a:pt x="1161" y="1328"/>
                  </a:cubicBezTo>
                  <a:cubicBezTo>
                    <a:pt x="1160" y="1330"/>
                    <a:pt x="1158" y="1333"/>
                    <a:pt x="1157" y="1335"/>
                  </a:cubicBezTo>
                  <a:cubicBezTo>
                    <a:pt x="1155" y="1334"/>
                    <a:pt x="1154" y="1331"/>
                    <a:pt x="1152" y="1329"/>
                  </a:cubicBezTo>
                  <a:cubicBezTo>
                    <a:pt x="1151" y="1330"/>
                    <a:pt x="1150" y="1330"/>
                    <a:pt x="1150" y="1331"/>
                  </a:cubicBezTo>
                  <a:cubicBezTo>
                    <a:pt x="1151" y="1333"/>
                    <a:pt x="1152" y="1336"/>
                    <a:pt x="1153" y="1339"/>
                  </a:cubicBezTo>
                  <a:cubicBezTo>
                    <a:pt x="1152" y="1339"/>
                    <a:pt x="1152" y="1340"/>
                    <a:pt x="1152" y="1340"/>
                  </a:cubicBezTo>
                  <a:cubicBezTo>
                    <a:pt x="1150" y="1338"/>
                    <a:pt x="1148" y="1336"/>
                    <a:pt x="1145" y="1334"/>
                  </a:cubicBezTo>
                  <a:cubicBezTo>
                    <a:pt x="1143" y="1334"/>
                    <a:pt x="1140" y="1335"/>
                    <a:pt x="1137" y="1336"/>
                  </a:cubicBezTo>
                  <a:cubicBezTo>
                    <a:pt x="1138" y="1337"/>
                    <a:pt x="1138" y="1337"/>
                    <a:pt x="1138" y="1338"/>
                  </a:cubicBezTo>
                  <a:cubicBezTo>
                    <a:pt x="1139" y="1339"/>
                    <a:pt x="1141" y="1339"/>
                    <a:pt x="1143" y="1340"/>
                  </a:cubicBezTo>
                  <a:cubicBezTo>
                    <a:pt x="1142" y="1343"/>
                    <a:pt x="1141" y="1346"/>
                    <a:pt x="1140" y="1349"/>
                  </a:cubicBezTo>
                  <a:cubicBezTo>
                    <a:pt x="1139" y="1349"/>
                    <a:pt x="1139" y="1349"/>
                    <a:pt x="1138" y="1349"/>
                  </a:cubicBezTo>
                  <a:cubicBezTo>
                    <a:pt x="1138" y="1348"/>
                    <a:pt x="1139" y="1346"/>
                    <a:pt x="1138" y="1344"/>
                  </a:cubicBezTo>
                  <a:cubicBezTo>
                    <a:pt x="1138" y="1343"/>
                    <a:pt x="1137" y="1341"/>
                    <a:pt x="1137" y="1340"/>
                  </a:cubicBezTo>
                  <a:cubicBezTo>
                    <a:pt x="1135" y="1340"/>
                    <a:pt x="1134" y="1341"/>
                    <a:pt x="1132" y="1342"/>
                  </a:cubicBezTo>
                  <a:cubicBezTo>
                    <a:pt x="1132" y="1342"/>
                    <a:pt x="1131" y="1341"/>
                    <a:pt x="1130" y="1340"/>
                  </a:cubicBezTo>
                  <a:cubicBezTo>
                    <a:pt x="1126" y="1344"/>
                    <a:pt x="1125" y="1349"/>
                    <a:pt x="1127" y="1354"/>
                  </a:cubicBezTo>
                  <a:cubicBezTo>
                    <a:pt x="1125" y="1355"/>
                    <a:pt x="1124" y="1356"/>
                    <a:pt x="1121" y="1358"/>
                  </a:cubicBezTo>
                  <a:cubicBezTo>
                    <a:pt x="1121" y="1353"/>
                    <a:pt x="1121" y="1349"/>
                    <a:pt x="1121" y="1346"/>
                  </a:cubicBezTo>
                  <a:cubicBezTo>
                    <a:pt x="1121" y="1345"/>
                    <a:pt x="1120" y="1345"/>
                    <a:pt x="1119" y="1345"/>
                  </a:cubicBezTo>
                  <a:cubicBezTo>
                    <a:pt x="1114" y="1350"/>
                    <a:pt x="1109" y="1356"/>
                    <a:pt x="1104" y="1362"/>
                  </a:cubicBezTo>
                  <a:cubicBezTo>
                    <a:pt x="1100" y="1363"/>
                    <a:pt x="1095" y="1364"/>
                    <a:pt x="1091" y="1366"/>
                  </a:cubicBezTo>
                  <a:cubicBezTo>
                    <a:pt x="1090" y="1366"/>
                    <a:pt x="1089" y="1369"/>
                    <a:pt x="1089" y="1371"/>
                  </a:cubicBezTo>
                  <a:cubicBezTo>
                    <a:pt x="1088" y="1376"/>
                    <a:pt x="1085" y="1380"/>
                    <a:pt x="1081" y="1384"/>
                  </a:cubicBezTo>
                  <a:cubicBezTo>
                    <a:pt x="1081" y="1384"/>
                    <a:pt x="1080" y="1384"/>
                    <a:pt x="1079" y="1384"/>
                  </a:cubicBezTo>
                  <a:cubicBezTo>
                    <a:pt x="1079" y="1382"/>
                    <a:pt x="1079" y="1379"/>
                    <a:pt x="1078" y="1376"/>
                  </a:cubicBezTo>
                  <a:cubicBezTo>
                    <a:pt x="1076" y="1381"/>
                    <a:pt x="1074" y="1385"/>
                    <a:pt x="1072" y="1389"/>
                  </a:cubicBezTo>
                  <a:cubicBezTo>
                    <a:pt x="1071" y="1391"/>
                    <a:pt x="1071" y="1392"/>
                    <a:pt x="1070" y="1393"/>
                  </a:cubicBezTo>
                  <a:cubicBezTo>
                    <a:pt x="1068" y="1400"/>
                    <a:pt x="1068" y="1400"/>
                    <a:pt x="1061" y="1400"/>
                  </a:cubicBezTo>
                  <a:cubicBezTo>
                    <a:pt x="1058" y="1399"/>
                    <a:pt x="1055" y="1399"/>
                    <a:pt x="1053" y="1400"/>
                  </a:cubicBezTo>
                  <a:cubicBezTo>
                    <a:pt x="1047" y="1403"/>
                    <a:pt x="1046" y="1396"/>
                    <a:pt x="1041" y="1396"/>
                  </a:cubicBezTo>
                  <a:cubicBezTo>
                    <a:pt x="1037" y="1395"/>
                    <a:pt x="1035" y="1395"/>
                    <a:pt x="1032" y="1397"/>
                  </a:cubicBezTo>
                  <a:cubicBezTo>
                    <a:pt x="1031" y="1398"/>
                    <a:pt x="1030" y="1399"/>
                    <a:pt x="1030" y="1399"/>
                  </a:cubicBezTo>
                  <a:cubicBezTo>
                    <a:pt x="1024" y="1404"/>
                    <a:pt x="1022" y="1403"/>
                    <a:pt x="1018" y="1396"/>
                  </a:cubicBezTo>
                  <a:cubicBezTo>
                    <a:pt x="1016" y="1400"/>
                    <a:pt x="1015" y="1403"/>
                    <a:pt x="1014" y="1406"/>
                  </a:cubicBezTo>
                  <a:cubicBezTo>
                    <a:pt x="1010" y="1407"/>
                    <a:pt x="1005" y="1407"/>
                    <a:pt x="1001" y="1407"/>
                  </a:cubicBezTo>
                  <a:cubicBezTo>
                    <a:pt x="999" y="1408"/>
                    <a:pt x="997" y="1408"/>
                    <a:pt x="996" y="1407"/>
                  </a:cubicBezTo>
                  <a:cubicBezTo>
                    <a:pt x="993" y="1403"/>
                    <a:pt x="990" y="1407"/>
                    <a:pt x="986" y="1406"/>
                  </a:cubicBezTo>
                  <a:cubicBezTo>
                    <a:pt x="986" y="1405"/>
                    <a:pt x="984" y="1408"/>
                    <a:pt x="984" y="1410"/>
                  </a:cubicBezTo>
                  <a:cubicBezTo>
                    <a:pt x="983" y="1410"/>
                    <a:pt x="984" y="1412"/>
                    <a:pt x="985" y="1413"/>
                  </a:cubicBezTo>
                  <a:cubicBezTo>
                    <a:pt x="993" y="1420"/>
                    <a:pt x="993" y="1420"/>
                    <a:pt x="984" y="1427"/>
                  </a:cubicBezTo>
                  <a:cubicBezTo>
                    <a:pt x="981" y="1429"/>
                    <a:pt x="978" y="1431"/>
                    <a:pt x="974" y="1433"/>
                  </a:cubicBezTo>
                  <a:cubicBezTo>
                    <a:pt x="973" y="1434"/>
                    <a:pt x="971" y="1435"/>
                    <a:pt x="970" y="1437"/>
                  </a:cubicBezTo>
                  <a:cubicBezTo>
                    <a:pt x="966" y="1441"/>
                    <a:pt x="963" y="1445"/>
                    <a:pt x="957" y="1446"/>
                  </a:cubicBezTo>
                  <a:cubicBezTo>
                    <a:pt x="956" y="1446"/>
                    <a:pt x="955" y="1450"/>
                    <a:pt x="954" y="1452"/>
                  </a:cubicBezTo>
                  <a:cubicBezTo>
                    <a:pt x="954" y="1453"/>
                    <a:pt x="955" y="1455"/>
                    <a:pt x="955" y="1456"/>
                  </a:cubicBezTo>
                  <a:cubicBezTo>
                    <a:pt x="952" y="1458"/>
                    <a:pt x="950" y="1459"/>
                    <a:pt x="947" y="1461"/>
                  </a:cubicBezTo>
                  <a:cubicBezTo>
                    <a:pt x="943" y="1465"/>
                    <a:pt x="939" y="1468"/>
                    <a:pt x="932" y="1467"/>
                  </a:cubicBezTo>
                  <a:cubicBezTo>
                    <a:pt x="929" y="1466"/>
                    <a:pt x="925" y="1470"/>
                    <a:pt x="921" y="1469"/>
                  </a:cubicBezTo>
                  <a:cubicBezTo>
                    <a:pt x="917" y="1469"/>
                    <a:pt x="914" y="1471"/>
                    <a:pt x="910" y="1473"/>
                  </a:cubicBezTo>
                  <a:cubicBezTo>
                    <a:pt x="905" y="1476"/>
                    <a:pt x="900" y="1478"/>
                    <a:pt x="895" y="1480"/>
                  </a:cubicBezTo>
                  <a:cubicBezTo>
                    <a:pt x="894" y="1481"/>
                    <a:pt x="893" y="1481"/>
                    <a:pt x="892" y="1481"/>
                  </a:cubicBezTo>
                  <a:cubicBezTo>
                    <a:pt x="886" y="1479"/>
                    <a:pt x="880" y="1481"/>
                    <a:pt x="874" y="1485"/>
                  </a:cubicBezTo>
                  <a:cubicBezTo>
                    <a:pt x="865" y="1491"/>
                    <a:pt x="855" y="1495"/>
                    <a:pt x="843" y="1496"/>
                  </a:cubicBezTo>
                  <a:cubicBezTo>
                    <a:pt x="834" y="1497"/>
                    <a:pt x="825" y="1499"/>
                    <a:pt x="817" y="1500"/>
                  </a:cubicBezTo>
                  <a:cubicBezTo>
                    <a:pt x="816" y="1501"/>
                    <a:pt x="815" y="1501"/>
                    <a:pt x="814" y="1502"/>
                  </a:cubicBezTo>
                  <a:cubicBezTo>
                    <a:pt x="808" y="1507"/>
                    <a:pt x="800" y="1507"/>
                    <a:pt x="792" y="1507"/>
                  </a:cubicBezTo>
                  <a:cubicBezTo>
                    <a:pt x="787" y="1507"/>
                    <a:pt x="781" y="1509"/>
                    <a:pt x="775" y="1511"/>
                  </a:cubicBezTo>
                  <a:cubicBezTo>
                    <a:pt x="770" y="1513"/>
                    <a:pt x="766" y="1516"/>
                    <a:pt x="761" y="1513"/>
                  </a:cubicBezTo>
                  <a:cubicBezTo>
                    <a:pt x="760" y="1513"/>
                    <a:pt x="758" y="1513"/>
                    <a:pt x="757" y="1513"/>
                  </a:cubicBezTo>
                  <a:cubicBezTo>
                    <a:pt x="756" y="1508"/>
                    <a:pt x="753" y="1509"/>
                    <a:pt x="749" y="1510"/>
                  </a:cubicBezTo>
                  <a:cubicBezTo>
                    <a:pt x="744" y="1512"/>
                    <a:pt x="739" y="1516"/>
                    <a:pt x="734" y="1512"/>
                  </a:cubicBezTo>
                  <a:cubicBezTo>
                    <a:pt x="730" y="1514"/>
                    <a:pt x="726" y="1513"/>
                    <a:pt x="722" y="1512"/>
                  </a:cubicBezTo>
                  <a:cubicBezTo>
                    <a:pt x="722" y="1512"/>
                    <a:pt x="721" y="1512"/>
                    <a:pt x="720" y="1512"/>
                  </a:cubicBezTo>
                  <a:cubicBezTo>
                    <a:pt x="714" y="1518"/>
                    <a:pt x="707" y="1514"/>
                    <a:pt x="700" y="1513"/>
                  </a:cubicBezTo>
                  <a:cubicBezTo>
                    <a:pt x="698" y="1513"/>
                    <a:pt x="696" y="1513"/>
                    <a:pt x="693" y="1513"/>
                  </a:cubicBezTo>
                  <a:cubicBezTo>
                    <a:pt x="692" y="1513"/>
                    <a:pt x="691" y="1513"/>
                    <a:pt x="691" y="1513"/>
                  </a:cubicBezTo>
                  <a:cubicBezTo>
                    <a:pt x="685" y="1509"/>
                    <a:pt x="678" y="1511"/>
                    <a:pt x="672" y="1508"/>
                  </a:cubicBezTo>
                  <a:cubicBezTo>
                    <a:pt x="667" y="1506"/>
                    <a:pt x="662" y="1507"/>
                    <a:pt x="659" y="1512"/>
                  </a:cubicBezTo>
                  <a:cubicBezTo>
                    <a:pt x="656" y="1507"/>
                    <a:pt x="652" y="1509"/>
                    <a:pt x="648" y="1510"/>
                  </a:cubicBezTo>
                  <a:cubicBezTo>
                    <a:pt x="646" y="1511"/>
                    <a:pt x="644" y="1511"/>
                    <a:pt x="642" y="1510"/>
                  </a:cubicBezTo>
                  <a:cubicBezTo>
                    <a:pt x="639" y="1509"/>
                    <a:pt x="635" y="1509"/>
                    <a:pt x="631" y="1508"/>
                  </a:cubicBezTo>
                  <a:cubicBezTo>
                    <a:pt x="631" y="1510"/>
                    <a:pt x="630" y="1513"/>
                    <a:pt x="630" y="1515"/>
                  </a:cubicBezTo>
                  <a:cubicBezTo>
                    <a:pt x="629" y="1517"/>
                    <a:pt x="628" y="1520"/>
                    <a:pt x="625" y="1519"/>
                  </a:cubicBezTo>
                  <a:cubicBezTo>
                    <a:pt x="622" y="1517"/>
                    <a:pt x="619" y="1516"/>
                    <a:pt x="620" y="1512"/>
                  </a:cubicBezTo>
                  <a:cubicBezTo>
                    <a:pt x="622" y="1505"/>
                    <a:pt x="621" y="1503"/>
                    <a:pt x="614" y="1503"/>
                  </a:cubicBezTo>
                  <a:cubicBezTo>
                    <a:pt x="610" y="1504"/>
                    <a:pt x="605" y="1505"/>
                    <a:pt x="601" y="1505"/>
                  </a:cubicBezTo>
                  <a:cubicBezTo>
                    <a:pt x="600" y="1505"/>
                    <a:pt x="598" y="1506"/>
                    <a:pt x="598" y="1505"/>
                  </a:cubicBezTo>
                  <a:cubicBezTo>
                    <a:pt x="593" y="1502"/>
                    <a:pt x="591" y="1505"/>
                    <a:pt x="590" y="1508"/>
                  </a:cubicBezTo>
                  <a:cubicBezTo>
                    <a:pt x="588" y="1510"/>
                    <a:pt x="587" y="1513"/>
                    <a:pt x="586" y="1515"/>
                  </a:cubicBezTo>
                  <a:cubicBezTo>
                    <a:pt x="583" y="1514"/>
                    <a:pt x="581" y="1513"/>
                    <a:pt x="581" y="1509"/>
                  </a:cubicBezTo>
                  <a:cubicBezTo>
                    <a:pt x="581" y="1507"/>
                    <a:pt x="580" y="1505"/>
                    <a:pt x="579" y="1503"/>
                  </a:cubicBezTo>
                  <a:cubicBezTo>
                    <a:pt x="577" y="1505"/>
                    <a:pt x="576" y="1506"/>
                    <a:pt x="574" y="1507"/>
                  </a:cubicBezTo>
                  <a:cubicBezTo>
                    <a:pt x="573" y="1508"/>
                    <a:pt x="573" y="1510"/>
                    <a:pt x="572" y="1511"/>
                  </a:cubicBezTo>
                  <a:cubicBezTo>
                    <a:pt x="571" y="1509"/>
                    <a:pt x="570" y="1506"/>
                    <a:pt x="569" y="1505"/>
                  </a:cubicBezTo>
                  <a:cubicBezTo>
                    <a:pt x="565" y="1505"/>
                    <a:pt x="566" y="1515"/>
                    <a:pt x="557" y="1510"/>
                  </a:cubicBezTo>
                  <a:cubicBezTo>
                    <a:pt x="555" y="1516"/>
                    <a:pt x="553" y="1522"/>
                    <a:pt x="551" y="1528"/>
                  </a:cubicBezTo>
                  <a:cubicBezTo>
                    <a:pt x="551" y="1528"/>
                    <a:pt x="550" y="1527"/>
                    <a:pt x="550" y="1527"/>
                  </a:cubicBezTo>
                  <a:cubicBezTo>
                    <a:pt x="550" y="1524"/>
                    <a:pt x="551" y="1521"/>
                    <a:pt x="551" y="1518"/>
                  </a:cubicBezTo>
                  <a:cubicBezTo>
                    <a:pt x="552" y="1515"/>
                    <a:pt x="552" y="1512"/>
                    <a:pt x="552" y="1508"/>
                  </a:cubicBezTo>
                  <a:cubicBezTo>
                    <a:pt x="552" y="1507"/>
                    <a:pt x="551" y="1505"/>
                    <a:pt x="550" y="1505"/>
                  </a:cubicBezTo>
                  <a:cubicBezTo>
                    <a:pt x="548" y="1505"/>
                    <a:pt x="546" y="1506"/>
                    <a:pt x="545" y="1507"/>
                  </a:cubicBezTo>
                  <a:cubicBezTo>
                    <a:pt x="544" y="1507"/>
                    <a:pt x="543" y="1508"/>
                    <a:pt x="543" y="1509"/>
                  </a:cubicBezTo>
                  <a:cubicBezTo>
                    <a:pt x="542" y="1509"/>
                    <a:pt x="542" y="1509"/>
                    <a:pt x="541" y="1509"/>
                  </a:cubicBezTo>
                  <a:cubicBezTo>
                    <a:pt x="540" y="1503"/>
                    <a:pt x="537" y="1503"/>
                    <a:pt x="531" y="1503"/>
                  </a:cubicBezTo>
                  <a:cubicBezTo>
                    <a:pt x="522" y="1504"/>
                    <a:pt x="513" y="1504"/>
                    <a:pt x="504" y="1504"/>
                  </a:cubicBezTo>
                  <a:cubicBezTo>
                    <a:pt x="503" y="1504"/>
                    <a:pt x="501" y="1506"/>
                    <a:pt x="499" y="1506"/>
                  </a:cubicBezTo>
                  <a:cubicBezTo>
                    <a:pt x="498" y="1506"/>
                    <a:pt x="497" y="1507"/>
                    <a:pt x="496" y="1507"/>
                  </a:cubicBezTo>
                  <a:cubicBezTo>
                    <a:pt x="489" y="1507"/>
                    <a:pt x="482" y="1504"/>
                    <a:pt x="476" y="1507"/>
                  </a:cubicBezTo>
                  <a:cubicBezTo>
                    <a:pt x="469" y="1510"/>
                    <a:pt x="462" y="1509"/>
                    <a:pt x="454" y="1510"/>
                  </a:cubicBezTo>
                  <a:cubicBezTo>
                    <a:pt x="451" y="1511"/>
                    <a:pt x="448" y="1515"/>
                    <a:pt x="445" y="1518"/>
                  </a:cubicBezTo>
                  <a:cubicBezTo>
                    <a:pt x="442" y="1520"/>
                    <a:pt x="440" y="1524"/>
                    <a:pt x="436" y="1528"/>
                  </a:cubicBezTo>
                  <a:cubicBezTo>
                    <a:pt x="434" y="1519"/>
                    <a:pt x="442" y="1516"/>
                    <a:pt x="442" y="1510"/>
                  </a:cubicBezTo>
                  <a:cubicBezTo>
                    <a:pt x="441" y="1511"/>
                    <a:pt x="440" y="1512"/>
                    <a:pt x="439" y="1514"/>
                  </a:cubicBezTo>
                  <a:cubicBezTo>
                    <a:pt x="438" y="1513"/>
                    <a:pt x="437" y="1513"/>
                    <a:pt x="437" y="1512"/>
                  </a:cubicBezTo>
                  <a:cubicBezTo>
                    <a:pt x="435" y="1508"/>
                    <a:pt x="432" y="1509"/>
                    <a:pt x="430" y="1511"/>
                  </a:cubicBezTo>
                  <a:cubicBezTo>
                    <a:pt x="428" y="1513"/>
                    <a:pt x="426" y="1516"/>
                    <a:pt x="423" y="1518"/>
                  </a:cubicBezTo>
                  <a:cubicBezTo>
                    <a:pt x="423" y="1512"/>
                    <a:pt x="424" y="1508"/>
                    <a:pt x="424" y="1503"/>
                  </a:cubicBezTo>
                  <a:cubicBezTo>
                    <a:pt x="424" y="1497"/>
                    <a:pt x="417" y="1497"/>
                    <a:pt x="415" y="1495"/>
                  </a:cubicBezTo>
                  <a:cubicBezTo>
                    <a:pt x="410" y="1494"/>
                    <a:pt x="406" y="1494"/>
                    <a:pt x="401" y="1494"/>
                  </a:cubicBezTo>
                  <a:cubicBezTo>
                    <a:pt x="395" y="1492"/>
                    <a:pt x="389" y="1491"/>
                    <a:pt x="382" y="1492"/>
                  </a:cubicBezTo>
                  <a:cubicBezTo>
                    <a:pt x="379" y="1493"/>
                    <a:pt x="375" y="1491"/>
                    <a:pt x="374" y="1488"/>
                  </a:cubicBezTo>
                  <a:cubicBezTo>
                    <a:pt x="371" y="1484"/>
                    <a:pt x="368" y="1483"/>
                    <a:pt x="364" y="1483"/>
                  </a:cubicBezTo>
                  <a:cubicBezTo>
                    <a:pt x="359" y="1484"/>
                    <a:pt x="355" y="1483"/>
                    <a:pt x="351" y="1481"/>
                  </a:cubicBezTo>
                  <a:cubicBezTo>
                    <a:pt x="347" y="1479"/>
                    <a:pt x="342" y="1482"/>
                    <a:pt x="337" y="1482"/>
                  </a:cubicBezTo>
                  <a:cubicBezTo>
                    <a:pt x="335" y="1482"/>
                    <a:pt x="334" y="1483"/>
                    <a:pt x="331" y="1484"/>
                  </a:cubicBezTo>
                  <a:cubicBezTo>
                    <a:pt x="332" y="1481"/>
                    <a:pt x="333" y="1479"/>
                    <a:pt x="334" y="1477"/>
                  </a:cubicBezTo>
                  <a:cubicBezTo>
                    <a:pt x="334" y="1475"/>
                    <a:pt x="335" y="1473"/>
                    <a:pt x="331" y="1474"/>
                  </a:cubicBezTo>
                  <a:cubicBezTo>
                    <a:pt x="331" y="1474"/>
                    <a:pt x="330" y="1473"/>
                    <a:pt x="329" y="1473"/>
                  </a:cubicBezTo>
                  <a:cubicBezTo>
                    <a:pt x="327" y="1470"/>
                    <a:pt x="324" y="1467"/>
                    <a:pt x="319" y="1469"/>
                  </a:cubicBezTo>
                  <a:cubicBezTo>
                    <a:pt x="319" y="1470"/>
                    <a:pt x="316" y="1469"/>
                    <a:pt x="315" y="1467"/>
                  </a:cubicBezTo>
                  <a:cubicBezTo>
                    <a:pt x="311" y="1462"/>
                    <a:pt x="306" y="1462"/>
                    <a:pt x="303" y="1468"/>
                  </a:cubicBezTo>
                  <a:cubicBezTo>
                    <a:pt x="300" y="1473"/>
                    <a:pt x="299" y="1479"/>
                    <a:pt x="293" y="1482"/>
                  </a:cubicBezTo>
                  <a:cubicBezTo>
                    <a:pt x="292" y="1482"/>
                    <a:pt x="292" y="1484"/>
                    <a:pt x="292" y="1486"/>
                  </a:cubicBezTo>
                  <a:cubicBezTo>
                    <a:pt x="291" y="1489"/>
                    <a:pt x="291" y="1492"/>
                    <a:pt x="290" y="1494"/>
                  </a:cubicBezTo>
                  <a:cubicBezTo>
                    <a:pt x="289" y="1494"/>
                    <a:pt x="289" y="1494"/>
                    <a:pt x="288" y="1494"/>
                  </a:cubicBezTo>
                  <a:cubicBezTo>
                    <a:pt x="288" y="1490"/>
                    <a:pt x="287" y="1486"/>
                    <a:pt x="287" y="1482"/>
                  </a:cubicBezTo>
                  <a:cubicBezTo>
                    <a:pt x="288" y="1477"/>
                    <a:pt x="288" y="1473"/>
                    <a:pt x="284" y="1469"/>
                  </a:cubicBezTo>
                  <a:cubicBezTo>
                    <a:pt x="283" y="1468"/>
                    <a:pt x="284" y="1465"/>
                    <a:pt x="284" y="1462"/>
                  </a:cubicBezTo>
                  <a:cubicBezTo>
                    <a:pt x="282" y="1460"/>
                    <a:pt x="278" y="1458"/>
                    <a:pt x="275" y="1455"/>
                  </a:cubicBezTo>
                  <a:cubicBezTo>
                    <a:pt x="273" y="1457"/>
                    <a:pt x="272" y="1458"/>
                    <a:pt x="270" y="1460"/>
                  </a:cubicBezTo>
                  <a:cubicBezTo>
                    <a:pt x="269" y="1459"/>
                    <a:pt x="267" y="1457"/>
                    <a:pt x="266" y="1457"/>
                  </a:cubicBezTo>
                  <a:cubicBezTo>
                    <a:pt x="260" y="1454"/>
                    <a:pt x="258" y="1451"/>
                    <a:pt x="259" y="1445"/>
                  </a:cubicBezTo>
                  <a:cubicBezTo>
                    <a:pt x="259" y="1442"/>
                    <a:pt x="254" y="1438"/>
                    <a:pt x="251" y="1434"/>
                  </a:cubicBezTo>
                  <a:cubicBezTo>
                    <a:pt x="251" y="1434"/>
                    <a:pt x="248" y="1435"/>
                    <a:pt x="247" y="1437"/>
                  </a:cubicBezTo>
                  <a:cubicBezTo>
                    <a:pt x="247" y="1437"/>
                    <a:pt x="246" y="1440"/>
                    <a:pt x="247" y="1441"/>
                  </a:cubicBezTo>
                  <a:cubicBezTo>
                    <a:pt x="250" y="1445"/>
                    <a:pt x="250" y="1445"/>
                    <a:pt x="246" y="1448"/>
                  </a:cubicBezTo>
                  <a:cubicBezTo>
                    <a:pt x="245" y="1447"/>
                    <a:pt x="244" y="1446"/>
                    <a:pt x="242" y="1445"/>
                  </a:cubicBezTo>
                  <a:cubicBezTo>
                    <a:pt x="241" y="1446"/>
                    <a:pt x="241" y="1447"/>
                    <a:pt x="241" y="1449"/>
                  </a:cubicBezTo>
                  <a:cubicBezTo>
                    <a:pt x="238" y="1445"/>
                    <a:pt x="235" y="1442"/>
                    <a:pt x="232" y="1438"/>
                  </a:cubicBezTo>
                  <a:cubicBezTo>
                    <a:pt x="231" y="1436"/>
                    <a:pt x="230" y="1432"/>
                    <a:pt x="228" y="1428"/>
                  </a:cubicBezTo>
                  <a:cubicBezTo>
                    <a:pt x="226" y="1430"/>
                    <a:pt x="223" y="1432"/>
                    <a:pt x="222" y="1433"/>
                  </a:cubicBezTo>
                  <a:cubicBezTo>
                    <a:pt x="220" y="1432"/>
                    <a:pt x="218" y="1431"/>
                    <a:pt x="216" y="1429"/>
                  </a:cubicBezTo>
                  <a:cubicBezTo>
                    <a:pt x="216" y="1428"/>
                    <a:pt x="216" y="1427"/>
                    <a:pt x="216" y="1425"/>
                  </a:cubicBezTo>
                  <a:cubicBezTo>
                    <a:pt x="208" y="1422"/>
                    <a:pt x="200" y="1422"/>
                    <a:pt x="194" y="1426"/>
                  </a:cubicBezTo>
                  <a:cubicBezTo>
                    <a:pt x="194" y="1424"/>
                    <a:pt x="193" y="1422"/>
                    <a:pt x="193" y="1420"/>
                  </a:cubicBezTo>
                  <a:cubicBezTo>
                    <a:pt x="190" y="1422"/>
                    <a:pt x="188" y="1424"/>
                    <a:pt x="186" y="1426"/>
                  </a:cubicBezTo>
                  <a:cubicBezTo>
                    <a:pt x="185" y="1423"/>
                    <a:pt x="185" y="1422"/>
                    <a:pt x="184" y="1419"/>
                  </a:cubicBezTo>
                  <a:cubicBezTo>
                    <a:pt x="182" y="1421"/>
                    <a:pt x="180" y="1423"/>
                    <a:pt x="178" y="1425"/>
                  </a:cubicBezTo>
                  <a:cubicBezTo>
                    <a:pt x="173" y="1430"/>
                    <a:pt x="172" y="1430"/>
                    <a:pt x="167" y="1425"/>
                  </a:cubicBezTo>
                  <a:cubicBezTo>
                    <a:pt x="166" y="1424"/>
                    <a:pt x="164" y="1424"/>
                    <a:pt x="163" y="1423"/>
                  </a:cubicBezTo>
                  <a:cubicBezTo>
                    <a:pt x="163" y="1422"/>
                    <a:pt x="163" y="1421"/>
                    <a:pt x="163" y="1418"/>
                  </a:cubicBezTo>
                  <a:cubicBezTo>
                    <a:pt x="160" y="1421"/>
                    <a:pt x="158" y="1423"/>
                    <a:pt x="157" y="1425"/>
                  </a:cubicBezTo>
                  <a:cubicBezTo>
                    <a:pt x="155" y="1427"/>
                    <a:pt x="154" y="1428"/>
                    <a:pt x="150" y="1427"/>
                  </a:cubicBezTo>
                  <a:cubicBezTo>
                    <a:pt x="148" y="1427"/>
                    <a:pt x="145" y="1428"/>
                    <a:pt x="141" y="1429"/>
                  </a:cubicBezTo>
                  <a:cubicBezTo>
                    <a:pt x="147" y="1423"/>
                    <a:pt x="152" y="1417"/>
                    <a:pt x="158" y="1412"/>
                  </a:cubicBezTo>
                  <a:cubicBezTo>
                    <a:pt x="162" y="1407"/>
                    <a:pt x="164" y="1402"/>
                    <a:pt x="163" y="1396"/>
                  </a:cubicBezTo>
                  <a:cubicBezTo>
                    <a:pt x="163" y="1395"/>
                    <a:pt x="162" y="1393"/>
                    <a:pt x="161" y="1392"/>
                  </a:cubicBezTo>
                  <a:cubicBezTo>
                    <a:pt x="159" y="1393"/>
                    <a:pt x="157" y="1393"/>
                    <a:pt x="156" y="1395"/>
                  </a:cubicBezTo>
                  <a:cubicBezTo>
                    <a:pt x="155" y="1397"/>
                    <a:pt x="154" y="1399"/>
                    <a:pt x="153" y="1402"/>
                  </a:cubicBezTo>
                  <a:cubicBezTo>
                    <a:pt x="152" y="1402"/>
                    <a:pt x="152" y="1401"/>
                    <a:pt x="152" y="1401"/>
                  </a:cubicBezTo>
                  <a:cubicBezTo>
                    <a:pt x="152" y="1399"/>
                    <a:pt x="152" y="1397"/>
                    <a:pt x="152" y="1393"/>
                  </a:cubicBezTo>
                  <a:cubicBezTo>
                    <a:pt x="147" y="1395"/>
                    <a:pt x="143" y="1393"/>
                    <a:pt x="142" y="1388"/>
                  </a:cubicBezTo>
                  <a:cubicBezTo>
                    <a:pt x="142" y="1387"/>
                    <a:pt x="141" y="1387"/>
                    <a:pt x="141" y="1387"/>
                  </a:cubicBezTo>
                  <a:cubicBezTo>
                    <a:pt x="136" y="1387"/>
                    <a:pt x="136" y="1381"/>
                    <a:pt x="132" y="1379"/>
                  </a:cubicBezTo>
                  <a:cubicBezTo>
                    <a:pt x="130" y="1378"/>
                    <a:pt x="128" y="1376"/>
                    <a:pt x="125" y="1377"/>
                  </a:cubicBezTo>
                  <a:cubicBezTo>
                    <a:pt x="124" y="1378"/>
                    <a:pt x="121" y="1375"/>
                    <a:pt x="119" y="1374"/>
                  </a:cubicBezTo>
                  <a:cubicBezTo>
                    <a:pt x="118" y="1375"/>
                    <a:pt x="117" y="1376"/>
                    <a:pt x="115" y="1378"/>
                  </a:cubicBezTo>
                  <a:cubicBezTo>
                    <a:pt x="115" y="1374"/>
                    <a:pt x="116" y="1370"/>
                    <a:pt x="116" y="1367"/>
                  </a:cubicBezTo>
                  <a:cubicBezTo>
                    <a:pt x="113" y="1368"/>
                    <a:pt x="112" y="1368"/>
                    <a:pt x="111" y="1369"/>
                  </a:cubicBezTo>
                  <a:cubicBezTo>
                    <a:pt x="110" y="1364"/>
                    <a:pt x="108" y="1360"/>
                    <a:pt x="107" y="1356"/>
                  </a:cubicBezTo>
                  <a:cubicBezTo>
                    <a:pt x="105" y="1357"/>
                    <a:pt x="104" y="1357"/>
                    <a:pt x="102" y="1358"/>
                  </a:cubicBezTo>
                  <a:cubicBezTo>
                    <a:pt x="101" y="1354"/>
                    <a:pt x="99" y="1350"/>
                    <a:pt x="98" y="1347"/>
                  </a:cubicBezTo>
                  <a:cubicBezTo>
                    <a:pt x="94" y="1346"/>
                    <a:pt x="91" y="1345"/>
                    <a:pt x="87" y="1344"/>
                  </a:cubicBezTo>
                  <a:cubicBezTo>
                    <a:pt x="87" y="1343"/>
                    <a:pt x="88" y="1342"/>
                    <a:pt x="88" y="1341"/>
                  </a:cubicBezTo>
                  <a:cubicBezTo>
                    <a:pt x="88" y="1338"/>
                    <a:pt x="88" y="1336"/>
                    <a:pt x="84" y="1336"/>
                  </a:cubicBezTo>
                  <a:cubicBezTo>
                    <a:pt x="83" y="1336"/>
                    <a:pt x="81" y="1335"/>
                    <a:pt x="81" y="1335"/>
                  </a:cubicBezTo>
                  <a:cubicBezTo>
                    <a:pt x="81" y="1331"/>
                    <a:pt x="78" y="1329"/>
                    <a:pt x="76" y="1327"/>
                  </a:cubicBezTo>
                  <a:cubicBezTo>
                    <a:pt x="75" y="1326"/>
                    <a:pt x="74" y="1325"/>
                    <a:pt x="73" y="1323"/>
                  </a:cubicBezTo>
                  <a:cubicBezTo>
                    <a:pt x="71" y="1321"/>
                    <a:pt x="68" y="1319"/>
                    <a:pt x="66" y="1317"/>
                  </a:cubicBezTo>
                  <a:cubicBezTo>
                    <a:pt x="63" y="1314"/>
                    <a:pt x="60" y="1311"/>
                    <a:pt x="57" y="1308"/>
                  </a:cubicBezTo>
                  <a:cubicBezTo>
                    <a:pt x="54" y="1306"/>
                    <a:pt x="51" y="1304"/>
                    <a:pt x="47" y="1302"/>
                  </a:cubicBezTo>
                  <a:cubicBezTo>
                    <a:pt x="47" y="1299"/>
                    <a:pt x="43" y="1298"/>
                    <a:pt x="32" y="1300"/>
                  </a:cubicBezTo>
                  <a:cubicBezTo>
                    <a:pt x="31" y="1298"/>
                    <a:pt x="30" y="1295"/>
                    <a:pt x="29" y="1293"/>
                  </a:cubicBezTo>
                  <a:cubicBezTo>
                    <a:pt x="28" y="1291"/>
                    <a:pt x="26" y="1288"/>
                    <a:pt x="24" y="1288"/>
                  </a:cubicBezTo>
                  <a:cubicBezTo>
                    <a:pt x="17" y="1285"/>
                    <a:pt x="14" y="1280"/>
                    <a:pt x="16" y="1273"/>
                  </a:cubicBezTo>
                  <a:cubicBezTo>
                    <a:pt x="16" y="1272"/>
                    <a:pt x="16" y="1270"/>
                    <a:pt x="17" y="1269"/>
                  </a:cubicBezTo>
                  <a:cubicBezTo>
                    <a:pt x="17" y="1265"/>
                    <a:pt x="16" y="1264"/>
                    <a:pt x="12" y="1265"/>
                  </a:cubicBezTo>
                  <a:cubicBezTo>
                    <a:pt x="9" y="1256"/>
                    <a:pt x="9" y="1256"/>
                    <a:pt x="1" y="1255"/>
                  </a:cubicBezTo>
                  <a:cubicBezTo>
                    <a:pt x="3" y="1251"/>
                    <a:pt x="4" y="1246"/>
                    <a:pt x="5" y="1241"/>
                  </a:cubicBezTo>
                  <a:cubicBezTo>
                    <a:pt x="5" y="1238"/>
                    <a:pt x="4" y="1234"/>
                    <a:pt x="2" y="1231"/>
                  </a:cubicBezTo>
                  <a:cubicBezTo>
                    <a:pt x="0" y="1226"/>
                    <a:pt x="2" y="1221"/>
                    <a:pt x="7" y="1220"/>
                  </a:cubicBezTo>
                  <a:cubicBezTo>
                    <a:pt x="10" y="1220"/>
                    <a:pt x="13" y="1219"/>
                    <a:pt x="15" y="1219"/>
                  </a:cubicBezTo>
                  <a:cubicBezTo>
                    <a:pt x="16" y="1220"/>
                    <a:pt x="16" y="1221"/>
                    <a:pt x="16" y="1222"/>
                  </a:cubicBezTo>
                  <a:cubicBezTo>
                    <a:pt x="21" y="1223"/>
                    <a:pt x="27" y="1231"/>
                    <a:pt x="27" y="1235"/>
                  </a:cubicBezTo>
                  <a:cubicBezTo>
                    <a:pt x="31" y="1239"/>
                    <a:pt x="34" y="1243"/>
                    <a:pt x="38" y="1245"/>
                  </a:cubicBezTo>
                  <a:cubicBezTo>
                    <a:pt x="45" y="1248"/>
                    <a:pt x="48" y="1254"/>
                    <a:pt x="50" y="1261"/>
                  </a:cubicBezTo>
                  <a:cubicBezTo>
                    <a:pt x="51" y="1265"/>
                    <a:pt x="55" y="1267"/>
                    <a:pt x="58" y="1270"/>
                  </a:cubicBezTo>
                  <a:cubicBezTo>
                    <a:pt x="62" y="1273"/>
                    <a:pt x="66" y="1275"/>
                    <a:pt x="70" y="1277"/>
                  </a:cubicBezTo>
                  <a:cubicBezTo>
                    <a:pt x="70" y="1277"/>
                    <a:pt x="71" y="1278"/>
                    <a:pt x="72" y="1277"/>
                  </a:cubicBezTo>
                  <a:cubicBezTo>
                    <a:pt x="76" y="1275"/>
                    <a:pt x="79" y="1276"/>
                    <a:pt x="81" y="1280"/>
                  </a:cubicBezTo>
                  <a:cubicBezTo>
                    <a:pt x="84" y="1279"/>
                    <a:pt x="87" y="1278"/>
                    <a:pt x="89" y="1277"/>
                  </a:cubicBezTo>
                  <a:cubicBezTo>
                    <a:pt x="91" y="1280"/>
                    <a:pt x="92" y="1283"/>
                    <a:pt x="93" y="1286"/>
                  </a:cubicBezTo>
                  <a:cubicBezTo>
                    <a:pt x="95" y="1284"/>
                    <a:pt x="97" y="1282"/>
                    <a:pt x="98" y="1281"/>
                  </a:cubicBezTo>
                  <a:cubicBezTo>
                    <a:pt x="102" y="1288"/>
                    <a:pt x="102" y="1288"/>
                    <a:pt x="106" y="1285"/>
                  </a:cubicBezTo>
                  <a:cubicBezTo>
                    <a:pt x="106" y="1286"/>
                    <a:pt x="106" y="1287"/>
                    <a:pt x="107" y="1287"/>
                  </a:cubicBezTo>
                  <a:cubicBezTo>
                    <a:pt x="113" y="1289"/>
                    <a:pt x="112" y="1296"/>
                    <a:pt x="116" y="1300"/>
                  </a:cubicBezTo>
                  <a:cubicBezTo>
                    <a:pt x="120" y="1305"/>
                    <a:pt x="122" y="1306"/>
                    <a:pt x="125" y="1301"/>
                  </a:cubicBezTo>
                  <a:cubicBezTo>
                    <a:pt x="128" y="1304"/>
                    <a:pt x="130" y="1310"/>
                    <a:pt x="134" y="1312"/>
                  </a:cubicBezTo>
                  <a:cubicBezTo>
                    <a:pt x="137" y="1313"/>
                    <a:pt x="142" y="1318"/>
                    <a:pt x="146" y="1313"/>
                  </a:cubicBezTo>
                  <a:cubicBezTo>
                    <a:pt x="147" y="1316"/>
                    <a:pt x="147" y="1319"/>
                    <a:pt x="151" y="1319"/>
                  </a:cubicBezTo>
                  <a:cubicBezTo>
                    <a:pt x="151" y="1319"/>
                    <a:pt x="152" y="1322"/>
                    <a:pt x="153" y="1324"/>
                  </a:cubicBezTo>
                  <a:cubicBezTo>
                    <a:pt x="153" y="1325"/>
                    <a:pt x="154" y="1327"/>
                    <a:pt x="155" y="1328"/>
                  </a:cubicBezTo>
                  <a:cubicBezTo>
                    <a:pt x="156" y="1328"/>
                    <a:pt x="158" y="1326"/>
                    <a:pt x="159" y="1326"/>
                  </a:cubicBezTo>
                  <a:cubicBezTo>
                    <a:pt x="162" y="1324"/>
                    <a:pt x="165" y="1323"/>
                    <a:pt x="167" y="1323"/>
                  </a:cubicBezTo>
                  <a:cubicBezTo>
                    <a:pt x="169" y="1325"/>
                    <a:pt x="172" y="1329"/>
                    <a:pt x="175" y="1330"/>
                  </a:cubicBezTo>
                  <a:cubicBezTo>
                    <a:pt x="179" y="1331"/>
                    <a:pt x="185" y="1335"/>
                    <a:pt x="188" y="1327"/>
                  </a:cubicBezTo>
                  <a:cubicBezTo>
                    <a:pt x="189" y="1328"/>
                    <a:pt x="190" y="1328"/>
                    <a:pt x="190" y="1328"/>
                  </a:cubicBezTo>
                  <a:cubicBezTo>
                    <a:pt x="190" y="1333"/>
                    <a:pt x="191" y="1338"/>
                    <a:pt x="191" y="1343"/>
                  </a:cubicBezTo>
                  <a:cubicBezTo>
                    <a:pt x="191" y="1348"/>
                    <a:pt x="192" y="1351"/>
                    <a:pt x="198" y="1351"/>
                  </a:cubicBezTo>
                  <a:cubicBezTo>
                    <a:pt x="201" y="1351"/>
                    <a:pt x="203" y="1354"/>
                    <a:pt x="206" y="1355"/>
                  </a:cubicBezTo>
                  <a:cubicBezTo>
                    <a:pt x="211" y="1358"/>
                    <a:pt x="214" y="1356"/>
                    <a:pt x="214" y="1351"/>
                  </a:cubicBezTo>
                  <a:cubicBezTo>
                    <a:pt x="214" y="1349"/>
                    <a:pt x="214" y="1348"/>
                    <a:pt x="214" y="1347"/>
                  </a:cubicBezTo>
                  <a:cubicBezTo>
                    <a:pt x="222" y="1338"/>
                    <a:pt x="219" y="1324"/>
                    <a:pt x="227" y="1316"/>
                  </a:cubicBezTo>
                  <a:cubicBezTo>
                    <a:pt x="230" y="1314"/>
                    <a:pt x="230" y="1310"/>
                    <a:pt x="231" y="1306"/>
                  </a:cubicBezTo>
                  <a:cubicBezTo>
                    <a:pt x="235" y="1306"/>
                    <a:pt x="236" y="1309"/>
                    <a:pt x="237" y="1312"/>
                  </a:cubicBezTo>
                  <a:cubicBezTo>
                    <a:pt x="238" y="1317"/>
                    <a:pt x="238" y="1323"/>
                    <a:pt x="239" y="1328"/>
                  </a:cubicBezTo>
                  <a:cubicBezTo>
                    <a:pt x="239" y="1330"/>
                    <a:pt x="240" y="1332"/>
                    <a:pt x="240" y="1334"/>
                  </a:cubicBezTo>
                  <a:cubicBezTo>
                    <a:pt x="240" y="1337"/>
                    <a:pt x="239" y="1340"/>
                    <a:pt x="239" y="1342"/>
                  </a:cubicBezTo>
                  <a:cubicBezTo>
                    <a:pt x="239" y="1345"/>
                    <a:pt x="239" y="1347"/>
                    <a:pt x="239" y="1349"/>
                  </a:cubicBezTo>
                  <a:cubicBezTo>
                    <a:pt x="241" y="1352"/>
                    <a:pt x="242" y="1354"/>
                    <a:pt x="239" y="1357"/>
                  </a:cubicBezTo>
                  <a:cubicBezTo>
                    <a:pt x="236" y="1360"/>
                    <a:pt x="235" y="1364"/>
                    <a:pt x="233" y="1368"/>
                  </a:cubicBezTo>
                  <a:cubicBezTo>
                    <a:pt x="231" y="1373"/>
                    <a:pt x="233" y="1376"/>
                    <a:pt x="236" y="1380"/>
                  </a:cubicBezTo>
                  <a:cubicBezTo>
                    <a:pt x="239" y="1382"/>
                    <a:pt x="241" y="1385"/>
                    <a:pt x="243" y="1387"/>
                  </a:cubicBezTo>
                  <a:cubicBezTo>
                    <a:pt x="243" y="1388"/>
                    <a:pt x="244" y="1389"/>
                    <a:pt x="244" y="1389"/>
                  </a:cubicBezTo>
                  <a:cubicBezTo>
                    <a:pt x="256" y="1389"/>
                    <a:pt x="261" y="1400"/>
                    <a:pt x="270" y="1405"/>
                  </a:cubicBezTo>
                  <a:cubicBezTo>
                    <a:pt x="271" y="1404"/>
                    <a:pt x="273" y="1402"/>
                    <a:pt x="274" y="1400"/>
                  </a:cubicBezTo>
                  <a:cubicBezTo>
                    <a:pt x="278" y="1396"/>
                    <a:pt x="282" y="1397"/>
                    <a:pt x="284" y="1401"/>
                  </a:cubicBezTo>
                  <a:cubicBezTo>
                    <a:pt x="286" y="1403"/>
                    <a:pt x="287" y="1406"/>
                    <a:pt x="287" y="1409"/>
                  </a:cubicBezTo>
                  <a:cubicBezTo>
                    <a:pt x="288" y="1418"/>
                    <a:pt x="290" y="1420"/>
                    <a:pt x="299" y="1423"/>
                  </a:cubicBezTo>
                  <a:cubicBezTo>
                    <a:pt x="300" y="1423"/>
                    <a:pt x="301" y="1424"/>
                    <a:pt x="303" y="1425"/>
                  </a:cubicBezTo>
                  <a:cubicBezTo>
                    <a:pt x="309" y="1420"/>
                    <a:pt x="316" y="1424"/>
                    <a:pt x="323" y="1425"/>
                  </a:cubicBezTo>
                  <a:cubicBezTo>
                    <a:pt x="324" y="1425"/>
                    <a:pt x="324" y="1426"/>
                    <a:pt x="325" y="1426"/>
                  </a:cubicBezTo>
                  <a:cubicBezTo>
                    <a:pt x="326" y="1428"/>
                    <a:pt x="327" y="1429"/>
                    <a:pt x="327" y="1430"/>
                  </a:cubicBezTo>
                  <a:cubicBezTo>
                    <a:pt x="329" y="1429"/>
                    <a:pt x="331" y="1428"/>
                    <a:pt x="333" y="1426"/>
                  </a:cubicBezTo>
                  <a:cubicBezTo>
                    <a:pt x="334" y="1425"/>
                    <a:pt x="334" y="1423"/>
                    <a:pt x="335" y="1421"/>
                  </a:cubicBezTo>
                  <a:cubicBezTo>
                    <a:pt x="339" y="1426"/>
                    <a:pt x="339" y="1426"/>
                    <a:pt x="346" y="1420"/>
                  </a:cubicBezTo>
                  <a:cubicBezTo>
                    <a:pt x="346" y="1421"/>
                    <a:pt x="346" y="1422"/>
                    <a:pt x="347" y="1423"/>
                  </a:cubicBezTo>
                  <a:cubicBezTo>
                    <a:pt x="347" y="1424"/>
                    <a:pt x="349" y="1424"/>
                    <a:pt x="351" y="1426"/>
                  </a:cubicBezTo>
                  <a:cubicBezTo>
                    <a:pt x="347" y="1427"/>
                    <a:pt x="344" y="1428"/>
                    <a:pt x="341" y="1429"/>
                  </a:cubicBezTo>
                  <a:cubicBezTo>
                    <a:pt x="342" y="1431"/>
                    <a:pt x="343" y="1433"/>
                    <a:pt x="343" y="1434"/>
                  </a:cubicBezTo>
                  <a:cubicBezTo>
                    <a:pt x="344" y="1438"/>
                    <a:pt x="347" y="1438"/>
                    <a:pt x="349" y="1437"/>
                  </a:cubicBezTo>
                  <a:cubicBezTo>
                    <a:pt x="352" y="1436"/>
                    <a:pt x="355" y="1436"/>
                    <a:pt x="358" y="1436"/>
                  </a:cubicBezTo>
                  <a:cubicBezTo>
                    <a:pt x="359" y="1434"/>
                    <a:pt x="360" y="1432"/>
                    <a:pt x="361" y="1429"/>
                  </a:cubicBezTo>
                  <a:cubicBezTo>
                    <a:pt x="362" y="1430"/>
                    <a:pt x="362" y="1430"/>
                    <a:pt x="363" y="1430"/>
                  </a:cubicBezTo>
                  <a:cubicBezTo>
                    <a:pt x="361" y="1434"/>
                    <a:pt x="359" y="1439"/>
                    <a:pt x="364" y="1443"/>
                  </a:cubicBezTo>
                  <a:cubicBezTo>
                    <a:pt x="367" y="1441"/>
                    <a:pt x="374" y="1437"/>
                    <a:pt x="378" y="1436"/>
                  </a:cubicBezTo>
                  <a:cubicBezTo>
                    <a:pt x="379" y="1442"/>
                    <a:pt x="382" y="1443"/>
                    <a:pt x="387" y="1443"/>
                  </a:cubicBezTo>
                  <a:cubicBezTo>
                    <a:pt x="391" y="1443"/>
                    <a:pt x="396" y="1441"/>
                    <a:pt x="399" y="1446"/>
                  </a:cubicBezTo>
                  <a:cubicBezTo>
                    <a:pt x="404" y="1442"/>
                    <a:pt x="410" y="1439"/>
                    <a:pt x="414" y="1437"/>
                  </a:cubicBezTo>
                  <a:cubicBezTo>
                    <a:pt x="417" y="1437"/>
                    <a:pt x="420" y="1437"/>
                    <a:pt x="423" y="1438"/>
                  </a:cubicBezTo>
                  <a:cubicBezTo>
                    <a:pt x="424" y="1438"/>
                    <a:pt x="426" y="1438"/>
                    <a:pt x="426" y="1439"/>
                  </a:cubicBezTo>
                  <a:cubicBezTo>
                    <a:pt x="428" y="1446"/>
                    <a:pt x="430" y="1444"/>
                    <a:pt x="434" y="1440"/>
                  </a:cubicBezTo>
                  <a:cubicBezTo>
                    <a:pt x="435" y="1437"/>
                    <a:pt x="438" y="1436"/>
                    <a:pt x="441" y="1433"/>
                  </a:cubicBezTo>
                  <a:cubicBezTo>
                    <a:pt x="446" y="1437"/>
                    <a:pt x="457" y="1436"/>
                    <a:pt x="460" y="1446"/>
                  </a:cubicBezTo>
                  <a:cubicBezTo>
                    <a:pt x="461" y="1444"/>
                    <a:pt x="462" y="1443"/>
                    <a:pt x="463" y="1441"/>
                  </a:cubicBezTo>
                  <a:cubicBezTo>
                    <a:pt x="467" y="1444"/>
                    <a:pt x="475" y="1442"/>
                    <a:pt x="476" y="1450"/>
                  </a:cubicBezTo>
                  <a:cubicBezTo>
                    <a:pt x="479" y="1449"/>
                    <a:pt x="481" y="1448"/>
                    <a:pt x="483" y="1447"/>
                  </a:cubicBezTo>
                  <a:cubicBezTo>
                    <a:pt x="485" y="1446"/>
                    <a:pt x="488" y="1446"/>
                    <a:pt x="489" y="1447"/>
                  </a:cubicBezTo>
                  <a:cubicBezTo>
                    <a:pt x="493" y="1453"/>
                    <a:pt x="498" y="1452"/>
                    <a:pt x="503" y="1449"/>
                  </a:cubicBezTo>
                  <a:cubicBezTo>
                    <a:pt x="504" y="1450"/>
                    <a:pt x="505" y="1452"/>
                    <a:pt x="506" y="1453"/>
                  </a:cubicBezTo>
                  <a:cubicBezTo>
                    <a:pt x="508" y="1451"/>
                    <a:pt x="508" y="1449"/>
                    <a:pt x="510" y="1448"/>
                  </a:cubicBezTo>
                  <a:cubicBezTo>
                    <a:pt x="512" y="1445"/>
                    <a:pt x="513" y="1442"/>
                    <a:pt x="517" y="1446"/>
                  </a:cubicBezTo>
                  <a:cubicBezTo>
                    <a:pt x="518" y="1446"/>
                    <a:pt x="521" y="1446"/>
                    <a:pt x="522" y="1445"/>
                  </a:cubicBezTo>
                  <a:cubicBezTo>
                    <a:pt x="524" y="1444"/>
                    <a:pt x="525" y="1443"/>
                    <a:pt x="527" y="1441"/>
                  </a:cubicBezTo>
                  <a:cubicBezTo>
                    <a:pt x="528" y="1447"/>
                    <a:pt x="531" y="1450"/>
                    <a:pt x="538" y="1448"/>
                  </a:cubicBezTo>
                  <a:cubicBezTo>
                    <a:pt x="538" y="1450"/>
                    <a:pt x="538" y="1452"/>
                    <a:pt x="539" y="1454"/>
                  </a:cubicBezTo>
                  <a:cubicBezTo>
                    <a:pt x="541" y="1453"/>
                    <a:pt x="542" y="1452"/>
                    <a:pt x="543" y="1451"/>
                  </a:cubicBezTo>
                  <a:cubicBezTo>
                    <a:pt x="553" y="1457"/>
                    <a:pt x="555" y="1445"/>
                    <a:pt x="560" y="1442"/>
                  </a:cubicBezTo>
                  <a:cubicBezTo>
                    <a:pt x="562" y="1444"/>
                    <a:pt x="564" y="1447"/>
                    <a:pt x="565" y="1450"/>
                  </a:cubicBezTo>
                  <a:cubicBezTo>
                    <a:pt x="567" y="1447"/>
                    <a:pt x="568" y="1446"/>
                    <a:pt x="569" y="1444"/>
                  </a:cubicBezTo>
                  <a:cubicBezTo>
                    <a:pt x="572" y="1452"/>
                    <a:pt x="577" y="1446"/>
                    <a:pt x="581" y="1447"/>
                  </a:cubicBezTo>
                  <a:cubicBezTo>
                    <a:pt x="587" y="1448"/>
                    <a:pt x="588" y="1441"/>
                    <a:pt x="592" y="1440"/>
                  </a:cubicBezTo>
                  <a:cubicBezTo>
                    <a:pt x="594" y="1441"/>
                    <a:pt x="595" y="1442"/>
                    <a:pt x="597" y="1443"/>
                  </a:cubicBezTo>
                  <a:cubicBezTo>
                    <a:pt x="598" y="1443"/>
                    <a:pt x="598" y="1442"/>
                    <a:pt x="599" y="1442"/>
                  </a:cubicBezTo>
                  <a:cubicBezTo>
                    <a:pt x="600" y="1440"/>
                    <a:pt x="602" y="1439"/>
                    <a:pt x="603" y="1438"/>
                  </a:cubicBezTo>
                  <a:cubicBezTo>
                    <a:pt x="604" y="1439"/>
                    <a:pt x="606" y="1441"/>
                    <a:pt x="607" y="1443"/>
                  </a:cubicBezTo>
                  <a:cubicBezTo>
                    <a:pt x="608" y="1450"/>
                    <a:pt x="612" y="1456"/>
                    <a:pt x="617" y="1460"/>
                  </a:cubicBezTo>
                  <a:cubicBezTo>
                    <a:pt x="618" y="1461"/>
                    <a:pt x="621" y="1460"/>
                    <a:pt x="622" y="1460"/>
                  </a:cubicBezTo>
                  <a:cubicBezTo>
                    <a:pt x="625" y="1459"/>
                    <a:pt x="628" y="1457"/>
                    <a:pt x="631" y="1456"/>
                  </a:cubicBezTo>
                  <a:cubicBezTo>
                    <a:pt x="636" y="1455"/>
                    <a:pt x="639" y="1452"/>
                    <a:pt x="641" y="1446"/>
                  </a:cubicBezTo>
                  <a:cubicBezTo>
                    <a:pt x="643" y="1449"/>
                    <a:pt x="645" y="1450"/>
                    <a:pt x="646" y="1452"/>
                  </a:cubicBezTo>
                  <a:cubicBezTo>
                    <a:pt x="647" y="1452"/>
                    <a:pt x="647" y="1452"/>
                    <a:pt x="648" y="1452"/>
                  </a:cubicBezTo>
                  <a:cubicBezTo>
                    <a:pt x="648" y="1448"/>
                    <a:pt x="649" y="1443"/>
                    <a:pt x="649" y="1439"/>
                  </a:cubicBezTo>
                  <a:cubicBezTo>
                    <a:pt x="648" y="1436"/>
                    <a:pt x="646" y="1433"/>
                    <a:pt x="643" y="1432"/>
                  </a:cubicBezTo>
                  <a:cubicBezTo>
                    <a:pt x="639" y="1429"/>
                    <a:pt x="638" y="1427"/>
                    <a:pt x="640" y="1423"/>
                  </a:cubicBezTo>
                  <a:cubicBezTo>
                    <a:pt x="641" y="1422"/>
                    <a:pt x="642" y="1421"/>
                    <a:pt x="643" y="1419"/>
                  </a:cubicBezTo>
                  <a:cubicBezTo>
                    <a:pt x="645" y="1416"/>
                    <a:pt x="648" y="1414"/>
                    <a:pt x="650" y="1411"/>
                  </a:cubicBezTo>
                  <a:cubicBezTo>
                    <a:pt x="660" y="1420"/>
                    <a:pt x="660" y="1431"/>
                    <a:pt x="654" y="1443"/>
                  </a:cubicBezTo>
                  <a:cubicBezTo>
                    <a:pt x="651" y="1448"/>
                    <a:pt x="652" y="1450"/>
                    <a:pt x="657" y="1453"/>
                  </a:cubicBezTo>
                  <a:cubicBezTo>
                    <a:pt x="658" y="1454"/>
                    <a:pt x="660" y="1456"/>
                    <a:pt x="661" y="1457"/>
                  </a:cubicBezTo>
                  <a:cubicBezTo>
                    <a:pt x="664" y="1459"/>
                    <a:pt x="666" y="1459"/>
                    <a:pt x="670" y="1457"/>
                  </a:cubicBezTo>
                  <a:cubicBezTo>
                    <a:pt x="676" y="1454"/>
                    <a:pt x="683" y="1452"/>
                    <a:pt x="689" y="1449"/>
                  </a:cubicBezTo>
                  <a:cubicBezTo>
                    <a:pt x="692" y="1448"/>
                    <a:pt x="694" y="1448"/>
                    <a:pt x="696" y="1451"/>
                  </a:cubicBezTo>
                  <a:cubicBezTo>
                    <a:pt x="696" y="1451"/>
                    <a:pt x="699" y="1451"/>
                    <a:pt x="701" y="1451"/>
                  </a:cubicBezTo>
                  <a:cubicBezTo>
                    <a:pt x="702" y="1450"/>
                    <a:pt x="704" y="1448"/>
                    <a:pt x="705" y="1447"/>
                  </a:cubicBezTo>
                  <a:cubicBezTo>
                    <a:pt x="710" y="1441"/>
                    <a:pt x="713" y="1441"/>
                    <a:pt x="719" y="1446"/>
                  </a:cubicBezTo>
                  <a:cubicBezTo>
                    <a:pt x="724" y="1441"/>
                    <a:pt x="733" y="1445"/>
                    <a:pt x="737" y="1437"/>
                  </a:cubicBezTo>
                  <a:cubicBezTo>
                    <a:pt x="737" y="1438"/>
                    <a:pt x="738" y="1439"/>
                    <a:pt x="739" y="1441"/>
                  </a:cubicBezTo>
                  <a:cubicBezTo>
                    <a:pt x="747" y="1438"/>
                    <a:pt x="756" y="1437"/>
                    <a:pt x="765" y="1433"/>
                  </a:cubicBezTo>
                  <a:cubicBezTo>
                    <a:pt x="769" y="1431"/>
                    <a:pt x="772" y="1429"/>
                    <a:pt x="777" y="1430"/>
                  </a:cubicBezTo>
                  <a:cubicBezTo>
                    <a:pt x="777" y="1430"/>
                    <a:pt x="778" y="1430"/>
                    <a:pt x="778" y="1430"/>
                  </a:cubicBezTo>
                  <a:cubicBezTo>
                    <a:pt x="785" y="1427"/>
                    <a:pt x="792" y="1424"/>
                    <a:pt x="799" y="1420"/>
                  </a:cubicBezTo>
                  <a:cubicBezTo>
                    <a:pt x="801" y="1420"/>
                    <a:pt x="803" y="1418"/>
                    <a:pt x="804" y="1417"/>
                  </a:cubicBezTo>
                  <a:cubicBezTo>
                    <a:pt x="808" y="1414"/>
                    <a:pt x="811" y="1411"/>
                    <a:pt x="815" y="1408"/>
                  </a:cubicBezTo>
                  <a:cubicBezTo>
                    <a:pt x="817" y="1408"/>
                    <a:pt x="819" y="1409"/>
                    <a:pt x="821" y="1409"/>
                  </a:cubicBezTo>
                  <a:cubicBezTo>
                    <a:pt x="821" y="1410"/>
                    <a:pt x="821" y="1411"/>
                    <a:pt x="821" y="1411"/>
                  </a:cubicBezTo>
                  <a:cubicBezTo>
                    <a:pt x="826" y="1409"/>
                    <a:pt x="831" y="1407"/>
                    <a:pt x="835" y="1405"/>
                  </a:cubicBezTo>
                  <a:cubicBezTo>
                    <a:pt x="836" y="1404"/>
                    <a:pt x="837" y="1403"/>
                    <a:pt x="837" y="1404"/>
                  </a:cubicBezTo>
                  <a:cubicBezTo>
                    <a:pt x="843" y="1406"/>
                    <a:pt x="845" y="1401"/>
                    <a:pt x="848" y="1398"/>
                  </a:cubicBezTo>
                  <a:cubicBezTo>
                    <a:pt x="849" y="1397"/>
                    <a:pt x="852" y="1397"/>
                    <a:pt x="854" y="1397"/>
                  </a:cubicBezTo>
                  <a:cubicBezTo>
                    <a:pt x="859" y="1395"/>
                    <a:pt x="863" y="1393"/>
                    <a:pt x="868" y="1390"/>
                  </a:cubicBezTo>
                  <a:cubicBezTo>
                    <a:pt x="871" y="1389"/>
                    <a:pt x="875" y="1387"/>
                    <a:pt x="878" y="1386"/>
                  </a:cubicBezTo>
                  <a:cubicBezTo>
                    <a:pt x="887" y="1381"/>
                    <a:pt x="897" y="1376"/>
                    <a:pt x="905" y="1371"/>
                  </a:cubicBezTo>
                  <a:cubicBezTo>
                    <a:pt x="916" y="1365"/>
                    <a:pt x="926" y="1359"/>
                    <a:pt x="936" y="1352"/>
                  </a:cubicBezTo>
                  <a:cubicBezTo>
                    <a:pt x="941" y="1348"/>
                    <a:pt x="946" y="1343"/>
                    <a:pt x="950" y="1338"/>
                  </a:cubicBezTo>
                  <a:cubicBezTo>
                    <a:pt x="953" y="1335"/>
                    <a:pt x="956" y="1331"/>
                    <a:pt x="961" y="1331"/>
                  </a:cubicBezTo>
                  <a:cubicBezTo>
                    <a:pt x="962" y="1331"/>
                    <a:pt x="963" y="1331"/>
                    <a:pt x="964" y="1330"/>
                  </a:cubicBezTo>
                  <a:cubicBezTo>
                    <a:pt x="974" y="1324"/>
                    <a:pt x="985" y="1320"/>
                    <a:pt x="994" y="1312"/>
                  </a:cubicBezTo>
                  <a:cubicBezTo>
                    <a:pt x="995" y="1311"/>
                    <a:pt x="998" y="1310"/>
                    <a:pt x="999" y="1309"/>
                  </a:cubicBezTo>
                  <a:cubicBezTo>
                    <a:pt x="1000" y="1309"/>
                    <a:pt x="1002" y="1309"/>
                    <a:pt x="1002" y="1308"/>
                  </a:cubicBezTo>
                  <a:cubicBezTo>
                    <a:pt x="1011" y="1299"/>
                    <a:pt x="1025" y="1294"/>
                    <a:pt x="1030" y="1281"/>
                  </a:cubicBezTo>
                  <a:cubicBezTo>
                    <a:pt x="1032" y="1275"/>
                    <a:pt x="1036" y="1271"/>
                    <a:pt x="1039" y="1266"/>
                  </a:cubicBezTo>
                  <a:cubicBezTo>
                    <a:pt x="1040" y="1265"/>
                    <a:pt x="1041" y="1263"/>
                    <a:pt x="1042" y="1261"/>
                  </a:cubicBezTo>
                  <a:cubicBezTo>
                    <a:pt x="1043" y="1262"/>
                    <a:pt x="1045" y="1262"/>
                    <a:pt x="1047" y="1263"/>
                  </a:cubicBezTo>
                  <a:cubicBezTo>
                    <a:pt x="1050" y="1256"/>
                    <a:pt x="1055" y="1250"/>
                    <a:pt x="1062" y="1246"/>
                  </a:cubicBezTo>
                  <a:cubicBezTo>
                    <a:pt x="1063" y="1246"/>
                    <a:pt x="1064" y="1245"/>
                    <a:pt x="1065" y="1245"/>
                  </a:cubicBezTo>
                  <a:cubicBezTo>
                    <a:pt x="1068" y="1245"/>
                    <a:pt x="1070" y="1244"/>
                    <a:pt x="1070" y="1240"/>
                  </a:cubicBezTo>
                  <a:cubicBezTo>
                    <a:pt x="1070" y="1238"/>
                    <a:pt x="1071" y="1235"/>
                    <a:pt x="1072" y="1233"/>
                  </a:cubicBezTo>
                  <a:cubicBezTo>
                    <a:pt x="1072" y="1233"/>
                    <a:pt x="1072" y="1233"/>
                    <a:pt x="1073" y="1233"/>
                  </a:cubicBezTo>
                  <a:cubicBezTo>
                    <a:pt x="1073" y="1235"/>
                    <a:pt x="1073" y="1237"/>
                    <a:pt x="1073" y="1239"/>
                  </a:cubicBezTo>
                  <a:cubicBezTo>
                    <a:pt x="1085" y="1238"/>
                    <a:pt x="1088" y="1235"/>
                    <a:pt x="1088" y="1224"/>
                  </a:cubicBezTo>
                  <a:cubicBezTo>
                    <a:pt x="1088" y="1221"/>
                    <a:pt x="1090" y="1218"/>
                    <a:pt x="1093" y="1216"/>
                  </a:cubicBezTo>
                  <a:cubicBezTo>
                    <a:pt x="1096" y="1215"/>
                    <a:pt x="1096" y="1213"/>
                    <a:pt x="1094" y="1211"/>
                  </a:cubicBezTo>
                  <a:cubicBezTo>
                    <a:pt x="1092" y="1208"/>
                    <a:pt x="1093" y="1204"/>
                    <a:pt x="1097" y="1202"/>
                  </a:cubicBezTo>
                  <a:cubicBezTo>
                    <a:pt x="1098" y="1201"/>
                    <a:pt x="1099" y="1200"/>
                    <a:pt x="1101" y="1199"/>
                  </a:cubicBezTo>
                  <a:cubicBezTo>
                    <a:pt x="1102" y="1199"/>
                    <a:pt x="1103" y="1201"/>
                    <a:pt x="1104" y="1203"/>
                  </a:cubicBezTo>
                  <a:cubicBezTo>
                    <a:pt x="1108" y="1199"/>
                    <a:pt x="1111" y="1196"/>
                    <a:pt x="1114" y="1193"/>
                  </a:cubicBezTo>
                  <a:cubicBezTo>
                    <a:pt x="1119" y="1189"/>
                    <a:pt x="1123" y="1185"/>
                    <a:pt x="1127" y="1180"/>
                  </a:cubicBezTo>
                  <a:cubicBezTo>
                    <a:pt x="1129" y="1177"/>
                    <a:pt x="1131" y="1173"/>
                    <a:pt x="1133" y="1170"/>
                  </a:cubicBezTo>
                  <a:cubicBezTo>
                    <a:pt x="1135" y="1166"/>
                    <a:pt x="1136" y="1162"/>
                    <a:pt x="1138" y="1158"/>
                  </a:cubicBezTo>
                  <a:cubicBezTo>
                    <a:pt x="1138" y="1156"/>
                    <a:pt x="1141" y="1154"/>
                    <a:pt x="1142" y="1154"/>
                  </a:cubicBezTo>
                  <a:cubicBezTo>
                    <a:pt x="1148" y="1154"/>
                    <a:pt x="1150" y="1150"/>
                    <a:pt x="1152" y="1146"/>
                  </a:cubicBezTo>
                  <a:cubicBezTo>
                    <a:pt x="1155" y="1140"/>
                    <a:pt x="1156" y="1134"/>
                    <a:pt x="1159" y="1129"/>
                  </a:cubicBezTo>
                  <a:cubicBezTo>
                    <a:pt x="1161" y="1126"/>
                    <a:pt x="1163" y="1123"/>
                    <a:pt x="1166" y="1121"/>
                  </a:cubicBezTo>
                  <a:cubicBezTo>
                    <a:pt x="1170" y="1116"/>
                    <a:pt x="1174" y="1111"/>
                    <a:pt x="1172" y="1104"/>
                  </a:cubicBezTo>
                  <a:cubicBezTo>
                    <a:pt x="1172" y="1102"/>
                    <a:pt x="1173" y="1099"/>
                    <a:pt x="1174" y="1097"/>
                  </a:cubicBezTo>
                  <a:cubicBezTo>
                    <a:pt x="1175" y="1094"/>
                    <a:pt x="1176" y="1090"/>
                    <a:pt x="1178" y="1087"/>
                  </a:cubicBezTo>
                  <a:cubicBezTo>
                    <a:pt x="1179" y="1087"/>
                    <a:pt x="1180" y="1086"/>
                    <a:pt x="1182" y="1085"/>
                  </a:cubicBezTo>
                  <a:cubicBezTo>
                    <a:pt x="1188" y="1080"/>
                    <a:pt x="1192" y="1073"/>
                    <a:pt x="1195" y="1066"/>
                  </a:cubicBezTo>
                  <a:cubicBezTo>
                    <a:pt x="1196" y="1061"/>
                    <a:pt x="1197" y="1055"/>
                    <a:pt x="1198" y="1050"/>
                  </a:cubicBezTo>
                  <a:cubicBezTo>
                    <a:pt x="1199" y="1047"/>
                    <a:pt x="1201" y="1044"/>
                    <a:pt x="1203" y="1041"/>
                  </a:cubicBezTo>
                  <a:cubicBezTo>
                    <a:pt x="1206" y="1038"/>
                    <a:pt x="1209" y="1035"/>
                    <a:pt x="1209" y="1030"/>
                  </a:cubicBezTo>
                  <a:cubicBezTo>
                    <a:pt x="1209" y="1027"/>
                    <a:pt x="1210" y="1025"/>
                    <a:pt x="1211" y="1023"/>
                  </a:cubicBezTo>
                  <a:cubicBezTo>
                    <a:pt x="1214" y="1018"/>
                    <a:pt x="1216" y="1012"/>
                    <a:pt x="1220" y="1008"/>
                  </a:cubicBezTo>
                  <a:cubicBezTo>
                    <a:pt x="1226" y="999"/>
                    <a:pt x="1229" y="989"/>
                    <a:pt x="1231" y="978"/>
                  </a:cubicBezTo>
                  <a:cubicBezTo>
                    <a:pt x="1232" y="975"/>
                    <a:pt x="1233" y="971"/>
                    <a:pt x="1234" y="968"/>
                  </a:cubicBezTo>
                  <a:cubicBezTo>
                    <a:pt x="1229" y="964"/>
                    <a:pt x="1224" y="966"/>
                    <a:pt x="1220" y="968"/>
                  </a:cubicBezTo>
                  <a:cubicBezTo>
                    <a:pt x="1219" y="967"/>
                    <a:pt x="1219" y="967"/>
                    <a:pt x="1219" y="967"/>
                  </a:cubicBezTo>
                  <a:cubicBezTo>
                    <a:pt x="1221" y="965"/>
                    <a:pt x="1223" y="963"/>
                    <a:pt x="1226" y="961"/>
                  </a:cubicBezTo>
                  <a:cubicBezTo>
                    <a:pt x="1228" y="959"/>
                    <a:pt x="1232" y="957"/>
                    <a:pt x="1234" y="954"/>
                  </a:cubicBezTo>
                  <a:cubicBezTo>
                    <a:pt x="1235" y="952"/>
                    <a:pt x="1236" y="948"/>
                    <a:pt x="1236" y="945"/>
                  </a:cubicBezTo>
                  <a:cubicBezTo>
                    <a:pt x="1236" y="939"/>
                    <a:pt x="1235" y="934"/>
                    <a:pt x="1242" y="931"/>
                  </a:cubicBezTo>
                  <a:cubicBezTo>
                    <a:pt x="1245" y="929"/>
                    <a:pt x="1244" y="917"/>
                    <a:pt x="1242" y="914"/>
                  </a:cubicBezTo>
                  <a:cubicBezTo>
                    <a:pt x="1241" y="912"/>
                    <a:pt x="1241" y="909"/>
                    <a:pt x="1241" y="906"/>
                  </a:cubicBezTo>
                  <a:cubicBezTo>
                    <a:pt x="1241" y="904"/>
                    <a:pt x="1242" y="901"/>
                    <a:pt x="1243" y="899"/>
                  </a:cubicBezTo>
                  <a:cubicBezTo>
                    <a:pt x="1244" y="897"/>
                    <a:pt x="1245" y="894"/>
                    <a:pt x="1246" y="893"/>
                  </a:cubicBezTo>
                  <a:cubicBezTo>
                    <a:pt x="1251" y="890"/>
                    <a:pt x="1252" y="886"/>
                    <a:pt x="1250" y="881"/>
                  </a:cubicBezTo>
                  <a:cubicBezTo>
                    <a:pt x="1250" y="880"/>
                    <a:pt x="1249" y="879"/>
                    <a:pt x="1249" y="878"/>
                  </a:cubicBezTo>
                  <a:cubicBezTo>
                    <a:pt x="1254" y="872"/>
                    <a:pt x="1252" y="864"/>
                    <a:pt x="1255" y="857"/>
                  </a:cubicBezTo>
                  <a:cubicBezTo>
                    <a:pt x="1256" y="856"/>
                    <a:pt x="1255" y="854"/>
                    <a:pt x="1254" y="851"/>
                  </a:cubicBezTo>
                  <a:cubicBezTo>
                    <a:pt x="1252" y="852"/>
                    <a:pt x="1251" y="853"/>
                    <a:pt x="1249" y="854"/>
                  </a:cubicBezTo>
                  <a:cubicBezTo>
                    <a:pt x="1249" y="853"/>
                    <a:pt x="1248" y="852"/>
                    <a:pt x="1248" y="852"/>
                  </a:cubicBezTo>
                  <a:cubicBezTo>
                    <a:pt x="1251" y="848"/>
                    <a:pt x="1249" y="844"/>
                    <a:pt x="1248" y="840"/>
                  </a:cubicBezTo>
                  <a:cubicBezTo>
                    <a:pt x="1247" y="837"/>
                    <a:pt x="1247" y="834"/>
                    <a:pt x="1250" y="831"/>
                  </a:cubicBezTo>
                  <a:cubicBezTo>
                    <a:pt x="1251" y="830"/>
                    <a:pt x="1251" y="828"/>
                    <a:pt x="1252" y="826"/>
                  </a:cubicBezTo>
                  <a:cubicBezTo>
                    <a:pt x="1252" y="824"/>
                    <a:pt x="1252" y="822"/>
                    <a:pt x="1252" y="819"/>
                  </a:cubicBezTo>
                  <a:cubicBezTo>
                    <a:pt x="1254" y="820"/>
                    <a:pt x="1255" y="820"/>
                    <a:pt x="1256" y="821"/>
                  </a:cubicBezTo>
                  <a:cubicBezTo>
                    <a:pt x="1259" y="818"/>
                    <a:pt x="1260" y="804"/>
                    <a:pt x="1257" y="798"/>
                  </a:cubicBezTo>
                  <a:cubicBezTo>
                    <a:pt x="1252" y="799"/>
                    <a:pt x="1248" y="800"/>
                    <a:pt x="1242" y="801"/>
                  </a:cubicBezTo>
                  <a:cubicBezTo>
                    <a:pt x="1245" y="796"/>
                    <a:pt x="1249" y="791"/>
                    <a:pt x="1252" y="787"/>
                  </a:cubicBezTo>
                  <a:cubicBezTo>
                    <a:pt x="1252" y="787"/>
                    <a:pt x="1252" y="786"/>
                    <a:pt x="1252" y="786"/>
                  </a:cubicBezTo>
                  <a:cubicBezTo>
                    <a:pt x="1254" y="785"/>
                    <a:pt x="1257" y="785"/>
                    <a:pt x="1258" y="783"/>
                  </a:cubicBezTo>
                  <a:cubicBezTo>
                    <a:pt x="1259" y="781"/>
                    <a:pt x="1259" y="778"/>
                    <a:pt x="1258" y="775"/>
                  </a:cubicBezTo>
                  <a:cubicBezTo>
                    <a:pt x="1258" y="772"/>
                    <a:pt x="1256" y="769"/>
                    <a:pt x="1255" y="766"/>
                  </a:cubicBezTo>
                  <a:cubicBezTo>
                    <a:pt x="1255" y="766"/>
                    <a:pt x="1255" y="765"/>
                    <a:pt x="1254" y="763"/>
                  </a:cubicBezTo>
                  <a:cubicBezTo>
                    <a:pt x="1252" y="766"/>
                    <a:pt x="1251" y="768"/>
                    <a:pt x="1249" y="770"/>
                  </a:cubicBezTo>
                  <a:cubicBezTo>
                    <a:pt x="1248" y="771"/>
                    <a:pt x="1246" y="772"/>
                    <a:pt x="1244" y="772"/>
                  </a:cubicBezTo>
                  <a:cubicBezTo>
                    <a:pt x="1244" y="771"/>
                    <a:pt x="1243" y="768"/>
                    <a:pt x="1244" y="767"/>
                  </a:cubicBezTo>
                  <a:cubicBezTo>
                    <a:pt x="1245" y="764"/>
                    <a:pt x="1248" y="761"/>
                    <a:pt x="1244" y="758"/>
                  </a:cubicBezTo>
                  <a:cubicBezTo>
                    <a:pt x="1239" y="765"/>
                    <a:pt x="1235" y="771"/>
                    <a:pt x="1230" y="777"/>
                  </a:cubicBezTo>
                  <a:cubicBezTo>
                    <a:pt x="1230" y="777"/>
                    <a:pt x="1230" y="777"/>
                    <a:pt x="1229" y="777"/>
                  </a:cubicBezTo>
                  <a:cubicBezTo>
                    <a:pt x="1232" y="769"/>
                    <a:pt x="1230" y="760"/>
                    <a:pt x="1238" y="754"/>
                  </a:cubicBezTo>
                  <a:cubicBezTo>
                    <a:pt x="1239" y="753"/>
                    <a:pt x="1240" y="751"/>
                    <a:pt x="1240" y="749"/>
                  </a:cubicBezTo>
                  <a:cubicBezTo>
                    <a:pt x="1241" y="742"/>
                    <a:pt x="1241" y="735"/>
                    <a:pt x="1246" y="729"/>
                  </a:cubicBezTo>
                  <a:cubicBezTo>
                    <a:pt x="1246" y="728"/>
                    <a:pt x="1246" y="727"/>
                    <a:pt x="1246" y="727"/>
                  </a:cubicBezTo>
                  <a:cubicBezTo>
                    <a:pt x="1243" y="720"/>
                    <a:pt x="1246" y="713"/>
                    <a:pt x="1248" y="707"/>
                  </a:cubicBezTo>
                  <a:cubicBezTo>
                    <a:pt x="1251" y="701"/>
                    <a:pt x="1253" y="696"/>
                    <a:pt x="1250" y="690"/>
                  </a:cubicBezTo>
                  <a:cubicBezTo>
                    <a:pt x="1249" y="689"/>
                    <a:pt x="1250" y="687"/>
                    <a:pt x="1250" y="686"/>
                  </a:cubicBezTo>
                  <a:cubicBezTo>
                    <a:pt x="1252" y="682"/>
                    <a:pt x="1250" y="680"/>
                    <a:pt x="1246" y="679"/>
                  </a:cubicBezTo>
                  <a:cubicBezTo>
                    <a:pt x="1238" y="677"/>
                    <a:pt x="1238" y="676"/>
                    <a:pt x="1242" y="669"/>
                  </a:cubicBezTo>
                  <a:cubicBezTo>
                    <a:pt x="1243" y="667"/>
                    <a:pt x="1243" y="665"/>
                    <a:pt x="1244" y="663"/>
                  </a:cubicBezTo>
                  <a:cubicBezTo>
                    <a:pt x="1245" y="659"/>
                    <a:pt x="1246" y="656"/>
                    <a:pt x="1248" y="654"/>
                  </a:cubicBezTo>
                  <a:cubicBezTo>
                    <a:pt x="1251" y="650"/>
                    <a:pt x="1251" y="647"/>
                    <a:pt x="1250" y="643"/>
                  </a:cubicBezTo>
                  <a:cubicBezTo>
                    <a:pt x="1250" y="640"/>
                    <a:pt x="1249" y="636"/>
                    <a:pt x="1248" y="633"/>
                  </a:cubicBezTo>
                  <a:cubicBezTo>
                    <a:pt x="1247" y="633"/>
                    <a:pt x="1246" y="634"/>
                    <a:pt x="1245" y="634"/>
                  </a:cubicBezTo>
                  <a:cubicBezTo>
                    <a:pt x="1245" y="633"/>
                    <a:pt x="1246" y="631"/>
                    <a:pt x="1246" y="630"/>
                  </a:cubicBezTo>
                  <a:cubicBezTo>
                    <a:pt x="1247" y="628"/>
                    <a:pt x="1249" y="625"/>
                    <a:pt x="1245" y="623"/>
                  </a:cubicBezTo>
                  <a:cubicBezTo>
                    <a:pt x="1244" y="623"/>
                    <a:pt x="1244" y="622"/>
                    <a:pt x="1244" y="622"/>
                  </a:cubicBezTo>
                  <a:cubicBezTo>
                    <a:pt x="1244" y="615"/>
                    <a:pt x="1238" y="612"/>
                    <a:pt x="1234" y="607"/>
                  </a:cubicBezTo>
                  <a:cubicBezTo>
                    <a:pt x="1232" y="604"/>
                    <a:pt x="1231" y="602"/>
                    <a:pt x="1234" y="599"/>
                  </a:cubicBezTo>
                  <a:cubicBezTo>
                    <a:pt x="1236" y="596"/>
                    <a:pt x="1235" y="592"/>
                    <a:pt x="1232" y="590"/>
                  </a:cubicBezTo>
                  <a:cubicBezTo>
                    <a:pt x="1228" y="586"/>
                    <a:pt x="1224" y="582"/>
                    <a:pt x="1226" y="575"/>
                  </a:cubicBezTo>
                  <a:cubicBezTo>
                    <a:pt x="1224" y="575"/>
                    <a:pt x="1222" y="576"/>
                    <a:pt x="1222" y="576"/>
                  </a:cubicBezTo>
                  <a:cubicBezTo>
                    <a:pt x="1219" y="571"/>
                    <a:pt x="1217" y="567"/>
                    <a:pt x="1215" y="563"/>
                  </a:cubicBezTo>
                  <a:cubicBezTo>
                    <a:pt x="1214" y="562"/>
                    <a:pt x="1211" y="563"/>
                    <a:pt x="1208" y="563"/>
                  </a:cubicBezTo>
                  <a:cubicBezTo>
                    <a:pt x="1200" y="557"/>
                    <a:pt x="1200" y="546"/>
                    <a:pt x="1207" y="539"/>
                  </a:cubicBezTo>
                  <a:cubicBezTo>
                    <a:pt x="1209" y="536"/>
                    <a:pt x="1210" y="534"/>
                    <a:pt x="1207" y="531"/>
                  </a:cubicBezTo>
                  <a:cubicBezTo>
                    <a:pt x="1206" y="528"/>
                    <a:pt x="1206" y="524"/>
                    <a:pt x="1206" y="520"/>
                  </a:cubicBezTo>
                  <a:cubicBezTo>
                    <a:pt x="1205" y="517"/>
                    <a:pt x="1204" y="516"/>
                    <a:pt x="1201" y="518"/>
                  </a:cubicBezTo>
                  <a:cubicBezTo>
                    <a:pt x="1200" y="515"/>
                    <a:pt x="1200" y="512"/>
                    <a:pt x="1199" y="509"/>
                  </a:cubicBezTo>
                  <a:cubicBezTo>
                    <a:pt x="1197" y="509"/>
                    <a:pt x="1195" y="509"/>
                    <a:pt x="1194" y="509"/>
                  </a:cubicBezTo>
                  <a:cubicBezTo>
                    <a:pt x="1193" y="506"/>
                    <a:pt x="1192" y="503"/>
                    <a:pt x="1191" y="500"/>
                  </a:cubicBezTo>
                  <a:cubicBezTo>
                    <a:pt x="1191" y="500"/>
                    <a:pt x="1190" y="500"/>
                    <a:pt x="1190" y="500"/>
                  </a:cubicBezTo>
                  <a:cubicBezTo>
                    <a:pt x="1189" y="502"/>
                    <a:pt x="1188" y="503"/>
                    <a:pt x="1186" y="506"/>
                  </a:cubicBezTo>
                  <a:cubicBezTo>
                    <a:pt x="1185" y="500"/>
                    <a:pt x="1184" y="495"/>
                    <a:pt x="1184" y="490"/>
                  </a:cubicBezTo>
                  <a:cubicBezTo>
                    <a:pt x="1184" y="484"/>
                    <a:pt x="1183" y="479"/>
                    <a:pt x="1180" y="474"/>
                  </a:cubicBezTo>
                  <a:cubicBezTo>
                    <a:pt x="1178" y="475"/>
                    <a:pt x="1177" y="476"/>
                    <a:pt x="1175" y="477"/>
                  </a:cubicBezTo>
                  <a:cubicBezTo>
                    <a:pt x="1175" y="474"/>
                    <a:pt x="1174" y="471"/>
                    <a:pt x="1174" y="468"/>
                  </a:cubicBezTo>
                  <a:cubicBezTo>
                    <a:pt x="1171" y="469"/>
                    <a:pt x="1170" y="470"/>
                    <a:pt x="1168" y="470"/>
                  </a:cubicBezTo>
                  <a:cubicBezTo>
                    <a:pt x="1165" y="469"/>
                    <a:pt x="1165" y="464"/>
                    <a:pt x="1161" y="465"/>
                  </a:cubicBezTo>
                  <a:cubicBezTo>
                    <a:pt x="1157" y="460"/>
                    <a:pt x="1154" y="455"/>
                    <a:pt x="1151" y="450"/>
                  </a:cubicBezTo>
                  <a:cubicBezTo>
                    <a:pt x="1149" y="447"/>
                    <a:pt x="1148" y="443"/>
                    <a:pt x="1146" y="440"/>
                  </a:cubicBezTo>
                  <a:cubicBezTo>
                    <a:pt x="1146" y="439"/>
                    <a:pt x="1147" y="438"/>
                    <a:pt x="1148" y="437"/>
                  </a:cubicBezTo>
                  <a:cubicBezTo>
                    <a:pt x="1150" y="435"/>
                    <a:pt x="1150" y="432"/>
                    <a:pt x="1149" y="429"/>
                  </a:cubicBezTo>
                  <a:cubicBezTo>
                    <a:pt x="1148" y="425"/>
                    <a:pt x="1147" y="421"/>
                    <a:pt x="1145" y="417"/>
                  </a:cubicBezTo>
                  <a:cubicBezTo>
                    <a:pt x="1143" y="413"/>
                    <a:pt x="1139" y="411"/>
                    <a:pt x="1136" y="408"/>
                  </a:cubicBezTo>
                  <a:cubicBezTo>
                    <a:pt x="1135" y="407"/>
                    <a:pt x="1134" y="406"/>
                    <a:pt x="1134" y="406"/>
                  </a:cubicBezTo>
                  <a:cubicBezTo>
                    <a:pt x="1134" y="397"/>
                    <a:pt x="1130" y="391"/>
                    <a:pt x="1125" y="385"/>
                  </a:cubicBezTo>
                  <a:cubicBezTo>
                    <a:pt x="1123" y="383"/>
                    <a:pt x="1121" y="381"/>
                    <a:pt x="1118" y="378"/>
                  </a:cubicBezTo>
                  <a:cubicBezTo>
                    <a:pt x="1116" y="380"/>
                    <a:pt x="1114" y="383"/>
                    <a:pt x="1112" y="385"/>
                  </a:cubicBezTo>
                  <a:cubicBezTo>
                    <a:pt x="1110" y="388"/>
                    <a:pt x="1108" y="390"/>
                    <a:pt x="1106" y="392"/>
                  </a:cubicBezTo>
                  <a:cubicBezTo>
                    <a:pt x="1106" y="392"/>
                    <a:pt x="1105" y="392"/>
                    <a:pt x="1105" y="391"/>
                  </a:cubicBezTo>
                  <a:cubicBezTo>
                    <a:pt x="1105" y="389"/>
                    <a:pt x="1106" y="387"/>
                    <a:pt x="1106" y="385"/>
                  </a:cubicBezTo>
                  <a:cubicBezTo>
                    <a:pt x="1108" y="380"/>
                    <a:pt x="1109" y="375"/>
                    <a:pt x="1110" y="370"/>
                  </a:cubicBezTo>
                  <a:cubicBezTo>
                    <a:pt x="1110" y="369"/>
                    <a:pt x="1108" y="367"/>
                    <a:pt x="1106" y="366"/>
                  </a:cubicBezTo>
                  <a:cubicBezTo>
                    <a:pt x="1106" y="364"/>
                    <a:pt x="1106" y="361"/>
                    <a:pt x="1107" y="358"/>
                  </a:cubicBezTo>
                  <a:cubicBezTo>
                    <a:pt x="1107" y="355"/>
                    <a:pt x="1106" y="352"/>
                    <a:pt x="1102" y="351"/>
                  </a:cubicBezTo>
                  <a:cubicBezTo>
                    <a:pt x="1101" y="351"/>
                    <a:pt x="1100" y="350"/>
                    <a:pt x="1099" y="349"/>
                  </a:cubicBezTo>
                  <a:cubicBezTo>
                    <a:pt x="1097" y="346"/>
                    <a:pt x="1095" y="343"/>
                    <a:pt x="1093" y="340"/>
                  </a:cubicBezTo>
                  <a:cubicBezTo>
                    <a:pt x="1090" y="342"/>
                    <a:pt x="1087" y="343"/>
                    <a:pt x="1084" y="344"/>
                  </a:cubicBezTo>
                  <a:cubicBezTo>
                    <a:pt x="1084" y="336"/>
                    <a:pt x="1083" y="329"/>
                    <a:pt x="1082" y="322"/>
                  </a:cubicBezTo>
                  <a:cubicBezTo>
                    <a:pt x="1082" y="322"/>
                    <a:pt x="1082" y="322"/>
                    <a:pt x="1081" y="322"/>
                  </a:cubicBezTo>
                  <a:cubicBezTo>
                    <a:pt x="1082" y="320"/>
                    <a:pt x="1084" y="318"/>
                    <a:pt x="1085" y="315"/>
                  </a:cubicBezTo>
                  <a:cubicBezTo>
                    <a:pt x="1081" y="313"/>
                    <a:pt x="1078" y="310"/>
                    <a:pt x="1074" y="308"/>
                  </a:cubicBezTo>
                  <a:cubicBezTo>
                    <a:pt x="1074" y="308"/>
                    <a:pt x="1074" y="308"/>
                    <a:pt x="1074" y="307"/>
                  </a:cubicBezTo>
                  <a:cubicBezTo>
                    <a:pt x="1072" y="302"/>
                    <a:pt x="1071" y="297"/>
                    <a:pt x="1070" y="292"/>
                  </a:cubicBezTo>
                  <a:cubicBezTo>
                    <a:pt x="1069" y="290"/>
                    <a:pt x="1069" y="287"/>
                    <a:pt x="1069" y="284"/>
                  </a:cubicBezTo>
                  <a:cubicBezTo>
                    <a:pt x="1065" y="286"/>
                    <a:pt x="1062" y="287"/>
                    <a:pt x="1059" y="288"/>
                  </a:cubicBezTo>
                  <a:cubicBezTo>
                    <a:pt x="1058" y="288"/>
                    <a:pt x="1056" y="287"/>
                    <a:pt x="1054" y="286"/>
                  </a:cubicBezTo>
                  <a:cubicBezTo>
                    <a:pt x="1054" y="285"/>
                    <a:pt x="1055" y="283"/>
                    <a:pt x="1055" y="281"/>
                  </a:cubicBezTo>
                  <a:cubicBezTo>
                    <a:pt x="1057" y="279"/>
                    <a:pt x="1059" y="277"/>
                    <a:pt x="1060" y="274"/>
                  </a:cubicBezTo>
                  <a:cubicBezTo>
                    <a:pt x="1060" y="271"/>
                    <a:pt x="1056" y="264"/>
                    <a:pt x="1052" y="263"/>
                  </a:cubicBezTo>
                  <a:cubicBezTo>
                    <a:pt x="1051" y="262"/>
                    <a:pt x="1050" y="261"/>
                    <a:pt x="1048" y="260"/>
                  </a:cubicBezTo>
                  <a:cubicBezTo>
                    <a:pt x="1041" y="261"/>
                    <a:pt x="1036" y="255"/>
                    <a:pt x="1030" y="250"/>
                  </a:cubicBezTo>
                  <a:cubicBezTo>
                    <a:pt x="1029" y="253"/>
                    <a:pt x="1028" y="255"/>
                    <a:pt x="1028" y="256"/>
                  </a:cubicBezTo>
                  <a:cubicBezTo>
                    <a:pt x="1026" y="257"/>
                    <a:pt x="1024" y="257"/>
                    <a:pt x="1022" y="257"/>
                  </a:cubicBezTo>
                  <a:cubicBezTo>
                    <a:pt x="1021" y="257"/>
                    <a:pt x="1020" y="255"/>
                    <a:pt x="1020" y="254"/>
                  </a:cubicBezTo>
                  <a:cubicBezTo>
                    <a:pt x="1020" y="253"/>
                    <a:pt x="1021" y="251"/>
                    <a:pt x="1022" y="250"/>
                  </a:cubicBezTo>
                  <a:cubicBezTo>
                    <a:pt x="1023" y="248"/>
                    <a:pt x="1025" y="246"/>
                    <a:pt x="1022" y="244"/>
                  </a:cubicBezTo>
                  <a:cubicBezTo>
                    <a:pt x="1021" y="243"/>
                    <a:pt x="1021" y="241"/>
                    <a:pt x="1020" y="240"/>
                  </a:cubicBezTo>
                  <a:cubicBezTo>
                    <a:pt x="1019" y="241"/>
                    <a:pt x="1018" y="242"/>
                    <a:pt x="1016" y="243"/>
                  </a:cubicBezTo>
                  <a:cubicBezTo>
                    <a:pt x="1014" y="238"/>
                    <a:pt x="1010" y="239"/>
                    <a:pt x="1006" y="240"/>
                  </a:cubicBezTo>
                  <a:cubicBezTo>
                    <a:pt x="999" y="242"/>
                    <a:pt x="999" y="242"/>
                    <a:pt x="999" y="235"/>
                  </a:cubicBezTo>
                  <a:cubicBezTo>
                    <a:pt x="998" y="233"/>
                    <a:pt x="997" y="231"/>
                    <a:pt x="996" y="229"/>
                  </a:cubicBezTo>
                  <a:cubicBezTo>
                    <a:pt x="995" y="235"/>
                    <a:pt x="992" y="239"/>
                    <a:pt x="988" y="238"/>
                  </a:cubicBezTo>
                  <a:cubicBezTo>
                    <a:pt x="986" y="237"/>
                    <a:pt x="985" y="236"/>
                    <a:pt x="984" y="236"/>
                  </a:cubicBezTo>
                  <a:cubicBezTo>
                    <a:pt x="978" y="234"/>
                    <a:pt x="976" y="229"/>
                    <a:pt x="977" y="223"/>
                  </a:cubicBezTo>
                  <a:cubicBezTo>
                    <a:pt x="983" y="226"/>
                    <a:pt x="985" y="221"/>
                    <a:pt x="987" y="218"/>
                  </a:cubicBezTo>
                  <a:cubicBezTo>
                    <a:pt x="991" y="213"/>
                    <a:pt x="990" y="208"/>
                    <a:pt x="985" y="202"/>
                  </a:cubicBezTo>
                  <a:cubicBezTo>
                    <a:pt x="983" y="203"/>
                    <a:pt x="981" y="204"/>
                    <a:pt x="979" y="206"/>
                  </a:cubicBezTo>
                  <a:cubicBezTo>
                    <a:pt x="979" y="199"/>
                    <a:pt x="979" y="199"/>
                    <a:pt x="970" y="192"/>
                  </a:cubicBezTo>
                  <a:cubicBezTo>
                    <a:pt x="969" y="193"/>
                    <a:pt x="968" y="194"/>
                    <a:pt x="967" y="194"/>
                  </a:cubicBezTo>
                  <a:cubicBezTo>
                    <a:pt x="963" y="192"/>
                    <a:pt x="960" y="189"/>
                    <a:pt x="956" y="186"/>
                  </a:cubicBezTo>
                  <a:cubicBezTo>
                    <a:pt x="953" y="184"/>
                    <a:pt x="950" y="183"/>
                    <a:pt x="946" y="180"/>
                  </a:cubicBezTo>
                  <a:cubicBezTo>
                    <a:pt x="946" y="181"/>
                    <a:pt x="945" y="182"/>
                    <a:pt x="944" y="184"/>
                  </a:cubicBezTo>
                  <a:cubicBezTo>
                    <a:pt x="943" y="185"/>
                    <a:pt x="942" y="187"/>
                    <a:pt x="941" y="188"/>
                  </a:cubicBezTo>
                  <a:cubicBezTo>
                    <a:pt x="939" y="187"/>
                    <a:pt x="937" y="185"/>
                    <a:pt x="936" y="183"/>
                  </a:cubicBezTo>
                  <a:cubicBezTo>
                    <a:pt x="935" y="181"/>
                    <a:pt x="935" y="178"/>
                    <a:pt x="935" y="175"/>
                  </a:cubicBezTo>
                  <a:cubicBezTo>
                    <a:pt x="935" y="171"/>
                    <a:pt x="934" y="169"/>
                    <a:pt x="929" y="169"/>
                  </a:cubicBezTo>
                  <a:cubicBezTo>
                    <a:pt x="928" y="169"/>
                    <a:pt x="926" y="168"/>
                    <a:pt x="926" y="167"/>
                  </a:cubicBezTo>
                  <a:cubicBezTo>
                    <a:pt x="924" y="163"/>
                    <a:pt x="920" y="163"/>
                    <a:pt x="916" y="163"/>
                  </a:cubicBezTo>
                  <a:cubicBezTo>
                    <a:pt x="914" y="164"/>
                    <a:pt x="912" y="165"/>
                    <a:pt x="910" y="165"/>
                  </a:cubicBezTo>
                  <a:cubicBezTo>
                    <a:pt x="907" y="166"/>
                    <a:pt x="905" y="164"/>
                    <a:pt x="904" y="161"/>
                  </a:cubicBezTo>
                  <a:cubicBezTo>
                    <a:pt x="903" y="156"/>
                    <a:pt x="902" y="156"/>
                    <a:pt x="896" y="158"/>
                  </a:cubicBezTo>
                  <a:cubicBezTo>
                    <a:pt x="895" y="157"/>
                    <a:pt x="895" y="156"/>
                    <a:pt x="894" y="154"/>
                  </a:cubicBezTo>
                  <a:cubicBezTo>
                    <a:pt x="891" y="157"/>
                    <a:pt x="889" y="159"/>
                    <a:pt x="886" y="161"/>
                  </a:cubicBezTo>
                  <a:cubicBezTo>
                    <a:pt x="883" y="155"/>
                    <a:pt x="879" y="150"/>
                    <a:pt x="876" y="144"/>
                  </a:cubicBezTo>
                  <a:cubicBezTo>
                    <a:pt x="874" y="141"/>
                    <a:pt x="872" y="141"/>
                    <a:pt x="870" y="143"/>
                  </a:cubicBezTo>
                  <a:cubicBezTo>
                    <a:pt x="868" y="144"/>
                    <a:pt x="867" y="145"/>
                    <a:pt x="865" y="147"/>
                  </a:cubicBezTo>
                  <a:cubicBezTo>
                    <a:pt x="864" y="145"/>
                    <a:pt x="864" y="144"/>
                    <a:pt x="863" y="142"/>
                  </a:cubicBezTo>
                  <a:cubicBezTo>
                    <a:pt x="859" y="144"/>
                    <a:pt x="855" y="147"/>
                    <a:pt x="851" y="150"/>
                  </a:cubicBezTo>
                  <a:cubicBezTo>
                    <a:pt x="850" y="150"/>
                    <a:pt x="849" y="149"/>
                    <a:pt x="847" y="149"/>
                  </a:cubicBezTo>
                  <a:cubicBezTo>
                    <a:pt x="845" y="147"/>
                    <a:pt x="844" y="146"/>
                    <a:pt x="845" y="143"/>
                  </a:cubicBezTo>
                  <a:cubicBezTo>
                    <a:pt x="847" y="140"/>
                    <a:pt x="848" y="136"/>
                    <a:pt x="849" y="133"/>
                  </a:cubicBezTo>
                  <a:cubicBezTo>
                    <a:pt x="848" y="133"/>
                    <a:pt x="848" y="133"/>
                    <a:pt x="847" y="132"/>
                  </a:cubicBezTo>
                  <a:cubicBezTo>
                    <a:pt x="846" y="134"/>
                    <a:pt x="844" y="135"/>
                    <a:pt x="843" y="136"/>
                  </a:cubicBezTo>
                  <a:cubicBezTo>
                    <a:pt x="841" y="133"/>
                    <a:pt x="839" y="131"/>
                    <a:pt x="837" y="128"/>
                  </a:cubicBezTo>
                  <a:cubicBezTo>
                    <a:pt x="837" y="129"/>
                    <a:pt x="837" y="129"/>
                    <a:pt x="836" y="129"/>
                  </a:cubicBezTo>
                  <a:cubicBezTo>
                    <a:pt x="835" y="127"/>
                    <a:pt x="834" y="124"/>
                    <a:pt x="833" y="122"/>
                  </a:cubicBezTo>
                  <a:cubicBezTo>
                    <a:pt x="831" y="120"/>
                    <a:pt x="828" y="120"/>
                    <a:pt x="825" y="121"/>
                  </a:cubicBezTo>
                  <a:cubicBezTo>
                    <a:pt x="821" y="122"/>
                    <a:pt x="817" y="123"/>
                    <a:pt x="813" y="124"/>
                  </a:cubicBezTo>
                  <a:cubicBezTo>
                    <a:pt x="812" y="124"/>
                    <a:pt x="811" y="124"/>
                    <a:pt x="811" y="125"/>
                  </a:cubicBezTo>
                  <a:cubicBezTo>
                    <a:pt x="809" y="126"/>
                    <a:pt x="807" y="127"/>
                    <a:pt x="805" y="129"/>
                  </a:cubicBezTo>
                  <a:cubicBezTo>
                    <a:pt x="805" y="126"/>
                    <a:pt x="804" y="124"/>
                    <a:pt x="804" y="123"/>
                  </a:cubicBezTo>
                  <a:cubicBezTo>
                    <a:pt x="804" y="120"/>
                    <a:pt x="804" y="118"/>
                    <a:pt x="804" y="116"/>
                  </a:cubicBezTo>
                  <a:cubicBezTo>
                    <a:pt x="803" y="112"/>
                    <a:pt x="803" y="107"/>
                    <a:pt x="798" y="107"/>
                  </a:cubicBezTo>
                  <a:cubicBezTo>
                    <a:pt x="795" y="106"/>
                    <a:pt x="789" y="111"/>
                    <a:pt x="788" y="115"/>
                  </a:cubicBezTo>
                  <a:cubicBezTo>
                    <a:pt x="787" y="116"/>
                    <a:pt x="784" y="117"/>
                    <a:pt x="781" y="119"/>
                  </a:cubicBezTo>
                  <a:cubicBezTo>
                    <a:pt x="781" y="114"/>
                    <a:pt x="782" y="110"/>
                    <a:pt x="782" y="105"/>
                  </a:cubicBezTo>
                  <a:cubicBezTo>
                    <a:pt x="780" y="107"/>
                    <a:pt x="779" y="108"/>
                    <a:pt x="777" y="109"/>
                  </a:cubicBezTo>
                  <a:cubicBezTo>
                    <a:pt x="775" y="104"/>
                    <a:pt x="772" y="103"/>
                    <a:pt x="767" y="103"/>
                  </a:cubicBezTo>
                  <a:cubicBezTo>
                    <a:pt x="764" y="103"/>
                    <a:pt x="761" y="102"/>
                    <a:pt x="760" y="100"/>
                  </a:cubicBezTo>
                  <a:cubicBezTo>
                    <a:pt x="756" y="94"/>
                    <a:pt x="749" y="95"/>
                    <a:pt x="744" y="94"/>
                  </a:cubicBezTo>
                  <a:cubicBezTo>
                    <a:pt x="737" y="93"/>
                    <a:pt x="732" y="97"/>
                    <a:pt x="728" y="102"/>
                  </a:cubicBezTo>
                  <a:cubicBezTo>
                    <a:pt x="726" y="106"/>
                    <a:pt x="722" y="108"/>
                    <a:pt x="719" y="111"/>
                  </a:cubicBezTo>
                  <a:cubicBezTo>
                    <a:pt x="718" y="112"/>
                    <a:pt x="717" y="113"/>
                    <a:pt x="717" y="114"/>
                  </a:cubicBezTo>
                  <a:cubicBezTo>
                    <a:pt x="717" y="115"/>
                    <a:pt x="718" y="116"/>
                    <a:pt x="720" y="116"/>
                  </a:cubicBezTo>
                  <a:cubicBezTo>
                    <a:pt x="721" y="117"/>
                    <a:pt x="724" y="118"/>
                    <a:pt x="727" y="119"/>
                  </a:cubicBezTo>
                  <a:cubicBezTo>
                    <a:pt x="727" y="118"/>
                    <a:pt x="728" y="116"/>
                    <a:pt x="729" y="115"/>
                  </a:cubicBezTo>
                  <a:cubicBezTo>
                    <a:pt x="730" y="118"/>
                    <a:pt x="731" y="120"/>
                    <a:pt x="732" y="122"/>
                  </a:cubicBezTo>
                  <a:cubicBezTo>
                    <a:pt x="734" y="126"/>
                    <a:pt x="736" y="129"/>
                    <a:pt x="732" y="133"/>
                  </a:cubicBezTo>
                  <a:cubicBezTo>
                    <a:pt x="730" y="134"/>
                    <a:pt x="731" y="138"/>
                    <a:pt x="730" y="141"/>
                  </a:cubicBezTo>
                  <a:cubicBezTo>
                    <a:pt x="730" y="145"/>
                    <a:pt x="728" y="148"/>
                    <a:pt x="727" y="152"/>
                  </a:cubicBezTo>
                  <a:cubicBezTo>
                    <a:pt x="727" y="152"/>
                    <a:pt x="726" y="152"/>
                    <a:pt x="726" y="152"/>
                  </a:cubicBezTo>
                  <a:cubicBezTo>
                    <a:pt x="725" y="150"/>
                    <a:pt x="725" y="148"/>
                    <a:pt x="724" y="147"/>
                  </a:cubicBezTo>
                  <a:cubicBezTo>
                    <a:pt x="724" y="147"/>
                    <a:pt x="723" y="147"/>
                    <a:pt x="723" y="146"/>
                  </a:cubicBezTo>
                  <a:cubicBezTo>
                    <a:pt x="722" y="149"/>
                    <a:pt x="721" y="152"/>
                    <a:pt x="720" y="155"/>
                  </a:cubicBezTo>
                  <a:cubicBezTo>
                    <a:pt x="720" y="158"/>
                    <a:pt x="720" y="161"/>
                    <a:pt x="720" y="164"/>
                  </a:cubicBezTo>
                  <a:cubicBezTo>
                    <a:pt x="720" y="168"/>
                    <a:pt x="719" y="171"/>
                    <a:pt x="715" y="173"/>
                  </a:cubicBezTo>
                  <a:cubicBezTo>
                    <a:pt x="713" y="170"/>
                    <a:pt x="711" y="168"/>
                    <a:pt x="709" y="165"/>
                  </a:cubicBezTo>
                  <a:cubicBezTo>
                    <a:pt x="701" y="167"/>
                    <a:pt x="693" y="168"/>
                    <a:pt x="684" y="169"/>
                  </a:cubicBezTo>
                  <a:cubicBezTo>
                    <a:pt x="682" y="166"/>
                    <a:pt x="679" y="161"/>
                    <a:pt x="672" y="164"/>
                  </a:cubicBezTo>
                  <a:cubicBezTo>
                    <a:pt x="671" y="164"/>
                    <a:pt x="668" y="162"/>
                    <a:pt x="666" y="162"/>
                  </a:cubicBezTo>
                  <a:cubicBezTo>
                    <a:pt x="666" y="161"/>
                    <a:pt x="666" y="161"/>
                    <a:pt x="666" y="160"/>
                  </a:cubicBezTo>
                  <a:cubicBezTo>
                    <a:pt x="664" y="161"/>
                    <a:pt x="662" y="162"/>
                    <a:pt x="660" y="164"/>
                  </a:cubicBezTo>
                  <a:cubicBezTo>
                    <a:pt x="659" y="162"/>
                    <a:pt x="658" y="160"/>
                    <a:pt x="656" y="157"/>
                  </a:cubicBezTo>
                  <a:cubicBezTo>
                    <a:pt x="654" y="160"/>
                    <a:pt x="652" y="163"/>
                    <a:pt x="649" y="166"/>
                  </a:cubicBezTo>
                  <a:cubicBezTo>
                    <a:pt x="647" y="160"/>
                    <a:pt x="645" y="154"/>
                    <a:pt x="642" y="148"/>
                  </a:cubicBezTo>
                  <a:cubicBezTo>
                    <a:pt x="640" y="148"/>
                    <a:pt x="637" y="148"/>
                    <a:pt x="634" y="147"/>
                  </a:cubicBezTo>
                  <a:cubicBezTo>
                    <a:pt x="630" y="146"/>
                    <a:pt x="626" y="146"/>
                    <a:pt x="623" y="148"/>
                  </a:cubicBezTo>
                  <a:cubicBezTo>
                    <a:pt x="620" y="151"/>
                    <a:pt x="617" y="152"/>
                    <a:pt x="613" y="150"/>
                  </a:cubicBezTo>
                  <a:cubicBezTo>
                    <a:pt x="610" y="148"/>
                    <a:pt x="607" y="148"/>
                    <a:pt x="604" y="151"/>
                  </a:cubicBezTo>
                  <a:cubicBezTo>
                    <a:pt x="601" y="154"/>
                    <a:pt x="598" y="156"/>
                    <a:pt x="594" y="151"/>
                  </a:cubicBezTo>
                  <a:cubicBezTo>
                    <a:pt x="593" y="149"/>
                    <a:pt x="590" y="149"/>
                    <a:pt x="587" y="147"/>
                  </a:cubicBezTo>
                  <a:cubicBezTo>
                    <a:pt x="585" y="150"/>
                    <a:pt x="584" y="152"/>
                    <a:pt x="582" y="154"/>
                  </a:cubicBezTo>
                  <a:cubicBezTo>
                    <a:pt x="582" y="153"/>
                    <a:pt x="582" y="153"/>
                    <a:pt x="582" y="152"/>
                  </a:cubicBezTo>
                  <a:cubicBezTo>
                    <a:pt x="579" y="153"/>
                    <a:pt x="575" y="153"/>
                    <a:pt x="573" y="155"/>
                  </a:cubicBezTo>
                  <a:cubicBezTo>
                    <a:pt x="571" y="158"/>
                    <a:pt x="572" y="162"/>
                    <a:pt x="571" y="165"/>
                  </a:cubicBezTo>
                  <a:cubicBezTo>
                    <a:pt x="569" y="162"/>
                    <a:pt x="565" y="172"/>
                    <a:pt x="563" y="163"/>
                  </a:cubicBezTo>
                  <a:cubicBezTo>
                    <a:pt x="562" y="165"/>
                    <a:pt x="561" y="166"/>
                    <a:pt x="559" y="168"/>
                  </a:cubicBezTo>
                  <a:cubicBezTo>
                    <a:pt x="559" y="165"/>
                    <a:pt x="559" y="163"/>
                    <a:pt x="559" y="161"/>
                  </a:cubicBezTo>
                  <a:cubicBezTo>
                    <a:pt x="559" y="156"/>
                    <a:pt x="559" y="152"/>
                    <a:pt x="559" y="147"/>
                  </a:cubicBezTo>
                  <a:cubicBezTo>
                    <a:pt x="558" y="143"/>
                    <a:pt x="554" y="142"/>
                    <a:pt x="551" y="145"/>
                  </a:cubicBezTo>
                  <a:cubicBezTo>
                    <a:pt x="549" y="146"/>
                    <a:pt x="547" y="148"/>
                    <a:pt x="545" y="150"/>
                  </a:cubicBezTo>
                  <a:cubicBezTo>
                    <a:pt x="544" y="147"/>
                    <a:pt x="545" y="142"/>
                    <a:pt x="539" y="143"/>
                  </a:cubicBezTo>
                  <a:cubicBezTo>
                    <a:pt x="539" y="141"/>
                    <a:pt x="539" y="139"/>
                    <a:pt x="539" y="135"/>
                  </a:cubicBezTo>
                  <a:cubicBezTo>
                    <a:pt x="536" y="138"/>
                    <a:pt x="534" y="140"/>
                    <a:pt x="531" y="143"/>
                  </a:cubicBezTo>
                  <a:cubicBezTo>
                    <a:pt x="528" y="140"/>
                    <a:pt x="522" y="140"/>
                    <a:pt x="520" y="145"/>
                  </a:cubicBezTo>
                  <a:cubicBezTo>
                    <a:pt x="518" y="149"/>
                    <a:pt x="516" y="149"/>
                    <a:pt x="513" y="145"/>
                  </a:cubicBezTo>
                  <a:cubicBezTo>
                    <a:pt x="506" y="150"/>
                    <a:pt x="501" y="162"/>
                    <a:pt x="488" y="155"/>
                  </a:cubicBezTo>
                  <a:cubicBezTo>
                    <a:pt x="487" y="157"/>
                    <a:pt x="486" y="158"/>
                    <a:pt x="485" y="161"/>
                  </a:cubicBezTo>
                  <a:cubicBezTo>
                    <a:pt x="487" y="160"/>
                    <a:pt x="488" y="160"/>
                    <a:pt x="489" y="159"/>
                  </a:cubicBezTo>
                  <a:cubicBezTo>
                    <a:pt x="489" y="164"/>
                    <a:pt x="485" y="164"/>
                    <a:pt x="481" y="165"/>
                  </a:cubicBezTo>
                  <a:cubicBezTo>
                    <a:pt x="481" y="164"/>
                    <a:pt x="482" y="163"/>
                    <a:pt x="482" y="162"/>
                  </a:cubicBezTo>
                  <a:cubicBezTo>
                    <a:pt x="481" y="161"/>
                    <a:pt x="480" y="160"/>
                    <a:pt x="479" y="160"/>
                  </a:cubicBezTo>
                  <a:cubicBezTo>
                    <a:pt x="478" y="160"/>
                    <a:pt x="478" y="161"/>
                    <a:pt x="477" y="162"/>
                  </a:cubicBezTo>
                  <a:cubicBezTo>
                    <a:pt x="476" y="164"/>
                    <a:pt x="475" y="166"/>
                    <a:pt x="475" y="168"/>
                  </a:cubicBezTo>
                  <a:cubicBezTo>
                    <a:pt x="474" y="168"/>
                    <a:pt x="474" y="168"/>
                    <a:pt x="473" y="168"/>
                  </a:cubicBezTo>
                  <a:cubicBezTo>
                    <a:pt x="473" y="167"/>
                    <a:pt x="473" y="166"/>
                    <a:pt x="473" y="165"/>
                  </a:cubicBezTo>
                  <a:cubicBezTo>
                    <a:pt x="473" y="165"/>
                    <a:pt x="473" y="164"/>
                    <a:pt x="472" y="164"/>
                  </a:cubicBezTo>
                  <a:cubicBezTo>
                    <a:pt x="468" y="170"/>
                    <a:pt x="463" y="177"/>
                    <a:pt x="458" y="183"/>
                  </a:cubicBezTo>
                  <a:cubicBezTo>
                    <a:pt x="457" y="180"/>
                    <a:pt x="456" y="178"/>
                    <a:pt x="454" y="176"/>
                  </a:cubicBezTo>
                  <a:cubicBezTo>
                    <a:pt x="453" y="178"/>
                    <a:pt x="453" y="179"/>
                    <a:pt x="452" y="180"/>
                  </a:cubicBezTo>
                  <a:cubicBezTo>
                    <a:pt x="450" y="180"/>
                    <a:pt x="448" y="179"/>
                    <a:pt x="446" y="179"/>
                  </a:cubicBezTo>
                  <a:cubicBezTo>
                    <a:pt x="447" y="174"/>
                    <a:pt x="450" y="170"/>
                    <a:pt x="446" y="166"/>
                  </a:cubicBezTo>
                  <a:cubicBezTo>
                    <a:pt x="446" y="166"/>
                    <a:pt x="447" y="163"/>
                    <a:pt x="447" y="162"/>
                  </a:cubicBezTo>
                  <a:cubicBezTo>
                    <a:pt x="439" y="168"/>
                    <a:pt x="431" y="174"/>
                    <a:pt x="423" y="180"/>
                  </a:cubicBezTo>
                  <a:cubicBezTo>
                    <a:pt x="424" y="176"/>
                    <a:pt x="424" y="172"/>
                    <a:pt x="430" y="170"/>
                  </a:cubicBezTo>
                  <a:cubicBezTo>
                    <a:pt x="432" y="170"/>
                    <a:pt x="434" y="166"/>
                    <a:pt x="436" y="163"/>
                  </a:cubicBezTo>
                  <a:cubicBezTo>
                    <a:pt x="438" y="158"/>
                    <a:pt x="440" y="153"/>
                    <a:pt x="441" y="147"/>
                  </a:cubicBezTo>
                  <a:cubicBezTo>
                    <a:pt x="441" y="145"/>
                    <a:pt x="440" y="141"/>
                    <a:pt x="440" y="138"/>
                  </a:cubicBezTo>
                  <a:cubicBezTo>
                    <a:pt x="439" y="138"/>
                    <a:pt x="438" y="138"/>
                    <a:pt x="438" y="138"/>
                  </a:cubicBezTo>
                  <a:cubicBezTo>
                    <a:pt x="436" y="141"/>
                    <a:pt x="435" y="144"/>
                    <a:pt x="434" y="147"/>
                  </a:cubicBezTo>
                  <a:cubicBezTo>
                    <a:pt x="432" y="151"/>
                    <a:pt x="430" y="151"/>
                    <a:pt x="426" y="148"/>
                  </a:cubicBezTo>
                  <a:cubicBezTo>
                    <a:pt x="423" y="154"/>
                    <a:pt x="421" y="161"/>
                    <a:pt x="419" y="167"/>
                  </a:cubicBezTo>
                  <a:cubicBezTo>
                    <a:pt x="415" y="166"/>
                    <a:pt x="412" y="165"/>
                    <a:pt x="409" y="164"/>
                  </a:cubicBezTo>
                  <a:cubicBezTo>
                    <a:pt x="405" y="163"/>
                    <a:pt x="404" y="161"/>
                    <a:pt x="405" y="158"/>
                  </a:cubicBezTo>
                  <a:cubicBezTo>
                    <a:pt x="407" y="149"/>
                    <a:pt x="410" y="141"/>
                    <a:pt x="412" y="132"/>
                  </a:cubicBezTo>
                  <a:cubicBezTo>
                    <a:pt x="412" y="132"/>
                    <a:pt x="413" y="132"/>
                    <a:pt x="413" y="131"/>
                  </a:cubicBezTo>
                  <a:cubicBezTo>
                    <a:pt x="412" y="124"/>
                    <a:pt x="410" y="117"/>
                    <a:pt x="410" y="110"/>
                  </a:cubicBezTo>
                  <a:cubicBezTo>
                    <a:pt x="410" y="104"/>
                    <a:pt x="408" y="101"/>
                    <a:pt x="404" y="98"/>
                  </a:cubicBezTo>
                  <a:cubicBezTo>
                    <a:pt x="403" y="96"/>
                    <a:pt x="403" y="93"/>
                    <a:pt x="401" y="90"/>
                  </a:cubicBezTo>
                  <a:cubicBezTo>
                    <a:pt x="394" y="94"/>
                    <a:pt x="397" y="103"/>
                    <a:pt x="391" y="108"/>
                  </a:cubicBezTo>
                  <a:cubicBezTo>
                    <a:pt x="392" y="105"/>
                    <a:pt x="393" y="102"/>
                    <a:pt x="394" y="100"/>
                  </a:cubicBezTo>
                  <a:cubicBezTo>
                    <a:pt x="395" y="95"/>
                    <a:pt x="393" y="92"/>
                    <a:pt x="388" y="93"/>
                  </a:cubicBezTo>
                  <a:cubicBezTo>
                    <a:pt x="383" y="95"/>
                    <a:pt x="378" y="98"/>
                    <a:pt x="373" y="101"/>
                  </a:cubicBezTo>
                  <a:cubicBezTo>
                    <a:pt x="373" y="101"/>
                    <a:pt x="372" y="99"/>
                    <a:pt x="372" y="99"/>
                  </a:cubicBezTo>
                  <a:cubicBezTo>
                    <a:pt x="366" y="101"/>
                    <a:pt x="361" y="103"/>
                    <a:pt x="356" y="105"/>
                  </a:cubicBezTo>
                  <a:cubicBezTo>
                    <a:pt x="354" y="105"/>
                    <a:pt x="353" y="106"/>
                    <a:pt x="352" y="107"/>
                  </a:cubicBezTo>
                  <a:cubicBezTo>
                    <a:pt x="346" y="115"/>
                    <a:pt x="339" y="122"/>
                    <a:pt x="331" y="130"/>
                  </a:cubicBezTo>
                  <a:cubicBezTo>
                    <a:pt x="329" y="127"/>
                    <a:pt x="329" y="126"/>
                    <a:pt x="327" y="125"/>
                  </a:cubicBezTo>
                  <a:cubicBezTo>
                    <a:pt x="326" y="126"/>
                    <a:pt x="325" y="126"/>
                    <a:pt x="324" y="127"/>
                  </a:cubicBezTo>
                  <a:cubicBezTo>
                    <a:pt x="320" y="121"/>
                    <a:pt x="327" y="117"/>
                    <a:pt x="326" y="111"/>
                  </a:cubicBezTo>
                  <a:cubicBezTo>
                    <a:pt x="323" y="113"/>
                    <a:pt x="320" y="114"/>
                    <a:pt x="317" y="115"/>
                  </a:cubicBezTo>
                  <a:cubicBezTo>
                    <a:pt x="317" y="113"/>
                    <a:pt x="317" y="111"/>
                    <a:pt x="316" y="109"/>
                  </a:cubicBezTo>
                  <a:cubicBezTo>
                    <a:pt x="315" y="109"/>
                    <a:pt x="312" y="110"/>
                    <a:pt x="310" y="111"/>
                  </a:cubicBezTo>
                  <a:cubicBezTo>
                    <a:pt x="309" y="110"/>
                    <a:pt x="308" y="109"/>
                    <a:pt x="307" y="108"/>
                  </a:cubicBezTo>
                  <a:cubicBezTo>
                    <a:pt x="306" y="110"/>
                    <a:pt x="305" y="111"/>
                    <a:pt x="304" y="113"/>
                  </a:cubicBezTo>
                  <a:cubicBezTo>
                    <a:pt x="300" y="110"/>
                    <a:pt x="298" y="111"/>
                    <a:pt x="296" y="115"/>
                  </a:cubicBezTo>
                  <a:cubicBezTo>
                    <a:pt x="294" y="117"/>
                    <a:pt x="291" y="120"/>
                    <a:pt x="288" y="121"/>
                  </a:cubicBezTo>
                  <a:cubicBezTo>
                    <a:pt x="283" y="125"/>
                    <a:pt x="278" y="128"/>
                    <a:pt x="278" y="135"/>
                  </a:cubicBezTo>
                  <a:cubicBezTo>
                    <a:pt x="278" y="135"/>
                    <a:pt x="277" y="136"/>
                    <a:pt x="276" y="137"/>
                  </a:cubicBezTo>
                  <a:cubicBezTo>
                    <a:pt x="278" y="130"/>
                    <a:pt x="279" y="124"/>
                    <a:pt x="280" y="118"/>
                  </a:cubicBezTo>
                  <a:cubicBezTo>
                    <a:pt x="279" y="118"/>
                    <a:pt x="279" y="118"/>
                    <a:pt x="279" y="117"/>
                  </a:cubicBezTo>
                  <a:cubicBezTo>
                    <a:pt x="276" y="119"/>
                    <a:pt x="274" y="121"/>
                    <a:pt x="272" y="123"/>
                  </a:cubicBezTo>
                  <a:cubicBezTo>
                    <a:pt x="265" y="119"/>
                    <a:pt x="248" y="122"/>
                    <a:pt x="242" y="129"/>
                  </a:cubicBezTo>
                  <a:cubicBezTo>
                    <a:pt x="236" y="129"/>
                    <a:pt x="231" y="129"/>
                    <a:pt x="226" y="133"/>
                  </a:cubicBezTo>
                  <a:cubicBezTo>
                    <a:pt x="225" y="134"/>
                    <a:pt x="218" y="133"/>
                    <a:pt x="216" y="131"/>
                  </a:cubicBezTo>
                  <a:cubicBezTo>
                    <a:pt x="215" y="128"/>
                    <a:pt x="216" y="123"/>
                    <a:pt x="219" y="121"/>
                  </a:cubicBezTo>
                  <a:cubicBezTo>
                    <a:pt x="226" y="115"/>
                    <a:pt x="234" y="110"/>
                    <a:pt x="240" y="104"/>
                  </a:cubicBezTo>
                  <a:cubicBezTo>
                    <a:pt x="243" y="101"/>
                    <a:pt x="245" y="96"/>
                    <a:pt x="248" y="92"/>
                  </a:cubicBezTo>
                  <a:cubicBezTo>
                    <a:pt x="248" y="91"/>
                    <a:pt x="249" y="90"/>
                    <a:pt x="250" y="87"/>
                  </a:cubicBezTo>
                  <a:cubicBezTo>
                    <a:pt x="252" y="93"/>
                    <a:pt x="256" y="96"/>
                    <a:pt x="260" y="94"/>
                  </a:cubicBezTo>
                  <a:cubicBezTo>
                    <a:pt x="263" y="92"/>
                    <a:pt x="265" y="87"/>
                    <a:pt x="267" y="84"/>
                  </a:cubicBezTo>
                  <a:cubicBezTo>
                    <a:pt x="269" y="86"/>
                    <a:pt x="272" y="87"/>
                    <a:pt x="275" y="85"/>
                  </a:cubicBezTo>
                  <a:cubicBezTo>
                    <a:pt x="275" y="84"/>
                    <a:pt x="277" y="84"/>
                    <a:pt x="277" y="85"/>
                  </a:cubicBezTo>
                  <a:cubicBezTo>
                    <a:pt x="281" y="91"/>
                    <a:pt x="285" y="86"/>
                    <a:pt x="288" y="83"/>
                  </a:cubicBezTo>
                  <a:cubicBezTo>
                    <a:pt x="290" y="81"/>
                    <a:pt x="292" y="78"/>
                    <a:pt x="293" y="76"/>
                  </a:cubicBezTo>
                  <a:cubicBezTo>
                    <a:pt x="294" y="76"/>
                    <a:pt x="294" y="78"/>
                    <a:pt x="295" y="80"/>
                  </a:cubicBezTo>
                  <a:cubicBezTo>
                    <a:pt x="297" y="76"/>
                    <a:pt x="299" y="73"/>
                    <a:pt x="300" y="70"/>
                  </a:cubicBezTo>
                  <a:cubicBezTo>
                    <a:pt x="301" y="70"/>
                    <a:pt x="301" y="70"/>
                    <a:pt x="301" y="70"/>
                  </a:cubicBezTo>
                  <a:cubicBezTo>
                    <a:pt x="304" y="71"/>
                    <a:pt x="308" y="74"/>
                    <a:pt x="309" y="73"/>
                  </a:cubicBezTo>
                  <a:cubicBezTo>
                    <a:pt x="315" y="70"/>
                    <a:pt x="319" y="67"/>
                    <a:pt x="323" y="62"/>
                  </a:cubicBezTo>
                  <a:cubicBezTo>
                    <a:pt x="325" y="60"/>
                    <a:pt x="328" y="59"/>
                    <a:pt x="330" y="60"/>
                  </a:cubicBezTo>
                  <a:cubicBezTo>
                    <a:pt x="334" y="63"/>
                    <a:pt x="337" y="60"/>
                    <a:pt x="341" y="59"/>
                  </a:cubicBezTo>
                  <a:cubicBezTo>
                    <a:pt x="343" y="58"/>
                    <a:pt x="344" y="58"/>
                    <a:pt x="346" y="57"/>
                  </a:cubicBezTo>
                  <a:cubicBezTo>
                    <a:pt x="346" y="59"/>
                    <a:pt x="347" y="60"/>
                    <a:pt x="347" y="61"/>
                  </a:cubicBezTo>
                  <a:cubicBezTo>
                    <a:pt x="358" y="57"/>
                    <a:pt x="369" y="53"/>
                    <a:pt x="381" y="48"/>
                  </a:cubicBezTo>
                  <a:cubicBezTo>
                    <a:pt x="380" y="48"/>
                    <a:pt x="379" y="46"/>
                    <a:pt x="378" y="45"/>
                  </a:cubicBezTo>
                  <a:cubicBezTo>
                    <a:pt x="385" y="44"/>
                    <a:pt x="389" y="40"/>
                    <a:pt x="390" y="33"/>
                  </a:cubicBezTo>
                  <a:cubicBezTo>
                    <a:pt x="390" y="31"/>
                    <a:pt x="392" y="28"/>
                    <a:pt x="393" y="25"/>
                  </a:cubicBezTo>
                  <a:cubicBezTo>
                    <a:pt x="393" y="26"/>
                    <a:pt x="394" y="26"/>
                    <a:pt x="394" y="26"/>
                  </a:cubicBezTo>
                  <a:cubicBezTo>
                    <a:pt x="395" y="31"/>
                    <a:pt x="396" y="35"/>
                    <a:pt x="397" y="40"/>
                  </a:cubicBezTo>
                  <a:cubicBezTo>
                    <a:pt x="400" y="39"/>
                    <a:pt x="402" y="38"/>
                    <a:pt x="404" y="37"/>
                  </a:cubicBezTo>
                  <a:cubicBezTo>
                    <a:pt x="408" y="42"/>
                    <a:pt x="413" y="42"/>
                    <a:pt x="417" y="35"/>
                  </a:cubicBezTo>
                  <a:cubicBezTo>
                    <a:pt x="419" y="32"/>
                    <a:pt x="421" y="29"/>
                    <a:pt x="424" y="25"/>
                  </a:cubicBezTo>
                  <a:cubicBezTo>
                    <a:pt x="427" y="30"/>
                    <a:pt x="430" y="34"/>
                    <a:pt x="432" y="37"/>
                  </a:cubicBezTo>
                  <a:cubicBezTo>
                    <a:pt x="437" y="36"/>
                    <a:pt x="441" y="36"/>
                    <a:pt x="444" y="35"/>
                  </a:cubicBezTo>
                  <a:cubicBezTo>
                    <a:pt x="447" y="35"/>
                    <a:pt x="449" y="33"/>
                    <a:pt x="451" y="32"/>
                  </a:cubicBezTo>
                  <a:cubicBezTo>
                    <a:pt x="452" y="31"/>
                    <a:pt x="452" y="29"/>
                    <a:pt x="454" y="28"/>
                  </a:cubicBezTo>
                  <a:cubicBezTo>
                    <a:pt x="458" y="26"/>
                    <a:pt x="462" y="25"/>
                    <a:pt x="466" y="23"/>
                  </a:cubicBezTo>
                  <a:cubicBezTo>
                    <a:pt x="467" y="24"/>
                    <a:pt x="467" y="25"/>
                    <a:pt x="467" y="25"/>
                  </a:cubicBezTo>
                  <a:cubicBezTo>
                    <a:pt x="467" y="32"/>
                    <a:pt x="467" y="32"/>
                    <a:pt x="474" y="30"/>
                  </a:cubicBezTo>
                  <a:cubicBezTo>
                    <a:pt x="477" y="29"/>
                    <a:pt x="479" y="29"/>
                    <a:pt x="482" y="29"/>
                  </a:cubicBezTo>
                  <a:cubicBezTo>
                    <a:pt x="488" y="28"/>
                    <a:pt x="494" y="27"/>
                    <a:pt x="500" y="26"/>
                  </a:cubicBezTo>
                  <a:cubicBezTo>
                    <a:pt x="500" y="26"/>
                    <a:pt x="501" y="26"/>
                    <a:pt x="501" y="26"/>
                  </a:cubicBezTo>
                  <a:cubicBezTo>
                    <a:pt x="507" y="30"/>
                    <a:pt x="513" y="26"/>
                    <a:pt x="518" y="26"/>
                  </a:cubicBezTo>
                  <a:cubicBezTo>
                    <a:pt x="524" y="26"/>
                    <a:pt x="529" y="20"/>
                    <a:pt x="532" y="14"/>
                  </a:cubicBezTo>
                  <a:cubicBezTo>
                    <a:pt x="533" y="12"/>
                    <a:pt x="533" y="8"/>
                    <a:pt x="538" y="10"/>
                  </a:cubicBezTo>
                  <a:cubicBezTo>
                    <a:pt x="539" y="10"/>
                    <a:pt x="540" y="8"/>
                    <a:pt x="542" y="7"/>
                  </a:cubicBezTo>
                  <a:cubicBezTo>
                    <a:pt x="543" y="8"/>
                    <a:pt x="543" y="10"/>
                    <a:pt x="544" y="11"/>
                  </a:cubicBezTo>
                  <a:cubicBezTo>
                    <a:pt x="550" y="9"/>
                    <a:pt x="552" y="4"/>
                    <a:pt x="555" y="0"/>
                  </a:cubicBezTo>
                  <a:cubicBezTo>
                    <a:pt x="555" y="0"/>
                    <a:pt x="555" y="0"/>
                    <a:pt x="55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1" name="Freeform 784"/>
            <p:cNvSpPr/>
            <p:nvPr/>
          </p:nvSpPr>
          <p:spPr bwMode="auto">
            <a:xfrm>
              <a:off x="2098673" y="3179806"/>
              <a:ext cx="52389" cy="55564"/>
            </a:xfrm>
            <a:custGeom>
              <a:avLst/>
              <a:gdLst>
                <a:gd name="T0" fmla="*/ 0 w 14"/>
                <a:gd name="T1" fmla="*/ 3 h 15"/>
                <a:gd name="T2" fmla="*/ 12 w 14"/>
                <a:gd name="T3" fmla="*/ 5 h 15"/>
                <a:gd name="T4" fmla="*/ 10 w 14"/>
                <a:gd name="T5" fmla="*/ 12 h 15"/>
                <a:gd name="T6" fmla="*/ 3 w 14"/>
                <a:gd name="T7" fmla="*/ 15 h 15"/>
                <a:gd name="T8" fmla="*/ 1 w 14"/>
                <a:gd name="T9" fmla="*/ 12 h 15"/>
                <a:gd name="T10" fmla="*/ 0 w 14"/>
                <a:gd name="T11" fmla="*/ 8 h 15"/>
                <a:gd name="T12" fmla="*/ 0 w 14"/>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14" h="15">
                  <a:moveTo>
                    <a:pt x="0" y="3"/>
                  </a:moveTo>
                  <a:cubicBezTo>
                    <a:pt x="8" y="0"/>
                    <a:pt x="9" y="0"/>
                    <a:pt x="12" y="5"/>
                  </a:cubicBezTo>
                  <a:cubicBezTo>
                    <a:pt x="14" y="9"/>
                    <a:pt x="11" y="10"/>
                    <a:pt x="10" y="12"/>
                  </a:cubicBezTo>
                  <a:cubicBezTo>
                    <a:pt x="8" y="14"/>
                    <a:pt x="5" y="14"/>
                    <a:pt x="3" y="15"/>
                  </a:cubicBezTo>
                  <a:cubicBezTo>
                    <a:pt x="3" y="15"/>
                    <a:pt x="1" y="13"/>
                    <a:pt x="1" y="12"/>
                  </a:cubicBezTo>
                  <a:cubicBezTo>
                    <a:pt x="0" y="11"/>
                    <a:pt x="0" y="9"/>
                    <a:pt x="0" y="8"/>
                  </a:cubicBezTo>
                  <a:cubicBezTo>
                    <a:pt x="0" y="6"/>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2" name="Freeform 785"/>
            <p:cNvSpPr>
              <a:spLocks noEditPoints="1"/>
            </p:cNvSpPr>
            <p:nvPr/>
          </p:nvSpPr>
          <p:spPr bwMode="auto">
            <a:xfrm>
              <a:off x="3217859" y="2743238"/>
              <a:ext cx="1166813" cy="1660545"/>
            </a:xfrm>
            <a:custGeom>
              <a:avLst/>
              <a:gdLst>
                <a:gd name="T0" fmla="*/ 22 w 311"/>
                <a:gd name="T1" fmla="*/ 184 h 442"/>
                <a:gd name="T2" fmla="*/ 58 w 311"/>
                <a:gd name="T3" fmla="*/ 177 h 442"/>
                <a:gd name="T4" fmla="*/ 95 w 311"/>
                <a:gd name="T5" fmla="*/ 174 h 442"/>
                <a:gd name="T6" fmla="*/ 111 w 311"/>
                <a:gd name="T7" fmla="*/ 158 h 442"/>
                <a:gd name="T8" fmla="*/ 89 w 311"/>
                <a:gd name="T9" fmla="*/ 144 h 442"/>
                <a:gd name="T10" fmla="*/ 111 w 311"/>
                <a:gd name="T11" fmla="*/ 134 h 442"/>
                <a:gd name="T12" fmla="*/ 134 w 311"/>
                <a:gd name="T13" fmla="*/ 123 h 442"/>
                <a:gd name="T14" fmla="*/ 158 w 311"/>
                <a:gd name="T15" fmla="*/ 75 h 442"/>
                <a:gd name="T16" fmla="*/ 194 w 311"/>
                <a:gd name="T17" fmla="*/ 62 h 442"/>
                <a:gd name="T18" fmla="*/ 214 w 311"/>
                <a:gd name="T19" fmla="*/ 59 h 442"/>
                <a:gd name="T20" fmla="*/ 218 w 311"/>
                <a:gd name="T21" fmla="*/ 14 h 442"/>
                <a:gd name="T22" fmla="*/ 252 w 311"/>
                <a:gd name="T23" fmla="*/ 8 h 442"/>
                <a:gd name="T24" fmla="*/ 258 w 311"/>
                <a:gd name="T25" fmla="*/ 24 h 442"/>
                <a:gd name="T26" fmla="*/ 252 w 311"/>
                <a:gd name="T27" fmla="*/ 64 h 442"/>
                <a:gd name="T28" fmla="*/ 273 w 311"/>
                <a:gd name="T29" fmla="*/ 67 h 442"/>
                <a:gd name="T30" fmla="*/ 298 w 311"/>
                <a:gd name="T31" fmla="*/ 53 h 442"/>
                <a:gd name="T32" fmla="*/ 292 w 311"/>
                <a:gd name="T33" fmla="*/ 72 h 442"/>
                <a:gd name="T34" fmla="*/ 271 w 311"/>
                <a:gd name="T35" fmla="*/ 94 h 442"/>
                <a:gd name="T36" fmla="*/ 270 w 311"/>
                <a:gd name="T37" fmla="*/ 132 h 442"/>
                <a:gd name="T38" fmla="*/ 264 w 311"/>
                <a:gd name="T39" fmla="*/ 159 h 442"/>
                <a:gd name="T40" fmla="*/ 240 w 311"/>
                <a:gd name="T41" fmla="*/ 167 h 442"/>
                <a:gd name="T42" fmla="*/ 212 w 311"/>
                <a:gd name="T43" fmla="*/ 158 h 442"/>
                <a:gd name="T44" fmla="*/ 171 w 311"/>
                <a:gd name="T45" fmla="*/ 136 h 442"/>
                <a:gd name="T46" fmla="*/ 156 w 311"/>
                <a:gd name="T47" fmla="*/ 133 h 442"/>
                <a:gd name="T48" fmla="*/ 164 w 311"/>
                <a:gd name="T49" fmla="*/ 167 h 442"/>
                <a:gd name="T50" fmla="*/ 138 w 311"/>
                <a:gd name="T51" fmla="*/ 129 h 442"/>
                <a:gd name="T52" fmla="*/ 136 w 311"/>
                <a:gd name="T53" fmla="*/ 184 h 442"/>
                <a:gd name="T54" fmla="*/ 143 w 311"/>
                <a:gd name="T55" fmla="*/ 213 h 442"/>
                <a:gd name="T56" fmla="*/ 122 w 311"/>
                <a:gd name="T57" fmla="*/ 257 h 442"/>
                <a:gd name="T58" fmla="*/ 103 w 311"/>
                <a:gd name="T59" fmla="*/ 255 h 442"/>
                <a:gd name="T60" fmla="*/ 58 w 311"/>
                <a:gd name="T61" fmla="*/ 255 h 442"/>
                <a:gd name="T62" fmla="*/ 42 w 311"/>
                <a:gd name="T63" fmla="*/ 301 h 442"/>
                <a:gd name="T64" fmla="*/ 82 w 311"/>
                <a:gd name="T65" fmla="*/ 316 h 442"/>
                <a:gd name="T66" fmla="*/ 111 w 311"/>
                <a:gd name="T67" fmla="*/ 303 h 442"/>
                <a:gd name="T68" fmla="*/ 167 w 311"/>
                <a:gd name="T69" fmla="*/ 283 h 442"/>
                <a:gd name="T70" fmla="*/ 200 w 311"/>
                <a:gd name="T71" fmla="*/ 277 h 442"/>
                <a:gd name="T72" fmla="*/ 202 w 311"/>
                <a:gd name="T73" fmla="*/ 315 h 442"/>
                <a:gd name="T74" fmla="*/ 201 w 311"/>
                <a:gd name="T75" fmla="*/ 355 h 442"/>
                <a:gd name="T76" fmla="*/ 163 w 311"/>
                <a:gd name="T77" fmla="*/ 347 h 442"/>
                <a:gd name="T78" fmla="*/ 151 w 311"/>
                <a:gd name="T79" fmla="*/ 312 h 442"/>
                <a:gd name="T80" fmla="*/ 131 w 311"/>
                <a:gd name="T81" fmla="*/ 335 h 442"/>
                <a:gd name="T82" fmla="*/ 140 w 311"/>
                <a:gd name="T83" fmla="*/ 373 h 442"/>
                <a:gd name="T84" fmla="*/ 96 w 311"/>
                <a:gd name="T85" fmla="*/ 400 h 442"/>
                <a:gd name="T86" fmla="*/ 96 w 311"/>
                <a:gd name="T87" fmla="*/ 429 h 442"/>
                <a:gd name="T88" fmla="*/ 70 w 311"/>
                <a:gd name="T89" fmla="*/ 409 h 442"/>
                <a:gd name="T90" fmla="*/ 41 w 311"/>
                <a:gd name="T91" fmla="*/ 383 h 442"/>
                <a:gd name="T92" fmla="*/ 51 w 311"/>
                <a:gd name="T93" fmla="*/ 357 h 442"/>
                <a:gd name="T94" fmla="*/ 17 w 311"/>
                <a:gd name="T95" fmla="*/ 333 h 442"/>
                <a:gd name="T96" fmla="*/ 31 w 311"/>
                <a:gd name="T97" fmla="*/ 305 h 442"/>
                <a:gd name="T98" fmla="*/ 33 w 311"/>
                <a:gd name="T99" fmla="*/ 270 h 442"/>
                <a:gd name="T100" fmla="*/ 55 w 311"/>
                <a:gd name="T101" fmla="*/ 231 h 442"/>
                <a:gd name="T102" fmla="*/ 36 w 311"/>
                <a:gd name="T103" fmla="*/ 222 h 442"/>
                <a:gd name="T104" fmla="*/ 8 w 311"/>
                <a:gd name="T105" fmla="*/ 215 h 442"/>
                <a:gd name="T106" fmla="*/ 1 w 311"/>
                <a:gd name="T107" fmla="*/ 191 h 442"/>
                <a:gd name="T108" fmla="*/ 64 w 311"/>
                <a:gd name="T109" fmla="*/ 370 h 442"/>
                <a:gd name="T110" fmla="*/ 228 w 311"/>
                <a:gd name="T111" fmla="*/ 101 h 442"/>
                <a:gd name="T112" fmla="*/ 130 w 311"/>
                <a:gd name="T113" fmla="*/ 373 h 442"/>
                <a:gd name="T114" fmla="*/ 236 w 311"/>
                <a:gd name="T115" fmla="*/ 98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1" h="442">
                  <a:moveTo>
                    <a:pt x="1" y="191"/>
                  </a:moveTo>
                  <a:cubicBezTo>
                    <a:pt x="5" y="189"/>
                    <a:pt x="9" y="186"/>
                    <a:pt x="12" y="184"/>
                  </a:cubicBezTo>
                  <a:cubicBezTo>
                    <a:pt x="13" y="183"/>
                    <a:pt x="15" y="184"/>
                    <a:pt x="16" y="184"/>
                  </a:cubicBezTo>
                  <a:cubicBezTo>
                    <a:pt x="17" y="186"/>
                    <a:pt x="17" y="187"/>
                    <a:pt x="18" y="190"/>
                  </a:cubicBezTo>
                  <a:cubicBezTo>
                    <a:pt x="20" y="187"/>
                    <a:pt x="21" y="185"/>
                    <a:pt x="22" y="184"/>
                  </a:cubicBezTo>
                  <a:cubicBezTo>
                    <a:pt x="23" y="183"/>
                    <a:pt x="26" y="181"/>
                    <a:pt x="26" y="182"/>
                  </a:cubicBezTo>
                  <a:cubicBezTo>
                    <a:pt x="30" y="186"/>
                    <a:pt x="34" y="183"/>
                    <a:pt x="37" y="183"/>
                  </a:cubicBezTo>
                  <a:cubicBezTo>
                    <a:pt x="40" y="183"/>
                    <a:pt x="43" y="182"/>
                    <a:pt x="46" y="183"/>
                  </a:cubicBezTo>
                  <a:cubicBezTo>
                    <a:pt x="50" y="184"/>
                    <a:pt x="52" y="183"/>
                    <a:pt x="53" y="179"/>
                  </a:cubicBezTo>
                  <a:cubicBezTo>
                    <a:pt x="53" y="176"/>
                    <a:pt x="55" y="175"/>
                    <a:pt x="58" y="177"/>
                  </a:cubicBezTo>
                  <a:cubicBezTo>
                    <a:pt x="60" y="178"/>
                    <a:pt x="63" y="178"/>
                    <a:pt x="65" y="178"/>
                  </a:cubicBezTo>
                  <a:cubicBezTo>
                    <a:pt x="69" y="175"/>
                    <a:pt x="73" y="173"/>
                    <a:pt x="77" y="171"/>
                  </a:cubicBezTo>
                  <a:cubicBezTo>
                    <a:pt x="80" y="169"/>
                    <a:pt x="83" y="168"/>
                    <a:pt x="85" y="166"/>
                  </a:cubicBezTo>
                  <a:cubicBezTo>
                    <a:pt x="89" y="163"/>
                    <a:pt x="92" y="165"/>
                    <a:pt x="95" y="167"/>
                  </a:cubicBezTo>
                  <a:cubicBezTo>
                    <a:pt x="98" y="168"/>
                    <a:pt x="97" y="172"/>
                    <a:pt x="95" y="174"/>
                  </a:cubicBezTo>
                  <a:cubicBezTo>
                    <a:pt x="95" y="175"/>
                    <a:pt x="95" y="175"/>
                    <a:pt x="95" y="177"/>
                  </a:cubicBezTo>
                  <a:cubicBezTo>
                    <a:pt x="97" y="176"/>
                    <a:pt x="99" y="176"/>
                    <a:pt x="99" y="175"/>
                  </a:cubicBezTo>
                  <a:cubicBezTo>
                    <a:pt x="103" y="170"/>
                    <a:pt x="107" y="166"/>
                    <a:pt x="113" y="163"/>
                  </a:cubicBezTo>
                  <a:cubicBezTo>
                    <a:pt x="118" y="161"/>
                    <a:pt x="119" y="155"/>
                    <a:pt x="114" y="152"/>
                  </a:cubicBezTo>
                  <a:cubicBezTo>
                    <a:pt x="113" y="154"/>
                    <a:pt x="112" y="156"/>
                    <a:pt x="111" y="158"/>
                  </a:cubicBezTo>
                  <a:cubicBezTo>
                    <a:pt x="110" y="160"/>
                    <a:pt x="108" y="162"/>
                    <a:pt x="106" y="160"/>
                  </a:cubicBezTo>
                  <a:cubicBezTo>
                    <a:pt x="101" y="154"/>
                    <a:pt x="95" y="157"/>
                    <a:pt x="90" y="157"/>
                  </a:cubicBezTo>
                  <a:cubicBezTo>
                    <a:pt x="88" y="154"/>
                    <a:pt x="87" y="151"/>
                    <a:pt x="85" y="148"/>
                  </a:cubicBezTo>
                  <a:cubicBezTo>
                    <a:pt x="84" y="147"/>
                    <a:pt x="85" y="145"/>
                    <a:pt x="85" y="143"/>
                  </a:cubicBezTo>
                  <a:cubicBezTo>
                    <a:pt x="86" y="143"/>
                    <a:pt x="88" y="143"/>
                    <a:pt x="89" y="144"/>
                  </a:cubicBezTo>
                  <a:cubicBezTo>
                    <a:pt x="90" y="144"/>
                    <a:pt x="91" y="144"/>
                    <a:pt x="92" y="145"/>
                  </a:cubicBezTo>
                  <a:cubicBezTo>
                    <a:pt x="98" y="148"/>
                    <a:pt x="100" y="147"/>
                    <a:pt x="102" y="141"/>
                  </a:cubicBezTo>
                  <a:cubicBezTo>
                    <a:pt x="104" y="138"/>
                    <a:pt x="105" y="134"/>
                    <a:pt x="107" y="131"/>
                  </a:cubicBezTo>
                  <a:cubicBezTo>
                    <a:pt x="107" y="130"/>
                    <a:pt x="109" y="130"/>
                    <a:pt x="110" y="129"/>
                  </a:cubicBezTo>
                  <a:cubicBezTo>
                    <a:pt x="110" y="131"/>
                    <a:pt x="111" y="133"/>
                    <a:pt x="111" y="134"/>
                  </a:cubicBezTo>
                  <a:cubicBezTo>
                    <a:pt x="111" y="135"/>
                    <a:pt x="112" y="136"/>
                    <a:pt x="113" y="137"/>
                  </a:cubicBezTo>
                  <a:cubicBezTo>
                    <a:pt x="114" y="136"/>
                    <a:pt x="115" y="135"/>
                    <a:pt x="115" y="134"/>
                  </a:cubicBezTo>
                  <a:cubicBezTo>
                    <a:pt x="116" y="132"/>
                    <a:pt x="116" y="130"/>
                    <a:pt x="117" y="128"/>
                  </a:cubicBezTo>
                  <a:cubicBezTo>
                    <a:pt x="121" y="130"/>
                    <a:pt x="125" y="133"/>
                    <a:pt x="129" y="136"/>
                  </a:cubicBezTo>
                  <a:cubicBezTo>
                    <a:pt x="131" y="131"/>
                    <a:pt x="133" y="127"/>
                    <a:pt x="134" y="123"/>
                  </a:cubicBezTo>
                  <a:cubicBezTo>
                    <a:pt x="136" y="119"/>
                    <a:pt x="134" y="116"/>
                    <a:pt x="129" y="114"/>
                  </a:cubicBezTo>
                  <a:cubicBezTo>
                    <a:pt x="129" y="113"/>
                    <a:pt x="130" y="112"/>
                    <a:pt x="130" y="110"/>
                  </a:cubicBezTo>
                  <a:cubicBezTo>
                    <a:pt x="132" y="100"/>
                    <a:pt x="133" y="100"/>
                    <a:pt x="143" y="100"/>
                  </a:cubicBezTo>
                  <a:cubicBezTo>
                    <a:pt x="151" y="99"/>
                    <a:pt x="156" y="93"/>
                    <a:pt x="157" y="83"/>
                  </a:cubicBezTo>
                  <a:cubicBezTo>
                    <a:pt x="157" y="80"/>
                    <a:pt x="157" y="78"/>
                    <a:pt x="158" y="75"/>
                  </a:cubicBezTo>
                  <a:cubicBezTo>
                    <a:pt x="158" y="75"/>
                    <a:pt x="158" y="75"/>
                    <a:pt x="159" y="75"/>
                  </a:cubicBezTo>
                  <a:cubicBezTo>
                    <a:pt x="161" y="78"/>
                    <a:pt x="162" y="80"/>
                    <a:pt x="165" y="84"/>
                  </a:cubicBezTo>
                  <a:cubicBezTo>
                    <a:pt x="167" y="80"/>
                    <a:pt x="170" y="77"/>
                    <a:pt x="172" y="75"/>
                  </a:cubicBezTo>
                  <a:cubicBezTo>
                    <a:pt x="174" y="76"/>
                    <a:pt x="178" y="78"/>
                    <a:pt x="180" y="77"/>
                  </a:cubicBezTo>
                  <a:cubicBezTo>
                    <a:pt x="186" y="75"/>
                    <a:pt x="191" y="69"/>
                    <a:pt x="194" y="62"/>
                  </a:cubicBezTo>
                  <a:cubicBezTo>
                    <a:pt x="196" y="65"/>
                    <a:pt x="197" y="67"/>
                    <a:pt x="199" y="69"/>
                  </a:cubicBezTo>
                  <a:cubicBezTo>
                    <a:pt x="200" y="70"/>
                    <a:pt x="202" y="71"/>
                    <a:pt x="203" y="72"/>
                  </a:cubicBezTo>
                  <a:cubicBezTo>
                    <a:pt x="204" y="70"/>
                    <a:pt x="205" y="69"/>
                    <a:pt x="205" y="68"/>
                  </a:cubicBezTo>
                  <a:cubicBezTo>
                    <a:pt x="206" y="64"/>
                    <a:pt x="207" y="61"/>
                    <a:pt x="208" y="57"/>
                  </a:cubicBezTo>
                  <a:cubicBezTo>
                    <a:pt x="210" y="58"/>
                    <a:pt x="212" y="59"/>
                    <a:pt x="214" y="59"/>
                  </a:cubicBezTo>
                  <a:cubicBezTo>
                    <a:pt x="215" y="55"/>
                    <a:pt x="216" y="51"/>
                    <a:pt x="217" y="47"/>
                  </a:cubicBezTo>
                  <a:cubicBezTo>
                    <a:pt x="219" y="43"/>
                    <a:pt x="219" y="39"/>
                    <a:pt x="221" y="35"/>
                  </a:cubicBezTo>
                  <a:cubicBezTo>
                    <a:pt x="223" y="31"/>
                    <a:pt x="222" y="29"/>
                    <a:pt x="220" y="26"/>
                  </a:cubicBezTo>
                  <a:cubicBezTo>
                    <a:pt x="218" y="26"/>
                    <a:pt x="216" y="27"/>
                    <a:pt x="214" y="28"/>
                  </a:cubicBezTo>
                  <a:cubicBezTo>
                    <a:pt x="212" y="22"/>
                    <a:pt x="216" y="18"/>
                    <a:pt x="218" y="14"/>
                  </a:cubicBezTo>
                  <a:cubicBezTo>
                    <a:pt x="219" y="13"/>
                    <a:pt x="221" y="13"/>
                    <a:pt x="223" y="13"/>
                  </a:cubicBezTo>
                  <a:cubicBezTo>
                    <a:pt x="231" y="15"/>
                    <a:pt x="234" y="13"/>
                    <a:pt x="238" y="6"/>
                  </a:cubicBezTo>
                  <a:cubicBezTo>
                    <a:pt x="239" y="4"/>
                    <a:pt x="240" y="2"/>
                    <a:pt x="241" y="0"/>
                  </a:cubicBezTo>
                  <a:cubicBezTo>
                    <a:pt x="244" y="1"/>
                    <a:pt x="247" y="2"/>
                    <a:pt x="250" y="4"/>
                  </a:cubicBezTo>
                  <a:cubicBezTo>
                    <a:pt x="251" y="5"/>
                    <a:pt x="252" y="7"/>
                    <a:pt x="252" y="8"/>
                  </a:cubicBezTo>
                  <a:cubicBezTo>
                    <a:pt x="251" y="10"/>
                    <a:pt x="249" y="12"/>
                    <a:pt x="248" y="14"/>
                  </a:cubicBezTo>
                  <a:cubicBezTo>
                    <a:pt x="248" y="16"/>
                    <a:pt x="248" y="18"/>
                    <a:pt x="247" y="20"/>
                  </a:cubicBezTo>
                  <a:cubicBezTo>
                    <a:pt x="249" y="20"/>
                    <a:pt x="252" y="20"/>
                    <a:pt x="254" y="20"/>
                  </a:cubicBezTo>
                  <a:cubicBezTo>
                    <a:pt x="254" y="20"/>
                    <a:pt x="255" y="20"/>
                    <a:pt x="255" y="19"/>
                  </a:cubicBezTo>
                  <a:cubicBezTo>
                    <a:pt x="256" y="21"/>
                    <a:pt x="257" y="22"/>
                    <a:pt x="258" y="24"/>
                  </a:cubicBezTo>
                  <a:cubicBezTo>
                    <a:pt x="258" y="25"/>
                    <a:pt x="258" y="27"/>
                    <a:pt x="258" y="29"/>
                  </a:cubicBezTo>
                  <a:cubicBezTo>
                    <a:pt x="257" y="29"/>
                    <a:pt x="255" y="28"/>
                    <a:pt x="254" y="29"/>
                  </a:cubicBezTo>
                  <a:cubicBezTo>
                    <a:pt x="252" y="29"/>
                    <a:pt x="250" y="30"/>
                    <a:pt x="249" y="31"/>
                  </a:cubicBezTo>
                  <a:cubicBezTo>
                    <a:pt x="245" y="37"/>
                    <a:pt x="246" y="44"/>
                    <a:pt x="248" y="50"/>
                  </a:cubicBezTo>
                  <a:cubicBezTo>
                    <a:pt x="249" y="54"/>
                    <a:pt x="248" y="60"/>
                    <a:pt x="252" y="64"/>
                  </a:cubicBezTo>
                  <a:cubicBezTo>
                    <a:pt x="253" y="64"/>
                    <a:pt x="250" y="68"/>
                    <a:pt x="249" y="71"/>
                  </a:cubicBezTo>
                  <a:cubicBezTo>
                    <a:pt x="252" y="73"/>
                    <a:pt x="255" y="76"/>
                    <a:pt x="258" y="77"/>
                  </a:cubicBezTo>
                  <a:cubicBezTo>
                    <a:pt x="260" y="78"/>
                    <a:pt x="263" y="78"/>
                    <a:pt x="264" y="75"/>
                  </a:cubicBezTo>
                  <a:cubicBezTo>
                    <a:pt x="264" y="72"/>
                    <a:pt x="265" y="69"/>
                    <a:pt x="269" y="70"/>
                  </a:cubicBezTo>
                  <a:cubicBezTo>
                    <a:pt x="270" y="70"/>
                    <a:pt x="271" y="68"/>
                    <a:pt x="273" y="67"/>
                  </a:cubicBezTo>
                  <a:cubicBezTo>
                    <a:pt x="276" y="65"/>
                    <a:pt x="277" y="65"/>
                    <a:pt x="278" y="69"/>
                  </a:cubicBezTo>
                  <a:cubicBezTo>
                    <a:pt x="278" y="70"/>
                    <a:pt x="279" y="71"/>
                    <a:pt x="280" y="73"/>
                  </a:cubicBezTo>
                  <a:cubicBezTo>
                    <a:pt x="281" y="72"/>
                    <a:pt x="283" y="71"/>
                    <a:pt x="284" y="70"/>
                  </a:cubicBezTo>
                  <a:cubicBezTo>
                    <a:pt x="289" y="64"/>
                    <a:pt x="293" y="58"/>
                    <a:pt x="297" y="52"/>
                  </a:cubicBezTo>
                  <a:cubicBezTo>
                    <a:pt x="298" y="52"/>
                    <a:pt x="298" y="53"/>
                    <a:pt x="298" y="53"/>
                  </a:cubicBezTo>
                  <a:cubicBezTo>
                    <a:pt x="300" y="52"/>
                    <a:pt x="302" y="52"/>
                    <a:pt x="304" y="51"/>
                  </a:cubicBezTo>
                  <a:cubicBezTo>
                    <a:pt x="305" y="50"/>
                    <a:pt x="307" y="49"/>
                    <a:pt x="309" y="49"/>
                  </a:cubicBezTo>
                  <a:cubicBezTo>
                    <a:pt x="309" y="50"/>
                    <a:pt x="311" y="52"/>
                    <a:pt x="311" y="54"/>
                  </a:cubicBezTo>
                  <a:cubicBezTo>
                    <a:pt x="311" y="61"/>
                    <a:pt x="306" y="66"/>
                    <a:pt x="300" y="66"/>
                  </a:cubicBezTo>
                  <a:cubicBezTo>
                    <a:pt x="295" y="65"/>
                    <a:pt x="295" y="69"/>
                    <a:pt x="292" y="72"/>
                  </a:cubicBezTo>
                  <a:cubicBezTo>
                    <a:pt x="294" y="72"/>
                    <a:pt x="295" y="73"/>
                    <a:pt x="297" y="73"/>
                  </a:cubicBezTo>
                  <a:cubicBezTo>
                    <a:pt x="296" y="75"/>
                    <a:pt x="296" y="78"/>
                    <a:pt x="295" y="79"/>
                  </a:cubicBezTo>
                  <a:cubicBezTo>
                    <a:pt x="291" y="83"/>
                    <a:pt x="286" y="87"/>
                    <a:pt x="282" y="90"/>
                  </a:cubicBezTo>
                  <a:cubicBezTo>
                    <a:pt x="281" y="91"/>
                    <a:pt x="280" y="91"/>
                    <a:pt x="279" y="91"/>
                  </a:cubicBezTo>
                  <a:cubicBezTo>
                    <a:pt x="276" y="89"/>
                    <a:pt x="273" y="91"/>
                    <a:pt x="271" y="94"/>
                  </a:cubicBezTo>
                  <a:cubicBezTo>
                    <a:pt x="268" y="98"/>
                    <a:pt x="266" y="102"/>
                    <a:pt x="267" y="108"/>
                  </a:cubicBezTo>
                  <a:cubicBezTo>
                    <a:pt x="269" y="108"/>
                    <a:pt x="270" y="108"/>
                    <a:pt x="272" y="107"/>
                  </a:cubicBezTo>
                  <a:cubicBezTo>
                    <a:pt x="272" y="109"/>
                    <a:pt x="272" y="111"/>
                    <a:pt x="271" y="113"/>
                  </a:cubicBezTo>
                  <a:cubicBezTo>
                    <a:pt x="270" y="116"/>
                    <a:pt x="269" y="118"/>
                    <a:pt x="267" y="120"/>
                  </a:cubicBezTo>
                  <a:cubicBezTo>
                    <a:pt x="263" y="127"/>
                    <a:pt x="263" y="129"/>
                    <a:pt x="270" y="132"/>
                  </a:cubicBezTo>
                  <a:cubicBezTo>
                    <a:pt x="271" y="133"/>
                    <a:pt x="272" y="134"/>
                    <a:pt x="274" y="136"/>
                  </a:cubicBezTo>
                  <a:cubicBezTo>
                    <a:pt x="271" y="137"/>
                    <a:pt x="270" y="137"/>
                    <a:pt x="269" y="137"/>
                  </a:cubicBezTo>
                  <a:cubicBezTo>
                    <a:pt x="266" y="138"/>
                    <a:pt x="265" y="140"/>
                    <a:pt x="264" y="143"/>
                  </a:cubicBezTo>
                  <a:cubicBezTo>
                    <a:pt x="264" y="148"/>
                    <a:pt x="263" y="152"/>
                    <a:pt x="262" y="157"/>
                  </a:cubicBezTo>
                  <a:cubicBezTo>
                    <a:pt x="262" y="157"/>
                    <a:pt x="263" y="159"/>
                    <a:pt x="264" y="159"/>
                  </a:cubicBezTo>
                  <a:cubicBezTo>
                    <a:pt x="265" y="160"/>
                    <a:pt x="267" y="160"/>
                    <a:pt x="268" y="161"/>
                  </a:cubicBezTo>
                  <a:cubicBezTo>
                    <a:pt x="268" y="161"/>
                    <a:pt x="268" y="162"/>
                    <a:pt x="268" y="163"/>
                  </a:cubicBezTo>
                  <a:cubicBezTo>
                    <a:pt x="266" y="163"/>
                    <a:pt x="263" y="164"/>
                    <a:pt x="260" y="164"/>
                  </a:cubicBezTo>
                  <a:cubicBezTo>
                    <a:pt x="258" y="165"/>
                    <a:pt x="255" y="164"/>
                    <a:pt x="254" y="165"/>
                  </a:cubicBezTo>
                  <a:cubicBezTo>
                    <a:pt x="249" y="170"/>
                    <a:pt x="245" y="168"/>
                    <a:pt x="240" y="167"/>
                  </a:cubicBezTo>
                  <a:cubicBezTo>
                    <a:pt x="240" y="161"/>
                    <a:pt x="240" y="161"/>
                    <a:pt x="233" y="163"/>
                  </a:cubicBezTo>
                  <a:cubicBezTo>
                    <a:pt x="232" y="163"/>
                    <a:pt x="232" y="163"/>
                    <a:pt x="231" y="163"/>
                  </a:cubicBezTo>
                  <a:cubicBezTo>
                    <a:pt x="229" y="162"/>
                    <a:pt x="226" y="161"/>
                    <a:pt x="223" y="160"/>
                  </a:cubicBezTo>
                  <a:cubicBezTo>
                    <a:pt x="222" y="156"/>
                    <a:pt x="220" y="155"/>
                    <a:pt x="216" y="158"/>
                  </a:cubicBezTo>
                  <a:cubicBezTo>
                    <a:pt x="215" y="159"/>
                    <a:pt x="213" y="158"/>
                    <a:pt x="212" y="158"/>
                  </a:cubicBezTo>
                  <a:cubicBezTo>
                    <a:pt x="206" y="160"/>
                    <a:pt x="201" y="163"/>
                    <a:pt x="195" y="166"/>
                  </a:cubicBezTo>
                  <a:cubicBezTo>
                    <a:pt x="193" y="167"/>
                    <a:pt x="191" y="166"/>
                    <a:pt x="189" y="164"/>
                  </a:cubicBezTo>
                  <a:cubicBezTo>
                    <a:pt x="186" y="158"/>
                    <a:pt x="181" y="153"/>
                    <a:pt x="177" y="148"/>
                  </a:cubicBezTo>
                  <a:cubicBezTo>
                    <a:pt x="176" y="147"/>
                    <a:pt x="176" y="144"/>
                    <a:pt x="176" y="142"/>
                  </a:cubicBezTo>
                  <a:cubicBezTo>
                    <a:pt x="176" y="140"/>
                    <a:pt x="178" y="135"/>
                    <a:pt x="171" y="136"/>
                  </a:cubicBezTo>
                  <a:cubicBezTo>
                    <a:pt x="170" y="137"/>
                    <a:pt x="167" y="135"/>
                    <a:pt x="165" y="134"/>
                  </a:cubicBezTo>
                  <a:cubicBezTo>
                    <a:pt x="165" y="134"/>
                    <a:pt x="165" y="135"/>
                    <a:pt x="164" y="135"/>
                  </a:cubicBezTo>
                  <a:cubicBezTo>
                    <a:pt x="164" y="134"/>
                    <a:pt x="164" y="134"/>
                    <a:pt x="163" y="133"/>
                  </a:cubicBezTo>
                  <a:cubicBezTo>
                    <a:pt x="162" y="131"/>
                    <a:pt x="161" y="130"/>
                    <a:pt x="160" y="128"/>
                  </a:cubicBezTo>
                  <a:cubicBezTo>
                    <a:pt x="159" y="130"/>
                    <a:pt x="157" y="131"/>
                    <a:pt x="156" y="133"/>
                  </a:cubicBezTo>
                  <a:cubicBezTo>
                    <a:pt x="155" y="135"/>
                    <a:pt x="155" y="137"/>
                    <a:pt x="156" y="139"/>
                  </a:cubicBezTo>
                  <a:cubicBezTo>
                    <a:pt x="156" y="139"/>
                    <a:pt x="157" y="140"/>
                    <a:pt x="158" y="141"/>
                  </a:cubicBezTo>
                  <a:cubicBezTo>
                    <a:pt x="167" y="145"/>
                    <a:pt x="171" y="154"/>
                    <a:pt x="175" y="162"/>
                  </a:cubicBezTo>
                  <a:cubicBezTo>
                    <a:pt x="176" y="163"/>
                    <a:pt x="174" y="166"/>
                    <a:pt x="173" y="166"/>
                  </a:cubicBezTo>
                  <a:cubicBezTo>
                    <a:pt x="170" y="167"/>
                    <a:pt x="167" y="167"/>
                    <a:pt x="164" y="167"/>
                  </a:cubicBezTo>
                  <a:cubicBezTo>
                    <a:pt x="162" y="164"/>
                    <a:pt x="161" y="160"/>
                    <a:pt x="159" y="155"/>
                  </a:cubicBezTo>
                  <a:cubicBezTo>
                    <a:pt x="156" y="158"/>
                    <a:pt x="153" y="159"/>
                    <a:pt x="149" y="162"/>
                  </a:cubicBezTo>
                  <a:cubicBezTo>
                    <a:pt x="148" y="159"/>
                    <a:pt x="147" y="156"/>
                    <a:pt x="147" y="153"/>
                  </a:cubicBezTo>
                  <a:cubicBezTo>
                    <a:pt x="146" y="144"/>
                    <a:pt x="145" y="136"/>
                    <a:pt x="144" y="126"/>
                  </a:cubicBezTo>
                  <a:cubicBezTo>
                    <a:pt x="142" y="127"/>
                    <a:pt x="141" y="128"/>
                    <a:pt x="138" y="129"/>
                  </a:cubicBezTo>
                  <a:cubicBezTo>
                    <a:pt x="138" y="128"/>
                    <a:pt x="137" y="127"/>
                    <a:pt x="137" y="126"/>
                  </a:cubicBezTo>
                  <a:cubicBezTo>
                    <a:pt x="133" y="129"/>
                    <a:pt x="131" y="137"/>
                    <a:pt x="133" y="141"/>
                  </a:cubicBezTo>
                  <a:cubicBezTo>
                    <a:pt x="136" y="149"/>
                    <a:pt x="140" y="158"/>
                    <a:pt x="142" y="167"/>
                  </a:cubicBezTo>
                  <a:cubicBezTo>
                    <a:pt x="143" y="169"/>
                    <a:pt x="141" y="173"/>
                    <a:pt x="140" y="176"/>
                  </a:cubicBezTo>
                  <a:cubicBezTo>
                    <a:pt x="139" y="178"/>
                    <a:pt x="137" y="181"/>
                    <a:pt x="136" y="184"/>
                  </a:cubicBezTo>
                  <a:cubicBezTo>
                    <a:pt x="142" y="182"/>
                    <a:pt x="145" y="184"/>
                    <a:pt x="148" y="188"/>
                  </a:cubicBezTo>
                  <a:cubicBezTo>
                    <a:pt x="149" y="190"/>
                    <a:pt x="151" y="191"/>
                    <a:pt x="149" y="193"/>
                  </a:cubicBezTo>
                  <a:cubicBezTo>
                    <a:pt x="149" y="195"/>
                    <a:pt x="149" y="197"/>
                    <a:pt x="149" y="199"/>
                  </a:cubicBezTo>
                  <a:cubicBezTo>
                    <a:pt x="150" y="203"/>
                    <a:pt x="150" y="206"/>
                    <a:pt x="145" y="208"/>
                  </a:cubicBezTo>
                  <a:cubicBezTo>
                    <a:pt x="144" y="208"/>
                    <a:pt x="143" y="211"/>
                    <a:pt x="143" y="213"/>
                  </a:cubicBezTo>
                  <a:cubicBezTo>
                    <a:pt x="142" y="219"/>
                    <a:pt x="137" y="220"/>
                    <a:pt x="133" y="223"/>
                  </a:cubicBezTo>
                  <a:cubicBezTo>
                    <a:pt x="131" y="223"/>
                    <a:pt x="129" y="223"/>
                    <a:pt x="128" y="223"/>
                  </a:cubicBezTo>
                  <a:cubicBezTo>
                    <a:pt x="117" y="216"/>
                    <a:pt x="106" y="221"/>
                    <a:pt x="105" y="234"/>
                  </a:cubicBezTo>
                  <a:cubicBezTo>
                    <a:pt x="112" y="236"/>
                    <a:pt x="122" y="232"/>
                    <a:pt x="124" y="244"/>
                  </a:cubicBezTo>
                  <a:cubicBezTo>
                    <a:pt x="124" y="248"/>
                    <a:pt x="122" y="253"/>
                    <a:pt x="122" y="257"/>
                  </a:cubicBezTo>
                  <a:cubicBezTo>
                    <a:pt x="120" y="264"/>
                    <a:pt x="114" y="259"/>
                    <a:pt x="111" y="263"/>
                  </a:cubicBezTo>
                  <a:cubicBezTo>
                    <a:pt x="111" y="263"/>
                    <a:pt x="110" y="263"/>
                    <a:pt x="110" y="263"/>
                  </a:cubicBezTo>
                  <a:cubicBezTo>
                    <a:pt x="109" y="261"/>
                    <a:pt x="109" y="258"/>
                    <a:pt x="108" y="256"/>
                  </a:cubicBezTo>
                  <a:cubicBezTo>
                    <a:pt x="108" y="255"/>
                    <a:pt x="107" y="254"/>
                    <a:pt x="106" y="252"/>
                  </a:cubicBezTo>
                  <a:cubicBezTo>
                    <a:pt x="105" y="253"/>
                    <a:pt x="104" y="254"/>
                    <a:pt x="103" y="255"/>
                  </a:cubicBezTo>
                  <a:cubicBezTo>
                    <a:pt x="102" y="256"/>
                    <a:pt x="100" y="258"/>
                    <a:pt x="98" y="258"/>
                  </a:cubicBezTo>
                  <a:cubicBezTo>
                    <a:pt x="93" y="258"/>
                    <a:pt x="87" y="259"/>
                    <a:pt x="83" y="254"/>
                  </a:cubicBezTo>
                  <a:cubicBezTo>
                    <a:pt x="83" y="254"/>
                    <a:pt x="81" y="254"/>
                    <a:pt x="81" y="254"/>
                  </a:cubicBezTo>
                  <a:cubicBezTo>
                    <a:pt x="74" y="256"/>
                    <a:pt x="67" y="257"/>
                    <a:pt x="61" y="259"/>
                  </a:cubicBezTo>
                  <a:cubicBezTo>
                    <a:pt x="60" y="258"/>
                    <a:pt x="59" y="256"/>
                    <a:pt x="58" y="255"/>
                  </a:cubicBezTo>
                  <a:cubicBezTo>
                    <a:pt x="52" y="257"/>
                    <a:pt x="47" y="265"/>
                    <a:pt x="49" y="271"/>
                  </a:cubicBezTo>
                  <a:cubicBezTo>
                    <a:pt x="49" y="272"/>
                    <a:pt x="48" y="274"/>
                    <a:pt x="47" y="275"/>
                  </a:cubicBezTo>
                  <a:cubicBezTo>
                    <a:pt x="46" y="277"/>
                    <a:pt x="45" y="277"/>
                    <a:pt x="44" y="278"/>
                  </a:cubicBezTo>
                  <a:cubicBezTo>
                    <a:pt x="38" y="283"/>
                    <a:pt x="38" y="287"/>
                    <a:pt x="41" y="293"/>
                  </a:cubicBezTo>
                  <a:cubicBezTo>
                    <a:pt x="43" y="295"/>
                    <a:pt x="45" y="298"/>
                    <a:pt x="42" y="301"/>
                  </a:cubicBezTo>
                  <a:cubicBezTo>
                    <a:pt x="40" y="304"/>
                    <a:pt x="45" y="314"/>
                    <a:pt x="48" y="317"/>
                  </a:cubicBezTo>
                  <a:cubicBezTo>
                    <a:pt x="53" y="320"/>
                    <a:pt x="56" y="320"/>
                    <a:pt x="61" y="317"/>
                  </a:cubicBezTo>
                  <a:cubicBezTo>
                    <a:pt x="67" y="312"/>
                    <a:pt x="68" y="312"/>
                    <a:pt x="71" y="319"/>
                  </a:cubicBezTo>
                  <a:cubicBezTo>
                    <a:pt x="73" y="318"/>
                    <a:pt x="76" y="316"/>
                    <a:pt x="77" y="315"/>
                  </a:cubicBezTo>
                  <a:cubicBezTo>
                    <a:pt x="80" y="312"/>
                    <a:pt x="81" y="314"/>
                    <a:pt x="82" y="316"/>
                  </a:cubicBezTo>
                  <a:cubicBezTo>
                    <a:pt x="83" y="318"/>
                    <a:pt x="84" y="320"/>
                    <a:pt x="85" y="322"/>
                  </a:cubicBezTo>
                  <a:cubicBezTo>
                    <a:pt x="87" y="320"/>
                    <a:pt x="89" y="319"/>
                    <a:pt x="91" y="317"/>
                  </a:cubicBezTo>
                  <a:cubicBezTo>
                    <a:pt x="92" y="316"/>
                    <a:pt x="92" y="314"/>
                    <a:pt x="93" y="312"/>
                  </a:cubicBezTo>
                  <a:cubicBezTo>
                    <a:pt x="95" y="314"/>
                    <a:pt x="96" y="315"/>
                    <a:pt x="97" y="315"/>
                  </a:cubicBezTo>
                  <a:cubicBezTo>
                    <a:pt x="102" y="311"/>
                    <a:pt x="107" y="307"/>
                    <a:pt x="111" y="303"/>
                  </a:cubicBezTo>
                  <a:cubicBezTo>
                    <a:pt x="116" y="304"/>
                    <a:pt x="121" y="306"/>
                    <a:pt x="126" y="307"/>
                  </a:cubicBezTo>
                  <a:cubicBezTo>
                    <a:pt x="127" y="307"/>
                    <a:pt x="127" y="307"/>
                    <a:pt x="128" y="307"/>
                  </a:cubicBezTo>
                  <a:cubicBezTo>
                    <a:pt x="140" y="301"/>
                    <a:pt x="151" y="295"/>
                    <a:pt x="155" y="281"/>
                  </a:cubicBezTo>
                  <a:cubicBezTo>
                    <a:pt x="155" y="280"/>
                    <a:pt x="157" y="279"/>
                    <a:pt x="157" y="278"/>
                  </a:cubicBezTo>
                  <a:cubicBezTo>
                    <a:pt x="161" y="280"/>
                    <a:pt x="164" y="281"/>
                    <a:pt x="167" y="283"/>
                  </a:cubicBezTo>
                  <a:cubicBezTo>
                    <a:pt x="171" y="276"/>
                    <a:pt x="182" y="282"/>
                    <a:pt x="184" y="273"/>
                  </a:cubicBezTo>
                  <a:cubicBezTo>
                    <a:pt x="185" y="274"/>
                    <a:pt x="186" y="274"/>
                    <a:pt x="186" y="274"/>
                  </a:cubicBezTo>
                  <a:cubicBezTo>
                    <a:pt x="190" y="278"/>
                    <a:pt x="193" y="277"/>
                    <a:pt x="196" y="274"/>
                  </a:cubicBezTo>
                  <a:cubicBezTo>
                    <a:pt x="197" y="273"/>
                    <a:pt x="199" y="273"/>
                    <a:pt x="200" y="273"/>
                  </a:cubicBezTo>
                  <a:cubicBezTo>
                    <a:pt x="200" y="274"/>
                    <a:pt x="201" y="276"/>
                    <a:pt x="200" y="277"/>
                  </a:cubicBezTo>
                  <a:cubicBezTo>
                    <a:pt x="200" y="279"/>
                    <a:pt x="199" y="281"/>
                    <a:pt x="198" y="282"/>
                  </a:cubicBezTo>
                  <a:cubicBezTo>
                    <a:pt x="197" y="286"/>
                    <a:pt x="196" y="289"/>
                    <a:pt x="201" y="291"/>
                  </a:cubicBezTo>
                  <a:cubicBezTo>
                    <a:pt x="199" y="296"/>
                    <a:pt x="201" y="299"/>
                    <a:pt x="205" y="302"/>
                  </a:cubicBezTo>
                  <a:cubicBezTo>
                    <a:pt x="208" y="304"/>
                    <a:pt x="209" y="307"/>
                    <a:pt x="206" y="310"/>
                  </a:cubicBezTo>
                  <a:cubicBezTo>
                    <a:pt x="204" y="312"/>
                    <a:pt x="203" y="314"/>
                    <a:pt x="202" y="315"/>
                  </a:cubicBezTo>
                  <a:cubicBezTo>
                    <a:pt x="199" y="318"/>
                    <a:pt x="197" y="319"/>
                    <a:pt x="201" y="323"/>
                  </a:cubicBezTo>
                  <a:cubicBezTo>
                    <a:pt x="202" y="325"/>
                    <a:pt x="201" y="330"/>
                    <a:pt x="200" y="332"/>
                  </a:cubicBezTo>
                  <a:cubicBezTo>
                    <a:pt x="199" y="335"/>
                    <a:pt x="196" y="337"/>
                    <a:pt x="199" y="340"/>
                  </a:cubicBezTo>
                  <a:cubicBezTo>
                    <a:pt x="199" y="340"/>
                    <a:pt x="199" y="341"/>
                    <a:pt x="199" y="341"/>
                  </a:cubicBezTo>
                  <a:cubicBezTo>
                    <a:pt x="200" y="346"/>
                    <a:pt x="200" y="350"/>
                    <a:pt x="201" y="355"/>
                  </a:cubicBezTo>
                  <a:cubicBezTo>
                    <a:pt x="201" y="358"/>
                    <a:pt x="201" y="361"/>
                    <a:pt x="201" y="365"/>
                  </a:cubicBezTo>
                  <a:cubicBezTo>
                    <a:pt x="194" y="359"/>
                    <a:pt x="188" y="354"/>
                    <a:pt x="182" y="349"/>
                  </a:cubicBezTo>
                  <a:cubicBezTo>
                    <a:pt x="178" y="350"/>
                    <a:pt x="173" y="351"/>
                    <a:pt x="167" y="352"/>
                  </a:cubicBezTo>
                  <a:cubicBezTo>
                    <a:pt x="167" y="351"/>
                    <a:pt x="167" y="349"/>
                    <a:pt x="166" y="348"/>
                  </a:cubicBezTo>
                  <a:cubicBezTo>
                    <a:pt x="165" y="348"/>
                    <a:pt x="164" y="348"/>
                    <a:pt x="163" y="347"/>
                  </a:cubicBezTo>
                  <a:cubicBezTo>
                    <a:pt x="157" y="346"/>
                    <a:pt x="155" y="343"/>
                    <a:pt x="158" y="338"/>
                  </a:cubicBezTo>
                  <a:cubicBezTo>
                    <a:pt x="159" y="335"/>
                    <a:pt x="160" y="332"/>
                    <a:pt x="161" y="329"/>
                  </a:cubicBezTo>
                  <a:cubicBezTo>
                    <a:pt x="162" y="326"/>
                    <a:pt x="161" y="323"/>
                    <a:pt x="161" y="320"/>
                  </a:cubicBezTo>
                  <a:cubicBezTo>
                    <a:pt x="158" y="319"/>
                    <a:pt x="155" y="325"/>
                    <a:pt x="153" y="319"/>
                  </a:cubicBezTo>
                  <a:cubicBezTo>
                    <a:pt x="152" y="317"/>
                    <a:pt x="152" y="314"/>
                    <a:pt x="151" y="312"/>
                  </a:cubicBezTo>
                  <a:cubicBezTo>
                    <a:pt x="151" y="311"/>
                    <a:pt x="150" y="311"/>
                    <a:pt x="150" y="311"/>
                  </a:cubicBezTo>
                  <a:cubicBezTo>
                    <a:pt x="148" y="314"/>
                    <a:pt x="146" y="316"/>
                    <a:pt x="145" y="319"/>
                  </a:cubicBezTo>
                  <a:cubicBezTo>
                    <a:pt x="142" y="324"/>
                    <a:pt x="139" y="325"/>
                    <a:pt x="134" y="322"/>
                  </a:cubicBezTo>
                  <a:cubicBezTo>
                    <a:pt x="129" y="325"/>
                    <a:pt x="127" y="329"/>
                    <a:pt x="129" y="333"/>
                  </a:cubicBezTo>
                  <a:cubicBezTo>
                    <a:pt x="130" y="334"/>
                    <a:pt x="130" y="335"/>
                    <a:pt x="131" y="335"/>
                  </a:cubicBezTo>
                  <a:cubicBezTo>
                    <a:pt x="136" y="335"/>
                    <a:pt x="135" y="339"/>
                    <a:pt x="136" y="342"/>
                  </a:cubicBezTo>
                  <a:cubicBezTo>
                    <a:pt x="136" y="344"/>
                    <a:pt x="136" y="346"/>
                    <a:pt x="139" y="346"/>
                  </a:cubicBezTo>
                  <a:cubicBezTo>
                    <a:pt x="142" y="345"/>
                    <a:pt x="145" y="355"/>
                    <a:pt x="143" y="358"/>
                  </a:cubicBezTo>
                  <a:cubicBezTo>
                    <a:pt x="142" y="359"/>
                    <a:pt x="141" y="360"/>
                    <a:pt x="140" y="361"/>
                  </a:cubicBezTo>
                  <a:cubicBezTo>
                    <a:pt x="134" y="366"/>
                    <a:pt x="134" y="367"/>
                    <a:pt x="140" y="373"/>
                  </a:cubicBezTo>
                  <a:cubicBezTo>
                    <a:pt x="136" y="377"/>
                    <a:pt x="133" y="381"/>
                    <a:pt x="129" y="384"/>
                  </a:cubicBezTo>
                  <a:cubicBezTo>
                    <a:pt x="124" y="387"/>
                    <a:pt x="120" y="386"/>
                    <a:pt x="116" y="382"/>
                  </a:cubicBezTo>
                  <a:cubicBezTo>
                    <a:pt x="114" y="380"/>
                    <a:pt x="112" y="380"/>
                    <a:pt x="110" y="383"/>
                  </a:cubicBezTo>
                  <a:cubicBezTo>
                    <a:pt x="109" y="386"/>
                    <a:pt x="108" y="389"/>
                    <a:pt x="106" y="392"/>
                  </a:cubicBezTo>
                  <a:cubicBezTo>
                    <a:pt x="100" y="392"/>
                    <a:pt x="97" y="394"/>
                    <a:pt x="96" y="400"/>
                  </a:cubicBezTo>
                  <a:cubicBezTo>
                    <a:pt x="96" y="402"/>
                    <a:pt x="97" y="404"/>
                    <a:pt x="98" y="407"/>
                  </a:cubicBezTo>
                  <a:cubicBezTo>
                    <a:pt x="99" y="410"/>
                    <a:pt x="101" y="408"/>
                    <a:pt x="104" y="407"/>
                  </a:cubicBezTo>
                  <a:cubicBezTo>
                    <a:pt x="105" y="407"/>
                    <a:pt x="106" y="407"/>
                    <a:pt x="107" y="407"/>
                  </a:cubicBezTo>
                  <a:cubicBezTo>
                    <a:pt x="99" y="417"/>
                    <a:pt x="99" y="418"/>
                    <a:pt x="104" y="425"/>
                  </a:cubicBezTo>
                  <a:cubicBezTo>
                    <a:pt x="101" y="427"/>
                    <a:pt x="98" y="428"/>
                    <a:pt x="96" y="429"/>
                  </a:cubicBezTo>
                  <a:cubicBezTo>
                    <a:pt x="91" y="432"/>
                    <a:pt x="87" y="434"/>
                    <a:pt x="83" y="437"/>
                  </a:cubicBezTo>
                  <a:cubicBezTo>
                    <a:pt x="76" y="442"/>
                    <a:pt x="76" y="442"/>
                    <a:pt x="70" y="436"/>
                  </a:cubicBezTo>
                  <a:cubicBezTo>
                    <a:pt x="66" y="432"/>
                    <a:pt x="64" y="425"/>
                    <a:pt x="67" y="420"/>
                  </a:cubicBezTo>
                  <a:cubicBezTo>
                    <a:pt x="70" y="422"/>
                    <a:pt x="73" y="423"/>
                    <a:pt x="74" y="418"/>
                  </a:cubicBezTo>
                  <a:cubicBezTo>
                    <a:pt x="77" y="412"/>
                    <a:pt x="76" y="411"/>
                    <a:pt x="70" y="409"/>
                  </a:cubicBezTo>
                  <a:cubicBezTo>
                    <a:pt x="67" y="408"/>
                    <a:pt x="64" y="407"/>
                    <a:pt x="64" y="403"/>
                  </a:cubicBezTo>
                  <a:cubicBezTo>
                    <a:pt x="64" y="399"/>
                    <a:pt x="60" y="400"/>
                    <a:pt x="58" y="401"/>
                  </a:cubicBezTo>
                  <a:cubicBezTo>
                    <a:pt x="55" y="402"/>
                    <a:pt x="52" y="403"/>
                    <a:pt x="48" y="405"/>
                  </a:cubicBezTo>
                  <a:cubicBezTo>
                    <a:pt x="46" y="401"/>
                    <a:pt x="40" y="400"/>
                    <a:pt x="40" y="393"/>
                  </a:cubicBezTo>
                  <a:cubicBezTo>
                    <a:pt x="33" y="389"/>
                    <a:pt x="39" y="386"/>
                    <a:pt x="41" y="383"/>
                  </a:cubicBezTo>
                  <a:cubicBezTo>
                    <a:pt x="42" y="380"/>
                    <a:pt x="43" y="378"/>
                    <a:pt x="45" y="375"/>
                  </a:cubicBezTo>
                  <a:cubicBezTo>
                    <a:pt x="46" y="374"/>
                    <a:pt x="48" y="372"/>
                    <a:pt x="50" y="371"/>
                  </a:cubicBezTo>
                  <a:cubicBezTo>
                    <a:pt x="53" y="369"/>
                    <a:pt x="56" y="368"/>
                    <a:pt x="59" y="365"/>
                  </a:cubicBezTo>
                  <a:cubicBezTo>
                    <a:pt x="62" y="363"/>
                    <a:pt x="63" y="360"/>
                    <a:pt x="61" y="356"/>
                  </a:cubicBezTo>
                  <a:cubicBezTo>
                    <a:pt x="58" y="353"/>
                    <a:pt x="55" y="353"/>
                    <a:pt x="51" y="357"/>
                  </a:cubicBezTo>
                  <a:cubicBezTo>
                    <a:pt x="47" y="361"/>
                    <a:pt x="42" y="360"/>
                    <a:pt x="38" y="356"/>
                  </a:cubicBezTo>
                  <a:cubicBezTo>
                    <a:pt x="37" y="355"/>
                    <a:pt x="35" y="354"/>
                    <a:pt x="34" y="354"/>
                  </a:cubicBezTo>
                  <a:cubicBezTo>
                    <a:pt x="30" y="353"/>
                    <a:pt x="28" y="350"/>
                    <a:pt x="27" y="347"/>
                  </a:cubicBezTo>
                  <a:cubicBezTo>
                    <a:pt x="26" y="346"/>
                    <a:pt x="26" y="345"/>
                    <a:pt x="25" y="345"/>
                  </a:cubicBezTo>
                  <a:cubicBezTo>
                    <a:pt x="18" y="345"/>
                    <a:pt x="20" y="338"/>
                    <a:pt x="17" y="333"/>
                  </a:cubicBezTo>
                  <a:cubicBezTo>
                    <a:pt x="23" y="336"/>
                    <a:pt x="25" y="333"/>
                    <a:pt x="26" y="329"/>
                  </a:cubicBezTo>
                  <a:cubicBezTo>
                    <a:pt x="27" y="328"/>
                    <a:pt x="27" y="326"/>
                    <a:pt x="28" y="326"/>
                  </a:cubicBezTo>
                  <a:cubicBezTo>
                    <a:pt x="31" y="321"/>
                    <a:pt x="30" y="318"/>
                    <a:pt x="27" y="315"/>
                  </a:cubicBezTo>
                  <a:cubicBezTo>
                    <a:pt x="26" y="314"/>
                    <a:pt x="26" y="310"/>
                    <a:pt x="27" y="308"/>
                  </a:cubicBezTo>
                  <a:cubicBezTo>
                    <a:pt x="28" y="307"/>
                    <a:pt x="30" y="306"/>
                    <a:pt x="31" y="305"/>
                  </a:cubicBezTo>
                  <a:cubicBezTo>
                    <a:pt x="32" y="303"/>
                    <a:pt x="32" y="300"/>
                    <a:pt x="31" y="298"/>
                  </a:cubicBezTo>
                  <a:cubicBezTo>
                    <a:pt x="31" y="297"/>
                    <a:pt x="28" y="296"/>
                    <a:pt x="27" y="296"/>
                  </a:cubicBezTo>
                  <a:cubicBezTo>
                    <a:pt x="24" y="295"/>
                    <a:pt x="22" y="295"/>
                    <a:pt x="22" y="291"/>
                  </a:cubicBezTo>
                  <a:cubicBezTo>
                    <a:pt x="28" y="290"/>
                    <a:pt x="30" y="286"/>
                    <a:pt x="31" y="281"/>
                  </a:cubicBezTo>
                  <a:cubicBezTo>
                    <a:pt x="31" y="277"/>
                    <a:pt x="32" y="273"/>
                    <a:pt x="33" y="270"/>
                  </a:cubicBezTo>
                  <a:cubicBezTo>
                    <a:pt x="29" y="267"/>
                    <a:pt x="28" y="265"/>
                    <a:pt x="31" y="259"/>
                  </a:cubicBezTo>
                  <a:cubicBezTo>
                    <a:pt x="33" y="260"/>
                    <a:pt x="35" y="261"/>
                    <a:pt x="36" y="262"/>
                  </a:cubicBezTo>
                  <a:cubicBezTo>
                    <a:pt x="41" y="252"/>
                    <a:pt x="46" y="242"/>
                    <a:pt x="51" y="232"/>
                  </a:cubicBezTo>
                  <a:cubicBezTo>
                    <a:pt x="50" y="232"/>
                    <a:pt x="50" y="232"/>
                    <a:pt x="50" y="231"/>
                  </a:cubicBezTo>
                  <a:cubicBezTo>
                    <a:pt x="51" y="231"/>
                    <a:pt x="53" y="231"/>
                    <a:pt x="55" y="231"/>
                  </a:cubicBezTo>
                  <a:cubicBezTo>
                    <a:pt x="55" y="227"/>
                    <a:pt x="58" y="223"/>
                    <a:pt x="52" y="221"/>
                  </a:cubicBezTo>
                  <a:cubicBezTo>
                    <a:pt x="51" y="221"/>
                    <a:pt x="51" y="218"/>
                    <a:pt x="50" y="217"/>
                  </a:cubicBezTo>
                  <a:cubicBezTo>
                    <a:pt x="50" y="215"/>
                    <a:pt x="48" y="214"/>
                    <a:pt x="47" y="213"/>
                  </a:cubicBezTo>
                  <a:cubicBezTo>
                    <a:pt x="46" y="214"/>
                    <a:pt x="44" y="215"/>
                    <a:pt x="44" y="216"/>
                  </a:cubicBezTo>
                  <a:cubicBezTo>
                    <a:pt x="42" y="219"/>
                    <a:pt x="41" y="222"/>
                    <a:pt x="36" y="222"/>
                  </a:cubicBezTo>
                  <a:cubicBezTo>
                    <a:pt x="33" y="218"/>
                    <a:pt x="30" y="212"/>
                    <a:pt x="26" y="208"/>
                  </a:cubicBezTo>
                  <a:cubicBezTo>
                    <a:pt x="24" y="206"/>
                    <a:pt x="21" y="204"/>
                    <a:pt x="18" y="204"/>
                  </a:cubicBezTo>
                  <a:cubicBezTo>
                    <a:pt x="17" y="203"/>
                    <a:pt x="15" y="207"/>
                    <a:pt x="14" y="209"/>
                  </a:cubicBezTo>
                  <a:cubicBezTo>
                    <a:pt x="13" y="211"/>
                    <a:pt x="13" y="213"/>
                    <a:pt x="12" y="214"/>
                  </a:cubicBezTo>
                  <a:cubicBezTo>
                    <a:pt x="11" y="214"/>
                    <a:pt x="9" y="215"/>
                    <a:pt x="8" y="215"/>
                  </a:cubicBezTo>
                  <a:cubicBezTo>
                    <a:pt x="7" y="214"/>
                    <a:pt x="6" y="213"/>
                    <a:pt x="5" y="212"/>
                  </a:cubicBezTo>
                  <a:cubicBezTo>
                    <a:pt x="5" y="210"/>
                    <a:pt x="5" y="208"/>
                    <a:pt x="5" y="206"/>
                  </a:cubicBezTo>
                  <a:cubicBezTo>
                    <a:pt x="3" y="206"/>
                    <a:pt x="1" y="206"/>
                    <a:pt x="0" y="206"/>
                  </a:cubicBezTo>
                  <a:cubicBezTo>
                    <a:pt x="0" y="204"/>
                    <a:pt x="0" y="202"/>
                    <a:pt x="1" y="201"/>
                  </a:cubicBezTo>
                  <a:cubicBezTo>
                    <a:pt x="2" y="197"/>
                    <a:pt x="5" y="195"/>
                    <a:pt x="1" y="191"/>
                  </a:cubicBezTo>
                  <a:close/>
                  <a:moveTo>
                    <a:pt x="74" y="364"/>
                  </a:moveTo>
                  <a:cubicBezTo>
                    <a:pt x="74" y="362"/>
                    <a:pt x="74" y="360"/>
                    <a:pt x="73" y="359"/>
                  </a:cubicBezTo>
                  <a:cubicBezTo>
                    <a:pt x="72" y="358"/>
                    <a:pt x="71" y="357"/>
                    <a:pt x="70" y="356"/>
                  </a:cubicBezTo>
                  <a:cubicBezTo>
                    <a:pt x="69" y="357"/>
                    <a:pt x="67" y="358"/>
                    <a:pt x="67" y="359"/>
                  </a:cubicBezTo>
                  <a:cubicBezTo>
                    <a:pt x="66" y="362"/>
                    <a:pt x="64" y="366"/>
                    <a:pt x="64" y="370"/>
                  </a:cubicBezTo>
                  <a:cubicBezTo>
                    <a:pt x="64" y="373"/>
                    <a:pt x="66" y="375"/>
                    <a:pt x="66" y="377"/>
                  </a:cubicBezTo>
                  <a:cubicBezTo>
                    <a:pt x="70" y="375"/>
                    <a:pt x="73" y="373"/>
                    <a:pt x="77" y="372"/>
                  </a:cubicBezTo>
                  <a:cubicBezTo>
                    <a:pt x="81" y="370"/>
                    <a:pt x="82" y="366"/>
                    <a:pt x="81" y="362"/>
                  </a:cubicBezTo>
                  <a:cubicBezTo>
                    <a:pt x="79" y="362"/>
                    <a:pt x="77" y="363"/>
                    <a:pt x="74" y="364"/>
                  </a:cubicBezTo>
                  <a:close/>
                  <a:moveTo>
                    <a:pt x="228" y="101"/>
                  </a:moveTo>
                  <a:cubicBezTo>
                    <a:pt x="227" y="103"/>
                    <a:pt x="225" y="105"/>
                    <a:pt x="225" y="107"/>
                  </a:cubicBezTo>
                  <a:cubicBezTo>
                    <a:pt x="224" y="112"/>
                    <a:pt x="229" y="110"/>
                    <a:pt x="232" y="112"/>
                  </a:cubicBezTo>
                  <a:cubicBezTo>
                    <a:pt x="233" y="112"/>
                    <a:pt x="235" y="109"/>
                    <a:pt x="235" y="107"/>
                  </a:cubicBezTo>
                  <a:cubicBezTo>
                    <a:pt x="236" y="104"/>
                    <a:pt x="234" y="101"/>
                    <a:pt x="228" y="101"/>
                  </a:cubicBezTo>
                  <a:close/>
                  <a:moveTo>
                    <a:pt x="130" y="373"/>
                  </a:moveTo>
                  <a:cubicBezTo>
                    <a:pt x="132" y="370"/>
                    <a:pt x="134" y="368"/>
                    <a:pt x="134" y="367"/>
                  </a:cubicBezTo>
                  <a:cubicBezTo>
                    <a:pt x="133" y="365"/>
                    <a:pt x="131" y="363"/>
                    <a:pt x="130" y="362"/>
                  </a:cubicBezTo>
                  <a:cubicBezTo>
                    <a:pt x="128" y="364"/>
                    <a:pt x="126" y="365"/>
                    <a:pt x="126" y="368"/>
                  </a:cubicBezTo>
                  <a:cubicBezTo>
                    <a:pt x="125" y="369"/>
                    <a:pt x="128" y="370"/>
                    <a:pt x="130" y="373"/>
                  </a:cubicBezTo>
                  <a:close/>
                  <a:moveTo>
                    <a:pt x="236" y="98"/>
                  </a:moveTo>
                  <a:cubicBezTo>
                    <a:pt x="237" y="98"/>
                    <a:pt x="237" y="98"/>
                    <a:pt x="238" y="99"/>
                  </a:cubicBezTo>
                  <a:cubicBezTo>
                    <a:pt x="239" y="96"/>
                    <a:pt x="239" y="94"/>
                    <a:pt x="239" y="91"/>
                  </a:cubicBezTo>
                  <a:cubicBezTo>
                    <a:pt x="238" y="91"/>
                    <a:pt x="238" y="91"/>
                    <a:pt x="237" y="91"/>
                  </a:cubicBezTo>
                  <a:cubicBezTo>
                    <a:pt x="236" y="93"/>
                    <a:pt x="236" y="96"/>
                    <a:pt x="236"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3" name="Freeform 786"/>
            <p:cNvSpPr/>
            <p:nvPr/>
          </p:nvSpPr>
          <p:spPr bwMode="auto">
            <a:xfrm>
              <a:off x="2767011" y="3138528"/>
              <a:ext cx="630235" cy="841386"/>
            </a:xfrm>
            <a:custGeom>
              <a:avLst/>
              <a:gdLst>
                <a:gd name="T0" fmla="*/ 44 w 168"/>
                <a:gd name="T1" fmla="*/ 135 h 224"/>
                <a:gd name="T2" fmla="*/ 47 w 168"/>
                <a:gd name="T3" fmla="*/ 148 h 224"/>
                <a:gd name="T4" fmla="*/ 62 w 168"/>
                <a:gd name="T5" fmla="*/ 144 h 224"/>
                <a:gd name="T6" fmla="*/ 61 w 168"/>
                <a:gd name="T7" fmla="*/ 135 h 224"/>
                <a:gd name="T8" fmla="*/ 65 w 168"/>
                <a:gd name="T9" fmla="*/ 110 h 224"/>
                <a:gd name="T10" fmla="*/ 67 w 168"/>
                <a:gd name="T11" fmla="*/ 91 h 224"/>
                <a:gd name="T12" fmla="*/ 77 w 168"/>
                <a:gd name="T13" fmla="*/ 87 h 224"/>
                <a:gd name="T14" fmla="*/ 86 w 168"/>
                <a:gd name="T15" fmla="*/ 79 h 224"/>
                <a:gd name="T16" fmla="*/ 91 w 168"/>
                <a:gd name="T17" fmla="*/ 56 h 224"/>
                <a:gd name="T18" fmla="*/ 102 w 168"/>
                <a:gd name="T19" fmla="*/ 44 h 224"/>
                <a:gd name="T20" fmla="*/ 110 w 168"/>
                <a:gd name="T21" fmla="*/ 34 h 224"/>
                <a:gd name="T22" fmla="*/ 116 w 168"/>
                <a:gd name="T23" fmla="*/ 25 h 224"/>
                <a:gd name="T24" fmla="*/ 132 w 168"/>
                <a:gd name="T25" fmla="*/ 29 h 224"/>
                <a:gd name="T26" fmla="*/ 129 w 168"/>
                <a:gd name="T27" fmla="*/ 24 h 224"/>
                <a:gd name="T28" fmla="*/ 132 w 168"/>
                <a:gd name="T29" fmla="*/ 8 h 224"/>
                <a:gd name="T30" fmla="*/ 150 w 168"/>
                <a:gd name="T31" fmla="*/ 5 h 224"/>
                <a:gd name="T32" fmla="*/ 158 w 168"/>
                <a:gd name="T33" fmla="*/ 9 h 224"/>
                <a:gd name="T34" fmla="*/ 162 w 168"/>
                <a:gd name="T35" fmla="*/ 22 h 224"/>
                <a:gd name="T36" fmla="*/ 152 w 168"/>
                <a:gd name="T37" fmla="*/ 32 h 224"/>
                <a:gd name="T38" fmla="*/ 134 w 168"/>
                <a:gd name="T39" fmla="*/ 62 h 224"/>
                <a:gd name="T40" fmla="*/ 128 w 168"/>
                <a:gd name="T41" fmla="*/ 72 h 224"/>
                <a:gd name="T42" fmla="*/ 108 w 168"/>
                <a:gd name="T43" fmla="*/ 73 h 224"/>
                <a:gd name="T44" fmla="*/ 101 w 168"/>
                <a:gd name="T45" fmla="*/ 75 h 224"/>
                <a:gd name="T46" fmla="*/ 93 w 168"/>
                <a:gd name="T47" fmla="*/ 89 h 224"/>
                <a:gd name="T48" fmla="*/ 86 w 168"/>
                <a:gd name="T49" fmla="*/ 113 h 224"/>
                <a:gd name="T50" fmla="*/ 81 w 168"/>
                <a:gd name="T51" fmla="*/ 129 h 224"/>
                <a:gd name="T52" fmla="*/ 79 w 168"/>
                <a:gd name="T53" fmla="*/ 146 h 224"/>
                <a:gd name="T54" fmla="*/ 86 w 168"/>
                <a:gd name="T55" fmla="*/ 165 h 224"/>
                <a:gd name="T56" fmla="*/ 70 w 168"/>
                <a:gd name="T57" fmla="*/ 180 h 224"/>
                <a:gd name="T58" fmla="*/ 76 w 168"/>
                <a:gd name="T59" fmla="*/ 189 h 224"/>
                <a:gd name="T60" fmla="*/ 67 w 168"/>
                <a:gd name="T61" fmla="*/ 208 h 224"/>
                <a:gd name="T62" fmla="*/ 36 w 168"/>
                <a:gd name="T63" fmla="*/ 224 h 224"/>
                <a:gd name="T64" fmla="*/ 36 w 168"/>
                <a:gd name="T65" fmla="*/ 213 h 224"/>
                <a:gd name="T66" fmla="*/ 26 w 168"/>
                <a:gd name="T67" fmla="*/ 208 h 224"/>
                <a:gd name="T68" fmla="*/ 18 w 168"/>
                <a:gd name="T69" fmla="*/ 201 h 224"/>
                <a:gd name="T70" fmla="*/ 6 w 168"/>
                <a:gd name="T71" fmla="*/ 182 h 224"/>
                <a:gd name="T72" fmla="*/ 7 w 168"/>
                <a:gd name="T73" fmla="*/ 156 h 224"/>
                <a:gd name="T74" fmla="*/ 20 w 168"/>
                <a:gd name="T75" fmla="*/ 142 h 224"/>
                <a:gd name="T76" fmla="*/ 16 w 168"/>
                <a:gd name="T77" fmla="*/ 130 h 224"/>
                <a:gd name="T78" fmla="*/ 20 w 168"/>
                <a:gd name="T79" fmla="*/ 123 h 224"/>
                <a:gd name="T80" fmla="*/ 46 w 168"/>
                <a:gd name="T81" fmla="*/ 127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8" h="224">
                  <a:moveTo>
                    <a:pt x="46" y="127"/>
                  </a:moveTo>
                  <a:cubicBezTo>
                    <a:pt x="45" y="131"/>
                    <a:pt x="45" y="133"/>
                    <a:pt x="44" y="135"/>
                  </a:cubicBezTo>
                  <a:cubicBezTo>
                    <a:pt x="43" y="138"/>
                    <a:pt x="43" y="139"/>
                    <a:pt x="45" y="142"/>
                  </a:cubicBezTo>
                  <a:cubicBezTo>
                    <a:pt x="47" y="143"/>
                    <a:pt x="47" y="146"/>
                    <a:pt x="47" y="148"/>
                  </a:cubicBezTo>
                  <a:cubicBezTo>
                    <a:pt x="51" y="148"/>
                    <a:pt x="54" y="147"/>
                    <a:pt x="58" y="146"/>
                  </a:cubicBezTo>
                  <a:cubicBezTo>
                    <a:pt x="60" y="146"/>
                    <a:pt x="61" y="145"/>
                    <a:pt x="62" y="144"/>
                  </a:cubicBezTo>
                  <a:cubicBezTo>
                    <a:pt x="64" y="142"/>
                    <a:pt x="65" y="140"/>
                    <a:pt x="65" y="138"/>
                  </a:cubicBezTo>
                  <a:cubicBezTo>
                    <a:pt x="65" y="137"/>
                    <a:pt x="63" y="136"/>
                    <a:pt x="61" y="135"/>
                  </a:cubicBezTo>
                  <a:cubicBezTo>
                    <a:pt x="60" y="134"/>
                    <a:pt x="59" y="134"/>
                    <a:pt x="57" y="133"/>
                  </a:cubicBezTo>
                  <a:cubicBezTo>
                    <a:pt x="63" y="126"/>
                    <a:pt x="64" y="118"/>
                    <a:pt x="65" y="110"/>
                  </a:cubicBezTo>
                  <a:cubicBezTo>
                    <a:pt x="65" y="106"/>
                    <a:pt x="66" y="103"/>
                    <a:pt x="67" y="100"/>
                  </a:cubicBezTo>
                  <a:cubicBezTo>
                    <a:pt x="68" y="97"/>
                    <a:pt x="69" y="94"/>
                    <a:pt x="67" y="91"/>
                  </a:cubicBezTo>
                  <a:cubicBezTo>
                    <a:pt x="64" y="89"/>
                    <a:pt x="66" y="86"/>
                    <a:pt x="69" y="86"/>
                  </a:cubicBezTo>
                  <a:cubicBezTo>
                    <a:pt x="71" y="86"/>
                    <a:pt x="74" y="87"/>
                    <a:pt x="77" y="87"/>
                  </a:cubicBezTo>
                  <a:cubicBezTo>
                    <a:pt x="79" y="87"/>
                    <a:pt x="82" y="87"/>
                    <a:pt x="85" y="86"/>
                  </a:cubicBezTo>
                  <a:cubicBezTo>
                    <a:pt x="88" y="84"/>
                    <a:pt x="86" y="82"/>
                    <a:pt x="86" y="79"/>
                  </a:cubicBezTo>
                  <a:cubicBezTo>
                    <a:pt x="86" y="76"/>
                    <a:pt x="86" y="71"/>
                    <a:pt x="88" y="68"/>
                  </a:cubicBezTo>
                  <a:cubicBezTo>
                    <a:pt x="90" y="64"/>
                    <a:pt x="92" y="61"/>
                    <a:pt x="91" y="56"/>
                  </a:cubicBezTo>
                  <a:cubicBezTo>
                    <a:pt x="90" y="54"/>
                    <a:pt x="92" y="52"/>
                    <a:pt x="94" y="50"/>
                  </a:cubicBezTo>
                  <a:cubicBezTo>
                    <a:pt x="96" y="48"/>
                    <a:pt x="99" y="46"/>
                    <a:pt x="102" y="44"/>
                  </a:cubicBezTo>
                  <a:cubicBezTo>
                    <a:pt x="104" y="43"/>
                    <a:pt x="105" y="41"/>
                    <a:pt x="107" y="40"/>
                  </a:cubicBezTo>
                  <a:cubicBezTo>
                    <a:pt x="108" y="38"/>
                    <a:pt x="111" y="36"/>
                    <a:pt x="110" y="34"/>
                  </a:cubicBezTo>
                  <a:cubicBezTo>
                    <a:pt x="110" y="31"/>
                    <a:pt x="108" y="29"/>
                    <a:pt x="106" y="26"/>
                  </a:cubicBezTo>
                  <a:cubicBezTo>
                    <a:pt x="107" y="24"/>
                    <a:pt x="111" y="23"/>
                    <a:pt x="116" y="25"/>
                  </a:cubicBezTo>
                  <a:cubicBezTo>
                    <a:pt x="119" y="26"/>
                    <a:pt x="122" y="27"/>
                    <a:pt x="125" y="28"/>
                  </a:cubicBezTo>
                  <a:cubicBezTo>
                    <a:pt x="127" y="28"/>
                    <a:pt x="129" y="28"/>
                    <a:pt x="132" y="29"/>
                  </a:cubicBezTo>
                  <a:cubicBezTo>
                    <a:pt x="132" y="28"/>
                    <a:pt x="133" y="26"/>
                    <a:pt x="134" y="23"/>
                  </a:cubicBezTo>
                  <a:cubicBezTo>
                    <a:pt x="131" y="24"/>
                    <a:pt x="130" y="24"/>
                    <a:pt x="129" y="24"/>
                  </a:cubicBezTo>
                  <a:cubicBezTo>
                    <a:pt x="129" y="20"/>
                    <a:pt x="127" y="17"/>
                    <a:pt x="128" y="14"/>
                  </a:cubicBezTo>
                  <a:cubicBezTo>
                    <a:pt x="128" y="12"/>
                    <a:pt x="131" y="10"/>
                    <a:pt x="132" y="8"/>
                  </a:cubicBezTo>
                  <a:cubicBezTo>
                    <a:pt x="136" y="6"/>
                    <a:pt x="139" y="3"/>
                    <a:pt x="143" y="0"/>
                  </a:cubicBezTo>
                  <a:cubicBezTo>
                    <a:pt x="145" y="1"/>
                    <a:pt x="147" y="3"/>
                    <a:pt x="150" y="5"/>
                  </a:cubicBezTo>
                  <a:cubicBezTo>
                    <a:pt x="151" y="4"/>
                    <a:pt x="152" y="3"/>
                    <a:pt x="154" y="1"/>
                  </a:cubicBezTo>
                  <a:cubicBezTo>
                    <a:pt x="155" y="4"/>
                    <a:pt x="156" y="7"/>
                    <a:pt x="158" y="9"/>
                  </a:cubicBezTo>
                  <a:cubicBezTo>
                    <a:pt x="161" y="12"/>
                    <a:pt x="161" y="14"/>
                    <a:pt x="159" y="17"/>
                  </a:cubicBezTo>
                  <a:cubicBezTo>
                    <a:pt x="158" y="20"/>
                    <a:pt x="160" y="21"/>
                    <a:pt x="162" y="22"/>
                  </a:cubicBezTo>
                  <a:cubicBezTo>
                    <a:pt x="168" y="24"/>
                    <a:pt x="168" y="25"/>
                    <a:pt x="166" y="30"/>
                  </a:cubicBezTo>
                  <a:cubicBezTo>
                    <a:pt x="160" y="27"/>
                    <a:pt x="157" y="27"/>
                    <a:pt x="152" y="32"/>
                  </a:cubicBezTo>
                  <a:cubicBezTo>
                    <a:pt x="145" y="37"/>
                    <a:pt x="141" y="45"/>
                    <a:pt x="141" y="54"/>
                  </a:cubicBezTo>
                  <a:cubicBezTo>
                    <a:pt x="140" y="57"/>
                    <a:pt x="139" y="61"/>
                    <a:pt x="134" y="62"/>
                  </a:cubicBezTo>
                  <a:cubicBezTo>
                    <a:pt x="133" y="62"/>
                    <a:pt x="132" y="63"/>
                    <a:pt x="132" y="64"/>
                  </a:cubicBezTo>
                  <a:cubicBezTo>
                    <a:pt x="131" y="66"/>
                    <a:pt x="129" y="68"/>
                    <a:pt x="128" y="72"/>
                  </a:cubicBezTo>
                  <a:cubicBezTo>
                    <a:pt x="122" y="69"/>
                    <a:pt x="116" y="66"/>
                    <a:pt x="110" y="63"/>
                  </a:cubicBezTo>
                  <a:cubicBezTo>
                    <a:pt x="105" y="65"/>
                    <a:pt x="111" y="70"/>
                    <a:pt x="108" y="73"/>
                  </a:cubicBezTo>
                  <a:cubicBezTo>
                    <a:pt x="107" y="73"/>
                    <a:pt x="106" y="73"/>
                    <a:pt x="105" y="73"/>
                  </a:cubicBezTo>
                  <a:cubicBezTo>
                    <a:pt x="104" y="73"/>
                    <a:pt x="102" y="74"/>
                    <a:pt x="101" y="75"/>
                  </a:cubicBezTo>
                  <a:cubicBezTo>
                    <a:pt x="99" y="79"/>
                    <a:pt x="97" y="83"/>
                    <a:pt x="94" y="87"/>
                  </a:cubicBezTo>
                  <a:cubicBezTo>
                    <a:pt x="94" y="88"/>
                    <a:pt x="93" y="88"/>
                    <a:pt x="93" y="89"/>
                  </a:cubicBezTo>
                  <a:cubicBezTo>
                    <a:pt x="91" y="90"/>
                    <a:pt x="87" y="92"/>
                    <a:pt x="87" y="94"/>
                  </a:cubicBezTo>
                  <a:cubicBezTo>
                    <a:pt x="87" y="100"/>
                    <a:pt x="83" y="106"/>
                    <a:pt x="86" y="113"/>
                  </a:cubicBezTo>
                  <a:cubicBezTo>
                    <a:pt x="87" y="114"/>
                    <a:pt x="84" y="117"/>
                    <a:pt x="82" y="119"/>
                  </a:cubicBezTo>
                  <a:cubicBezTo>
                    <a:pt x="77" y="122"/>
                    <a:pt x="77" y="125"/>
                    <a:pt x="81" y="129"/>
                  </a:cubicBezTo>
                  <a:cubicBezTo>
                    <a:pt x="73" y="130"/>
                    <a:pt x="72" y="138"/>
                    <a:pt x="68" y="142"/>
                  </a:cubicBezTo>
                  <a:cubicBezTo>
                    <a:pt x="70" y="146"/>
                    <a:pt x="70" y="146"/>
                    <a:pt x="79" y="146"/>
                  </a:cubicBezTo>
                  <a:cubicBezTo>
                    <a:pt x="80" y="150"/>
                    <a:pt x="81" y="153"/>
                    <a:pt x="86" y="153"/>
                  </a:cubicBezTo>
                  <a:cubicBezTo>
                    <a:pt x="88" y="153"/>
                    <a:pt x="89" y="162"/>
                    <a:pt x="86" y="165"/>
                  </a:cubicBezTo>
                  <a:cubicBezTo>
                    <a:pt x="83" y="168"/>
                    <a:pt x="80" y="170"/>
                    <a:pt x="77" y="173"/>
                  </a:cubicBezTo>
                  <a:cubicBezTo>
                    <a:pt x="75" y="175"/>
                    <a:pt x="72" y="178"/>
                    <a:pt x="70" y="180"/>
                  </a:cubicBezTo>
                  <a:cubicBezTo>
                    <a:pt x="69" y="181"/>
                    <a:pt x="69" y="182"/>
                    <a:pt x="68" y="183"/>
                  </a:cubicBezTo>
                  <a:cubicBezTo>
                    <a:pt x="71" y="185"/>
                    <a:pt x="74" y="187"/>
                    <a:pt x="76" y="189"/>
                  </a:cubicBezTo>
                  <a:cubicBezTo>
                    <a:pt x="73" y="192"/>
                    <a:pt x="69" y="194"/>
                    <a:pt x="67" y="197"/>
                  </a:cubicBezTo>
                  <a:cubicBezTo>
                    <a:pt x="65" y="200"/>
                    <a:pt x="62" y="203"/>
                    <a:pt x="67" y="208"/>
                  </a:cubicBezTo>
                  <a:cubicBezTo>
                    <a:pt x="62" y="212"/>
                    <a:pt x="57" y="216"/>
                    <a:pt x="52" y="218"/>
                  </a:cubicBezTo>
                  <a:cubicBezTo>
                    <a:pt x="47" y="221"/>
                    <a:pt x="42" y="222"/>
                    <a:pt x="36" y="224"/>
                  </a:cubicBezTo>
                  <a:cubicBezTo>
                    <a:pt x="36" y="224"/>
                    <a:pt x="35" y="223"/>
                    <a:pt x="35" y="223"/>
                  </a:cubicBezTo>
                  <a:cubicBezTo>
                    <a:pt x="35" y="219"/>
                    <a:pt x="36" y="216"/>
                    <a:pt x="36" y="213"/>
                  </a:cubicBezTo>
                  <a:cubicBezTo>
                    <a:pt x="37" y="210"/>
                    <a:pt x="38" y="207"/>
                    <a:pt x="35" y="206"/>
                  </a:cubicBezTo>
                  <a:cubicBezTo>
                    <a:pt x="32" y="204"/>
                    <a:pt x="29" y="205"/>
                    <a:pt x="26" y="208"/>
                  </a:cubicBezTo>
                  <a:cubicBezTo>
                    <a:pt x="25" y="209"/>
                    <a:pt x="24" y="211"/>
                    <a:pt x="21" y="213"/>
                  </a:cubicBezTo>
                  <a:cubicBezTo>
                    <a:pt x="20" y="209"/>
                    <a:pt x="19" y="206"/>
                    <a:pt x="18" y="201"/>
                  </a:cubicBezTo>
                  <a:cubicBezTo>
                    <a:pt x="16" y="201"/>
                    <a:pt x="14" y="198"/>
                    <a:pt x="13" y="193"/>
                  </a:cubicBezTo>
                  <a:cubicBezTo>
                    <a:pt x="12" y="189"/>
                    <a:pt x="8" y="186"/>
                    <a:pt x="6" y="182"/>
                  </a:cubicBezTo>
                  <a:cubicBezTo>
                    <a:pt x="1" y="176"/>
                    <a:pt x="1" y="170"/>
                    <a:pt x="6" y="165"/>
                  </a:cubicBezTo>
                  <a:cubicBezTo>
                    <a:pt x="9" y="162"/>
                    <a:pt x="9" y="159"/>
                    <a:pt x="7" y="156"/>
                  </a:cubicBezTo>
                  <a:cubicBezTo>
                    <a:pt x="5" y="152"/>
                    <a:pt x="2" y="148"/>
                    <a:pt x="0" y="145"/>
                  </a:cubicBezTo>
                  <a:cubicBezTo>
                    <a:pt x="8" y="138"/>
                    <a:pt x="12" y="137"/>
                    <a:pt x="20" y="142"/>
                  </a:cubicBezTo>
                  <a:cubicBezTo>
                    <a:pt x="24" y="139"/>
                    <a:pt x="25" y="137"/>
                    <a:pt x="21" y="134"/>
                  </a:cubicBezTo>
                  <a:cubicBezTo>
                    <a:pt x="19" y="132"/>
                    <a:pt x="18" y="131"/>
                    <a:pt x="16" y="130"/>
                  </a:cubicBezTo>
                  <a:cubicBezTo>
                    <a:pt x="13" y="128"/>
                    <a:pt x="14" y="126"/>
                    <a:pt x="15" y="124"/>
                  </a:cubicBezTo>
                  <a:cubicBezTo>
                    <a:pt x="16" y="121"/>
                    <a:pt x="18" y="122"/>
                    <a:pt x="20" y="123"/>
                  </a:cubicBezTo>
                  <a:cubicBezTo>
                    <a:pt x="23" y="124"/>
                    <a:pt x="25" y="125"/>
                    <a:pt x="29" y="126"/>
                  </a:cubicBezTo>
                  <a:cubicBezTo>
                    <a:pt x="32" y="132"/>
                    <a:pt x="38" y="133"/>
                    <a:pt x="46"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4" name="Freeform 787"/>
            <p:cNvSpPr/>
            <p:nvPr/>
          </p:nvSpPr>
          <p:spPr bwMode="auto">
            <a:xfrm>
              <a:off x="4051296" y="3690986"/>
              <a:ext cx="476248" cy="569918"/>
            </a:xfrm>
            <a:custGeom>
              <a:avLst/>
              <a:gdLst>
                <a:gd name="T0" fmla="*/ 36 w 127"/>
                <a:gd name="T1" fmla="*/ 16 h 152"/>
                <a:gd name="T2" fmla="*/ 57 w 127"/>
                <a:gd name="T3" fmla="*/ 12 h 152"/>
                <a:gd name="T4" fmla="*/ 68 w 127"/>
                <a:gd name="T5" fmla="*/ 0 h 152"/>
                <a:gd name="T6" fmla="*/ 78 w 127"/>
                <a:gd name="T7" fmla="*/ 1 h 152"/>
                <a:gd name="T8" fmla="*/ 87 w 127"/>
                <a:gd name="T9" fmla="*/ 21 h 152"/>
                <a:gd name="T10" fmla="*/ 71 w 127"/>
                <a:gd name="T11" fmla="*/ 29 h 152"/>
                <a:gd name="T12" fmla="*/ 64 w 127"/>
                <a:gd name="T13" fmla="*/ 29 h 152"/>
                <a:gd name="T14" fmla="*/ 59 w 127"/>
                <a:gd name="T15" fmla="*/ 51 h 152"/>
                <a:gd name="T16" fmla="*/ 53 w 127"/>
                <a:gd name="T17" fmla="*/ 65 h 152"/>
                <a:gd name="T18" fmla="*/ 71 w 127"/>
                <a:gd name="T19" fmla="*/ 61 h 152"/>
                <a:gd name="T20" fmla="*/ 88 w 127"/>
                <a:gd name="T21" fmla="*/ 58 h 152"/>
                <a:gd name="T22" fmla="*/ 95 w 127"/>
                <a:gd name="T23" fmla="*/ 45 h 152"/>
                <a:gd name="T24" fmla="*/ 118 w 127"/>
                <a:gd name="T25" fmla="*/ 67 h 152"/>
                <a:gd name="T26" fmla="*/ 109 w 127"/>
                <a:gd name="T27" fmla="*/ 70 h 152"/>
                <a:gd name="T28" fmla="*/ 110 w 127"/>
                <a:gd name="T29" fmla="*/ 82 h 152"/>
                <a:gd name="T30" fmla="*/ 83 w 127"/>
                <a:gd name="T31" fmla="*/ 86 h 152"/>
                <a:gd name="T32" fmla="*/ 71 w 127"/>
                <a:gd name="T33" fmla="*/ 88 h 152"/>
                <a:gd name="T34" fmla="*/ 52 w 127"/>
                <a:gd name="T35" fmla="*/ 94 h 152"/>
                <a:gd name="T36" fmla="*/ 61 w 127"/>
                <a:gd name="T37" fmla="*/ 104 h 152"/>
                <a:gd name="T38" fmla="*/ 72 w 127"/>
                <a:gd name="T39" fmla="*/ 112 h 152"/>
                <a:gd name="T40" fmla="*/ 91 w 127"/>
                <a:gd name="T41" fmla="*/ 108 h 152"/>
                <a:gd name="T42" fmla="*/ 107 w 127"/>
                <a:gd name="T43" fmla="*/ 113 h 152"/>
                <a:gd name="T44" fmla="*/ 122 w 127"/>
                <a:gd name="T45" fmla="*/ 105 h 152"/>
                <a:gd name="T46" fmla="*/ 123 w 127"/>
                <a:gd name="T47" fmla="*/ 120 h 152"/>
                <a:gd name="T48" fmla="*/ 105 w 127"/>
                <a:gd name="T49" fmla="*/ 144 h 152"/>
                <a:gd name="T50" fmla="*/ 85 w 127"/>
                <a:gd name="T51" fmla="*/ 146 h 152"/>
                <a:gd name="T52" fmla="*/ 65 w 127"/>
                <a:gd name="T53" fmla="*/ 148 h 152"/>
                <a:gd name="T54" fmla="*/ 53 w 127"/>
                <a:gd name="T55" fmla="*/ 130 h 152"/>
                <a:gd name="T56" fmla="*/ 34 w 127"/>
                <a:gd name="T57" fmla="*/ 148 h 152"/>
                <a:gd name="T58" fmla="*/ 24 w 127"/>
                <a:gd name="T59" fmla="*/ 143 h 152"/>
                <a:gd name="T60" fmla="*/ 4 w 127"/>
                <a:gd name="T61" fmla="*/ 140 h 152"/>
                <a:gd name="T62" fmla="*/ 6 w 127"/>
                <a:gd name="T63" fmla="*/ 118 h 152"/>
                <a:gd name="T64" fmla="*/ 14 w 127"/>
                <a:gd name="T65" fmla="*/ 112 h 152"/>
                <a:gd name="T66" fmla="*/ 27 w 127"/>
                <a:gd name="T67" fmla="*/ 97 h 152"/>
                <a:gd name="T68" fmla="*/ 45 w 127"/>
                <a:gd name="T69" fmla="*/ 94 h 152"/>
                <a:gd name="T70" fmla="*/ 44 w 127"/>
                <a:gd name="T71" fmla="*/ 81 h 152"/>
                <a:gd name="T72" fmla="*/ 44 w 127"/>
                <a:gd name="T73" fmla="*/ 66 h 152"/>
                <a:gd name="T74" fmla="*/ 38 w 127"/>
                <a:gd name="T75" fmla="*/ 60 h 152"/>
                <a:gd name="T76" fmla="*/ 20 w 127"/>
                <a:gd name="T77" fmla="*/ 54 h 152"/>
                <a:gd name="T78" fmla="*/ 30 w 127"/>
                <a:gd name="T79" fmla="*/ 39 h 152"/>
                <a:gd name="T80" fmla="*/ 39 w 127"/>
                <a:gd name="T81" fmla="*/ 31 h 152"/>
                <a:gd name="T82" fmla="*/ 30 w 127"/>
                <a:gd name="T83" fmla="*/ 2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152">
                  <a:moveTo>
                    <a:pt x="30" y="28"/>
                  </a:moveTo>
                  <a:cubicBezTo>
                    <a:pt x="32" y="24"/>
                    <a:pt x="34" y="20"/>
                    <a:pt x="36" y="16"/>
                  </a:cubicBezTo>
                  <a:cubicBezTo>
                    <a:pt x="39" y="9"/>
                    <a:pt x="42" y="8"/>
                    <a:pt x="49" y="11"/>
                  </a:cubicBezTo>
                  <a:cubicBezTo>
                    <a:pt x="51" y="12"/>
                    <a:pt x="54" y="11"/>
                    <a:pt x="57" y="12"/>
                  </a:cubicBezTo>
                  <a:cubicBezTo>
                    <a:pt x="59" y="12"/>
                    <a:pt x="60" y="12"/>
                    <a:pt x="61" y="12"/>
                  </a:cubicBezTo>
                  <a:cubicBezTo>
                    <a:pt x="63" y="8"/>
                    <a:pt x="65" y="4"/>
                    <a:pt x="68" y="0"/>
                  </a:cubicBezTo>
                  <a:cubicBezTo>
                    <a:pt x="70" y="2"/>
                    <a:pt x="71" y="4"/>
                    <a:pt x="72" y="6"/>
                  </a:cubicBezTo>
                  <a:cubicBezTo>
                    <a:pt x="74" y="5"/>
                    <a:pt x="76" y="3"/>
                    <a:pt x="78" y="1"/>
                  </a:cubicBezTo>
                  <a:cubicBezTo>
                    <a:pt x="80" y="3"/>
                    <a:pt x="82" y="6"/>
                    <a:pt x="84" y="8"/>
                  </a:cubicBezTo>
                  <a:cubicBezTo>
                    <a:pt x="86" y="12"/>
                    <a:pt x="88" y="17"/>
                    <a:pt x="87" y="21"/>
                  </a:cubicBezTo>
                  <a:cubicBezTo>
                    <a:pt x="87" y="24"/>
                    <a:pt x="84" y="28"/>
                    <a:pt x="81" y="31"/>
                  </a:cubicBezTo>
                  <a:cubicBezTo>
                    <a:pt x="76" y="25"/>
                    <a:pt x="76" y="25"/>
                    <a:pt x="71" y="29"/>
                  </a:cubicBezTo>
                  <a:cubicBezTo>
                    <a:pt x="70" y="28"/>
                    <a:pt x="69" y="27"/>
                    <a:pt x="68" y="26"/>
                  </a:cubicBezTo>
                  <a:cubicBezTo>
                    <a:pt x="67" y="27"/>
                    <a:pt x="66" y="28"/>
                    <a:pt x="64" y="29"/>
                  </a:cubicBezTo>
                  <a:cubicBezTo>
                    <a:pt x="63" y="29"/>
                    <a:pt x="62" y="29"/>
                    <a:pt x="60" y="28"/>
                  </a:cubicBezTo>
                  <a:cubicBezTo>
                    <a:pt x="60" y="36"/>
                    <a:pt x="52" y="44"/>
                    <a:pt x="59" y="51"/>
                  </a:cubicBezTo>
                  <a:cubicBezTo>
                    <a:pt x="57" y="55"/>
                    <a:pt x="55" y="59"/>
                    <a:pt x="52" y="64"/>
                  </a:cubicBezTo>
                  <a:cubicBezTo>
                    <a:pt x="53" y="64"/>
                    <a:pt x="53" y="65"/>
                    <a:pt x="53" y="65"/>
                  </a:cubicBezTo>
                  <a:cubicBezTo>
                    <a:pt x="58" y="65"/>
                    <a:pt x="63" y="65"/>
                    <a:pt x="69" y="65"/>
                  </a:cubicBezTo>
                  <a:cubicBezTo>
                    <a:pt x="69" y="65"/>
                    <a:pt x="70" y="63"/>
                    <a:pt x="71" y="61"/>
                  </a:cubicBezTo>
                  <a:cubicBezTo>
                    <a:pt x="73" y="62"/>
                    <a:pt x="74" y="63"/>
                    <a:pt x="75" y="63"/>
                  </a:cubicBezTo>
                  <a:cubicBezTo>
                    <a:pt x="81" y="66"/>
                    <a:pt x="86" y="64"/>
                    <a:pt x="88" y="58"/>
                  </a:cubicBezTo>
                  <a:cubicBezTo>
                    <a:pt x="88" y="55"/>
                    <a:pt x="88" y="52"/>
                    <a:pt x="89" y="49"/>
                  </a:cubicBezTo>
                  <a:cubicBezTo>
                    <a:pt x="89" y="44"/>
                    <a:pt x="91" y="43"/>
                    <a:pt x="95" y="45"/>
                  </a:cubicBezTo>
                  <a:cubicBezTo>
                    <a:pt x="97" y="46"/>
                    <a:pt x="99" y="46"/>
                    <a:pt x="100" y="47"/>
                  </a:cubicBezTo>
                  <a:cubicBezTo>
                    <a:pt x="98" y="60"/>
                    <a:pt x="103" y="66"/>
                    <a:pt x="118" y="67"/>
                  </a:cubicBezTo>
                  <a:cubicBezTo>
                    <a:pt x="116" y="70"/>
                    <a:pt x="115" y="72"/>
                    <a:pt x="114" y="74"/>
                  </a:cubicBezTo>
                  <a:cubicBezTo>
                    <a:pt x="112" y="72"/>
                    <a:pt x="110" y="69"/>
                    <a:pt x="109" y="70"/>
                  </a:cubicBezTo>
                  <a:cubicBezTo>
                    <a:pt x="108" y="70"/>
                    <a:pt x="106" y="72"/>
                    <a:pt x="105" y="73"/>
                  </a:cubicBezTo>
                  <a:cubicBezTo>
                    <a:pt x="103" y="78"/>
                    <a:pt x="107" y="80"/>
                    <a:pt x="110" y="82"/>
                  </a:cubicBezTo>
                  <a:cubicBezTo>
                    <a:pt x="108" y="84"/>
                    <a:pt x="107" y="88"/>
                    <a:pt x="103" y="86"/>
                  </a:cubicBezTo>
                  <a:cubicBezTo>
                    <a:pt x="96" y="91"/>
                    <a:pt x="90" y="87"/>
                    <a:pt x="83" y="86"/>
                  </a:cubicBezTo>
                  <a:cubicBezTo>
                    <a:pt x="82" y="86"/>
                    <a:pt x="80" y="87"/>
                    <a:pt x="79" y="88"/>
                  </a:cubicBezTo>
                  <a:cubicBezTo>
                    <a:pt x="76" y="90"/>
                    <a:pt x="74" y="90"/>
                    <a:pt x="71" y="88"/>
                  </a:cubicBezTo>
                  <a:cubicBezTo>
                    <a:pt x="68" y="86"/>
                    <a:pt x="64" y="86"/>
                    <a:pt x="61" y="87"/>
                  </a:cubicBezTo>
                  <a:cubicBezTo>
                    <a:pt x="58" y="88"/>
                    <a:pt x="54" y="91"/>
                    <a:pt x="52" y="94"/>
                  </a:cubicBezTo>
                  <a:cubicBezTo>
                    <a:pt x="50" y="96"/>
                    <a:pt x="51" y="99"/>
                    <a:pt x="54" y="99"/>
                  </a:cubicBezTo>
                  <a:cubicBezTo>
                    <a:pt x="58" y="99"/>
                    <a:pt x="60" y="99"/>
                    <a:pt x="61" y="104"/>
                  </a:cubicBezTo>
                  <a:cubicBezTo>
                    <a:pt x="62" y="107"/>
                    <a:pt x="67" y="109"/>
                    <a:pt x="70" y="112"/>
                  </a:cubicBezTo>
                  <a:cubicBezTo>
                    <a:pt x="71" y="112"/>
                    <a:pt x="72" y="112"/>
                    <a:pt x="72" y="112"/>
                  </a:cubicBezTo>
                  <a:cubicBezTo>
                    <a:pt x="75" y="107"/>
                    <a:pt x="82" y="111"/>
                    <a:pt x="85" y="106"/>
                  </a:cubicBezTo>
                  <a:cubicBezTo>
                    <a:pt x="87" y="103"/>
                    <a:pt x="90" y="105"/>
                    <a:pt x="91" y="108"/>
                  </a:cubicBezTo>
                  <a:cubicBezTo>
                    <a:pt x="92" y="112"/>
                    <a:pt x="100" y="118"/>
                    <a:pt x="104" y="117"/>
                  </a:cubicBezTo>
                  <a:cubicBezTo>
                    <a:pt x="105" y="117"/>
                    <a:pt x="107" y="115"/>
                    <a:pt x="107" y="113"/>
                  </a:cubicBezTo>
                  <a:cubicBezTo>
                    <a:pt x="108" y="103"/>
                    <a:pt x="108" y="103"/>
                    <a:pt x="118" y="105"/>
                  </a:cubicBezTo>
                  <a:cubicBezTo>
                    <a:pt x="119" y="105"/>
                    <a:pt x="120" y="105"/>
                    <a:pt x="122" y="105"/>
                  </a:cubicBezTo>
                  <a:cubicBezTo>
                    <a:pt x="122" y="107"/>
                    <a:pt x="122" y="109"/>
                    <a:pt x="123" y="109"/>
                  </a:cubicBezTo>
                  <a:cubicBezTo>
                    <a:pt x="127" y="113"/>
                    <a:pt x="125" y="117"/>
                    <a:pt x="123" y="120"/>
                  </a:cubicBezTo>
                  <a:cubicBezTo>
                    <a:pt x="119" y="127"/>
                    <a:pt x="116" y="134"/>
                    <a:pt x="112" y="141"/>
                  </a:cubicBezTo>
                  <a:cubicBezTo>
                    <a:pt x="110" y="144"/>
                    <a:pt x="108" y="146"/>
                    <a:pt x="105" y="144"/>
                  </a:cubicBezTo>
                  <a:cubicBezTo>
                    <a:pt x="102" y="144"/>
                    <a:pt x="98" y="146"/>
                    <a:pt x="95" y="146"/>
                  </a:cubicBezTo>
                  <a:cubicBezTo>
                    <a:pt x="92" y="146"/>
                    <a:pt x="88" y="146"/>
                    <a:pt x="85" y="146"/>
                  </a:cubicBezTo>
                  <a:cubicBezTo>
                    <a:pt x="80" y="147"/>
                    <a:pt x="75" y="149"/>
                    <a:pt x="70" y="151"/>
                  </a:cubicBezTo>
                  <a:cubicBezTo>
                    <a:pt x="66" y="152"/>
                    <a:pt x="65" y="152"/>
                    <a:pt x="65" y="148"/>
                  </a:cubicBezTo>
                  <a:cubicBezTo>
                    <a:pt x="64" y="143"/>
                    <a:pt x="64" y="143"/>
                    <a:pt x="61" y="144"/>
                  </a:cubicBezTo>
                  <a:cubicBezTo>
                    <a:pt x="59" y="139"/>
                    <a:pt x="56" y="135"/>
                    <a:pt x="53" y="130"/>
                  </a:cubicBezTo>
                  <a:cubicBezTo>
                    <a:pt x="50" y="135"/>
                    <a:pt x="48" y="138"/>
                    <a:pt x="45" y="142"/>
                  </a:cubicBezTo>
                  <a:cubicBezTo>
                    <a:pt x="42" y="145"/>
                    <a:pt x="39" y="149"/>
                    <a:pt x="34" y="148"/>
                  </a:cubicBezTo>
                  <a:cubicBezTo>
                    <a:pt x="33" y="148"/>
                    <a:pt x="31" y="146"/>
                    <a:pt x="30" y="145"/>
                  </a:cubicBezTo>
                  <a:cubicBezTo>
                    <a:pt x="29" y="141"/>
                    <a:pt x="28" y="140"/>
                    <a:pt x="24" y="143"/>
                  </a:cubicBezTo>
                  <a:cubicBezTo>
                    <a:pt x="20" y="146"/>
                    <a:pt x="16" y="145"/>
                    <a:pt x="12" y="142"/>
                  </a:cubicBezTo>
                  <a:cubicBezTo>
                    <a:pt x="8" y="145"/>
                    <a:pt x="6" y="144"/>
                    <a:pt x="4" y="140"/>
                  </a:cubicBezTo>
                  <a:cubicBezTo>
                    <a:pt x="2" y="135"/>
                    <a:pt x="1" y="131"/>
                    <a:pt x="0" y="128"/>
                  </a:cubicBezTo>
                  <a:cubicBezTo>
                    <a:pt x="2" y="124"/>
                    <a:pt x="5" y="121"/>
                    <a:pt x="6" y="118"/>
                  </a:cubicBezTo>
                  <a:cubicBezTo>
                    <a:pt x="7" y="114"/>
                    <a:pt x="9" y="112"/>
                    <a:pt x="13" y="112"/>
                  </a:cubicBezTo>
                  <a:cubicBezTo>
                    <a:pt x="14" y="112"/>
                    <a:pt x="14" y="112"/>
                    <a:pt x="14" y="112"/>
                  </a:cubicBezTo>
                  <a:cubicBezTo>
                    <a:pt x="18" y="106"/>
                    <a:pt x="24" y="107"/>
                    <a:pt x="29" y="103"/>
                  </a:cubicBezTo>
                  <a:cubicBezTo>
                    <a:pt x="32" y="101"/>
                    <a:pt x="32" y="99"/>
                    <a:pt x="27" y="97"/>
                  </a:cubicBezTo>
                  <a:cubicBezTo>
                    <a:pt x="31" y="93"/>
                    <a:pt x="33" y="88"/>
                    <a:pt x="39" y="89"/>
                  </a:cubicBezTo>
                  <a:cubicBezTo>
                    <a:pt x="41" y="89"/>
                    <a:pt x="43" y="92"/>
                    <a:pt x="45" y="94"/>
                  </a:cubicBezTo>
                  <a:cubicBezTo>
                    <a:pt x="48" y="91"/>
                    <a:pt x="48" y="90"/>
                    <a:pt x="45" y="86"/>
                  </a:cubicBezTo>
                  <a:cubicBezTo>
                    <a:pt x="45" y="84"/>
                    <a:pt x="45" y="83"/>
                    <a:pt x="44" y="81"/>
                  </a:cubicBezTo>
                  <a:cubicBezTo>
                    <a:pt x="44" y="78"/>
                    <a:pt x="42" y="75"/>
                    <a:pt x="42" y="72"/>
                  </a:cubicBezTo>
                  <a:cubicBezTo>
                    <a:pt x="42" y="70"/>
                    <a:pt x="43" y="68"/>
                    <a:pt x="44" y="66"/>
                  </a:cubicBezTo>
                  <a:cubicBezTo>
                    <a:pt x="46" y="64"/>
                    <a:pt x="50" y="62"/>
                    <a:pt x="47" y="59"/>
                  </a:cubicBezTo>
                  <a:cubicBezTo>
                    <a:pt x="44" y="55"/>
                    <a:pt x="41" y="58"/>
                    <a:pt x="38" y="60"/>
                  </a:cubicBezTo>
                  <a:cubicBezTo>
                    <a:pt x="33" y="62"/>
                    <a:pt x="28" y="64"/>
                    <a:pt x="22" y="67"/>
                  </a:cubicBezTo>
                  <a:cubicBezTo>
                    <a:pt x="21" y="62"/>
                    <a:pt x="21" y="58"/>
                    <a:pt x="20" y="54"/>
                  </a:cubicBezTo>
                  <a:cubicBezTo>
                    <a:pt x="25" y="53"/>
                    <a:pt x="26" y="50"/>
                    <a:pt x="25" y="44"/>
                  </a:cubicBezTo>
                  <a:cubicBezTo>
                    <a:pt x="25" y="41"/>
                    <a:pt x="26" y="39"/>
                    <a:pt x="30" y="39"/>
                  </a:cubicBezTo>
                  <a:cubicBezTo>
                    <a:pt x="31" y="39"/>
                    <a:pt x="32" y="39"/>
                    <a:pt x="33" y="38"/>
                  </a:cubicBezTo>
                  <a:cubicBezTo>
                    <a:pt x="35" y="36"/>
                    <a:pt x="37" y="34"/>
                    <a:pt x="39" y="31"/>
                  </a:cubicBezTo>
                  <a:cubicBezTo>
                    <a:pt x="36" y="30"/>
                    <a:pt x="34" y="29"/>
                    <a:pt x="32" y="28"/>
                  </a:cubicBezTo>
                  <a:cubicBezTo>
                    <a:pt x="31" y="28"/>
                    <a:pt x="30" y="28"/>
                    <a:pt x="3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5" name="Freeform 788"/>
            <p:cNvSpPr/>
            <p:nvPr/>
          </p:nvSpPr>
          <p:spPr bwMode="auto">
            <a:xfrm>
              <a:off x="3386136" y="2611471"/>
              <a:ext cx="458788" cy="579446"/>
            </a:xfrm>
            <a:custGeom>
              <a:avLst/>
              <a:gdLst>
                <a:gd name="T0" fmla="*/ 99 w 122"/>
                <a:gd name="T1" fmla="*/ 23 h 154"/>
                <a:gd name="T2" fmla="*/ 102 w 122"/>
                <a:gd name="T3" fmla="*/ 37 h 154"/>
                <a:gd name="T4" fmla="*/ 114 w 122"/>
                <a:gd name="T5" fmla="*/ 35 h 154"/>
                <a:gd name="T6" fmla="*/ 117 w 122"/>
                <a:gd name="T7" fmla="*/ 66 h 154"/>
                <a:gd name="T8" fmla="*/ 104 w 122"/>
                <a:gd name="T9" fmla="*/ 84 h 154"/>
                <a:gd name="T10" fmla="*/ 98 w 122"/>
                <a:gd name="T11" fmla="*/ 97 h 154"/>
                <a:gd name="T12" fmla="*/ 89 w 122"/>
                <a:gd name="T13" fmla="*/ 109 h 154"/>
                <a:gd name="T14" fmla="*/ 76 w 122"/>
                <a:gd name="T15" fmla="*/ 76 h 154"/>
                <a:gd name="T16" fmla="*/ 68 w 122"/>
                <a:gd name="T17" fmla="*/ 52 h 154"/>
                <a:gd name="T18" fmla="*/ 60 w 122"/>
                <a:gd name="T19" fmla="*/ 62 h 154"/>
                <a:gd name="T20" fmla="*/ 65 w 122"/>
                <a:gd name="T21" fmla="*/ 89 h 154"/>
                <a:gd name="T22" fmla="*/ 46 w 122"/>
                <a:gd name="T23" fmla="*/ 87 h 154"/>
                <a:gd name="T24" fmla="*/ 42 w 122"/>
                <a:gd name="T25" fmla="*/ 93 h 154"/>
                <a:gd name="T26" fmla="*/ 50 w 122"/>
                <a:gd name="T27" fmla="*/ 99 h 154"/>
                <a:gd name="T28" fmla="*/ 38 w 122"/>
                <a:gd name="T29" fmla="*/ 110 h 154"/>
                <a:gd name="T30" fmla="*/ 27 w 122"/>
                <a:gd name="T31" fmla="*/ 115 h 154"/>
                <a:gd name="T32" fmla="*/ 43 w 122"/>
                <a:gd name="T33" fmla="*/ 120 h 154"/>
                <a:gd name="T34" fmla="*/ 51 w 122"/>
                <a:gd name="T35" fmla="*/ 133 h 154"/>
                <a:gd name="T36" fmla="*/ 62 w 122"/>
                <a:gd name="T37" fmla="*/ 145 h 154"/>
                <a:gd name="T38" fmla="*/ 48 w 122"/>
                <a:gd name="T39" fmla="*/ 150 h 154"/>
                <a:gd name="T40" fmla="*/ 35 w 122"/>
                <a:gd name="T41" fmla="*/ 153 h 154"/>
                <a:gd name="T42" fmla="*/ 15 w 122"/>
                <a:gd name="T43" fmla="*/ 136 h 154"/>
                <a:gd name="T44" fmla="*/ 1 w 122"/>
                <a:gd name="T45" fmla="*/ 123 h 154"/>
                <a:gd name="T46" fmla="*/ 10 w 122"/>
                <a:gd name="T47" fmla="*/ 117 h 154"/>
                <a:gd name="T48" fmla="*/ 21 w 122"/>
                <a:gd name="T49" fmla="*/ 99 h 154"/>
                <a:gd name="T50" fmla="*/ 14 w 122"/>
                <a:gd name="T51" fmla="*/ 96 h 154"/>
                <a:gd name="T52" fmla="*/ 14 w 122"/>
                <a:gd name="T53" fmla="*/ 57 h 154"/>
                <a:gd name="T54" fmla="*/ 18 w 122"/>
                <a:gd name="T55" fmla="*/ 47 h 154"/>
                <a:gd name="T56" fmla="*/ 31 w 122"/>
                <a:gd name="T57" fmla="*/ 47 h 154"/>
                <a:gd name="T58" fmla="*/ 49 w 122"/>
                <a:gd name="T59" fmla="*/ 34 h 154"/>
                <a:gd name="T60" fmla="*/ 57 w 122"/>
                <a:gd name="T61" fmla="*/ 21 h 154"/>
                <a:gd name="T62" fmla="*/ 65 w 122"/>
                <a:gd name="T63" fmla="*/ 6 h 154"/>
                <a:gd name="T64" fmla="*/ 80 w 122"/>
                <a:gd name="T65" fmla="*/ 3 h 154"/>
                <a:gd name="T66" fmla="*/ 81 w 122"/>
                <a:gd name="T67" fmla="*/ 2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2" h="154">
                  <a:moveTo>
                    <a:pt x="81" y="21"/>
                  </a:moveTo>
                  <a:cubicBezTo>
                    <a:pt x="87" y="22"/>
                    <a:pt x="93" y="23"/>
                    <a:pt x="99" y="23"/>
                  </a:cubicBezTo>
                  <a:cubicBezTo>
                    <a:pt x="99" y="30"/>
                    <a:pt x="91" y="35"/>
                    <a:pt x="93" y="42"/>
                  </a:cubicBezTo>
                  <a:cubicBezTo>
                    <a:pt x="97" y="40"/>
                    <a:pt x="99" y="39"/>
                    <a:pt x="102" y="37"/>
                  </a:cubicBezTo>
                  <a:cubicBezTo>
                    <a:pt x="104" y="36"/>
                    <a:pt x="105" y="35"/>
                    <a:pt x="106" y="34"/>
                  </a:cubicBezTo>
                  <a:cubicBezTo>
                    <a:pt x="109" y="31"/>
                    <a:pt x="111" y="31"/>
                    <a:pt x="114" y="35"/>
                  </a:cubicBezTo>
                  <a:cubicBezTo>
                    <a:pt x="115" y="37"/>
                    <a:pt x="117" y="39"/>
                    <a:pt x="119" y="41"/>
                  </a:cubicBezTo>
                  <a:cubicBezTo>
                    <a:pt x="122" y="49"/>
                    <a:pt x="118" y="57"/>
                    <a:pt x="117" y="66"/>
                  </a:cubicBezTo>
                  <a:cubicBezTo>
                    <a:pt x="115" y="73"/>
                    <a:pt x="110" y="77"/>
                    <a:pt x="107" y="83"/>
                  </a:cubicBezTo>
                  <a:cubicBezTo>
                    <a:pt x="106" y="83"/>
                    <a:pt x="105" y="83"/>
                    <a:pt x="104" y="84"/>
                  </a:cubicBezTo>
                  <a:cubicBezTo>
                    <a:pt x="100" y="84"/>
                    <a:pt x="96" y="89"/>
                    <a:pt x="96" y="92"/>
                  </a:cubicBezTo>
                  <a:cubicBezTo>
                    <a:pt x="96" y="94"/>
                    <a:pt x="97" y="96"/>
                    <a:pt x="98" y="97"/>
                  </a:cubicBezTo>
                  <a:cubicBezTo>
                    <a:pt x="101" y="99"/>
                    <a:pt x="101" y="102"/>
                    <a:pt x="98" y="104"/>
                  </a:cubicBezTo>
                  <a:cubicBezTo>
                    <a:pt x="95" y="105"/>
                    <a:pt x="91" y="107"/>
                    <a:pt x="89" y="109"/>
                  </a:cubicBezTo>
                  <a:cubicBezTo>
                    <a:pt x="84" y="113"/>
                    <a:pt x="79" y="113"/>
                    <a:pt x="72" y="109"/>
                  </a:cubicBezTo>
                  <a:cubicBezTo>
                    <a:pt x="85" y="99"/>
                    <a:pt x="82" y="87"/>
                    <a:pt x="76" y="76"/>
                  </a:cubicBezTo>
                  <a:cubicBezTo>
                    <a:pt x="83" y="69"/>
                    <a:pt x="84" y="59"/>
                    <a:pt x="81" y="54"/>
                  </a:cubicBezTo>
                  <a:cubicBezTo>
                    <a:pt x="76" y="53"/>
                    <a:pt x="72" y="53"/>
                    <a:pt x="68" y="52"/>
                  </a:cubicBezTo>
                  <a:cubicBezTo>
                    <a:pt x="61" y="51"/>
                    <a:pt x="57" y="52"/>
                    <a:pt x="56" y="57"/>
                  </a:cubicBezTo>
                  <a:cubicBezTo>
                    <a:pt x="56" y="60"/>
                    <a:pt x="56" y="63"/>
                    <a:pt x="60" y="62"/>
                  </a:cubicBezTo>
                  <a:cubicBezTo>
                    <a:pt x="59" y="70"/>
                    <a:pt x="60" y="77"/>
                    <a:pt x="65" y="83"/>
                  </a:cubicBezTo>
                  <a:cubicBezTo>
                    <a:pt x="66" y="85"/>
                    <a:pt x="65" y="87"/>
                    <a:pt x="65" y="89"/>
                  </a:cubicBezTo>
                  <a:cubicBezTo>
                    <a:pt x="62" y="86"/>
                    <a:pt x="60" y="87"/>
                    <a:pt x="57" y="88"/>
                  </a:cubicBezTo>
                  <a:cubicBezTo>
                    <a:pt x="53" y="89"/>
                    <a:pt x="49" y="88"/>
                    <a:pt x="46" y="87"/>
                  </a:cubicBezTo>
                  <a:cubicBezTo>
                    <a:pt x="45" y="86"/>
                    <a:pt x="45" y="86"/>
                    <a:pt x="45" y="85"/>
                  </a:cubicBezTo>
                  <a:cubicBezTo>
                    <a:pt x="44" y="88"/>
                    <a:pt x="42" y="90"/>
                    <a:pt x="42" y="93"/>
                  </a:cubicBezTo>
                  <a:cubicBezTo>
                    <a:pt x="42" y="94"/>
                    <a:pt x="43" y="96"/>
                    <a:pt x="46" y="96"/>
                  </a:cubicBezTo>
                  <a:cubicBezTo>
                    <a:pt x="47" y="95"/>
                    <a:pt x="50" y="98"/>
                    <a:pt x="50" y="99"/>
                  </a:cubicBezTo>
                  <a:cubicBezTo>
                    <a:pt x="51" y="102"/>
                    <a:pt x="51" y="105"/>
                    <a:pt x="47" y="106"/>
                  </a:cubicBezTo>
                  <a:cubicBezTo>
                    <a:pt x="44" y="107"/>
                    <a:pt x="41" y="108"/>
                    <a:pt x="38" y="110"/>
                  </a:cubicBezTo>
                  <a:cubicBezTo>
                    <a:pt x="35" y="112"/>
                    <a:pt x="32" y="114"/>
                    <a:pt x="29" y="116"/>
                  </a:cubicBezTo>
                  <a:cubicBezTo>
                    <a:pt x="28" y="115"/>
                    <a:pt x="28" y="115"/>
                    <a:pt x="27" y="115"/>
                  </a:cubicBezTo>
                  <a:cubicBezTo>
                    <a:pt x="28" y="117"/>
                    <a:pt x="29" y="119"/>
                    <a:pt x="30" y="122"/>
                  </a:cubicBezTo>
                  <a:cubicBezTo>
                    <a:pt x="34" y="118"/>
                    <a:pt x="38" y="119"/>
                    <a:pt x="43" y="120"/>
                  </a:cubicBezTo>
                  <a:cubicBezTo>
                    <a:pt x="50" y="120"/>
                    <a:pt x="49" y="125"/>
                    <a:pt x="50" y="129"/>
                  </a:cubicBezTo>
                  <a:cubicBezTo>
                    <a:pt x="50" y="130"/>
                    <a:pt x="51" y="132"/>
                    <a:pt x="51" y="133"/>
                  </a:cubicBezTo>
                  <a:cubicBezTo>
                    <a:pt x="53" y="135"/>
                    <a:pt x="54" y="137"/>
                    <a:pt x="56" y="139"/>
                  </a:cubicBezTo>
                  <a:cubicBezTo>
                    <a:pt x="57" y="141"/>
                    <a:pt x="59" y="142"/>
                    <a:pt x="62" y="145"/>
                  </a:cubicBezTo>
                  <a:cubicBezTo>
                    <a:pt x="62" y="147"/>
                    <a:pt x="61" y="150"/>
                    <a:pt x="60" y="153"/>
                  </a:cubicBezTo>
                  <a:cubicBezTo>
                    <a:pt x="55" y="152"/>
                    <a:pt x="52" y="151"/>
                    <a:pt x="48" y="150"/>
                  </a:cubicBezTo>
                  <a:cubicBezTo>
                    <a:pt x="47" y="150"/>
                    <a:pt x="47" y="150"/>
                    <a:pt x="47" y="150"/>
                  </a:cubicBezTo>
                  <a:cubicBezTo>
                    <a:pt x="44" y="154"/>
                    <a:pt x="39" y="151"/>
                    <a:pt x="35" y="153"/>
                  </a:cubicBezTo>
                  <a:cubicBezTo>
                    <a:pt x="32" y="154"/>
                    <a:pt x="30" y="151"/>
                    <a:pt x="30" y="148"/>
                  </a:cubicBezTo>
                  <a:cubicBezTo>
                    <a:pt x="28" y="141"/>
                    <a:pt x="22" y="137"/>
                    <a:pt x="15" y="136"/>
                  </a:cubicBezTo>
                  <a:cubicBezTo>
                    <a:pt x="6" y="136"/>
                    <a:pt x="6" y="136"/>
                    <a:pt x="2" y="128"/>
                  </a:cubicBezTo>
                  <a:cubicBezTo>
                    <a:pt x="2" y="126"/>
                    <a:pt x="1" y="124"/>
                    <a:pt x="1" y="123"/>
                  </a:cubicBezTo>
                  <a:cubicBezTo>
                    <a:pt x="0" y="118"/>
                    <a:pt x="4" y="115"/>
                    <a:pt x="8" y="116"/>
                  </a:cubicBezTo>
                  <a:cubicBezTo>
                    <a:pt x="9" y="116"/>
                    <a:pt x="9" y="117"/>
                    <a:pt x="10" y="117"/>
                  </a:cubicBezTo>
                  <a:cubicBezTo>
                    <a:pt x="18" y="121"/>
                    <a:pt x="21" y="120"/>
                    <a:pt x="22" y="110"/>
                  </a:cubicBezTo>
                  <a:cubicBezTo>
                    <a:pt x="22" y="107"/>
                    <a:pt x="22" y="103"/>
                    <a:pt x="21" y="99"/>
                  </a:cubicBezTo>
                  <a:cubicBezTo>
                    <a:pt x="21" y="99"/>
                    <a:pt x="19" y="98"/>
                    <a:pt x="19" y="98"/>
                  </a:cubicBezTo>
                  <a:cubicBezTo>
                    <a:pt x="15" y="100"/>
                    <a:pt x="15" y="98"/>
                    <a:pt x="14" y="96"/>
                  </a:cubicBezTo>
                  <a:cubicBezTo>
                    <a:pt x="14" y="95"/>
                    <a:pt x="13" y="94"/>
                    <a:pt x="13" y="93"/>
                  </a:cubicBezTo>
                  <a:cubicBezTo>
                    <a:pt x="16" y="81"/>
                    <a:pt x="9" y="69"/>
                    <a:pt x="14" y="57"/>
                  </a:cubicBezTo>
                  <a:cubicBezTo>
                    <a:pt x="15" y="56"/>
                    <a:pt x="15" y="54"/>
                    <a:pt x="15" y="53"/>
                  </a:cubicBezTo>
                  <a:cubicBezTo>
                    <a:pt x="15" y="49"/>
                    <a:pt x="15" y="49"/>
                    <a:pt x="18" y="47"/>
                  </a:cubicBezTo>
                  <a:cubicBezTo>
                    <a:pt x="20" y="51"/>
                    <a:pt x="22" y="51"/>
                    <a:pt x="24" y="48"/>
                  </a:cubicBezTo>
                  <a:cubicBezTo>
                    <a:pt x="27" y="44"/>
                    <a:pt x="28" y="43"/>
                    <a:pt x="31" y="47"/>
                  </a:cubicBezTo>
                  <a:cubicBezTo>
                    <a:pt x="33" y="49"/>
                    <a:pt x="39" y="48"/>
                    <a:pt x="40" y="46"/>
                  </a:cubicBezTo>
                  <a:cubicBezTo>
                    <a:pt x="43" y="42"/>
                    <a:pt x="46" y="38"/>
                    <a:pt x="49" y="34"/>
                  </a:cubicBezTo>
                  <a:cubicBezTo>
                    <a:pt x="50" y="33"/>
                    <a:pt x="51" y="32"/>
                    <a:pt x="52" y="32"/>
                  </a:cubicBezTo>
                  <a:cubicBezTo>
                    <a:pt x="61" y="32"/>
                    <a:pt x="57" y="25"/>
                    <a:pt x="57" y="21"/>
                  </a:cubicBezTo>
                  <a:cubicBezTo>
                    <a:pt x="57" y="17"/>
                    <a:pt x="58" y="15"/>
                    <a:pt x="61" y="13"/>
                  </a:cubicBezTo>
                  <a:cubicBezTo>
                    <a:pt x="64" y="11"/>
                    <a:pt x="66" y="9"/>
                    <a:pt x="65" y="6"/>
                  </a:cubicBezTo>
                  <a:cubicBezTo>
                    <a:pt x="65" y="5"/>
                    <a:pt x="65" y="4"/>
                    <a:pt x="65" y="4"/>
                  </a:cubicBezTo>
                  <a:cubicBezTo>
                    <a:pt x="67" y="1"/>
                    <a:pt x="78" y="0"/>
                    <a:pt x="80" y="3"/>
                  </a:cubicBezTo>
                  <a:cubicBezTo>
                    <a:pt x="82" y="7"/>
                    <a:pt x="84" y="11"/>
                    <a:pt x="82" y="15"/>
                  </a:cubicBezTo>
                  <a:cubicBezTo>
                    <a:pt x="81" y="16"/>
                    <a:pt x="81" y="18"/>
                    <a:pt x="8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6" name="Freeform 789"/>
            <p:cNvSpPr/>
            <p:nvPr/>
          </p:nvSpPr>
          <p:spPr bwMode="auto">
            <a:xfrm>
              <a:off x="3009895" y="2871827"/>
              <a:ext cx="387348" cy="255590"/>
            </a:xfrm>
            <a:custGeom>
              <a:avLst/>
              <a:gdLst>
                <a:gd name="T0" fmla="*/ 50 w 103"/>
                <a:gd name="T1" fmla="*/ 25 h 68"/>
                <a:gd name="T2" fmla="*/ 52 w 103"/>
                <a:gd name="T3" fmla="*/ 16 h 68"/>
                <a:gd name="T4" fmla="*/ 60 w 103"/>
                <a:gd name="T5" fmla="*/ 18 h 68"/>
                <a:gd name="T6" fmla="*/ 63 w 103"/>
                <a:gd name="T7" fmla="*/ 22 h 68"/>
                <a:gd name="T8" fmla="*/ 68 w 103"/>
                <a:gd name="T9" fmla="*/ 26 h 68"/>
                <a:gd name="T10" fmla="*/ 72 w 103"/>
                <a:gd name="T11" fmla="*/ 30 h 68"/>
                <a:gd name="T12" fmla="*/ 73 w 103"/>
                <a:gd name="T13" fmla="*/ 39 h 68"/>
                <a:gd name="T14" fmla="*/ 75 w 103"/>
                <a:gd name="T15" fmla="*/ 39 h 68"/>
                <a:gd name="T16" fmla="*/ 78 w 103"/>
                <a:gd name="T17" fmla="*/ 31 h 68"/>
                <a:gd name="T18" fmla="*/ 79 w 103"/>
                <a:gd name="T19" fmla="*/ 20 h 68"/>
                <a:gd name="T20" fmla="*/ 83 w 103"/>
                <a:gd name="T21" fmla="*/ 13 h 68"/>
                <a:gd name="T22" fmla="*/ 88 w 103"/>
                <a:gd name="T23" fmla="*/ 15 h 68"/>
                <a:gd name="T24" fmla="*/ 96 w 103"/>
                <a:gd name="T25" fmla="*/ 20 h 68"/>
                <a:gd name="T26" fmla="*/ 102 w 103"/>
                <a:gd name="T27" fmla="*/ 28 h 68"/>
                <a:gd name="T28" fmla="*/ 96 w 103"/>
                <a:gd name="T29" fmla="*/ 37 h 68"/>
                <a:gd name="T30" fmla="*/ 85 w 103"/>
                <a:gd name="T31" fmla="*/ 51 h 68"/>
                <a:gd name="T32" fmla="*/ 74 w 103"/>
                <a:gd name="T33" fmla="*/ 62 h 68"/>
                <a:gd name="T34" fmla="*/ 66 w 103"/>
                <a:gd name="T35" fmla="*/ 62 h 68"/>
                <a:gd name="T36" fmla="*/ 50 w 103"/>
                <a:gd name="T37" fmla="*/ 67 h 68"/>
                <a:gd name="T38" fmla="*/ 42 w 103"/>
                <a:gd name="T39" fmla="*/ 62 h 68"/>
                <a:gd name="T40" fmla="*/ 37 w 103"/>
                <a:gd name="T41" fmla="*/ 62 h 68"/>
                <a:gd name="T42" fmla="*/ 27 w 103"/>
                <a:gd name="T43" fmla="*/ 65 h 68"/>
                <a:gd name="T44" fmla="*/ 21 w 103"/>
                <a:gd name="T45" fmla="*/ 56 h 68"/>
                <a:gd name="T46" fmla="*/ 18 w 103"/>
                <a:gd name="T47" fmla="*/ 38 h 68"/>
                <a:gd name="T48" fmla="*/ 14 w 103"/>
                <a:gd name="T49" fmla="*/ 31 h 68"/>
                <a:gd name="T50" fmla="*/ 2 w 103"/>
                <a:gd name="T51" fmla="*/ 30 h 68"/>
                <a:gd name="T52" fmla="*/ 0 w 103"/>
                <a:gd name="T53" fmla="*/ 25 h 68"/>
                <a:gd name="T54" fmla="*/ 3 w 103"/>
                <a:gd name="T55" fmla="*/ 4 h 68"/>
                <a:gd name="T56" fmla="*/ 8 w 103"/>
                <a:gd name="T57" fmla="*/ 1 h 68"/>
                <a:gd name="T58" fmla="*/ 16 w 103"/>
                <a:gd name="T59" fmla="*/ 0 h 68"/>
                <a:gd name="T60" fmla="*/ 20 w 103"/>
                <a:gd name="T61" fmla="*/ 5 h 68"/>
                <a:gd name="T62" fmla="*/ 32 w 103"/>
                <a:gd name="T63" fmla="*/ 6 h 68"/>
                <a:gd name="T64" fmla="*/ 34 w 103"/>
                <a:gd name="T65" fmla="*/ 19 h 68"/>
                <a:gd name="T66" fmla="*/ 50 w 103"/>
                <a:gd name="T6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 h="68">
                  <a:moveTo>
                    <a:pt x="50" y="25"/>
                  </a:moveTo>
                  <a:cubicBezTo>
                    <a:pt x="51" y="22"/>
                    <a:pt x="51" y="19"/>
                    <a:pt x="52" y="16"/>
                  </a:cubicBezTo>
                  <a:cubicBezTo>
                    <a:pt x="55" y="17"/>
                    <a:pt x="58" y="17"/>
                    <a:pt x="60" y="18"/>
                  </a:cubicBezTo>
                  <a:cubicBezTo>
                    <a:pt x="61" y="18"/>
                    <a:pt x="62" y="21"/>
                    <a:pt x="63" y="22"/>
                  </a:cubicBezTo>
                  <a:cubicBezTo>
                    <a:pt x="64" y="24"/>
                    <a:pt x="64" y="27"/>
                    <a:pt x="68" y="26"/>
                  </a:cubicBezTo>
                  <a:cubicBezTo>
                    <a:pt x="71" y="25"/>
                    <a:pt x="72" y="27"/>
                    <a:pt x="72" y="30"/>
                  </a:cubicBezTo>
                  <a:cubicBezTo>
                    <a:pt x="72" y="33"/>
                    <a:pt x="73" y="36"/>
                    <a:pt x="73" y="39"/>
                  </a:cubicBezTo>
                  <a:cubicBezTo>
                    <a:pt x="74" y="39"/>
                    <a:pt x="75" y="39"/>
                    <a:pt x="75" y="39"/>
                  </a:cubicBezTo>
                  <a:cubicBezTo>
                    <a:pt x="76" y="36"/>
                    <a:pt x="78" y="34"/>
                    <a:pt x="78" y="31"/>
                  </a:cubicBezTo>
                  <a:cubicBezTo>
                    <a:pt x="79" y="28"/>
                    <a:pt x="78" y="24"/>
                    <a:pt x="79" y="20"/>
                  </a:cubicBezTo>
                  <a:cubicBezTo>
                    <a:pt x="79" y="18"/>
                    <a:pt x="81" y="15"/>
                    <a:pt x="83" y="13"/>
                  </a:cubicBezTo>
                  <a:cubicBezTo>
                    <a:pt x="85" y="12"/>
                    <a:pt x="87" y="13"/>
                    <a:pt x="88" y="15"/>
                  </a:cubicBezTo>
                  <a:cubicBezTo>
                    <a:pt x="90" y="17"/>
                    <a:pt x="93" y="19"/>
                    <a:pt x="96" y="20"/>
                  </a:cubicBezTo>
                  <a:cubicBezTo>
                    <a:pt x="101" y="21"/>
                    <a:pt x="103" y="23"/>
                    <a:pt x="102" y="28"/>
                  </a:cubicBezTo>
                  <a:cubicBezTo>
                    <a:pt x="101" y="31"/>
                    <a:pt x="98" y="35"/>
                    <a:pt x="96" y="37"/>
                  </a:cubicBezTo>
                  <a:cubicBezTo>
                    <a:pt x="92" y="41"/>
                    <a:pt x="87" y="45"/>
                    <a:pt x="85" y="51"/>
                  </a:cubicBezTo>
                  <a:cubicBezTo>
                    <a:pt x="83" y="55"/>
                    <a:pt x="78" y="59"/>
                    <a:pt x="74" y="62"/>
                  </a:cubicBezTo>
                  <a:cubicBezTo>
                    <a:pt x="72" y="63"/>
                    <a:pt x="69" y="62"/>
                    <a:pt x="66" y="62"/>
                  </a:cubicBezTo>
                  <a:cubicBezTo>
                    <a:pt x="62" y="66"/>
                    <a:pt x="57" y="68"/>
                    <a:pt x="50" y="67"/>
                  </a:cubicBezTo>
                  <a:cubicBezTo>
                    <a:pt x="46" y="66"/>
                    <a:pt x="43" y="67"/>
                    <a:pt x="42" y="62"/>
                  </a:cubicBezTo>
                  <a:cubicBezTo>
                    <a:pt x="42" y="62"/>
                    <a:pt x="38" y="62"/>
                    <a:pt x="37" y="62"/>
                  </a:cubicBezTo>
                  <a:cubicBezTo>
                    <a:pt x="34" y="64"/>
                    <a:pt x="31" y="66"/>
                    <a:pt x="27" y="65"/>
                  </a:cubicBezTo>
                  <a:cubicBezTo>
                    <a:pt x="22" y="63"/>
                    <a:pt x="21" y="61"/>
                    <a:pt x="21" y="56"/>
                  </a:cubicBezTo>
                  <a:cubicBezTo>
                    <a:pt x="20" y="50"/>
                    <a:pt x="19" y="44"/>
                    <a:pt x="18" y="38"/>
                  </a:cubicBezTo>
                  <a:cubicBezTo>
                    <a:pt x="17" y="35"/>
                    <a:pt x="15" y="33"/>
                    <a:pt x="14" y="31"/>
                  </a:cubicBezTo>
                  <a:cubicBezTo>
                    <a:pt x="10" y="31"/>
                    <a:pt x="6" y="31"/>
                    <a:pt x="2" y="30"/>
                  </a:cubicBezTo>
                  <a:cubicBezTo>
                    <a:pt x="1" y="29"/>
                    <a:pt x="0" y="27"/>
                    <a:pt x="0" y="25"/>
                  </a:cubicBezTo>
                  <a:cubicBezTo>
                    <a:pt x="1" y="18"/>
                    <a:pt x="2" y="11"/>
                    <a:pt x="3" y="4"/>
                  </a:cubicBezTo>
                  <a:cubicBezTo>
                    <a:pt x="4" y="2"/>
                    <a:pt x="5" y="1"/>
                    <a:pt x="8" y="1"/>
                  </a:cubicBezTo>
                  <a:cubicBezTo>
                    <a:pt x="10" y="1"/>
                    <a:pt x="13" y="1"/>
                    <a:pt x="16" y="0"/>
                  </a:cubicBezTo>
                  <a:cubicBezTo>
                    <a:pt x="17" y="1"/>
                    <a:pt x="19" y="3"/>
                    <a:pt x="20" y="5"/>
                  </a:cubicBezTo>
                  <a:cubicBezTo>
                    <a:pt x="25" y="11"/>
                    <a:pt x="26" y="12"/>
                    <a:pt x="32" y="6"/>
                  </a:cubicBezTo>
                  <a:cubicBezTo>
                    <a:pt x="38" y="10"/>
                    <a:pt x="38" y="13"/>
                    <a:pt x="34" y="19"/>
                  </a:cubicBezTo>
                  <a:cubicBezTo>
                    <a:pt x="37" y="26"/>
                    <a:pt x="44" y="22"/>
                    <a:pt x="5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7" name="Freeform 790"/>
            <p:cNvSpPr/>
            <p:nvPr/>
          </p:nvSpPr>
          <p:spPr bwMode="auto">
            <a:xfrm>
              <a:off x="2566984" y="2949613"/>
              <a:ext cx="368300" cy="290515"/>
            </a:xfrm>
            <a:custGeom>
              <a:avLst/>
              <a:gdLst>
                <a:gd name="T0" fmla="*/ 83 w 98"/>
                <a:gd name="T1" fmla="*/ 17 h 77"/>
                <a:gd name="T2" fmla="*/ 89 w 98"/>
                <a:gd name="T3" fmla="*/ 26 h 77"/>
                <a:gd name="T4" fmla="*/ 98 w 98"/>
                <a:gd name="T5" fmla="*/ 21 h 77"/>
                <a:gd name="T6" fmla="*/ 89 w 98"/>
                <a:gd name="T7" fmla="*/ 40 h 77"/>
                <a:gd name="T8" fmla="*/ 96 w 98"/>
                <a:gd name="T9" fmla="*/ 44 h 77"/>
                <a:gd name="T10" fmla="*/ 84 w 98"/>
                <a:gd name="T11" fmla="*/ 57 h 77"/>
                <a:gd name="T12" fmla="*/ 72 w 98"/>
                <a:gd name="T13" fmla="*/ 70 h 77"/>
                <a:gd name="T14" fmla="*/ 71 w 98"/>
                <a:gd name="T15" fmla="*/ 68 h 77"/>
                <a:gd name="T16" fmla="*/ 63 w 98"/>
                <a:gd name="T17" fmla="*/ 67 h 77"/>
                <a:gd name="T18" fmla="*/ 58 w 98"/>
                <a:gd name="T19" fmla="*/ 64 h 77"/>
                <a:gd name="T20" fmla="*/ 54 w 98"/>
                <a:gd name="T21" fmla="*/ 51 h 77"/>
                <a:gd name="T22" fmla="*/ 52 w 98"/>
                <a:gd name="T23" fmla="*/ 57 h 77"/>
                <a:gd name="T24" fmla="*/ 49 w 98"/>
                <a:gd name="T25" fmla="*/ 65 h 77"/>
                <a:gd name="T26" fmla="*/ 39 w 98"/>
                <a:gd name="T27" fmla="*/ 66 h 77"/>
                <a:gd name="T28" fmla="*/ 33 w 98"/>
                <a:gd name="T29" fmla="*/ 76 h 77"/>
                <a:gd name="T30" fmla="*/ 24 w 98"/>
                <a:gd name="T31" fmla="*/ 75 h 77"/>
                <a:gd name="T32" fmla="*/ 22 w 98"/>
                <a:gd name="T33" fmla="*/ 66 h 77"/>
                <a:gd name="T34" fmla="*/ 20 w 98"/>
                <a:gd name="T35" fmla="*/ 65 h 77"/>
                <a:gd name="T36" fmla="*/ 21 w 98"/>
                <a:gd name="T37" fmla="*/ 56 h 77"/>
                <a:gd name="T38" fmla="*/ 18 w 98"/>
                <a:gd name="T39" fmla="*/ 52 h 77"/>
                <a:gd name="T40" fmla="*/ 14 w 98"/>
                <a:gd name="T41" fmla="*/ 53 h 77"/>
                <a:gd name="T42" fmla="*/ 10 w 98"/>
                <a:gd name="T43" fmla="*/ 55 h 77"/>
                <a:gd name="T44" fmla="*/ 3 w 98"/>
                <a:gd name="T45" fmla="*/ 55 h 77"/>
                <a:gd name="T46" fmla="*/ 0 w 98"/>
                <a:gd name="T47" fmla="*/ 48 h 77"/>
                <a:gd name="T48" fmla="*/ 1 w 98"/>
                <a:gd name="T49" fmla="*/ 43 h 77"/>
                <a:gd name="T50" fmla="*/ 9 w 98"/>
                <a:gd name="T51" fmla="*/ 41 h 77"/>
                <a:gd name="T52" fmla="*/ 18 w 98"/>
                <a:gd name="T53" fmla="*/ 41 h 77"/>
                <a:gd name="T54" fmla="*/ 29 w 98"/>
                <a:gd name="T55" fmla="*/ 33 h 77"/>
                <a:gd name="T56" fmla="*/ 27 w 98"/>
                <a:gd name="T57" fmla="*/ 28 h 77"/>
                <a:gd name="T58" fmla="*/ 29 w 98"/>
                <a:gd name="T59" fmla="*/ 21 h 77"/>
                <a:gd name="T60" fmla="*/ 37 w 98"/>
                <a:gd name="T61" fmla="*/ 15 h 77"/>
                <a:gd name="T62" fmla="*/ 52 w 98"/>
                <a:gd name="T63" fmla="*/ 4 h 77"/>
                <a:gd name="T64" fmla="*/ 57 w 98"/>
                <a:gd name="T65" fmla="*/ 1 h 77"/>
                <a:gd name="T66" fmla="*/ 62 w 98"/>
                <a:gd name="T67" fmla="*/ 0 h 77"/>
                <a:gd name="T68" fmla="*/ 63 w 98"/>
                <a:gd name="T69" fmla="*/ 4 h 77"/>
                <a:gd name="T70" fmla="*/ 63 w 98"/>
                <a:gd name="T71" fmla="*/ 15 h 77"/>
                <a:gd name="T72" fmla="*/ 69 w 98"/>
                <a:gd name="T73" fmla="*/ 19 h 77"/>
                <a:gd name="T74" fmla="*/ 83 w 98"/>
                <a:gd name="T75" fmla="*/ 1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8" h="77">
                  <a:moveTo>
                    <a:pt x="83" y="17"/>
                  </a:moveTo>
                  <a:cubicBezTo>
                    <a:pt x="85" y="21"/>
                    <a:pt x="86" y="25"/>
                    <a:pt x="89" y="26"/>
                  </a:cubicBezTo>
                  <a:cubicBezTo>
                    <a:pt x="91" y="26"/>
                    <a:pt x="94" y="23"/>
                    <a:pt x="98" y="21"/>
                  </a:cubicBezTo>
                  <a:cubicBezTo>
                    <a:pt x="95" y="28"/>
                    <a:pt x="92" y="34"/>
                    <a:pt x="89" y="40"/>
                  </a:cubicBezTo>
                  <a:cubicBezTo>
                    <a:pt x="91" y="42"/>
                    <a:pt x="94" y="43"/>
                    <a:pt x="96" y="44"/>
                  </a:cubicBezTo>
                  <a:cubicBezTo>
                    <a:pt x="91" y="49"/>
                    <a:pt x="88" y="53"/>
                    <a:pt x="84" y="57"/>
                  </a:cubicBezTo>
                  <a:cubicBezTo>
                    <a:pt x="80" y="61"/>
                    <a:pt x="76" y="66"/>
                    <a:pt x="72" y="70"/>
                  </a:cubicBezTo>
                  <a:cubicBezTo>
                    <a:pt x="72" y="70"/>
                    <a:pt x="71" y="69"/>
                    <a:pt x="71" y="68"/>
                  </a:cubicBezTo>
                  <a:cubicBezTo>
                    <a:pt x="69" y="68"/>
                    <a:pt x="66" y="67"/>
                    <a:pt x="63" y="67"/>
                  </a:cubicBezTo>
                  <a:cubicBezTo>
                    <a:pt x="61" y="68"/>
                    <a:pt x="59" y="67"/>
                    <a:pt x="58" y="64"/>
                  </a:cubicBezTo>
                  <a:cubicBezTo>
                    <a:pt x="57" y="60"/>
                    <a:pt x="56" y="56"/>
                    <a:pt x="54" y="51"/>
                  </a:cubicBezTo>
                  <a:cubicBezTo>
                    <a:pt x="50" y="52"/>
                    <a:pt x="50" y="54"/>
                    <a:pt x="52" y="57"/>
                  </a:cubicBezTo>
                  <a:cubicBezTo>
                    <a:pt x="53" y="60"/>
                    <a:pt x="53" y="63"/>
                    <a:pt x="49" y="65"/>
                  </a:cubicBezTo>
                  <a:cubicBezTo>
                    <a:pt x="45" y="61"/>
                    <a:pt x="43" y="62"/>
                    <a:pt x="39" y="66"/>
                  </a:cubicBezTo>
                  <a:cubicBezTo>
                    <a:pt x="37" y="68"/>
                    <a:pt x="35" y="72"/>
                    <a:pt x="33" y="76"/>
                  </a:cubicBezTo>
                  <a:cubicBezTo>
                    <a:pt x="30" y="76"/>
                    <a:pt x="26" y="77"/>
                    <a:pt x="24" y="75"/>
                  </a:cubicBezTo>
                  <a:cubicBezTo>
                    <a:pt x="22" y="74"/>
                    <a:pt x="23" y="70"/>
                    <a:pt x="22" y="66"/>
                  </a:cubicBezTo>
                  <a:cubicBezTo>
                    <a:pt x="22" y="66"/>
                    <a:pt x="21" y="66"/>
                    <a:pt x="20" y="65"/>
                  </a:cubicBezTo>
                  <a:cubicBezTo>
                    <a:pt x="20" y="62"/>
                    <a:pt x="21" y="59"/>
                    <a:pt x="21" y="56"/>
                  </a:cubicBezTo>
                  <a:cubicBezTo>
                    <a:pt x="21" y="55"/>
                    <a:pt x="20" y="53"/>
                    <a:pt x="18" y="52"/>
                  </a:cubicBezTo>
                  <a:cubicBezTo>
                    <a:pt x="17" y="51"/>
                    <a:pt x="15" y="52"/>
                    <a:pt x="14" y="53"/>
                  </a:cubicBezTo>
                  <a:cubicBezTo>
                    <a:pt x="13" y="54"/>
                    <a:pt x="12" y="55"/>
                    <a:pt x="10" y="55"/>
                  </a:cubicBezTo>
                  <a:cubicBezTo>
                    <a:pt x="8" y="55"/>
                    <a:pt x="5" y="56"/>
                    <a:pt x="3" y="55"/>
                  </a:cubicBezTo>
                  <a:cubicBezTo>
                    <a:pt x="1" y="53"/>
                    <a:pt x="0" y="50"/>
                    <a:pt x="0" y="48"/>
                  </a:cubicBezTo>
                  <a:cubicBezTo>
                    <a:pt x="0" y="46"/>
                    <a:pt x="1" y="44"/>
                    <a:pt x="1" y="43"/>
                  </a:cubicBezTo>
                  <a:cubicBezTo>
                    <a:pt x="4" y="42"/>
                    <a:pt x="7" y="42"/>
                    <a:pt x="9" y="41"/>
                  </a:cubicBezTo>
                  <a:cubicBezTo>
                    <a:pt x="12" y="41"/>
                    <a:pt x="15" y="41"/>
                    <a:pt x="18" y="41"/>
                  </a:cubicBezTo>
                  <a:cubicBezTo>
                    <a:pt x="20" y="41"/>
                    <a:pt x="29" y="36"/>
                    <a:pt x="29" y="33"/>
                  </a:cubicBezTo>
                  <a:cubicBezTo>
                    <a:pt x="29" y="31"/>
                    <a:pt x="28" y="30"/>
                    <a:pt x="27" y="28"/>
                  </a:cubicBezTo>
                  <a:cubicBezTo>
                    <a:pt x="24" y="25"/>
                    <a:pt x="24" y="23"/>
                    <a:pt x="29" y="21"/>
                  </a:cubicBezTo>
                  <a:cubicBezTo>
                    <a:pt x="32" y="20"/>
                    <a:pt x="34" y="18"/>
                    <a:pt x="37" y="15"/>
                  </a:cubicBezTo>
                  <a:cubicBezTo>
                    <a:pt x="41" y="10"/>
                    <a:pt x="44" y="4"/>
                    <a:pt x="52" y="4"/>
                  </a:cubicBezTo>
                  <a:cubicBezTo>
                    <a:pt x="54" y="5"/>
                    <a:pt x="55" y="2"/>
                    <a:pt x="57" y="1"/>
                  </a:cubicBezTo>
                  <a:cubicBezTo>
                    <a:pt x="58" y="0"/>
                    <a:pt x="60" y="0"/>
                    <a:pt x="62" y="0"/>
                  </a:cubicBezTo>
                  <a:cubicBezTo>
                    <a:pt x="62" y="1"/>
                    <a:pt x="63" y="3"/>
                    <a:pt x="63" y="4"/>
                  </a:cubicBezTo>
                  <a:cubicBezTo>
                    <a:pt x="63" y="8"/>
                    <a:pt x="62" y="12"/>
                    <a:pt x="63" y="15"/>
                  </a:cubicBezTo>
                  <a:cubicBezTo>
                    <a:pt x="63" y="19"/>
                    <a:pt x="65" y="20"/>
                    <a:pt x="69" y="19"/>
                  </a:cubicBezTo>
                  <a:cubicBezTo>
                    <a:pt x="74" y="18"/>
                    <a:pt x="79" y="18"/>
                    <a:pt x="8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8" name="Freeform 791"/>
            <p:cNvSpPr>
              <a:spLocks noEditPoints="1"/>
            </p:cNvSpPr>
            <p:nvPr/>
          </p:nvSpPr>
          <p:spPr bwMode="auto">
            <a:xfrm>
              <a:off x="2187573" y="2894053"/>
              <a:ext cx="323848" cy="346079"/>
            </a:xfrm>
            <a:custGeom>
              <a:avLst/>
              <a:gdLst>
                <a:gd name="T0" fmla="*/ 45 w 86"/>
                <a:gd name="T1" fmla="*/ 82 h 92"/>
                <a:gd name="T2" fmla="*/ 42 w 86"/>
                <a:gd name="T3" fmla="*/ 88 h 92"/>
                <a:gd name="T4" fmla="*/ 37 w 86"/>
                <a:gd name="T5" fmla="*/ 91 h 92"/>
                <a:gd name="T6" fmla="*/ 25 w 86"/>
                <a:gd name="T7" fmla="*/ 92 h 92"/>
                <a:gd name="T8" fmla="*/ 16 w 86"/>
                <a:gd name="T9" fmla="*/ 84 h 92"/>
                <a:gd name="T10" fmla="*/ 13 w 86"/>
                <a:gd name="T11" fmla="*/ 78 h 92"/>
                <a:gd name="T12" fmla="*/ 5 w 86"/>
                <a:gd name="T13" fmla="*/ 67 h 92"/>
                <a:gd name="T14" fmla="*/ 2 w 86"/>
                <a:gd name="T15" fmla="*/ 74 h 92"/>
                <a:gd name="T16" fmla="*/ 0 w 86"/>
                <a:gd name="T17" fmla="*/ 74 h 92"/>
                <a:gd name="T18" fmla="*/ 3 w 86"/>
                <a:gd name="T19" fmla="*/ 62 h 92"/>
                <a:gd name="T20" fmla="*/ 10 w 86"/>
                <a:gd name="T21" fmla="*/ 38 h 92"/>
                <a:gd name="T22" fmla="*/ 4 w 86"/>
                <a:gd name="T23" fmla="*/ 27 h 92"/>
                <a:gd name="T24" fmla="*/ 9 w 86"/>
                <a:gd name="T25" fmla="*/ 21 h 92"/>
                <a:gd name="T26" fmla="*/ 16 w 86"/>
                <a:gd name="T27" fmla="*/ 26 h 92"/>
                <a:gd name="T28" fmla="*/ 22 w 86"/>
                <a:gd name="T29" fmla="*/ 28 h 92"/>
                <a:gd name="T30" fmla="*/ 26 w 86"/>
                <a:gd name="T31" fmla="*/ 28 h 92"/>
                <a:gd name="T32" fmla="*/ 37 w 86"/>
                <a:gd name="T33" fmla="*/ 24 h 92"/>
                <a:gd name="T34" fmla="*/ 33 w 86"/>
                <a:gd name="T35" fmla="*/ 21 h 92"/>
                <a:gd name="T36" fmla="*/ 37 w 86"/>
                <a:gd name="T37" fmla="*/ 16 h 92"/>
                <a:gd name="T38" fmla="*/ 44 w 86"/>
                <a:gd name="T39" fmla="*/ 9 h 92"/>
                <a:gd name="T40" fmla="*/ 52 w 86"/>
                <a:gd name="T41" fmla="*/ 7 h 92"/>
                <a:gd name="T42" fmla="*/ 57 w 86"/>
                <a:gd name="T43" fmla="*/ 4 h 92"/>
                <a:gd name="T44" fmla="*/ 65 w 86"/>
                <a:gd name="T45" fmla="*/ 4 h 92"/>
                <a:gd name="T46" fmla="*/ 71 w 86"/>
                <a:gd name="T47" fmla="*/ 16 h 92"/>
                <a:gd name="T48" fmla="*/ 77 w 86"/>
                <a:gd name="T49" fmla="*/ 11 h 92"/>
                <a:gd name="T50" fmla="*/ 76 w 86"/>
                <a:gd name="T51" fmla="*/ 17 h 92"/>
                <a:gd name="T52" fmla="*/ 79 w 86"/>
                <a:gd name="T53" fmla="*/ 23 h 92"/>
                <a:gd name="T54" fmla="*/ 84 w 86"/>
                <a:gd name="T55" fmla="*/ 35 h 92"/>
                <a:gd name="T56" fmla="*/ 84 w 86"/>
                <a:gd name="T57" fmla="*/ 40 h 92"/>
                <a:gd name="T58" fmla="*/ 86 w 86"/>
                <a:gd name="T59" fmla="*/ 52 h 92"/>
                <a:gd name="T60" fmla="*/ 81 w 86"/>
                <a:gd name="T61" fmla="*/ 55 h 92"/>
                <a:gd name="T62" fmla="*/ 66 w 86"/>
                <a:gd name="T63" fmla="*/ 51 h 92"/>
                <a:gd name="T64" fmla="*/ 59 w 86"/>
                <a:gd name="T65" fmla="*/ 49 h 92"/>
                <a:gd name="T66" fmla="*/ 47 w 86"/>
                <a:gd name="T67" fmla="*/ 50 h 92"/>
                <a:gd name="T68" fmla="*/ 40 w 86"/>
                <a:gd name="T69" fmla="*/ 48 h 92"/>
                <a:gd name="T70" fmla="*/ 30 w 86"/>
                <a:gd name="T71" fmla="*/ 54 h 92"/>
                <a:gd name="T72" fmla="*/ 32 w 86"/>
                <a:gd name="T73" fmla="*/ 61 h 92"/>
                <a:gd name="T74" fmla="*/ 41 w 86"/>
                <a:gd name="T75" fmla="*/ 74 h 92"/>
                <a:gd name="T76" fmla="*/ 44 w 86"/>
                <a:gd name="T77" fmla="*/ 83 h 92"/>
                <a:gd name="T78" fmla="*/ 45 w 86"/>
                <a:gd name="T79" fmla="*/ 82 h 92"/>
                <a:gd name="T80" fmla="*/ 9 w 86"/>
                <a:gd name="T81" fmla="*/ 49 h 92"/>
                <a:gd name="T82" fmla="*/ 15 w 86"/>
                <a:gd name="T83" fmla="*/ 55 h 92"/>
                <a:gd name="T84" fmla="*/ 23 w 86"/>
                <a:gd name="T85" fmla="*/ 55 h 92"/>
                <a:gd name="T86" fmla="*/ 21 w 86"/>
                <a:gd name="T87" fmla="*/ 46 h 92"/>
                <a:gd name="T88" fmla="*/ 13 w 86"/>
                <a:gd name="T89" fmla="*/ 46 h 92"/>
                <a:gd name="T90" fmla="*/ 9 w 86"/>
                <a:gd name="T91" fmla="*/ 4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92">
                  <a:moveTo>
                    <a:pt x="45" y="82"/>
                  </a:moveTo>
                  <a:cubicBezTo>
                    <a:pt x="44" y="84"/>
                    <a:pt x="43" y="86"/>
                    <a:pt x="42" y="88"/>
                  </a:cubicBezTo>
                  <a:cubicBezTo>
                    <a:pt x="41" y="90"/>
                    <a:pt x="40" y="91"/>
                    <a:pt x="37" y="91"/>
                  </a:cubicBezTo>
                  <a:cubicBezTo>
                    <a:pt x="32" y="90"/>
                    <a:pt x="28" y="91"/>
                    <a:pt x="25" y="92"/>
                  </a:cubicBezTo>
                  <a:cubicBezTo>
                    <a:pt x="22" y="89"/>
                    <a:pt x="19" y="86"/>
                    <a:pt x="16" y="84"/>
                  </a:cubicBezTo>
                  <a:cubicBezTo>
                    <a:pt x="14" y="83"/>
                    <a:pt x="11" y="81"/>
                    <a:pt x="13" y="78"/>
                  </a:cubicBezTo>
                  <a:cubicBezTo>
                    <a:pt x="15" y="72"/>
                    <a:pt x="10" y="70"/>
                    <a:pt x="5" y="67"/>
                  </a:cubicBezTo>
                  <a:cubicBezTo>
                    <a:pt x="4" y="69"/>
                    <a:pt x="3" y="72"/>
                    <a:pt x="2" y="74"/>
                  </a:cubicBezTo>
                  <a:cubicBezTo>
                    <a:pt x="1" y="74"/>
                    <a:pt x="1" y="74"/>
                    <a:pt x="0" y="74"/>
                  </a:cubicBezTo>
                  <a:cubicBezTo>
                    <a:pt x="1" y="70"/>
                    <a:pt x="2" y="66"/>
                    <a:pt x="3" y="62"/>
                  </a:cubicBezTo>
                  <a:cubicBezTo>
                    <a:pt x="5" y="54"/>
                    <a:pt x="8" y="46"/>
                    <a:pt x="10" y="38"/>
                  </a:cubicBezTo>
                  <a:cubicBezTo>
                    <a:pt x="12" y="33"/>
                    <a:pt x="9" y="29"/>
                    <a:pt x="4" y="27"/>
                  </a:cubicBezTo>
                  <a:cubicBezTo>
                    <a:pt x="6" y="25"/>
                    <a:pt x="7" y="22"/>
                    <a:pt x="9" y="21"/>
                  </a:cubicBezTo>
                  <a:cubicBezTo>
                    <a:pt x="12" y="21"/>
                    <a:pt x="15" y="23"/>
                    <a:pt x="16" y="26"/>
                  </a:cubicBezTo>
                  <a:cubicBezTo>
                    <a:pt x="17" y="29"/>
                    <a:pt x="19" y="29"/>
                    <a:pt x="22" y="28"/>
                  </a:cubicBezTo>
                  <a:cubicBezTo>
                    <a:pt x="23" y="27"/>
                    <a:pt x="25" y="27"/>
                    <a:pt x="26" y="28"/>
                  </a:cubicBezTo>
                  <a:cubicBezTo>
                    <a:pt x="32" y="32"/>
                    <a:pt x="34" y="31"/>
                    <a:pt x="37" y="24"/>
                  </a:cubicBezTo>
                  <a:cubicBezTo>
                    <a:pt x="36" y="23"/>
                    <a:pt x="33" y="22"/>
                    <a:pt x="33" y="21"/>
                  </a:cubicBezTo>
                  <a:cubicBezTo>
                    <a:pt x="34" y="19"/>
                    <a:pt x="36" y="18"/>
                    <a:pt x="37" y="16"/>
                  </a:cubicBezTo>
                  <a:cubicBezTo>
                    <a:pt x="39" y="14"/>
                    <a:pt x="41" y="12"/>
                    <a:pt x="44" y="9"/>
                  </a:cubicBezTo>
                  <a:cubicBezTo>
                    <a:pt x="46" y="7"/>
                    <a:pt x="48" y="5"/>
                    <a:pt x="52" y="7"/>
                  </a:cubicBezTo>
                  <a:cubicBezTo>
                    <a:pt x="53" y="7"/>
                    <a:pt x="56" y="5"/>
                    <a:pt x="57" y="4"/>
                  </a:cubicBezTo>
                  <a:cubicBezTo>
                    <a:pt x="60" y="0"/>
                    <a:pt x="62" y="0"/>
                    <a:pt x="65" y="4"/>
                  </a:cubicBezTo>
                  <a:cubicBezTo>
                    <a:pt x="67" y="8"/>
                    <a:pt x="69" y="11"/>
                    <a:pt x="71" y="16"/>
                  </a:cubicBezTo>
                  <a:cubicBezTo>
                    <a:pt x="73" y="15"/>
                    <a:pt x="74" y="13"/>
                    <a:pt x="77" y="11"/>
                  </a:cubicBezTo>
                  <a:cubicBezTo>
                    <a:pt x="77" y="14"/>
                    <a:pt x="77" y="16"/>
                    <a:pt x="76" y="17"/>
                  </a:cubicBezTo>
                  <a:cubicBezTo>
                    <a:pt x="74" y="21"/>
                    <a:pt x="74" y="24"/>
                    <a:pt x="79" y="23"/>
                  </a:cubicBezTo>
                  <a:cubicBezTo>
                    <a:pt x="81" y="27"/>
                    <a:pt x="83" y="31"/>
                    <a:pt x="84" y="35"/>
                  </a:cubicBezTo>
                  <a:cubicBezTo>
                    <a:pt x="85" y="36"/>
                    <a:pt x="84" y="38"/>
                    <a:pt x="84" y="40"/>
                  </a:cubicBezTo>
                  <a:cubicBezTo>
                    <a:pt x="83" y="44"/>
                    <a:pt x="82" y="48"/>
                    <a:pt x="86" y="52"/>
                  </a:cubicBezTo>
                  <a:cubicBezTo>
                    <a:pt x="84" y="53"/>
                    <a:pt x="83" y="54"/>
                    <a:pt x="81" y="55"/>
                  </a:cubicBezTo>
                  <a:cubicBezTo>
                    <a:pt x="77" y="52"/>
                    <a:pt x="72" y="51"/>
                    <a:pt x="66" y="51"/>
                  </a:cubicBezTo>
                  <a:cubicBezTo>
                    <a:pt x="64" y="52"/>
                    <a:pt x="61" y="51"/>
                    <a:pt x="59" y="49"/>
                  </a:cubicBezTo>
                  <a:cubicBezTo>
                    <a:pt x="55" y="45"/>
                    <a:pt x="51" y="46"/>
                    <a:pt x="47" y="50"/>
                  </a:cubicBezTo>
                  <a:cubicBezTo>
                    <a:pt x="45" y="46"/>
                    <a:pt x="43" y="46"/>
                    <a:pt x="40" y="48"/>
                  </a:cubicBezTo>
                  <a:cubicBezTo>
                    <a:pt x="37" y="50"/>
                    <a:pt x="33" y="52"/>
                    <a:pt x="30" y="54"/>
                  </a:cubicBezTo>
                  <a:cubicBezTo>
                    <a:pt x="26" y="57"/>
                    <a:pt x="27" y="60"/>
                    <a:pt x="32" y="61"/>
                  </a:cubicBezTo>
                  <a:cubicBezTo>
                    <a:pt x="41" y="64"/>
                    <a:pt x="41" y="64"/>
                    <a:pt x="41" y="74"/>
                  </a:cubicBezTo>
                  <a:cubicBezTo>
                    <a:pt x="41" y="77"/>
                    <a:pt x="43" y="80"/>
                    <a:pt x="44" y="83"/>
                  </a:cubicBezTo>
                  <a:cubicBezTo>
                    <a:pt x="44" y="83"/>
                    <a:pt x="44" y="82"/>
                    <a:pt x="45" y="82"/>
                  </a:cubicBezTo>
                  <a:close/>
                  <a:moveTo>
                    <a:pt x="9" y="49"/>
                  </a:moveTo>
                  <a:cubicBezTo>
                    <a:pt x="11" y="51"/>
                    <a:pt x="13" y="54"/>
                    <a:pt x="15" y="55"/>
                  </a:cubicBezTo>
                  <a:cubicBezTo>
                    <a:pt x="17" y="56"/>
                    <a:pt x="20" y="55"/>
                    <a:pt x="23" y="55"/>
                  </a:cubicBezTo>
                  <a:cubicBezTo>
                    <a:pt x="22" y="52"/>
                    <a:pt x="23" y="48"/>
                    <a:pt x="21" y="46"/>
                  </a:cubicBezTo>
                  <a:cubicBezTo>
                    <a:pt x="19" y="43"/>
                    <a:pt x="16" y="44"/>
                    <a:pt x="13" y="46"/>
                  </a:cubicBezTo>
                  <a:cubicBezTo>
                    <a:pt x="12" y="47"/>
                    <a:pt x="11" y="48"/>
                    <a:pt x="9"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09" name="Freeform 792"/>
            <p:cNvSpPr>
              <a:spLocks noEditPoints="1"/>
            </p:cNvSpPr>
            <p:nvPr/>
          </p:nvSpPr>
          <p:spPr bwMode="auto">
            <a:xfrm>
              <a:off x="3036883" y="2487644"/>
              <a:ext cx="346074" cy="285753"/>
            </a:xfrm>
            <a:custGeom>
              <a:avLst/>
              <a:gdLst>
                <a:gd name="T0" fmla="*/ 82 w 92"/>
                <a:gd name="T1" fmla="*/ 38 h 76"/>
                <a:gd name="T2" fmla="*/ 92 w 92"/>
                <a:gd name="T3" fmla="*/ 40 h 76"/>
                <a:gd name="T4" fmla="*/ 86 w 92"/>
                <a:gd name="T5" fmla="*/ 59 h 76"/>
                <a:gd name="T6" fmla="*/ 80 w 92"/>
                <a:gd name="T7" fmla="*/ 73 h 76"/>
                <a:gd name="T8" fmla="*/ 73 w 92"/>
                <a:gd name="T9" fmla="*/ 75 h 76"/>
                <a:gd name="T10" fmla="*/ 67 w 92"/>
                <a:gd name="T11" fmla="*/ 73 h 76"/>
                <a:gd name="T12" fmla="*/ 66 w 92"/>
                <a:gd name="T13" fmla="*/ 69 h 76"/>
                <a:gd name="T14" fmla="*/ 53 w 92"/>
                <a:gd name="T15" fmla="*/ 67 h 76"/>
                <a:gd name="T16" fmla="*/ 53 w 92"/>
                <a:gd name="T17" fmla="*/ 53 h 76"/>
                <a:gd name="T18" fmla="*/ 35 w 92"/>
                <a:gd name="T19" fmla="*/ 46 h 76"/>
                <a:gd name="T20" fmla="*/ 31 w 92"/>
                <a:gd name="T21" fmla="*/ 47 h 76"/>
                <a:gd name="T22" fmla="*/ 13 w 92"/>
                <a:gd name="T23" fmla="*/ 46 h 76"/>
                <a:gd name="T24" fmla="*/ 5 w 92"/>
                <a:gd name="T25" fmla="*/ 47 h 76"/>
                <a:gd name="T26" fmla="*/ 2 w 92"/>
                <a:gd name="T27" fmla="*/ 39 h 76"/>
                <a:gd name="T28" fmla="*/ 9 w 92"/>
                <a:gd name="T29" fmla="*/ 25 h 76"/>
                <a:gd name="T30" fmla="*/ 7 w 92"/>
                <a:gd name="T31" fmla="*/ 20 h 76"/>
                <a:gd name="T32" fmla="*/ 5 w 92"/>
                <a:gd name="T33" fmla="*/ 6 h 76"/>
                <a:gd name="T34" fmla="*/ 10 w 92"/>
                <a:gd name="T35" fmla="*/ 0 h 76"/>
                <a:gd name="T36" fmla="*/ 31 w 92"/>
                <a:gd name="T37" fmla="*/ 10 h 76"/>
                <a:gd name="T38" fmla="*/ 42 w 92"/>
                <a:gd name="T39" fmla="*/ 10 h 76"/>
                <a:gd name="T40" fmla="*/ 52 w 92"/>
                <a:gd name="T41" fmla="*/ 12 h 76"/>
                <a:gd name="T42" fmla="*/ 59 w 92"/>
                <a:gd name="T43" fmla="*/ 12 h 76"/>
                <a:gd name="T44" fmla="*/ 57 w 92"/>
                <a:gd name="T45" fmla="*/ 17 h 76"/>
                <a:gd name="T46" fmla="*/ 54 w 92"/>
                <a:gd name="T47" fmla="*/ 22 h 76"/>
                <a:gd name="T48" fmla="*/ 58 w 92"/>
                <a:gd name="T49" fmla="*/ 28 h 76"/>
                <a:gd name="T50" fmla="*/ 67 w 92"/>
                <a:gd name="T51" fmla="*/ 28 h 76"/>
                <a:gd name="T52" fmla="*/ 73 w 92"/>
                <a:gd name="T53" fmla="*/ 20 h 76"/>
                <a:gd name="T54" fmla="*/ 79 w 92"/>
                <a:gd name="T55" fmla="*/ 18 h 76"/>
                <a:gd name="T56" fmla="*/ 84 w 92"/>
                <a:gd name="T57" fmla="*/ 25 h 76"/>
                <a:gd name="T58" fmla="*/ 82 w 92"/>
                <a:gd name="T59" fmla="*/ 38 h 76"/>
                <a:gd name="T60" fmla="*/ 74 w 92"/>
                <a:gd name="T61" fmla="*/ 38 h 76"/>
                <a:gd name="T62" fmla="*/ 71 w 92"/>
                <a:gd name="T63" fmla="*/ 43 h 76"/>
                <a:gd name="T64" fmla="*/ 82 w 92"/>
                <a:gd name="T65" fmla="*/ 38 h 76"/>
                <a:gd name="T66" fmla="*/ 68 w 92"/>
                <a:gd name="T67" fmla="*/ 37 h 76"/>
                <a:gd name="T68" fmla="*/ 66 w 92"/>
                <a:gd name="T69" fmla="*/ 36 h 76"/>
                <a:gd name="T70" fmla="*/ 64 w 92"/>
                <a:gd name="T71" fmla="*/ 44 h 76"/>
                <a:gd name="T72" fmla="*/ 66 w 92"/>
                <a:gd name="T73" fmla="*/ 45 h 76"/>
                <a:gd name="T74" fmla="*/ 68 w 92"/>
                <a:gd name="T75"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2" h="76">
                  <a:moveTo>
                    <a:pt x="82" y="38"/>
                  </a:moveTo>
                  <a:cubicBezTo>
                    <a:pt x="85" y="39"/>
                    <a:pt x="88" y="40"/>
                    <a:pt x="92" y="40"/>
                  </a:cubicBezTo>
                  <a:cubicBezTo>
                    <a:pt x="90" y="46"/>
                    <a:pt x="89" y="52"/>
                    <a:pt x="86" y="59"/>
                  </a:cubicBezTo>
                  <a:cubicBezTo>
                    <a:pt x="85" y="64"/>
                    <a:pt x="82" y="68"/>
                    <a:pt x="80" y="73"/>
                  </a:cubicBezTo>
                  <a:cubicBezTo>
                    <a:pt x="79" y="76"/>
                    <a:pt x="76" y="76"/>
                    <a:pt x="73" y="75"/>
                  </a:cubicBezTo>
                  <a:cubicBezTo>
                    <a:pt x="71" y="74"/>
                    <a:pt x="69" y="73"/>
                    <a:pt x="67" y="73"/>
                  </a:cubicBezTo>
                  <a:cubicBezTo>
                    <a:pt x="67" y="72"/>
                    <a:pt x="66" y="70"/>
                    <a:pt x="66" y="69"/>
                  </a:cubicBezTo>
                  <a:cubicBezTo>
                    <a:pt x="62" y="69"/>
                    <a:pt x="57" y="73"/>
                    <a:pt x="53" y="67"/>
                  </a:cubicBezTo>
                  <a:cubicBezTo>
                    <a:pt x="50" y="63"/>
                    <a:pt x="51" y="59"/>
                    <a:pt x="53" y="53"/>
                  </a:cubicBezTo>
                  <a:cubicBezTo>
                    <a:pt x="45" y="54"/>
                    <a:pt x="39" y="52"/>
                    <a:pt x="35" y="46"/>
                  </a:cubicBezTo>
                  <a:cubicBezTo>
                    <a:pt x="34" y="46"/>
                    <a:pt x="32" y="47"/>
                    <a:pt x="31" y="47"/>
                  </a:cubicBezTo>
                  <a:cubicBezTo>
                    <a:pt x="26" y="39"/>
                    <a:pt x="19" y="39"/>
                    <a:pt x="13" y="46"/>
                  </a:cubicBezTo>
                  <a:cubicBezTo>
                    <a:pt x="10" y="49"/>
                    <a:pt x="8" y="49"/>
                    <a:pt x="5" y="47"/>
                  </a:cubicBezTo>
                  <a:cubicBezTo>
                    <a:pt x="3" y="45"/>
                    <a:pt x="0" y="43"/>
                    <a:pt x="2" y="39"/>
                  </a:cubicBezTo>
                  <a:cubicBezTo>
                    <a:pt x="4" y="35"/>
                    <a:pt x="6" y="30"/>
                    <a:pt x="9" y="25"/>
                  </a:cubicBezTo>
                  <a:cubicBezTo>
                    <a:pt x="10" y="22"/>
                    <a:pt x="8" y="21"/>
                    <a:pt x="7" y="20"/>
                  </a:cubicBezTo>
                  <a:cubicBezTo>
                    <a:pt x="0" y="14"/>
                    <a:pt x="0" y="13"/>
                    <a:pt x="5" y="6"/>
                  </a:cubicBezTo>
                  <a:cubicBezTo>
                    <a:pt x="7" y="4"/>
                    <a:pt x="8" y="2"/>
                    <a:pt x="10" y="0"/>
                  </a:cubicBezTo>
                  <a:cubicBezTo>
                    <a:pt x="14" y="8"/>
                    <a:pt x="25" y="5"/>
                    <a:pt x="31" y="10"/>
                  </a:cubicBezTo>
                  <a:cubicBezTo>
                    <a:pt x="37" y="5"/>
                    <a:pt x="37" y="5"/>
                    <a:pt x="42" y="10"/>
                  </a:cubicBezTo>
                  <a:cubicBezTo>
                    <a:pt x="45" y="13"/>
                    <a:pt x="48" y="14"/>
                    <a:pt x="52" y="12"/>
                  </a:cubicBezTo>
                  <a:cubicBezTo>
                    <a:pt x="53" y="11"/>
                    <a:pt x="56" y="12"/>
                    <a:pt x="59" y="12"/>
                  </a:cubicBezTo>
                  <a:cubicBezTo>
                    <a:pt x="58" y="14"/>
                    <a:pt x="58" y="16"/>
                    <a:pt x="57" y="17"/>
                  </a:cubicBezTo>
                  <a:cubicBezTo>
                    <a:pt x="56" y="19"/>
                    <a:pt x="55" y="20"/>
                    <a:pt x="54" y="22"/>
                  </a:cubicBezTo>
                  <a:cubicBezTo>
                    <a:pt x="55" y="24"/>
                    <a:pt x="57" y="26"/>
                    <a:pt x="58" y="28"/>
                  </a:cubicBezTo>
                  <a:cubicBezTo>
                    <a:pt x="62" y="32"/>
                    <a:pt x="63" y="32"/>
                    <a:pt x="67" y="28"/>
                  </a:cubicBezTo>
                  <a:cubicBezTo>
                    <a:pt x="69" y="25"/>
                    <a:pt x="71" y="22"/>
                    <a:pt x="73" y="20"/>
                  </a:cubicBezTo>
                  <a:cubicBezTo>
                    <a:pt x="75" y="18"/>
                    <a:pt x="78" y="17"/>
                    <a:pt x="79" y="18"/>
                  </a:cubicBezTo>
                  <a:cubicBezTo>
                    <a:pt x="81" y="20"/>
                    <a:pt x="84" y="23"/>
                    <a:pt x="84" y="25"/>
                  </a:cubicBezTo>
                  <a:cubicBezTo>
                    <a:pt x="84" y="30"/>
                    <a:pt x="82" y="34"/>
                    <a:pt x="82" y="38"/>
                  </a:cubicBezTo>
                  <a:cubicBezTo>
                    <a:pt x="79" y="36"/>
                    <a:pt x="76" y="36"/>
                    <a:pt x="74" y="38"/>
                  </a:cubicBezTo>
                  <a:cubicBezTo>
                    <a:pt x="72" y="39"/>
                    <a:pt x="72" y="41"/>
                    <a:pt x="71" y="43"/>
                  </a:cubicBezTo>
                  <a:cubicBezTo>
                    <a:pt x="76" y="43"/>
                    <a:pt x="81" y="44"/>
                    <a:pt x="82" y="38"/>
                  </a:cubicBezTo>
                  <a:close/>
                  <a:moveTo>
                    <a:pt x="68" y="37"/>
                  </a:moveTo>
                  <a:cubicBezTo>
                    <a:pt x="68" y="36"/>
                    <a:pt x="67" y="36"/>
                    <a:pt x="66" y="36"/>
                  </a:cubicBezTo>
                  <a:cubicBezTo>
                    <a:pt x="64" y="38"/>
                    <a:pt x="61" y="40"/>
                    <a:pt x="64" y="44"/>
                  </a:cubicBezTo>
                  <a:cubicBezTo>
                    <a:pt x="64" y="44"/>
                    <a:pt x="65" y="45"/>
                    <a:pt x="66" y="45"/>
                  </a:cubicBezTo>
                  <a:cubicBezTo>
                    <a:pt x="67" y="42"/>
                    <a:pt x="67" y="39"/>
                    <a:pt x="6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0" name="Freeform 793"/>
            <p:cNvSpPr/>
            <p:nvPr/>
          </p:nvSpPr>
          <p:spPr bwMode="auto">
            <a:xfrm>
              <a:off x="4497381" y="3867202"/>
              <a:ext cx="307975" cy="231776"/>
            </a:xfrm>
            <a:custGeom>
              <a:avLst/>
              <a:gdLst>
                <a:gd name="T0" fmla="*/ 46 w 82"/>
                <a:gd name="T1" fmla="*/ 17 h 62"/>
                <a:gd name="T2" fmla="*/ 40 w 82"/>
                <a:gd name="T3" fmla="*/ 25 h 62"/>
                <a:gd name="T4" fmla="*/ 34 w 82"/>
                <a:gd name="T5" fmla="*/ 35 h 62"/>
                <a:gd name="T6" fmla="*/ 35 w 82"/>
                <a:gd name="T7" fmla="*/ 40 h 62"/>
                <a:gd name="T8" fmla="*/ 39 w 82"/>
                <a:gd name="T9" fmla="*/ 41 h 62"/>
                <a:gd name="T10" fmla="*/ 45 w 82"/>
                <a:gd name="T11" fmla="*/ 38 h 62"/>
                <a:gd name="T12" fmla="*/ 49 w 82"/>
                <a:gd name="T13" fmla="*/ 42 h 62"/>
                <a:gd name="T14" fmla="*/ 51 w 82"/>
                <a:gd name="T15" fmla="*/ 50 h 62"/>
                <a:gd name="T16" fmla="*/ 46 w 82"/>
                <a:gd name="T17" fmla="*/ 60 h 62"/>
                <a:gd name="T18" fmla="*/ 42 w 82"/>
                <a:gd name="T19" fmla="*/ 61 h 62"/>
                <a:gd name="T20" fmla="*/ 33 w 82"/>
                <a:gd name="T21" fmla="*/ 61 h 62"/>
                <a:gd name="T22" fmla="*/ 29 w 82"/>
                <a:gd name="T23" fmla="*/ 57 h 62"/>
                <a:gd name="T24" fmla="*/ 31 w 82"/>
                <a:gd name="T25" fmla="*/ 49 h 62"/>
                <a:gd name="T26" fmla="*/ 31 w 82"/>
                <a:gd name="T27" fmla="*/ 44 h 62"/>
                <a:gd name="T28" fmla="*/ 16 w 82"/>
                <a:gd name="T29" fmla="*/ 47 h 62"/>
                <a:gd name="T30" fmla="*/ 0 w 82"/>
                <a:gd name="T31" fmla="*/ 43 h 62"/>
                <a:gd name="T32" fmla="*/ 3 w 82"/>
                <a:gd name="T33" fmla="*/ 35 h 62"/>
                <a:gd name="T34" fmla="*/ 4 w 82"/>
                <a:gd name="T35" fmla="*/ 15 h 62"/>
                <a:gd name="T36" fmla="*/ 5 w 82"/>
                <a:gd name="T37" fmla="*/ 1 h 62"/>
                <a:gd name="T38" fmla="*/ 7 w 82"/>
                <a:gd name="T39" fmla="*/ 1 h 62"/>
                <a:gd name="T40" fmla="*/ 11 w 82"/>
                <a:gd name="T41" fmla="*/ 4 h 62"/>
                <a:gd name="T42" fmla="*/ 13 w 82"/>
                <a:gd name="T43" fmla="*/ 6 h 62"/>
                <a:gd name="T44" fmla="*/ 25 w 82"/>
                <a:gd name="T45" fmla="*/ 12 h 62"/>
                <a:gd name="T46" fmla="*/ 34 w 82"/>
                <a:gd name="T47" fmla="*/ 19 h 62"/>
                <a:gd name="T48" fmla="*/ 58 w 82"/>
                <a:gd name="T49" fmla="*/ 0 h 62"/>
                <a:gd name="T50" fmla="*/ 64 w 82"/>
                <a:gd name="T51" fmla="*/ 7 h 62"/>
                <a:gd name="T52" fmla="*/ 71 w 82"/>
                <a:gd name="T53" fmla="*/ 14 h 62"/>
                <a:gd name="T54" fmla="*/ 78 w 82"/>
                <a:gd name="T55" fmla="*/ 19 h 62"/>
                <a:gd name="T56" fmla="*/ 75 w 82"/>
                <a:gd name="T57" fmla="*/ 24 h 62"/>
                <a:gd name="T58" fmla="*/ 74 w 82"/>
                <a:gd name="T59" fmla="*/ 38 h 62"/>
                <a:gd name="T60" fmla="*/ 71 w 82"/>
                <a:gd name="T61" fmla="*/ 36 h 62"/>
                <a:gd name="T62" fmla="*/ 63 w 82"/>
                <a:gd name="T63" fmla="*/ 51 h 62"/>
                <a:gd name="T64" fmla="*/ 61 w 82"/>
                <a:gd name="T65" fmla="*/ 50 h 62"/>
                <a:gd name="T66" fmla="*/ 60 w 82"/>
                <a:gd name="T67" fmla="*/ 45 h 62"/>
                <a:gd name="T68" fmla="*/ 58 w 82"/>
                <a:gd name="T69" fmla="*/ 36 h 62"/>
                <a:gd name="T70" fmla="*/ 61 w 82"/>
                <a:gd name="T71" fmla="*/ 31 h 62"/>
                <a:gd name="T72" fmla="*/ 64 w 82"/>
                <a:gd name="T73" fmla="*/ 23 h 62"/>
                <a:gd name="T74" fmla="*/ 48 w 82"/>
                <a:gd name="T75" fmla="*/ 28 h 62"/>
                <a:gd name="T76" fmla="*/ 48 w 82"/>
                <a:gd name="T77" fmla="*/ 18 h 62"/>
                <a:gd name="T78" fmla="*/ 46 w 82"/>
                <a:gd name="T79" fmla="*/ 1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62">
                  <a:moveTo>
                    <a:pt x="46" y="17"/>
                  </a:moveTo>
                  <a:cubicBezTo>
                    <a:pt x="44" y="20"/>
                    <a:pt x="42" y="22"/>
                    <a:pt x="40" y="25"/>
                  </a:cubicBezTo>
                  <a:cubicBezTo>
                    <a:pt x="38" y="28"/>
                    <a:pt x="36" y="31"/>
                    <a:pt x="34" y="35"/>
                  </a:cubicBezTo>
                  <a:cubicBezTo>
                    <a:pt x="33" y="37"/>
                    <a:pt x="34" y="39"/>
                    <a:pt x="35" y="40"/>
                  </a:cubicBezTo>
                  <a:cubicBezTo>
                    <a:pt x="35" y="41"/>
                    <a:pt x="38" y="42"/>
                    <a:pt x="39" y="41"/>
                  </a:cubicBezTo>
                  <a:cubicBezTo>
                    <a:pt x="41" y="41"/>
                    <a:pt x="43" y="39"/>
                    <a:pt x="45" y="38"/>
                  </a:cubicBezTo>
                  <a:cubicBezTo>
                    <a:pt x="48" y="37"/>
                    <a:pt x="49" y="39"/>
                    <a:pt x="49" y="42"/>
                  </a:cubicBezTo>
                  <a:cubicBezTo>
                    <a:pt x="49" y="45"/>
                    <a:pt x="50" y="48"/>
                    <a:pt x="51" y="50"/>
                  </a:cubicBezTo>
                  <a:cubicBezTo>
                    <a:pt x="53" y="56"/>
                    <a:pt x="53" y="58"/>
                    <a:pt x="46" y="60"/>
                  </a:cubicBezTo>
                  <a:cubicBezTo>
                    <a:pt x="45" y="61"/>
                    <a:pt x="43" y="62"/>
                    <a:pt x="42" y="61"/>
                  </a:cubicBezTo>
                  <a:cubicBezTo>
                    <a:pt x="39" y="61"/>
                    <a:pt x="36" y="61"/>
                    <a:pt x="33" y="61"/>
                  </a:cubicBezTo>
                  <a:cubicBezTo>
                    <a:pt x="29" y="62"/>
                    <a:pt x="28" y="61"/>
                    <a:pt x="29" y="57"/>
                  </a:cubicBezTo>
                  <a:cubicBezTo>
                    <a:pt x="29" y="54"/>
                    <a:pt x="30" y="51"/>
                    <a:pt x="31" y="49"/>
                  </a:cubicBezTo>
                  <a:cubicBezTo>
                    <a:pt x="31" y="47"/>
                    <a:pt x="31" y="45"/>
                    <a:pt x="31" y="44"/>
                  </a:cubicBezTo>
                  <a:cubicBezTo>
                    <a:pt x="25" y="45"/>
                    <a:pt x="21" y="46"/>
                    <a:pt x="16" y="47"/>
                  </a:cubicBezTo>
                  <a:cubicBezTo>
                    <a:pt x="13" y="37"/>
                    <a:pt x="11" y="36"/>
                    <a:pt x="0" y="43"/>
                  </a:cubicBezTo>
                  <a:cubicBezTo>
                    <a:pt x="2" y="40"/>
                    <a:pt x="3" y="37"/>
                    <a:pt x="3" y="35"/>
                  </a:cubicBezTo>
                  <a:cubicBezTo>
                    <a:pt x="3" y="28"/>
                    <a:pt x="3" y="22"/>
                    <a:pt x="4" y="15"/>
                  </a:cubicBezTo>
                  <a:cubicBezTo>
                    <a:pt x="4" y="11"/>
                    <a:pt x="5" y="6"/>
                    <a:pt x="5" y="1"/>
                  </a:cubicBezTo>
                  <a:cubicBezTo>
                    <a:pt x="6" y="1"/>
                    <a:pt x="7" y="1"/>
                    <a:pt x="7" y="1"/>
                  </a:cubicBezTo>
                  <a:cubicBezTo>
                    <a:pt x="8" y="2"/>
                    <a:pt x="9" y="3"/>
                    <a:pt x="11" y="4"/>
                  </a:cubicBezTo>
                  <a:cubicBezTo>
                    <a:pt x="12" y="5"/>
                    <a:pt x="13" y="6"/>
                    <a:pt x="13" y="6"/>
                  </a:cubicBezTo>
                  <a:cubicBezTo>
                    <a:pt x="19" y="4"/>
                    <a:pt x="22" y="6"/>
                    <a:pt x="25" y="12"/>
                  </a:cubicBezTo>
                  <a:cubicBezTo>
                    <a:pt x="27" y="15"/>
                    <a:pt x="31" y="17"/>
                    <a:pt x="34" y="19"/>
                  </a:cubicBezTo>
                  <a:cubicBezTo>
                    <a:pt x="42" y="12"/>
                    <a:pt x="50" y="6"/>
                    <a:pt x="58" y="0"/>
                  </a:cubicBezTo>
                  <a:cubicBezTo>
                    <a:pt x="60" y="2"/>
                    <a:pt x="66" y="1"/>
                    <a:pt x="64" y="7"/>
                  </a:cubicBezTo>
                  <a:cubicBezTo>
                    <a:pt x="67" y="10"/>
                    <a:pt x="68" y="12"/>
                    <a:pt x="71" y="14"/>
                  </a:cubicBezTo>
                  <a:cubicBezTo>
                    <a:pt x="72" y="16"/>
                    <a:pt x="75" y="17"/>
                    <a:pt x="78" y="19"/>
                  </a:cubicBezTo>
                  <a:cubicBezTo>
                    <a:pt x="77" y="20"/>
                    <a:pt x="76" y="22"/>
                    <a:pt x="75" y="24"/>
                  </a:cubicBezTo>
                  <a:cubicBezTo>
                    <a:pt x="82" y="30"/>
                    <a:pt x="82" y="33"/>
                    <a:pt x="74" y="38"/>
                  </a:cubicBezTo>
                  <a:cubicBezTo>
                    <a:pt x="73" y="38"/>
                    <a:pt x="72" y="37"/>
                    <a:pt x="71" y="36"/>
                  </a:cubicBezTo>
                  <a:cubicBezTo>
                    <a:pt x="68" y="41"/>
                    <a:pt x="66" y="46"/>
                    <a:pt x="63" y="51"/>
                  </a:cubicBezTo>
                  <a:cubicBezTo>
                    <a:pt x="63" y="50"/>
                    <a:pt x="62" y="50"/>
                    <a:pt x="61" y="50"/>
                  </a:cubicBezTo>
                  <a:cubicBezTo>
                    <a:pt x="61" y="48"/>
                    <a:pt x="60" y="47"/>
                    <a:pt x="60" y="45"/>
                  </a:cubicBezTo>
                  <a:cubicBezTo>
                    <a:pt x="61" y="42"/>
                    <a:pt x="62" y="38"/>
                    <a:pt x="58" y="36"/>
                  </a:cubicBezTo>
                  <a:cubicBezTo>
                    <a:pt x="58" y="35"/>
                    <a:pt x="60" y="32"/>
                    <a:pt x="61" y="31"/>
                  </a:cubicBezTo>
                  <a:cubicBezTo>
                    <a:pt x="64" y="29"/>
                    <a:pt x="65" y="26"/>
                    <a:pt x="64" y="23"/>
                  </a:cubicBezTo>
                  <a:cubicBezTo>
                    <a:pt x="59" y="25"/>
                    <a:pt x="54" y="26"/>
                    <a:pt x="48" y="28"/>
                  </a:cubicBezTo>
                  <a:cubicBezTo>
                    <a:pt x="48" y="25"/>
                    <a:pt x="48" y="22"/>
                    <a:pt x="48" y="18"/>
                  </a:cubicBezTo>
                  <a:cubicBezTo>
                    <a:pt x="48" y="18"/>
                    <a:pt x="47" y="18"/>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1" name="Freeform 794"/>
            <p:cNvSpPr>
              <a:spLocks noEditPoints="1"/>
            </p:cNvSpPr>
            <p:nvPr/>
          </p:nvSpPr>
          <p:spPr bwMode="auto">
            <a:xfrm>
              <a:off x="4032244" y="4738750"/>
              <a:ext cx="255586" cy="277816"/>
            </a:xfrm>
            <a:custGeom>
              <a:avLst/>
              <a:gdLst>
                <a:gd name="T0" fmla="*/ 68 w 68"/>
                <a:gd name="T1" fmla="*/ 40 h 74"/>
                <a:gd name="T2" fmla="*/ 61 w 68"/>
                <a:gd name="T3" fmla="*/ 67 h 74"/>
                <a:gd name="T4" fmla="*/ 46 w 68"/>
                <a:gd name="T5" fmla="*/ 74 h 74"/>
                <a:gd name="T6" fmla="*/ 46 w 68"/>
                <a:gd name="T7" fmla="*/ 72 h 74"/>
                <a:gd name="T8" fmla="*/ 46 w 68"/>
                <a:gd name="T9" fmla="*/ 66 h 74"/>
                <a:gd name="T10" fmla="*/ 38 w 68"/>
                <a:gd name="T11" fmla="*/ 67 h 74"/>
                <a:gd name="T12" fmla="*/ 30 w 68"/>
                <a:gd name="T13" fmla="*/ 71 h 74"/>
                <a:gd name="T14" fmla="*/ 0 w 68"/>
                <a:gd name="T15" fmla="*/ 18 h 74"/>
                <a:gd name="T16" fmla="*/ 15 w 68"/>
                <a:gd name="T17" fmla="*/ 14 h 74"/>
                <a:gd name="T18" fmla="*/ 17 w 68"/>
                <a:gd name="T19" fmla="*/ 12 h 74"/>
                <a:gd name="T20" fmla="*/ 24 w 68"/>
                <a:gd name="T21" fmla="*/ 0 h 74"/>
                <a:gd name="T22" fmla="*/ 46 w 68"/>
                <a:gd name="T23" fmla="*/ 32 h 74"/>
                <a:gd name="T24" fmla="*/ 55 w 68"/>
                <a:gd name="T25" fmla="*/ 39 h 74"/>
                <a:gd name="T26" fmla="*/ 68 w 68"/>
                <a:gd name="T27" fmla="*/ 40 h 74"/>
                <a:gd name="T28" fmla="*/ 22 w 68"/>
                <a:gd name="T29" fmla="*/ 13 h 74"/>
                <a:gd name="T30" fmla="*/ 19 w 68"/>
                <a:gd name="T31" fmla="*/ 13 h 74"/>
                <a:gd name="T32" fmla="*/ 17 w 68"/>
                <a:gd name="T33" fmla="*/ 18 h 74"/>
                <a:gd name="T34" fmla="*/ 21 w 68"/>
                <a:gd name="T35" fmla="*/ 22 h 74"/>
                <a:gd name="T36" fmla="*/ 22 w 68"/>
                <a:gd name="T37" fmla="*/ 21 h 74"/>
                <a:gd name="T38" fmla="*/ 22 w 68"/>
                <a:gd name="T3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74">
                  <a:moveTo>
                    <a:pt x="68" y="40"/>
                  </a:moveTo>
                  <a:cubicBezTo>
                    <a:pt x="63" y="49"/>
                    <a:pt x="59" y="58"/>
                    <a:pt x="61" y="67"/>
                  </a:cubicBezTo>
                  <a:cubicBezTo>
                    <a:pt x="54" y="66"/>
                    <a:pt x="49" y="69"/>
                    <a:pt x="46" y="74"/>
                  </a:cubicBezTo>
                  <a:cubicBezTo>
                    <a:pt x="46" y="74"/>
                    <a:pt x="46" y="73"/>
                    <a:pt x="46" y="72"/>
                  </a:cubicBezTo>
                  <a:cubicBezTo>
                    <a:pt x="46" y="70"/>
                    <a:pt x="46" y="68"/>
                    <a:pt x="46" y="66"/>
                  </a:cubicBezTo>
                  <a:cubicBezTo>
                    <a:pt x="43" y="66"/>
                    <a:pt x="41" y="66"/>
                    <a:pt x="38" y="67"/>
                  </a:cubicBezTo>
                  <a:cubicBezTo>
                    <a:pt x="35" y="68"/>
                    <a:pt x="32" y="70"/>
                    <a:pt x="30" y="71"/>
                  </a:cubicBezTo>
                  <a:cubicBezTo>
                    <a:pt x="20" y="53"/>
                    <a:pt x="10" y="36"/>
                    <a:pt x="0" y="18"/>
                  </a:cubicBezTo>
                  <a:cubicBezTo>
                    <a:pt x="6" y="18"/>
                    <a:pt x="9" y="12"/>
                    <a:pt x="15" y="14"/>
                  </a:cubicBezTo>
                  <a:cubicBezTo>
                    <a:pt x="15" y="15"/>
                    <a:pt x="16" y="13"/>
                    <a:pt x="17" y="12"/>
                  </a:cubicBezTo>
                  <a:cubicBezTo>
                    <a:pt x="19" y="8"/>
                    <a:pt x="22" y="5"/>
                    <a:pt x="24" y="0"/>
                  </a:cubicBezTo>
                  <a:cubicBezTo>
                    <a:pt x="34" y="10"/>
                    <a:pt x="45" y="18"/>
                    <a:pt x="46" y="32"/>
                  </a:cubicBezTo>
                  <a:cubicBezTo>
                    <a:pt x="46" y="37"/>
                    <a:pt x="50" y="39"/>
                    <a:pt x="55" y="39"/>
                  </a:cubicBezTo>
                  <a:cubicBezTo>
                    <a:pt x="59" y="39"/>
                    <a:pt x="63" y="39"/>
                    <a:pt x="68" y="40"/>
                  </a:cubicBezTo>
                  <a:close/>
                  <a:moveTo>
                    <a:pt x="22" y="13"/>
                  </a:moveTo>
                  <a:cubicBezTo>
                    <a:pt x="21" y="13"/>
                    <a:pt x="20" y="13"/>
                    <a:pt x="19" y="13"/>
                  </a:cubicBezTo>
                  <a:cubicBezTo>
                    <a:pt x="18" y="15"/>
                    <a:pt x="17" y="17"/>
                    <a:pt x="17" y="18"/>
                  </a:cubicBezTo>
                  <a:cubicBezTo>
                    <a:pt x="17" y="20"/>
                    <a:pt x="20" y="21"/>
                    <a:pt x="21" y="22"/>
                  </a:cubicBezTo>
                  <a:cubicBezTo>
                    <a:pt x="21" y="22"/>
                    <a:pt x="22" y="21"/>
                    <a:pt x="22" y="21"/>
                  </a:cubicBezTo>
                  <a:cubicBezTo>
                    <a:pt x="22" y="19"/>
                    <a:pt x="22" y="16"/>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2" name="Freeform 795"/>
            <p:cNvSpPr/>
            <p:nvPr/>
          </p:nvSpPr>
          <p:spPr bwMode="auto">
            <a:xfrm>
              <a:off x="3892546" y="3510008"/>
              <a:ext cx="312737" cy="258764"/>
            </a:xfrm>
            <a:custGeom>
              <a:avLst/>
              <a:gdLst>
                <a:gd name="T0" fmla="*/ 51 w 83"/>
                <a:gd name="T1" fmla="*/ 66 h 69"/>
                <a:gd name="T2" fmla="*/ 42 w 83"/>
                <a:gd name="T3" fmla="*/ 53 h 69"/>
                <a:gd name="T4" fmla="*/ 38 w 83"/>
                <a:gd name="T5" fmla="*/ 61 h 69"/>
                <a:gd name="T6" fmla="*/ 31 w 83"/>
                <a:gd name="T7" fmla="*/ 68 h 69"/>
                <a:gd name="T8" fmla="*/ 27 w 83"/>
                <a:gd name="T9" fmla="*/ 59 h 69"/>
                <a:gd name="T10" fmla="*/ 28 w 83"/>
                <a:gd name="T11" fmla="*/ 48 h 69"/>
                <a:gd name="T12" fmla="*/ 32 w 83"/>
                <a:gd name="T13" fmla="*/ 26 h 69"/>
                <a:gd name="T14" fmla="*/ 29 w 83"/>
                <a:gd name="T15" fmla="*/ 22 h 69"/>
                <a:gd name="T16" fmla="*/ 24 w 83"/>
                <a:gd name="T17" fmla="*/ 23 h 69"/>
                <a:gd name="T18" fmla="*/ 22 w 83"/>
                <a:gd name="T19" fmla="*/ 33 h 69"/>
                <a:gd name="T20" fmla="*/ 16 w 83"/>
                <a:gd name="T21" fmla="*/ 36 h 69"/>
                <a:gd name="T22" fmla="*/ 6 w 83"/>
                <a:gd name="T23" fmla="*/ 35 h 69"/>
                <a:gd name="T24" fmla="*/ 0 w 83"/>
                <a:gd name="T25" fmla="*/ 31 h 69"/>
                <a:gd name="T26" fmla="*/ 8 w 83"/>
                <a:gd name="T27" fmla="*/ 19 h 69"/>
                <a:gd name="T28" fmla="*/ 11 w 83"/>
                <a:gd name="T29" fmla="*/ 21 h 69"/>
                <a:gd name="T30" fmla="*/ 10 w 83"/>
                <a:gd name="T31" fmla="*/ 6 h 69"/>
                <a:gd name="T32" fmla="*/ 22 w 83"/>
                <a:gd name="T33" fmla="*/ 6 h 69"/>
                <a:gd name="T34" fmla="*/ 29 w 83"/>
                <a:gd name="T35" fmla="*/ 6 h 69"/>
                <a:gd name="T36" fmla="*/ 37 w 83"/>
                <a:gd name="T37" fmla="*/ 6 h 69"/>
                <a:gd name="T38" fmla="*/ 41 w 83"/>
                <a:gd name="T39" fmla="*/ 3 h 69"/>
                <a:gd name="T40" fmla="*/ 47 w 83"/>
                <a:gd name="T41" fmla="*/ 3 h 69"/>
                <a:gd name="T42" fmla="*/ 48 w 83"/>
                <a:gd name="T43" fmla="*/ 23 h 69"/>
                <a:gd name="T44" fmla="*/ 51 w 83"/>
                <a:gd name="T45" fmla="*/ 21 h 69"/>
                <a:gd name="T46" fmla="*/ 55 w 83"/>
                <a:gd name="T47" fmla="*/ 20 h 69"/>
                <a:gd name="T48" fmla="*/ 56 w 83"/>
                <a:gd name="T49" fmla="*/ 25 h 69"/>
                <a:gd name="T50" fmla="*/ 60 w 83"/>
                <a:gd name="T51" fmla="*/ 33 h 69"/>
                <a:gd name="T52" fmla="*/ 68 w 83"/>
                <a:gd name="T53" fmla="*/ 36 h 69"/>
                <a:gd name="T54" fmla="*/ 72 w 83"/>
                <a:gd name="T55" fmla="*/ 41 h 69"/>
                <a:gd name="T56" fmla="*/ 78 w 83"/>
                <a:gd name="T57" fmla="*/ 46 h 69"/>
                <a:gd name="T58" fmla="*/ 81 w 83"/>
                <a:gd name="T59" fmla="*/ 52 h 69"/>
                <a:gd name="T60" fmla="*/ 73 w 83"/>
                <a:gd name="T61" fmla="*/ 58 h 69"/>
                <a:gd name="T62" fmla="*/ 70 w 83"/>
                <a:gd name="T63" fmla="*/ 53 h 69"/>
                <a:gd name="T64" fmla="*/ 67 w 83"/>
                <a:gd name="T65" fmla="*/ 49 h 69"/>
                <a:gd name="T66" fmla="*/ 63 w 83"/>
                <a:gd name="T67" fmla="*/ 53 h 69"/>
                <a:gd name="T68" fmla="*/ 51 w 83"/>
                <a:gd name="T69" fmla="*/ 6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 h="69">
                  <a:moveTo>
                    <a:pt x="51" y="66"/>
                  </a:moveTo>
                  <a:cubicBezTo>
                    <a:pt x="48" y="62"/>
                    <a:pt x="46" y="58"/>
                    <a:pt x="42" y="53"/>
                  </a:cubicBezTo>
                  <a:cubicBezTo>
                    <a:pt x="41" y="56"/>
                    <a:pt x="39" y="58"/>
                    <a:pt x="38" y="61"/>
                  </a:cubicBezTo>
                  <a:cubicBezTo>
                    <a:pt x="36" y="64"/>
                    <a:pt x="35" y="69"/>
                    <a:pt x="31" y="68"/>
                  </a:cubicBezTo>
                  <a:cubicBezTo>
                    <a:pt x="29" y="68"/>
                    <a:pt x="27" y="62"/>
                    <a:pt x="27" y="59"/>
                  </a:cubicBezTo>
                  <a:cubicBezTo>
                    <a:pt x="27" y="56"/>
                    <a:pt x="27" y="52"/>
                    <a:pt x="28" y="48"/>
                  </a:cubicBezTo>
                  <a:cubicBezTo>
                    <a:pt x="29" y="41"/>
                    <a:pt x="31" y="33"/>
                    <a:pt x="32" y="26"/>
                  </a:cubicBezTo>
                  <a:cubicBezTo>
                    <a:pt x="32" y="24"/>
                    <a:pt x="30" y="22"/>
                    <a:pt x="29" y="22"/>
                  </a:cubicBezTo>
                  <a:cubicBezTo>
                    <a:pt x="28" y="21"/>
                    <a:pt x="25" y="22"/>
                    <a:pt x="24" y="23"/>
                  </a:cubicBezTo>
                  <a:cubicBezTo>
                    <a:pt x="23" y="26"/>
                    <a:pt x="23" y="30"/>
                    <a:pt x="22" y="33"/>
                  </a:cubicBezTo>
                  <a:cubicBezTo>
                    <a:pt x="22" y="36"/>
                    <a:pt x="20" y="37"/>
                    <a:pt x="16" y="36"/>
                  </a:cubicBezTo>
                  <a:cubicBezTo>
                    <a:pt x="13" y="35"/>
                    <a:pt x="10" y="36"/>
                    <a:pt x="6" y="35"/>
                  </a:cubicBezTo>
                  <a:cubicBezTo>
                    <a:pt x="4" y="34"/>
                    <a:pt x="1" y="32"/>
                    <a:pt x="0" y="31"/>
                  </a:cubicBezTo>
                  <a:cubicBezTo>
                    <a:pt x="0" y="26"/>
                    <a:pt x="5" y="18"/>
                    <a:pt x="8" y="19"/>
                  </a:cubicBezTo>
                  <a:cubicBezTo>
                    <a:pt x="9" y="19"/>
                    <a:pt x="10" y="20"/>
                    <a:pt x="11" y="21"/>
                  </a:cubicBezTo>
                  <a:cubicBezTo>
                    <a:pt x="16" y="14"/>
                    <a:pt x="16" y="13"/>
                    <a:pt x="10" y="6"/>
                  </a:cubicBezTo>
                  <a:cubicBezTo>
                    <a:pt x="15" y="6"/>
                    <a:pt x="18" y="6"/>
                    <a:pt x="22" y="6"/>
                  </a:cubicBezTo>
                  <a:cubicBezTo>
                    <a:pt x="24" y="6"/>
                    <a:pt x="27" y="6"/>
                    <a:pt x="29" y="6"/>
                  </a:cubicBezTo>
                  <a:cubicBezTo>
                    <a:pt x="32" y="6"/>
                    <a:pt x="34" y="6"/>
                    <a:pt x="37" y="6"/>
                  </a:cubicBezTo>
                  <a:cubicBezTo>
                    <a:pt x="38" y="5"/>
                    <a:pt x="40" y="4"/>
                    <a:pt x="41" y="3"/>
                  </a:cubicBezTo>
                  <a:cubicBezTo>
                    <a:pt x="43" y="1"/>
                    <a:pt x="45" y="0"/>
                    <a:pt x="47" y="3"/>
                  </a:cubicBezTo>
                  <a:cubicBezTo>
                    <a:pt x="39" y="12"/>
                    <a:pt x="41" y="16"/>
                    <a:pt x="48" y="23"/>
                  </a:cubicBezTo>
                  <a:cubicBezTo>
                    <a:pt x="49" y="22"/>
                    <a:pt x="50" y="21"/>
                    <a:pt x="51" y="21"/>
                  </a:cubicBezTo>
                  <a:cubicBezTo>
                    <a:pt x="53" y="20"/>
                    <a:pt x="55" y="19"/>
                    <a:pt x="55" y="20"/>
                  </a:cubicBezTo>
                  <a:cubicBezTo>
                    <a:pt x="56" y="21"/>
                    <a:pt x="57" y="23"/>
                    <a:pt x="56" y="25"/>
                  </a:cubicBezTo>
                  <a:cubicBezTo>
                    <a:pt x="55" y="31"/>
                    <a:pt x="55" y="31"/>
                    <a:pt x="60" y="33"/>
                  </a:cubicBezTo>
                  <a:cubicBezTo>
                    <a:pt x="63" y="34"/>
                    <a:pt x="65" y="35"/>
                    <a:pt x="68" y="36"/>
                  </a:cubicBezTo>
                  <a:cubicBezTo>
                    <a:pt x="70" y="37"/>
                    <a:pt x="72" y="38"/>
                    <a:pt x="72" y="41"/>
                  </a:cubicBezTo>
                  <a:cubicBezTo>
                    <a:pt x="72" y="43"/>
                    <a:pt x="76" y="45"/>
                    <a:pt x="78" y="46"/>
                  </a:cubicBezTo>
                  <a:cubicBezTo>
                    <a:pt x="80" y="47"/>
                    <a:pt x="83" y="49"/>
                    <a:pt x="81" y="52"/>
                  </a:cubicBezTo>
                  <a:cubicBezTo>
                    <a:pt x="79" y="54"/>
                    <a:pt x="76" y="56"/>
                    <a:pt x="73" y="58"/>
                  </a:cubicBezTo>
                  <a:cubicBezTo>
                    <a:pt x="72" y="56"/>
                    <a:pt x="71" y="55"/>
                    <a:pt x="70" y="53"/>
                  </a:cubicBezTo>
                  <a:cubicBezTo>
                    <a:pt x="69" y="52"/>
                    <a:pt x="68" y="51"/>
                    <a:pt x="67" y="49"/>
                  </a:cubicBezTo>
                  <a:cubicBezTo>
                    <a:pt x="66" y="50"/>
                    <a:pt x="64" y="51"/>
                    <a:pt x="63" y="53"/>
                  </a:cubicBezTo>
                  <a:cubicBezTo>
                    <a:pt x="59" y="57"/>
                    <a:pt x="56" y="61"/>
                    <a:pt x="5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3" name="Freeform 796"/>
            <p:cNvSpPr/>
            <p:nvPr/>
          </p:nvSpPr>
          <p:spPr bwMode="auto">
            <a:xfrm>
              <a:off x="4122732" y="3375070"/>
              <a:ext cx="236539" cy="307979"/>
            </a:xfrm>
            <a:custGeom>
              <a:avLst/>
              <a:gdLst>
                <a:gd name="T0" fmla="*/ 33 w 63"/>
                <a:gd name="T1" fmla="*/ 7 h 82"/>
                <a:gd name="T2" fmla="*/ 35 w 63"/>
                <a:gd name="T3" fmla="*/ 0 h 82"/>
                <a:gd name="T4" fmla="*/ 37 w 63"/>
                <a:gd name="T5" fmla="*/ 3 h 82"/>
                <a:gd name="T6" fmla="*/ 44 w 63"/>
                <a:gd name="T7" fmla="*/ 14 h 82"/>
                <a:gd name="T8" fmla="*/ 48 w 63"/>
                <a:gd name="T9" fmla="*/ 18 h 82"/>
                <a:gd name="T10" fmla="*/ 51 w 63"/>
                <a:gd name="T11" fmla="*/ 24 h 82"/>
                <a:gd name="T12" fmla="*/ 45 w 63"/>
                <a:gd name="T13" fmla="*/ 40 h 82"/>
                <a:gd name="T14" fmla="*/ 42 w 63"/>
                <a:gd name="T15" fmla="*/ 42 h 82"/>
                <a:gd name="T16" fmla="*/ 42 w 63"/>
                <a:gd name="T17" fmla="*/ 49 h 82"/>
                <a:gd name="T18" fmla="*/ 48 w 63"/>
                <a:gd name="T19" fmla="*/ 50 h 82"/>
                <a:gd name="T20" fmla="*/ 55 w 63"/>
                <a:gd name="T21" fmla="*/ 44 h 82"/>
                <a:gd name="T22" fmla="*/ 58 w 63"/>
                <a:gd name="T23" fmla="*/ 48 h 82"/>
                <a:gd name="T24" fmla="*/ 58 w 63"/>
                <a:gd name="T25" fmla="*/ 55 h 82"/>
                <a:gd name="T26" fmla="*/ 54 w 63"/>
                <a:gd name="T27" fmla="*/ 69 h 82"/>
                <a:gd name="T28" fmla="*/ 57 w 63"/>
                <a:gd name="T29" fmla="*/ 72 h 82"/>
                <a:gd name="T30" fmla="*/ 63 w 63"/>
                <a:gd name="T31" fmla="*/ 74 h 82"/>
                <a:gd name="T32" fmla="*/ 55 w 63"/>
                <a:gd name="T33" fmla="*/ 78 h 82"/>
                <a:gd name="T34" fmla="*/ 52 w 63"/>
                <a:gd name="T35" fmla="*/ 72 h 82"/>
                <a:gd name="T36" fmla="*/ 47 w 63"/>
                <a:gd name="T37" fmla="*/ 69 h 82"/>
                <a:gd name="T38" fmla="*/ 40 w 63"/>
                <a:gd name="T39" fmla="*/ 65 h 82"/>
                <a:gd name="T40" fmla="*/ 37 w 63"/>
                <a:gd name="T41" fmla="*/ 71 h 82"/>
                <a:gd name="T42" fmla="*/ 35 w 63"/>
                <a:gd name="T43" fmla="*/ 76 h 82"/>
                <a:gd name="T44" fmla="*/ 28 w 63"/>
                <a:gd name="T45" fmla="*/ 75 h 82"/>
                <a:gd name="T46" fmla="*/ 21 w 63"/>
                <a:gd name="T47" fmla="*/ 70 h 82"/>
                <a:gd name="T48" fmla="*/ 8 w 63"/>
                <a:gd name="T49" fmla="*/ 64 h 82"/>
                <a:gd name="T50" fmla="*/ 0 w 63"/>
                <a:gd name="T51" fmla="*/ 54 h 82"/>
                <a:gd name="T52" fmla="*/ 3 w 63"/>
                <a:gd name="T53" fmla="*/ 51 h 82"/>
                <a:gd name="T54" fmla="*/ 7 w 63"/>
                <a:gd name="T55" fmla="*/ 49 h 82"/>
                <a:gd name="T56" fmla="*/ 15 w 63"/>
                <a:gd name="T57" fmla="*/ 47 h 82"/>
                <a:gd name="T58" fmla="*/ 21 w 63"/>
                <a:gd name="T59" fmla="*/ 39 h 82"/>
                <a:gd name="T60" fmla="*/ 18 w 63"/>
                <a:gd name="T61" fmla="*/ 31 h 82"/>
                <a:gd name="T62" fmla="*/ 21 w 63"/>
                <a:gd name="T63" fmla="*/ 23 h 82"/>
                <a:gd name="T64" fmla="*/ 25 w 63"/>
                <a:gd name="T65" fmla="*/ 13 h 82"/>
                <a:gd name="T66" fmla="*/ 25 w 63"/>
                <a:gd name="T67" fmla="*/ 13 h 82"/>
                <a:gd name="T68" fmla="*/ 33 w 63"/>
                <a:gd name="T69"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2">
                  <a:moveTo>
                    <a:pt x="33" y="7"/>
                  </a:moveTo>
                  <a:cubicBezTo>
                    <a:pt x="34" y="5"/>
                    <a:pt x="34" y="3"/>
                    <a:pt x="35" y="0"/>
                  </a:cubicBezTo>
                  <a:cubicBezTo>
                    <a:pt x="36" y="1"/>
                    <a:pt x="37" y="2"/>
                    <a:pt x="37" y="3"/>
                  </a:cubicBezTo>
                  <a:cubicBezTo>
                    <a:pt x="37" y="8"/>
                    <a:pt x="40" y="11"/>
                    <a:pt x="44" y="14"/>
                  </a:cubicBezTo>
                  <a:cubicBezTo>
                    <a:pt x="45" y="15"/>
                    <a:pt x="47" y="17"/>
                    <a:pt x="48" y="18"/>
                  </a:cubicBezTo>
                  <a:cubicBezTo>
                    <a:pt x="50" y="20"/>
                    <a:pt x="52" y="22"/>
                    <a:pt x="51" y="24"/>
                  </a:cubicBezTo>
                  <a:cubicBezTo>
                    <a:pt x="50" y="29"/>
                    <a:pt x="50" y="36"/>
                    <a:pt x="45" y="40"/>
                  </a:cubicBezTo>
                  <a:cubicBezTo>
                    <a:pt x="44" y="40"/>
                    <a:pt x="42" y="41"/>
                    <a:pt x="42" y="42"/>
                  </a:cubicBezTo>
                  <a:cubicBezTo>
                    <a:pt x="42" y="44"/>
                    <a:pt x="41" y="47"/>
                    <a:pt x="42" y="49"/>
                  </a:cubicBezTo>
                  <a:cubicBezTo>
                    <a:pt x="43" y="50"/>
                    <a:pt x="47" y="50"/>
                    <a:pt x="48" y="50"/>
                  </a:cubicBezTo>
                  <a:cubicBezTo>
                    <a:pt x="51" y="49"/>
                    <a:pt x="52" y="47"/>
                    <a:pt x="55" y="44"/>
                  </a:cubicBezTo>
                  <a:cubicBezTo>
                    <a:pt x="56" y="46"/>
                    <a:pt x="57" y="47"/>
                    <a:pt x="58" y="48"/>
                  </a:cubicBezTo>
                  <a:cubicBezTo>
                    <a:pt x="60" y="50"/>
                    <a:pt x="61" y="52"/>
                    <a:pt x="58" y="55"/>
                  </a:cubicBezTo>
                  <a:cubicBezTo>
                    <a:pt x="53" y="58"/>
                    <a:pt x="51" y="63"/>
                    <a:pt x="54" y="69"/>
                  </a:cubicBezTo>
                  <a:cubicBezTo>
                    <a:pt x="54" y="70"/>
                    <a:pt x="56" y="71"/>
                    <a:pt x="57" y="72"/>
                  </a:cubicBezTo>
                  <a:cubicBezTo>
                    <a:pt x="59" y="73"/>
                    <a:pt x="61" y="73"/>
                    <a:pt x="63" y="74"/>
                  </a:cubicBezTo>
                  <a:cubicBezTo>
                    <a:pt x="63" y="82"/>
                    <a:pt x="57" y="76"/>
                    <a:pt x="55" y="78"/>
                  </a:cubicBezTo>
                  <a:cubicBezTo>
                    <a:pt x="54" y="76"/>
                    <a:pt x="53" y="74"/>
                    <a:pt x="52" y="72"/>
                  </a:cubicBezTo>
                  <a:cubicBezTo>
                    <a:pt x="51" y="71"/>
                    <a:pt x="49" y="70"/>
                    <a:pt x="47" y="69"/>
                  </a:cubicBezTo>
                  <a:cubicBezTo>
                    <a:pt x="45" y="68"/>
                    <a:pt x="43" y="66"/>
                    <a:pt x="40" y="65"/>
                  </a:cubicBezTo>
                  <a:cubicBezTo>
                    <a:pt x="39" y="67"/>
                    <a:pt x="38" y="69"/>
                    <a:pt x="37" y="71"/>
                  </a:cubicBezTo>
                  <a:cubicBezTo>
                    <a:pt x="36" y="72"/>
                    <a:pt x="36" y="74"/>
                    <a:pt x="35" y="76"/>
                  </a:cubicBezTo>
                  <a:cubicBezTo>
                    <a:pt x="32" y="79"/>
                    <a:pt x="29" y="78"/>
                    <a:pt x="28" y="75"/>
                  </a:cubicBezTo>
                  <a:cubicBezTo>
                    <a:pt x="26" y="71"/>
                    <a:pt x="24" y="68"/>
                    <a:pt x="21" y="70"/>
                  </a:cubicBezTo>
                  <a:cubicBezTo>
                    <a:pt x="16" y="67"/>
                    <a:pt x="12" y="65"/>
                    <a:pt x="8" y="64"/>
                  </a:cubicBezTo>
                  <a:cubicBezTo>
                    <a:pt x="3" y="62"/>
                    <a:pt x="0" y="59"/>
                    <a:pt x="0" y="54"/>
                  </a:cubicBezTo>
                  <a:cubicBezTo>
                    <a:pt x="0" y="53"/>
                    <a:pt x="2" y="52"/>
                    <a:pt x="3" y="51"/>
                  </a:cubicBezTo>
                  <a:cubicBezTo>
                    <a:pt x="4" y="50"/>
                    <a:pt x="6" y="50"/>
                    <a:pt x="7" y="49"/>
                  </a:cubicBezTo>
                  <a:cubicBezTo>
                    <a:pt x="10" y="47"/>
                    <a:pt x="11" y="45"/>
                    <a:pt x="15" y="47"/>
                  </a:cubicBezTo>
                  <a:cubicBezTo>
                    <a:pt x="18" y="48"/>
                    <a:pt x="22" y="43"/>
                    <a:pt x="21" y="39"/>
                  </a:cubicBezTo>
                  <a:cubicBezTo>
                    <a:pt x="20" y="36"/>
                    <a:pt x="19" y="34"/>
                    <a:pt x="18" y="31"/>
                  </a:cubicBezTo>
                  <a:cubicBezTo>
                    <a:pt x="17" y="28"/>
                    <a:pt x="18" y="25"/>
                    <a:pt x="21" y="23"/>
                  </a:cubicBezTo>
                  <a:cubicBezTo>
                    <a:pt x="25" y="21"/>
                    <a:pt x="25" y="18"/>
                    <a:pt x="25" y="13"/>
                  </a:cubicBezTo>
                  <a:cubicBezTo>
                    <a:pt x="25" y="13"/>
                    <a:pt x="25" y="13"/>
                    <a:pt x="25" y="13"/>
                  </a:cubicBezTo>
                  <a:cubicBezTo>
                    <a:pt x="25" y="6"/>
                    <a:pt x="26" y="5"/>
                    <a:pt x="3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4" name="Freeform 797"/>
            <p:cNvSpPr/>
            <p:nvPr/>
          </p:nvSpPr>
          <p:spPr bwMode="auto">
            <a:xfrm>
              <a:off x="2838448" y="2567022"/>
              <a:ext cx="198436" cy="239717"/>
            </a:xfrm>
            <a:custGeom>
              <a:avLst/>
              <a:gdLst>
                <a:gd name="T0" fmla="*/ 53 w 53"/>
                <a:gd name="T1" fmla="*/ 19 h 64"/>
                <a:gd name="T2" fmla="*/ 51 w 53"/>
                <a:gd name="T3" fmla="*/ 24 h 64"/>
                <a:gd name="T4" fmla="*/ 48 w 53"/>
                <a:gd name="T5" fmla="*/ 34 h 64"/>
                <a:gd name="T6" fmla="*/ 46 w 53"/>
                <a:gd name="T7" fmla="*/ 39 h 64"/>
                <a:gd name="T8" fmla="*/ 41 w 53"/>
                <a:gd name="T9" fmla="*/ 42 h 64"/>
                <a:gd name="T10" fmla="*/ 41 w 53"/>
                <a:gd name="T11" fmla="*/ 47 h 64"/>
                <a:gd name="T12" fmla="*/ 42 w 53"/>
                <a:gd name="T13" fmla="*/ 53 h 64"/>
                <a:gd name="T14" fmla="*/ 40 w 53"/>
                <a:gd name="T15" fmla="*/ 62 h 64"/>
                <a:gd name="T16" fmla="*/ 27 w 53"/>
                <a:gd name="T17" fmla="*/ 64 h 64"/>
                <a:gd name="T18" fmla="*/ 27 w 53"/>
                <a:gd name="T19" fmla="*/ 60 h 64"/>
                <a:gd name="T20" fmla="*/ 21 w 53"/>
                <a:gd name="T21" fmla="*/ 55 h 64"/>
                <a:gd name="T22" fmla="*/ 6 w 53"/>
                <a:gd name="T23" fmla="*/ 52 h 64"/>
                <a:gd name="T24" fmla="*/ 1 w 53"/>
                <a:gd name="T25" fmla="*/ 44 h 64"/>
                <a:gd name="T26" fmla="*/ 4 w 53"/>
                <a:gd name="T27" fmla="*/ 40 h 64"/>
                <a:gd name="T28" fmla="*/ 6 w 53"/>
                <a:gd name="T29" fmla="*/ 28 h 64"/>
                <a:gd name="T30" fmla="*/ 6 w 53"/>
                <a:gd name="T31" fmla="*/ 20 h 64"/>
                <a:gd name="T32" fmla="*/ 4 w 53"/>
                <a:gd name="T33" fmla="*/ 8 h 64"/>
                <a:gd name="T34" fmla="*/ 8 w 53"/>
                <a:gd name="T35" fmla="*/ 0 h 64"/>
                <a:gd name="T36" fmla="*/ 22 w 53"/>
                <a:gd name="T37" fmla="*/ 8 h 64"/>
                <a:gd name="T38" fmla="*/ 25 w 53"/>
                <a:gd name="T39" fmla="*/ 5 h 64"/>
                <a:gd name="T40" fmla="*/ 29 w 53"/>
                <a:gd name="T41" fmla="*/ 2 h 64"/>
                <a:gd name="T42" fmla="*/ 33 w 53"/>
                <a:gd name="T43" fmla="*/ 6 h 64"/>
                <a:gd name="T44" fmla="*/ 40 w 53"/>
                <a:gd name="T45" fmla="*/ 9 h 64"/>
                <a:gd name="T46" fmla="*/ 44 w 53"/>
                <a:gd name="T47" fmla="*/ 8 h 64"/>
                <a:gd name="T48" fmla="*/ 47 w 53"/>
                <a:gd name="T49" fmla="*/ 13 h 64"/>
                <a:gd name="T50" fmla="*/ 45 w 53"/>
                <a:gd name="T51" fmla="*/ 19 h 64"/>
                <a:gd name="T52" fmla="*/ 47 w 53"/>
                <a:gd name="T53" fmla="*/ 24 h 64"/>
                <a:gd name="T54" fmla="*/ 50 w 53"/>
                <a:gd name="T55" fmla="*/ 21 h 64"/>
                <a:gd name="T56" fmla="*/ 51 w 53"/>
                <a:gd name="T57" fmla="*/ 19 h 64"/>
                <a:gd name="T58" fmla="*/ 53 w 53"/>
                <a:gd name="T59" fmla="*/ 1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 h="64">
                  <a:moveTo>
                    <a:pt x="53" y="19"/>
                  </a:moveTo>
                  <a:cubicBezTo>
                    <a:pt x="52" y="21"/>
                    <a:pt x="52" y="23"/>
                    <a:pt x="51" y="24"/>
                  </a:cubicBezTo>
                  <a:cubicBezTo>
                    <a:pt x="49" y="27"/>
                    <a:pt x="47" y="30"/>
                    <a:pt x="48" y="34"/>
                  </a:cubicBezTo>
                  <a:cubicBezTo>
                    <a:pt x="49" y="35"/>
                    <a:pt x="47" y="37"/>
                    <a:pt x="46" y="39"/>
                  </a:cubicBezTo>
                  <a:cubicBezTo>
                    <a:pt x="44" y="40"/>
                    <a:pt x="42" y="41"/>
                    <a:pt x="41" y="42"/>
                  </a:cubicBezTo>
                  <a:cubicBezTo>
                    <a:pt x="41" y="44"/>
                    <a:pt x="41" y="46"/>
                    <a:pt x="41" y="47"/>
                  </a:cubicBezTo>
                  <a:cubicBezTo>
                    <a:pt x="45" y="49"/>
                    <a:pt x="44" y="51"/>
                    <a:pt x="42" y="53"/>
                  </a:cubicBezTo>
                  <a:cubicBezTo>
                    <a:pt x="41" y="56"/>
                    <a:pt x="41" y="58"/>
                    <a:pt x="40" y="62"/>
                  </a:cubicBezTo>
                  <a:cubicBezTo>
                    <a:pt x="36" y="62"/>
                    <a:pt x="32" y="63"/>
                    <a:pt x="27" y="64"/>
                  </a:cubicBezTo>
                  <a:cubicBezTo>
                    <a:pt x="27" y="63"/>
                    <a:pt x="27" y="62"/>
                    <a:pt x="27" y="60"/>
                  </a:cubicBezTo>
                  <a:cubicBezTo>
                    <a:pt x="28" y="55"/>
                    <a:pt x="26" y="53"/>
                    <a:pt x="21" y="55"/>
                  </a:cubicBezTo>
                  <a:cubicBezTo>
                    <a:pt x="15" y="56"/>
                    <a:pt x="11" y="55"/>
                    <a:pt x="6" y="52"/>
                  </a:cubicBezTo>
                  <a:cubicBezTo>
                    <a:pt x="3" y="49"/>
                    <a:pt x="0" y="48"/>
                    <a:pt x="1" y="44"/>
                  </a:cubicBezTo>
                  <a:cubicBezTo>
                    <a:pt x="2" y="43"/>
                    <a:pt x="3" y="41"/>
                    <a:pt x="4" y="40"/>
                  </a:cubicBezTo>
                  <a:cubicBezTo>
                    <a:pt x="7" y="37"/>
                    <a:pt x="8" y="33"/>
                    <a:pt x="6" y="28"/>
                  </a:cubicBezTo>
                  <a:cubicBezTo>
                    <a:pt x="5" y="26"/>
                    <a:pt x="6" y="23"/>
                    <a:pt x="6" y="20"/>
                  </a:cubicBezTo>
                  <a:cubicBezTo>
                    <a:pt x="7" y="15"/>
                    <a:pt x="8" y="12"/>
                    <a:pt x="4" y="8"/>
                  </a:cubicBezTo>
                  <a:cubicBezTo>
                    <a:pt x="1" y="6"/>
                    <a:pt x="4" y="2"/>
                    <a:pt x="8" y="0"/>
                  </a:cubicBezTo>
                  <a:cubicBezTo>
                    <a:pt x="9" y="8"/>
                    <a:pt x="17" y="5"/>
                    <a:pt x="22" y="8"/>
                  </a:cubicBezTo>
                  <a:cubicBezTo>
                    <a:pt x="22" y="9"/>
                    <a:pt x="24" y="6"/>
                    <a:pt x="25" y="5"/>
                  </a:cubicBezTo>
                  <a:cubicBezTo>
                    <a:pt x="27" y="4"/>
                    <a:pt x="28" y="2"/>
                    <a:pt x="29" y="2"/>
                  </a:cubicBezTo>
                  <a:cubicBezTo>
                    <a:pt x="31" y="3"/>
                    <a:pt x="32" y="5"/>
                    <a:pt x="33" y="6"/>
                  </a:cubicBezTo>
                  <a:cubicBezTo>
                    <a:pt x="35" y="12"/>
                    <a:pt x="36" y="12"/>
                    <a:pt x="40" y="9"/>
                  </a:cubicBezTo>
                  <a:cubicBezTo>
                    <a:pt x="42" y="8"/>
                    <a:pt x="44" y="7"/>
                    <a:pt x="44" y="8"/>
                  </a:cubicBezTo>
                  <a:cubicBezTo>
                    <a:pt x="45" y="9"/>
                    <a:pt x="47" y="11"/>
                    <a:pt x="47" y="13"/>
                  </a:cubicBezTo>
                  <a:cubicBezTo>
                    <a:pt x="47" y="15"/>
                    <a:pt x="46" y="17"/>
                    <a:pt x="45" y="19"/>
                  </a:cubicBezTo>
                  <a:cubicBezTo>
                    <a:pt x="45" y="20"/>
                    <a:pt x="46" y="22"/>
                    <a:pt x="47" y="24"/>
                  </a:cubicBezTo>
                  <a:cubicBezTo>
                    <a:pt x="48" y="23"/>
                    <a:pt x="49" y="22"/>
                    <a:pt x="50" y="21"/>
                  </a:cubicBezTo>
                  <a:cubicBezTo>
                    <a:pt x="50" y="20"/>
                    <a:pt x="51" y="19"/>
                    <a:pt x="51" y="19"/>
                  </a:cubicBezTo>
                  <a:cubicBezTo>
                    <a:pt x="52" y="19"/>
                    <a:pt x="52" y="19"/>
                    <a:pt x="5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5" name="Freeform 798"/>
            <p:cNvSpPr/>
            <p:nvPr/>
          </p:nvSpPr>
          <p:spPr bwMode="auto">
            <a:xfrm>
              <a:off x="2736849" y="3405233"/>
              <a:ext cx="258761" cy="168275"/>
            </a:xfrm>
            <a:custGeom>
              <a:avLst/>
              <a:gdLst>
                <a:gd name="T0" fmla="*/ 40 w 69"/>
                <a:gd name="T1" fmla="*/ 40 h 45"/>
                <a:gd name="T2" fmla="*/ 37 w 69"/>
                <a:gd name="T3" fmla="*/ 33 h 45"/>
                <a:gd name="T4" fmla="*/ 29 w 69"/>
                <a:gd name="T5" fmla="*/ 37 h 45"/>
                <a:gd name="T6" fmla="*/ 7 w 69"/>
                <a:gd name="T7" fmla="*/ 39 h 45"/>
                <a:gd name="T8" fmla="*/ 2 w 69"/>
                <a:gd name="T9" fmla="*/ 31 h 45"/>
                <a:gd name="T10" fmla="*/ 0 w 69"/>
                <a:gd name="T11" fmla="*/ 12 h 45"/>
                <a:gd name="T12" fmla="*/ 2 w 69"/>
                <a:gd name="T13" fmla="*/ 4 h 45"/>
                <a:gd name="T14" fmla="*/ 13 w 69"/>
                <a:gd name="T15" fmla="*/ 7 h 45"/>
                <a:gd name="T16" fmla="*/ 13 w 69"/>
                <a:gd name="T17" fmla="*/ 6 h 45"/>
                <a:gd name="T18" fmla="*/ 22 w 69"/>
                <a:gd name="T19" fmla="*/ 4 h 45"/>
                <a:gd name="T20" fmla="*/ 26 w 69"/>
                <a:gd name="T21" fmla="*/ 5 h 45"/>
                <a:gd name="T22" fmla="*/ 31 w 69"/>
                <a:gd name="T23" fmla="*/ 4 h 45"/>
                <a:gd name="T24" fmla="*/ 41 w 69"/>
                <a:gd name="T25" fmla="*/ 12 h 45"/>
                <a:gd name="T26" fmla="*/ 47 w 69"/>
                <a:gd name="T27" fmla="*/ 8 h 45"/>
                <a:gd name="T28" fmla="*/ 50 w 69"/>
                <a:gd name="T29" fmla="*/ 5 h 45"/>
                <a:gd name="T30" fmla="*/ 54 w 69"/>
                <a:gd name="T31" fmla="*/ 5 h 45"/>
                <a:gd name="T32" fmla="*/ 54 w 69"/>
                <a:gd name="T33" fmla="*/ 8 h 45"/>
                <a:gd name="T34" fmla="*/ 53 w 69"/>
                <a:gd name="T35" fmla="*/ 14 h 45"/>
                <a:gd name="T36" fmla="*/ 64 w 69"/>
                <a:gd name="T37" fmla="*/ 12 h 45"/>
                <a:gd name="T38" fmla="*/ 69 w 69"/>
                <a:gd name="T39" fmla="*/ 23 h 45"/>
                <a:gd name="T40" fmla="*/ 57 w 69"/>
                <a:gd name="T41" fmla="*/ 37 h 45"/>
                <a:gd name="T42" fmla="*/ 47 w 69"/>
                <a:gd name="T43" fmla="*/ 43 h 45"/>
                <a:gd name="T44" fmla="*/ 40 w 69"/>
                <a:gd name="T45" fmla="*/ 4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9" h="45">
                  <a:moveTo>
                    <a:pt x="40" y="40"/>
                  </a:moveTo>
                  <a:cubicBezTo>
                    <a:pt x="39" y="38"/>
                    <a:pt x="38" y="35"/>
                    <a:pt x="37" y="33"/>
                  </a:cubicBezTo>
                  <a:cubicBezTo>
                    <a:pt x="34" y="34"/>
                    <a:pt x="31" y="35"/>
                    <a:pt x="29" y="37"/>
                  </a:cubicBezTo>
                  <a:cubicBezTo>
                    <a:pt x="22" y="43"/>
                    <a:pt x="14" y="41"/>
                    <a:pt x="7" y="39"/>
                  </a:cubicBezTo>
                  <a:cubicBezTo>
                    <a:pt x="5" y="39"/>
                    <a:pt x="3" y="34"/>
                    <a:pt x="2" y="31"/>
                  </a:cubicBezTo>
                  <a:cubicBezTo>
                    <a:pt x="1" y="25"/>
                    <a:pt x="0" y="19"/>
                    <a:pt x="0" y="12"/>
                  </a:cubicBezTo>
                  <a:cubicBezTo>
                    <a:pt x="0" y="10"/>
                    <a:pt x="1" y="7"/>
                    <a:pt x="2" y="4"/>
                  </a:cubicBezTo>
                  <a:cubicBezTo>
                    <a:pt x="6" y="5"/>
                    <a:pt x="9" y="6"/>
                    <a:pt x="13" y="7"/>
                  </a:cubicBezTo>
                  <a:cubicBezTo>
                    <a:pt x="13" y="8"/>
                    <a:pt x="13" y="7"/>
                    <a:pt x="13" y="6"/>
                  </a:cubicBezTo>
                  <a:cubicBezTo>
                    <a:pt x="16" y="0"/>
                    <a:pt x="17" y="0"/>
                    <a:pt x="22" y="4"/>
                  </a:cubicBezTo>
                  <a:cubicBezTo>
                    <a:pt x="23" y="5"/>
                    <a:pt x="25" y="5"/>
                    <a:pt x="26" y="5"/>
                  </a:cubicBezTo>
                  <a:cubicBezTo>
                    <a:pt x="28" y="5"/>
                    <a:pt x="29" y="4"/>
                    <a:pt x="31" y="4"/>
                  </a:cubicBezTo>
                  <a:cubicBezTo>
                    <a:pt x="40" y="1"/>
                    <a:pt x="41" y="1"/>
                    <a:pt x="41" y="12"/>
                  </a:cubicBezTo>
                  <a:cubicBezTo>
                    <a:pt x="43" y="10"/>
                    <a:pt x="45" y="9"/>
                    <a:pt x="47" y="8"/>
                  </a:cubicBezTo>
                  <a:cubicBezTo>
                    <a:pt x="48" y="7"/>
                    <a:pt x="49" y="6"/>
                    <a:pt x="50" y="5"/>
                  </a:cubicBezTo>
                  <a:cubicBezTo>
                    <a:pt x="51" y="4"/>
                    <a:pt x="53" y="5"/>
                    <a:pt x="54" y="5"/>
                  </a:cubicBezTo>
                  <a:cubicBezTo>
                    <a:pt x="54" y="6"/>
                    <a:pt x="54" y="7"/>
                    <a:pt x="54" y="8"/>
                  </a:cubicBezTo>
                  <a:cubicBezTo>
                    <a:pt x="54" y="10"/>
                    <a:pt x="53" y="12"/>
                    <a:pt x="53" y="14"/>
                  </a:cubicBezTo>
                  <a:cubicBezTo>
                    <a:pt x="57" y="13"/>
                    <a:pt x="62" y="11"/>
                    <a:pt x="64" y="12"/>
                  </a:cubicBezTo>
                  <a:cubicBezTo>
                    <a:pt x="67" y="14"/>
                    <a:pt x="68" y="19"/>
                    <a:pt x="69" y="23"/>
                  </a:cubicBezTo>
                  <a:cubicBezTo>
                    <a:pt x="60" y="24"/>
                    <a:pt x="59" y="31"/>
                    <a:pt x="57" y="37"/>
                  </a:cubicBezTo>
                  <a:cubicBezTo>
                    <a:pt x="55" y="44"/>
                    <a:pt x="54" y="45"/>
                    <a:pt x="47" y="43"/>
                  </a:cubicBezTo>
                  <a:cubicBezTo>
                    <a:pt x="45" y="42"/>
                    <a:pt x="42" y="41"/>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6" name="Freeform 799"/>
            <p:cNvSpPr/>
            <p:nvPr/>
          </p:nvSpPr>
          <p:spPr bwMode="auto">
            <a:xfrm>
              <a:off x="4002081" y="1808189"/>
              <a:ext cx="319086" cy="511180"/>
            </a:xfrm>
            <a:custGeom>
              <a:avLst/>
              <a:gdLst>
                <a:gd name="T0" fmla="*/ 0 w 85"/>
                <a:gd name="T1" fmla="*/ 134 h 136"/>
                <a:gd name="T2" fmla="*/ 5 w 85"/>
                <a:gd name="T3" fmla="*/ 115 h 136"/>
                <a:gd name="T4" fmla="*/ 13 w 85"/>
                <a:gd name="T5" fmla="*/ 94 h 136"/>
                <a:gd name="T6" fmla="*/ 18 w 85"/>
                <a:gd name="T7" fmla="*/ 84 h 136"/>
                <a:gd name="T8" fmla="*/ 30 w 85"/>
                <a:gd name="T9" fmla="*/ 67 h 136"/>
                <a:gd name="T10" fmla="*/ 38 w 85"/>
                <a:gd name="T11" fmla="*/ 58 h 136"/>
                <a:gd name="T12" fmla="*/ 72 w 85"/>
                <a:gd name="T13" fmla="*/ 11 h 136"/>
                <a:gd name="T14" fmla="*/ 70 w 85"/>
                <a:gd name="T15" fmla="*/ 11 h 136"/>
                <a:gd name="T16" fmla="*/ 69 w 85"/>
                <a:gd name="T17" fmla="*/ 10 h 136"/>
                <a:gd name="T18" fmla="*/ 69 w 85"/>
                <a:gd name="T19" fmla="*/ 9 h 136"/>
                <a:gd name="T20" fmla="*/ 74 w 85"/>
                <a:gd name="T21" fmla="*/ 9 h 136"/>
                <a:gd name="T22" fmla="*/ 80 w 85"/>
                <a:gd name="T23" fmla="*/ 6 h 136"/>
                <a:gd name="T24" fmla="*/ 76 w 85"/>
                <a:gd name="T25" fmla="*/ 4 h 136"/>
                <a:gd name="T26" fmla="*/ 77 w 85"/>
                <a:gd name="T27" fmla="*/ 3 h 136"/>
                <a:gd name="T28" fmla="*/ 84 w 85"/>
                <a:gd name="T29" fmla="*/ 0 h 136"/>
                <a:gd name="T30" fmla="*/ 85 w 85"/>
                <a:gd name="T31" fmla="*/ 2 h 136"/>
                <a:gd name="T32" fmla="*/ 78 w 85"/>
                <a:gd name="T33" fmla="*/ 12 h 136"/>
                <a:gd name="T34" fmla="*/ 75 w 85"/>
                <a:gd name="T35" fmla="*/ 21 h 136"/>
                <a:gd name="T36" fmla="*/ 71 w 85"/>
                <a:gd name="T37" fmla="*/ 22 h 136"/>
                <a:gd name="T38" fmla="*/ 69 w 85"/>
                <a:gd name="T39" fmla="*/ 21 h 136"/>
                <a:gd name="T40" fmla="*/ 66 w 85"/>
                <a:gd name="T41" fmla="*/ 35 h 136"/>
                <a:gd name="T42" fmla="*/ 62 w 85"/>
                <a:gd name="T43" fmla="*/ 44 h 136"/>
                <a:gd name="T44" fmla="*/ 39 w 85"/>
                <a:gd name="T45" fmla="*/ 73 h 136"/>
                <a:gd name="T46" fmla="*/ 11 w 85"/>
                <a:gd name="T47" fmla="*/ 126 h 136"/>
                <a:gd name="T48" fmla="*/ 9 w 85"/>
                <a:gd name="T49" fmla="*/ 130 h 136"/>
                <a:gd name="T50" fmla="*/ 0 w 85"/>
                <a:gd name="T51" fmla="*/ 1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136">
                  <a:moveTo>
                    <a:pt x="0" y="134"/>
                  </a:moveTo>
                  <a:cubicBezTo>
                    <a:pt x="1" y="127"/>
                    <a:pt x="3" y="121"/>
                    <a:pt x="5" y="115"/>
                  </a:cubicBezTo>
                  <a:cubicBezTo>
                    <a:pt x="7" y="108"/>
                    <a:pt x="10" y="101"/>
                    <a:pt x="13" y="94"/>
                  </a:cubicBezTo>
                  <a:cubicBezTo>
                    <a:pt x="14" y="91"/>
                    <a:pt x="16" y="87"/>
                    <a:pt x="18" y="84"/>
                  </a:cubicBezTo>
                  <a:cubicBezTo>
                    <a:pt x="22" y="78"/>
                    <a:pt x="26" y="72"/>
                    <a:pt x="30" y="67"/>
                  </a:cubicBezTo>
                  <a:cubicBezTo>
                    <a:pt x="32" y="64"/>
                    <a:pt x="35" y="62"/>
                    <a:pt x="38" y="58"/>
                  </a:cubicBezTo>
                  <a:cubicBezTo>
                    <a:pt x="44" y="40"/>
                    <a:pt x="57" y="25"/>
                    <a:pt x="72" y="11"/>
                  </a:cubicBezTo>
                  <a:cubicBezTo>
                    <a:pt x="71" y="11"/>
                    <a:pt x="71" y="11"/>
                    <a:pt x="70" y="11"/>
                  </a:cubicBezTo>
                  <a:cubicBezTo>
                    <a:pt x="70" y="10"/>
                    <a:pt x="69" y="10"/>
                    <a:pt x="69" y="10"/>
                  </a:cubicBezTo>
                  <a:cubicBezTo>
                    <a:pt x="69" y="10"/>
                    <a:pt x="69" y="10"/>
                    <a:pt x="69" y="9"/>
                  </a:cubicBezTo>
                  <a:cubicBezTo>
                    <a:pt x="71" y="9"/>
                    <a:pt x="73" y="9"/>
                    <a:pt x="74" y="9"/>
                  </a:cubicBezTo>
                  <a:cubicBezTo>
                    <a:pt x="76" y="8"/>
                    <a:pt x="77" y="7"/>
                    <a:pt x="80" y="6"/>
                  </a:cubicBezTo>
                  <a:cubicBezTo>
                    <a:pt x="78" y="5"/>
                    <a:pt x="77" y="5"/>
                    <a:pt x="76" y="4"/>
                  </a:cubicBezTo>
                  <a:cubicBezTo>
                    <a:pt x="77" y="3"/>
                    <a:pt x="77" y="3"/>
                    <a:pt x="77" y="3"/>
                  </a:cubicBezTo>
                  <a:cubicBezTo>
                    <a:pt x="79" y="2"/>
                    <a:pt x="82" y="1"/>
                    <a:pt x="84" y="0"/>
                  </a:cubicBezTo>
                  <a:cubicBezTo>
                    <a:pt x="84" y="1"/>
                    <a:pt x="85" y="1"/>
                    <a:pt x="85" y="2"/>
                  </a:cubicBezTo>
                  <a:cubicBezTo>
                    <a:pt x="83" y="5"/>
                    <a:pt x="80" y="9"/>
                    <a:pt x="78" y="12"/>
                  </a:cubicBezTo>
                  <a:cubicBezTo>
                    <a:pt x="77" y="15"/>
                    <a:pt x="77" y="18"/>
                    <a:pt x="75" y="21"/>
                  </a:cubicBezTo>
                  <a:cubicBezTo>
                    <a:pt x="74" y="22"/>
                    <a:pt x="72" y="22"/>
                    <a:pt x="71" y="22"/>
                  </a:cubicBezTo>
                  <a:cubicBezTo>
                    <a:pt x="70" y="22"/>
                    <a:pt x="70" y="22"/>
                    <a:pt x="69" y="21"/>
                  </a:cubicBezTo>
                  <a:cubicBezTo>
                    <a:pt x="68" y="26"/>
                    <a:pt x="67" y="31"/>
                    <a:pt x="66" y="35"/>
                  </a:cubicBezTo>
                  <a:cubicBezTo>
                    <a:pt x="65" y="38"/>
                    <a:pt x="64" y="41"/>
                    <a:pt x="62" y="44"/>
                  </a:cubicBezTo>
                  <a:cubicBezTo>
                    <a:pt x="54" y="54"/>
                    <a:pt x="45" y="63"/>
                    <a:pt x="39" y="73"/>
                  </a:cubicBezTo>
                  <a:cubicBezTo>
                    <a:pt x="29" y="90"/>
                    <a:pt x="21" y="108"/>
                    <a:pt x="11" y="126"/>
                  </a:cubicBezTo>
                  <a:cubicBezTo>
                    <a:pt x="11" y="127"/>
                    <a:pt x="10" y="129"/>
                    <a:pt x="9" y="130"/>
                  </a:cubicBezTo>
                  <a:cubicBezTo>
                    <a:pt x="8" y="134"/>
                    <a:pt x="5" y="136"/>
                    <a:pt x="0"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7" name="Freeform 800"/>
            <p:cNvSpPr/>
            <p:nvPr/>
          </p:nvSpPr>
          <p:spPr bwMode="auto">
            <a:xfrm>
              <a:off x="3892546" y="4395846"/>
              <a:ext cx="222249" cy="338142"/>
            </a:xfrm>
            <a:custGeom>
              <a:avLst/>
              <a:gdLst>
                <a:gd name="T0" fmla="*/ 14 w 59"/>
                <a:gd name="T1" fmla="*/ 23 h 90"/>
                <a:gd name="T2" fmla="*/ 7 w 59"/>
                <a:gd name="T3" fmla="*/ 24 h 90"/>
                <a:gd name="T4" fmla="*/ 1 w 59"/>
                <a:gd name="T5" fmla="*/ 17 h 90"/>
                <a:gd name="T6" fmla="*/ 5 w 59"/>
                <a:gd name="T7" fmla="*/ 14 h 90"/>
                <a:gd name="T8" fmla="*/ 13 w 59"/>
                <a:gd name="T9" fmla="*/ 8 h 90"/>
                <a:gd name="T10" fmla="*/ 14 w 59"/>
                <a:gd name="T11" fmla="*/ 4 h 90"/>
                <a:gd name="T12" fmla="*/ 21 w 59"/>
                <a:gd name="T13" fmla="*/ 3 h 90"/>
                <a:gd name="T14" fmla="*/ 21 w 59"/>
                <a:gd name="T15" fmla="*/ 4 h 90"/>
                <a:gd name="T16" fmla="*/ 32 w 59"/>
                <a:gd name="T17" fmla="*/ 8 h 90"/>
                <a:gd name="T18" fmla="*/ 38 w 59"/>
                <a:gd name="T19" fmla="*/ 34 h 90"/>
                <a:gd name="T20" fmla="*/ 50 w 59"/>
                <a:gd name="T21" fmla="*/ 63 h 90"/>
                <a:gd name="T22" fmla="*/ 57 w 59"/>
                <a:gd name="T23" fmla="*/ 78 h 90"/>
                <a:gd name="T24" fmla="*/ 59 w 59"/>
                <a:gd name="T25" fmla="*/ 83 h 90"/>
                <a:gd name="T26" fmla="*/ 56 w 59"/>
                <a:gd name="T27" fmla="*/ 90 h 90"/>
                <a:gd name="T28" fmla="*/ 50 w 59"/>
                <a:gd name="T29" fmla="*/ 88 h 90"/>
                <a:gd name="T30" fmla="*/ 40 w 59"/>
                <a:gd name="T31" fmla="*/ 84 h 90"/>
                <a:gd name="T32" fmla="*/ 36 w 59"/>
                <a:gd name="T33" fmla="*/ 77 h 90"/>
                <a:gd name="T34" fmla="*/ 31 w 59"/>
                <a:gd name="T35" fmla="*/ 57 h 90"/>
                <a:gd name="T36" fmla="*/ 27 w 59"/>
                <a:gd name="T37" fmla="*/ 47 h 90"/>
                <a:gd name="T38" fmla="*/ 21 w 59"/>
                <a:gd name="T39" fmla="*/ 38 h 90"/>
                <a:gd name="T40" fmla="*/ 20 w 59"/>
                <a:gd name="T41" fmla="*/ 36 h 90"/>
                <a:gd name="T42" fmla="*/ 16 w 59"/>
                <a:gd name="T43" fmla="*/ 22 h 90"/>
                <a:gd name="T44" fmla="*/ 14 w 59"/>
                <a:gd name="T45" fmla="*/ 2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 h="90">
                  <a:moveTo>
                    <a:pt x="14" y="23"/>
                  </a:moveTo>
                  <a:cubicBezTo>
                    <a:pt x="12" y="23"/>
                    <a:pt x="10" y="24"/>
                    <a:pt x="7" y="24"/>
                  </a:cubicBezTo>
                  <a:cubicBezTo>
                    <a:pt x="4" y="24"/>
                    <a:pt x="0" y="20"/>
                    <a:pt x="1" y="17"/>
                  </a:cubicBezTo>
                  <a:cubicBezTo>
                    <a:pt x="1" y="16"/>
                    <a:pt x="3" y="14"/>
                    <a:pt x="5" y="14"/>
                  </a:cubicBezTo>
                  <a:cubicBezTo>
                    <a:pt x="10" y="15"/>
                    <a:pt x="13" y="13"/>
                    <a:pt x="13" y="8"/>
                  </a:cubicBezTo>
                  <a:cubicBezTo>
                    <a:pt x="13" y="6"/>
                    <a:pt x="13" y="5"/>
                    <a:pt x="14" y="4"/>
                  </a:cubicBezTo>
                  <a:cubicBezTo>
                    <a:pt x="16" y="0"/>
                    <a:pt x="18" y="0"/>
                    <a:pt x="21" y="3"/>
                  </a:cubicBezTo>
                  <a:cubicBezTo>
                    <a:pt x="21" y="4"/>
                    <a:pt x="21" y="4"/>
                    <a:pt x="21" y="4"/>
                  </a:cubicBezTo>
                  <a:cubicBezTo>
                    <a:pt x="25" y="11"/>
                    <a:pt x="25" y="11"/>
                    <a:pt x="32" y="8"/>
                  </a:cubicBezTo>
                  <a:cubicBezTo>
                    <a:pt x="27" y="18"/>
                    <a:pt x="35" y="25"/>
                    <a:pt x="38" y="34"/>
                  </a:cubicBezTo>
                  <a:cubicBezTo>
                    <a:pt x="41" y="44"/>
                    <a:pt x="45" y="54"/>
                    <a:pt x="50" y="63"/>
                  </a:cubicBezTo>
                  <a:cubicBezTo>
                    <a:pt x="53" y="68"/>
                    <a:pt x="56" y="73"/>
                    <a:pt x="57" y="78"/>
                  </a:cubicBezTo>
                  <a:cubicBezTo>
                    <a:pt x="58" y="80"/>
                    <a:pt x="59" y="82"/>
                    <a:pt x="59" y="83"/>
                  </a:cubicBezTo>
                  <a:cubicBezTo>
                    <a:pt x="58" y="86"/>
                    <a:pt x="58" y="89"/>
                    <a:pt x="56" y="90"/>
                  </a:cubicBezTo>
                  <a:cubicBezTo>
                    <a:pt x="55" y="90"/>
                    <a:pt x="51" y="90"/>
                    <a:pt x="50" y="88"/>
                  </a:cubicBezTo>
                  <a:cubicBezTo>
                    <a:pt x="47" y="85"/>
                    <a:pt x="45" y="84"/>
                    <a:pt x="40" y="84"/>
                  </a:cubicBezTo>
                  <a:cubicBezTo>
                    <a:pt x="36" y="84"/>
                    <a:pt x="35" y="80"/>
                    <a:pt x="36" y="77"/>
                  </a:cubicBezTo>
                  <a:cubicBezTo>
                    <a:pt x="38" y="69"/>
                    <a:pt x="37" y="63"/>
                    <a:pt x="31" y="57"/>
                  </a:cubicBezTo>
                  <a:cubicBezTo>
                    <a:pt x="29" y="55"/>
                    <a:pt x="28" y="51"/>
                    <a:pt x="27" y="47"/>
                  </a:cubicBezTo>
                  <a:cubicBezTo>
                    <a:pt x="25" y="44"/>
                    <a:pt x="26" y="39"/>
                    <a:pt x="21" y="38"/>
                  </a:cubicBezTo>
                  <a:cubicBezTo>
                    <a:pt x="21" y="37"/>
                    <a:pt x="20" y="37"/>
                    <a:pt x="20" y="36"/>
                  </a:cubicBezTo>
                  <a:cubicBezTo>
                    <a:pt x="19" y="32"/>
                    <a:pt x="17" y="27"/>
                    <a:pt x="16" y="22"/>
                  </a:cubicBezTo>
                  <a:cubicBezTo>
                    <a:pt x="15" y="23"/>
                    <a:pt x="15" y="23"/>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8" name="Freeform 801"/>
            <p:cNvSpPr>
              <a:spLocks noEditPoints="1"/>
            </p:cNvSpPr>
            <p:nvPr/>
          </p:nvSpPr>
          <p:spPr bwMode="auto">
            <a:xfrm>
              <a:off x="4757733" y="3724323"/>
              <a:ext cx="223836" cy="179391"/>
            </a:xfrm>
            <a:custGeom>
              <a:avLst/>
              <a:gdLst>
                <a:gd name="T0" fmla="*/ 16 w 60"/>
                <a:gd name="T1" fmla="*/ 44 h 48"/>
                <a:gd name="T2" fmla="*/ 12 w 60"/>
                <a:gd name="T3" fmla="*/ 31 h 48"/>
                <a:gd name="T4" fmla="*/ 15 w 60"/>
                <a:gd name="T5" fmla="*/ 25 h 48"/>
                <a:gd name="T6" fmla="*/ 4 w 60"/>
                <a:gd name="T7" fmla="*/ 20 h 48"/>
                <a:gd name="T8" fmla="*/ 3 w 60"/>
                <a:gd name="T9" fmla="*/ 12 h 48"/>
                <a:gd name="T10" fmla="*/ 17 w 60"/>
                <a:gd name="T11" fmla="*/ 9 h 48"/>
                <a:gd name="T12" fmla="*/ 21 w 60"/>
                <a:gd name="T13" fmla="*/ 7 h 48"/>
                <a:gd name="T14" fmla="*/ 25 w 60"/>
                <a:gd name="T15" fmla="*/ 4 h 48"/>
                <a:gd name="T16" fmla="*/ 33 w 60"/>
                <a:gd name="T17" fmla="*/ 7 h 48"/>
                <a:gd name="T18" fmla="*/ 36 w 60"/>
                <a:gd name="T19" fmla="*/ 14 h 48"/>
                <a:gd name="T20" fmla="*/ 40 w 60"/>
                <a:gd name="T21" fmla="*/ 12 h 48"/>
                <a:gd name="T22" fmla="*/ 51 w 60"/>
                <a:gd name="T23" fmla="*/ 20 h 48"/>
                <a:gd name="T24" fmla="*/ 60 w 60"/>
                <a:gd name="T25" fmla="*/ 34 h 48"/>
                <a:gd name="T26" fmla="*/ 56 w 60"/>
                <a:gd name="T27" fmla="*/ 39 h 48"/>
                <a:gd name="T28" fmla="*/ 46 w 60"/>
                <a:gd name="T29" fmla="*/ 46 h 48"/>
                <a:gd name="T30" fmla="*/ 38 w 60"/>
                <a:gd name="T31" fmla="*/ 48 h 48"/>
                <a:gd name="T32" fmla="*/ 23 w 60"/>
                <a:gd name="T33" fmla="*/ 45 h 48"/>
                <a:gd name="T34" fmla="*/ 16 w 60"/>
                <a:gd name="T35" fmla="*/ 44 h 48"/>
                <a:gd name="T36" fmla="*/ 36 w 60"/>
                <a:gd name="T37" fmla="*/ 29 h 48"/>
                <a:gd name="T38" fmla="*/ 44 w 60"/>
                <a:gd name="T39" fmla="*/ 22 h 48"/>
                <a:gd name="T40" fmla="*/ 42 w 60"/>
                <a:gd name="T41" fmla="*/ 17 h 48"/>
                <a:gd name="T42" fmla="*/ 36 w 60"/>
                <a:gd name="T43" fmla="*/ 20 h 48"/>
                <a:gd name="T44" fmla="*/ 36 w 60"/>
                <a:gd name="T4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8">
                  <a:moveTo>
                    <a:pt x="16" y="44"/>
                  </a:moveTo>
                  <a:cubicBezTo>
                    <a:pt x="15" y="40"/>
                    <a:pt x="13" y="36"/>
                    <a:pt x="12" y="31"/>
                  </a:cubicBezTo>
                  <a:cubicBezTo>
                    <a:pt x="12" y="29"/>
                    <a:pt x="14" y="27"/>
                    <a:pt x="15" y="25"/>
                  </a:cubicBezTo>
                  <a:cubicBezTo>
                    <a:pt x="11" y="23"/>
                    <a:pt x="7" y="22"/>
                    <a:pt x="4" y="20"/>
                  </a:cubicBezTo>
                  <a:cubicBezTo>
                    <a:pt x="1" y="19"/>
                    <a:pt x="0" y="14"/>
                    <a:pt x="3" y="12"/>
                  </a:cubicBezTo>
                  <a:cubicBezTo>
                    <a:pt x="7" y="10"/>
                    <a:pt x="11" y="7"/>
                    <a:pt x="17" y="9"/>
                  </a:cubicBezTo>
                  <a:cubicBezTo>
                    <a:pt x="18" y="9"/>
                    <a:pt x="19" y="8"/>
                    <a:pt x="21" y="7"/>
                  </a:cubicBezTo>
                  <a:cubicBezTo>
                    <a:pt x="22" y="6"/>
                    <a:pt x="23" y="5"/>
                    <a:pt x="25" y="4"/>
                  </a:cubicBezTo>
                  <a:cubicBezTo>
                    <a:pt x="31" y="0"/>
                    <a:pt x="32" y="1"/>
                    <a:pt x="33" y="7"/>
                  </a:cubicBezTo>
                  <a:cubicBezTo>
                    <a:pt x="34" y="10"/>
                    <a:pt x="35" y="12"/>
                    <a:pt x="36" y="14"/>
                  </a:cubicBezTo>
                  <a:cubicBezTo>
                    <a:pt x="38" y="13"/>
                    <a:pt x="40" y="13"/>
                    <a:pt x="40" y="12"/>
                  </a:cubicBezTo>
                  <a:cubicBezTo>
                    <a:pt x="44" y="15"/>
                    <a:pt x="47" y="18"/>
                    <a:pt x="51" y="20"/>
                  </a:cubicBezTo>
                  <a:cubicBezTo>
                    <a:pt x="57" y="23"/>
                    <a:pt x="60" y="28"/>
                    <a:pt x="60" y="34"/>
                  </a:cubicBezTo>
                  <a:cubicBezTo>
                    <a:pt x="60" y="36"/>
                    <a:pt x="57" y="37"/>
                    <a:pt x="56" y="39"/>
                  </a:cubicBezTo>
                  <a:cubicBezTo>
                    <a:pt x="53" y="41"/>
                    <a:pt x="49" y="44"/>
                    <a:pt x="46" y="46"/>
                  </a:cubicBezTo>
                  <a:cubicBezTo>
                    <a:pt x="43" y="47"/>
                    <a:pt x="40" y="48"/>
                    <a:pt x="38" y="48"/>
                  </a:cubicBezTo>
                  <a:cubicBezTo>
                    <a:pt x="33" y="47"/>
                    <a:pt x="28" y="46"/>
                    <a:pt x="23" y="45"/>
                  </a:cubicBezTo>
                  <a:cubicBezTo>
                    <a:pt x="20" y="44"/>
                    <a:pt x="18" y="44"/>
                    <a:pt x="16" y="44"/>
                  </a:cubicBezTo>
                  <a:close/>
                  <a:moveTo>
                    <a:pt x="36" y="29"/>
                  </a:moveTo>
                  <a:cubicBezTo>
                    <a:pt x="41" y="29"/>
                    <a:pt x="42" y="25"/>
                    <a:pt x="44" y="22"/>
                  </a:cubicBezTo>
                  <a:cubicBezTo>
                    <a:pt x="45" y="20"/>
                    <a:pt x="45" y="18"/>
                    <a:pt x="42" y="17"/>
                  </a:cubicBezTo>
                  <a:cubicBezTo>
                    <a:pt x="39" y="16"/>
                    <a:pt x="36" y="17"/>
                    <a:pt x="36" y="20"/>
                  </a:cubicBezTo>
                  <a:cubicBezTo>
                    <a:pt x="35" y="23"/>
                    <a:pt x="36" y="26"/>
                    <a:pt x="3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19" name="Freeform 802"/>
            <p:cNvSpPr/>
            <p:nvPr/>
          </p:nvSpPr>
          <p:spPr bwMode="auto">
            <a:xfrm>
              <a:off x="5605456" y="4197403"/>
              <a:ext cx="192086" cy="176216"/>
            </a:xfrm>
            <a:custGeom>
              <a:avLst/>
              <a:gdLst>
                <a:gd name="T0" fmla="*/ 18 w 51"/>
                <a:gd name="T1" fmla="*/ 10 h 47"/>
                <a:gd name="T2" fmla="*/ 22 w 51"/>
                <a:gd name="T3" fmla="*/ 12 h 47"/>
                <a:gd name="T4" fmla="*/ 25 w 51"/>
                <a:gd name="T5" fmla="*/ 7 h 47"/>
                <a:gd name="T6" fmla="*/ 35 w 51"/>
                <a:gd name="T7" fmla="*/ 1 h 47"/>
                <a:gd name="T8" fmla="*/ 39 w 51"/>
                <a:gd name="T9" fmla="*/ 4 h 47"/>
                <a:gd name="T10" fmla="*/ 38 w 51"/>
                <a:gd name="T11" fmla="*/ 8 h 47"/>
                <a:gd name="T12" fmla="*/ 37 w 51"/>
                <a:gd name="T13" fmla="*/ 8 h 47"/>
                <a:gd name="T14" fmla="*/ 33 w 51"/>
                <a:gd name="T15" fmla="*/ 15 h 47"/>
                <a:gd name="T16" fmla="*/ 40 w 51"/>
                <a:gd name="T17" fmla="*/ 17 h 47"/>
                <a:gd name="T18" fmla="*/ 48 w 51"/>
                <a:gd name="T19" fmla="*/ 23 h 47"/>
                <a:gd name="T20" fmla="*/ 49 w 51"/>
                <a:gd name="T21" fmla="*/ 41 h 47"/>
                <a:gd name="T22" fmla="*/ 40 w 51"/>
                <a:gd name="T23" fmla="*/ 47 h 47"/>
                <a:gd name="T24" fmla="*/ 24 w 51"/>
                <a:gd name="T25" fmla="*/ 47 h 47"/>
                <a:gd name="T26" fmla="*/ 18 w 51"/>
                <a:gd name="T27" fmla="*/ 45 h 47"/>
                <a:gd name="T28" fmla="*/ 10 w 51"/>
                <a:gd name="T29" fmla="*/ 42 h 47"/>
                <a:gd name="T30" fmla="*/ 5 w 51"/>
                <a:gd name="T31" fmla="*/ 38 h 47"/>
                <a:gd name="T32" fmla="*/ 2 w 51"/>
                <a:gd name="T33" fmla="*/ 33 h 47"/>
                <a:gd name="T34" fmla="*/ 4 w 51"/>
                <a:gd name="T35" fmla="*/ 25 h 47"/>
                <a:gd name="T36" fmla="*/ 7 w 51"/>
                <a:gd name="T37" fmla="*/ 23 h 47"/>
                <a:gd name="T38" fmla="*/ 18 w 51"/>
                <a:gd name="T39" fmla="*/ 1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 h="47">
                  <a:moveTo>
                    <a:pt x="18" y="10"/>
                  </a:moveTo>
                  <a:cubicBezTo>
                    <a:pt x="19" y="11"/>
                    <a:pt x="22" y="13"/>
                    <a:pt x="22" y="12"/>
                  </a:cubicBezTo>
                  <a:cubicBezTo>
                    <a:pt x="24" y="11"/>
                    <a:pt x="25" y="9"/>
                    <a:pt x="25" y="7"/>
                  </a:cubicBezTo>
                  <a:cubicBezTo>
                    <a:pt x="27" y="2"/>
                    <a:pt x="30" y="0"/>
                    <a:pt x="35" y="1"/>
                  </a:cubicBezTo>
                  <a:cubicBezTo>
                    <a:pt x="37" y="1"/>
                    <a:pt x="38" y="3"/>
                    <a:pt x="39" y="4"/>
                  </a:cubicBezTo>
                  <a:cubicBezTo>
                    <a:pt x="39" y="5"/>
                    <a:pt x="38" y="6"/>
                    <a:pt x="38" y="8"/>
                  </a:cubicBezTo>
                  <a:cubicBezTo>
                    <a:pt x="38" y="8"/>
                    <a:pt x="37" y="8"/>
                    <a:pt x="37" y="8"/>
                  </a:cubicBezTo>
                  <a:cubicBezTo>
                    <a:pt x="36" y="10"/>
                    <a:pt x="34" y="13"/>
                    <a:pt x="33" y="15"/>
                  </a:cubicBezTo>
                  <a:cubicBezTo>
                    <a:pt x="35" y="15"/>
                    <a:pt x="38" y="15"/>
                    <a:pt x="40" y="17"/>
                  </a:cubicBezTo>
                  <a:cubicBezTo>
                    <a:pt x="43" y="18"/>
                    <a:pt x="46" y="20"/>
                    <a:pt x="48" y="23"/>
                  </a:cubicBezTo>
                  <a:cubicBezTo>
                    <a:pt x="50" y="29"/>
                    <a:pt x="51" y="35"/>
                    <a:pt x="49" y="41"/>
                  </a:cubicBezTo>
                  <a:cubicBezTo>
                    <a:pt x="47" y="45"/>
                    <a:pt x="45" y="47"/>
                    <a:pt x="40" y="47"/>
                  </a:cubicBezTo>
                  <a:cubicBezTo>
                    <a:pt x="34" y="46"/>
                    <a:pt x="29" y="47"/>
                    <a:pt x="24" y="47"/>
                  </a:cubicBezTo>
                  <a:cubicBezTo>
                    <a:pt x="22" y="47"/>
                    <a:pt x="20" y="46"/>
                    <a:pt x="18" y="45"/>
                  </a:cubicBezTo>
                  <a:cubicBezTo>
                    <a:pt x="15" y="44"/>
                    <a:pt x="13" y="41"/>
                    <a:pt x="10" y="42"/>
                  </a:cubicBezTo>
                  <a:cubicBezTo>
                    <a:pt x="6" y="42"/>
                    <a:pt x="6" y="40"/>
                    <a:pt x="5" y="38"/>
                  </a:cubicBezTo>
                  <a:cubicBezTo>
                    <a:pt x="4" y="36"/>
                    <a:pt x="2" y="34"/>
                    <a:pt x="2" y="33"/>
                  </a:cubicBezTo>
                  <a:cubicBezTo>
                    <a:pt x="0" y="29"/>
                    <a:pt x="0" y="27"/>
                    <a:pt x="4" y="25"/>
                  </a:cubicBezTo>
                  <a:cubicBezTo>
                    <a:pt x="5" y="25"/>
                    <a:pt x="7" y="24"/>
                    <a:pt x="7" y="23"/>
                  </a:cubicBezTo>
                  <a:cubicBezTo>
                    <a:pt x="10" y="17"/>
                    <a:pt x="12" y="12"/>
                    <a:pt x="1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0" name="Freeform 803"/>
            <p:cNvSpPr/>
            <p:nvPr/>
          </p:nvSpPr>
          <p:spPr bwMode="auto">
            <a:xfrm>
              <a:off x="4625968" y="3197266"/>
              <a:ext cx="173039" cy="196851"/>
            </a:xfrm>
            <a:custGeom>
              <a:avLst/>
              <a:gdLst>
                <a:gd name="T0" fmla="*/ 27 w 46"/>
                <a:gd name="T1" fmla="*/ 14 h 52"/>
                <a:gd name="T2" fmla="*/ 28 w 46"/>
                <a:gd name="T3" fmla="*/ 7 h 52"/>
                <a:gd name="T4" fmla="*/ 32 w 46"/>
                <a:gd name="T5" fmla="*/ 3 h 52"/>
                <a:gd name="T6" fmla="*/ 35 w 46"/>
                <a:gd name="T7" fmla="*/ 2 h 52"/>
                <a:gd name="T8" fmla="*/ 39 w 46"/>
                <a:gd name="T9" fmla="*/ 0 h 52"/>
                <a:gd name="T10" fmla="*/ 46 w 46"/>
                <a:gd name="T11" fmla="*/ 1 h 52"/>
                <a:gd name="T12" fmla="*/ 44 w 46"/>
                <a:gd name="T13" fmla="*/ 8 h 52"/>
                <a:gd name="T14" fmla="*/ 38 w 46"/>
                <a:gd name="T15" fmla="*/ 21 h 52"/>
                <a:gd name="T16" fmla="*/ 43 w 46"/>
                <a:gd name="T17" fmla="*/ 22 h 52"/>
                <a:gd name="T18" fmla="*/ 28 w 46"/>
                <a:gd name="T19" fmla="*/ 52 h 52"/>
                <a:gd name="T20" fmla="*/ 19 w 46"/>
                <a:gd name="T21" fmla="*/ 45 h 52"/>
                <a:gd name="T22" fmla="*/ 11 w 46"/>
                <a:gd name="T23" fmla="*/ 43 h 52"/>
                <a:gd name="T24" fmla="*/ 6 w 46"/>
                <a:gd name="T25" fmla="*/ 40 h 52"/>
                <a:gd name="T26" fmla="*/ 3 w 46"/>
                <a:gd name="T27" fmla="*/ 35 h 52"/>
                <a:gd name="T28" fmla="*/ 4 w 46"/>
                <a:gd name="T29" fmla="*/ 28 h 52"/>
                <a:gd name="T30" fmla="*/ 10 w 46"/>
                <a:gd name="T31" fmla="*/ 18 h 52"/>
                <a:gd name="T32" fmla="*/ 15 w 46"/>
                <a:gd name="T33" fmla="*/ 6 h 52"/>
                <a:gd name="T34" fmla="*/ 24 w 46"/>
                <a:gd name="T35" fmla="*/ 10 h 52"/>
                <a:gd name="T36" fmla="*/ 25 w 46"/>
                <a:gd name="T37" fmla="*/ 14 h 52"/>
                <a:gd name="T38" fmla="*/ 27 w 46"/>
                <a:gd name="T39" fmla="*/ 1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52">
                  <a:moveTo>
                    <a:pt x="27" y="14"/>
                  </a:moveTo>
                  <a:cubicBezTo>
                    <a:pt x="27" y="12"/>
                    <a:pt x="28" y="9"/>
                    <a:pt x="28" y="7"/>
                  </a:cubicBezTo>
                  <a:cubicBezTo>
                    <a:pt x="27" y="4"/>
                    <a:pt x="28" y="2"/>
                    <a:pt x="32" y="3"/>
                  </a:cubicBezTo>
                  <a:cubicBezTo>
                    <a:pt x="33" y="3"/>
                    <a:pt x="34" y="2"/>
                    <a:pt x="35" y="2"/>
                  </a:cubicBezTo>
                  <a:cubicBezTo>
                    <a:pt x="36" y="1"/>
                    <a:pt x="38" y="0"/>
                    <a:pt x="39" y="0"/>
                  </a:cubicBezTo>
                  <a:cubicBezTo>
                    <a:pt x="42" y="0"/>
                    <a:pt x="44" y="1"/>
                    <a:pt x="46" y="1"/>
                  </a:cubicBezTo>
                  <a:cubicBezTo>
                    <a:pt x="45" y="3"/>
                    <a:pt x="45" y="5"/>
                    <a:pt x="44" y="8"/>
                  </a:cubicBezTo>
                  <a:cubicBezTo>
                    <a:pt x="42" y="12"/>
                    <a:pt x="40" y="16"/>
                    <a:pt x="38" y="21"/>
                  </a:cubicBezTo>
                  <a:cubicBezTo>
                    <a:pt x="41" y="22"/>
                    <a:pt x="42" y="22"/>
                    <a:pt x="43" y="22"/>
                  </a:cubicBezTo>
                  <a:cubicBezTo>
                    <a:pt x="36" y="31"/>
                    <a:pt x="38" y="44"/>
                    <a:pt x="28" y="52"/>
                  </a:cubicBezTo>
                  <a:cubicBezTo>
                    <a:pt x="25" y="50"/>
                    <a:pt x="21" y="50"/>
                    <a:pt x="19" y="45"/>
                  </a:cubicBezTo>
                  <a:cubicBezTo>
                    <a:pt x="18" y="42"/>
                    <a:pt x="15" y="42"/>
                    <a:pt x="11" y="43"/>
                  </a:cubicBezTo>
                  <a:cubicBezTo>
                    <a:pt x="7" y="46"/>
                    <a:pt x="6" y="45"/>
                    <a:pt x="6" y="40"/>
                  </a:cubicBezTo>
                  <a:cubicBezTo>
                    <a:pt x="6" y="39"/>
                    <a:pt x="4" y="37"/>
                    <a:pt x="3" y="35"/>
                  </a:cubicBezTo>
                  <a:cubicBezTo>
                    <a:pt x="0" y="31"/>
                    <a:pt x="0" y="30"/>
                    <a:pt x="4" y="28"/>
                  </a:cubicBezTo>
                  <a:cubicBezTo>
                    <a:pt x="7" y="27"/>
                    <a:pt x="10" y="21"/>
                    <a:pt x="10" y="18"/>
                  </a:cubicBezTo>
                  <a:cubicBezTo>
                    <a:pt x="9" y="16"/>
                    <a:pt x="14" y="6"/>
                    <a:pt x="15" y="6"/>
                  </a:cubicBezTo>
                  <a:cubicBezTo>
                    <a:pt x="18" y="4"/>
                    <a:pt x="22" y="6"/>
                    <a:pt x="24" y="10"/>
                  </a:cubicBezTo>
                  <a:cubicBezTo>
                    <a:pt x="24" y="11"/>
                    <a:pt x="25" y="12"/>
                    <a:pt x="25" y="14"/>
                  </a:cubicBezTo>
                  <a:cubicBezTo>
                    <a:pt x="26" y="14"/>
                    <a:pt x="26" y="14"/>
                    <a:pt x="2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1" name="Freeform 804"/>
            <p:cNvSpPr/>
            <p:nvPr/>
          </p:nvSpPr>
          <p:spPr bwMode="auto">
            <a:xfrm>
              <a:off x="5508619" y="3765597"/>
              <a:ext cx="184150" cy="150815"/>
            </a:xfrm>
            <a:custGeom>
              <a:avLst/>
              <a:gdLst>
                <a:gd name="T0" fmla="*/ 31 w 49"/>
                <a:gd name="T1" fmla="*/ 0 h 40"/>
                <a:gd name="T2" fmla="*/ 42 w 49"/>
                <a:gd name="T3" fmla="*/ 18 h 40"/>
                <a:gd name="T4" fmla="*/ 34 w 49"/>
                <a:gd name="T5" fmla="*/ 38 h 40"/>
                <a:gd name="T6" fmla="*/ 23 w 49"/>
                <a:gd name="T7" fmla="*/ 34 h 40"/>
                <a:gd name="T8" fmla="*/ 18 w 49"/>
                <a:gd name="T9" fmla="*/ 37 h 40"/>
                <a:gd name="T10" fmla="*/ 9 w 49"/>
                <a:gd name="T11" fmla="*/ 34 h 40"/>
                <a:gd name="T12" fmla="*/ 6 w 49"/>
                <a:gd name="T13" fmla="*/ 29 h 40"/>
                <a:gd name="T14" fmla="*/ 1 w 49"/>
                <a:gd name="T15" fmla="*/ 32 h 40"/>
                <a:gd name="T16" fmla="*/ 1 w 49"/>
                <a:gd name="T17" fmla="*/ 24 h 40"/>
                <a:gd name="T18" fmla="*/ 7 w 49"/>
                <a:gd name="T19" fmla="*/ 15 h 40"/>
                <a:gd name="T20" fmla="*/ 27 w 49"/>
                <a:gd name="T21" fmla="*/ 2 h 40"/>
                <a:gd name="T22" fmla="*/ 31 w 49"/>
                <a:gd name="T2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0">
                  <a:moveTo>
                    <a:pt x="31" y="0"/>
                  </a:moveTo>
                  <a:cubicBezTo>
                    <a:pt x="35" y="6"/>
                    <a:pt x="38" y="12"/>
                    <a:pt x="42" y="18"/>
                  </a:cubicBezTo>
                  <a:cubicBezTo>
                    <a:pt x="49" y="28"/>
                    <a:pt x="46" y="36"/>
                    <a:pt x="34" y="38"/>
                  </a:cubicBezTo>
                  <a:cubicBezTo>
                    <a:pt x="29" y="39"/>
                    <a:pt x="25" y="40"/>
                    <a:pt x="23" y="34"/>
                  </a:cubicBezTo>
                  <a:cubicBezTo>
                    <a:pt x="21" y="35"/>
                    <a:pt x="20" y="36"/>
                    <a:pt x="18" y="37"/>
                  </a:cubicBezTo>
                  <a:cubicBezTo>
                    <a:pt x="14" y="38"/>
                    <a:pt x="10" y="39"/>
                    <a:pt x="9" y="34"/>
                  </a:cubicBezTo>
                  <a:cubicBezTo>
                    <a:pt x="8" y="32"/>
                    <a:pt x="7" y="31"/>
                    <a:pt x="6" y="29"/>
                  </a:cubicBezTo>
                  <a:cubicBezTo>
                    <a:pt x="4" y="30"/>
                    <a:pt x="3" y="31"/>
                    <a:pt x="1" y="32"/>
                  </a:cubicBezTo>
                  <a:cubicBezTo>
                    <a:pt x="1" y="28"/>
                    <a:pt x="0" y="26"/>
                    <a:pt x="1" y="24"/>
                  </a:cubicBezTo>
                  <a:cubicBezTo>
                    <a:pt x="2" y="20"/>
                    <a:pt x="5" y="17"/>
                    <a:pt x="7" y="15"/>
                  </a:cubicBezTo>
                  <a:cubicBezTo>
                    <a:pt x="15" y="6"/>
                    <a:pt x="16" y="6"/>
                    <a:pt x="27" y="2"/>
                  </a:cubicBezTo>
                  <a:cubicBezTo>
                    <a:pt x="28" y="1"/>
                    <a:pt x="29" y="0"/>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2" name="Freeform 805"/>
            <p:cNvSpPr/>
            <p:nvPr/>
          </p:nvSpPr>
          <p:spPr bwMode="auto">
            <a:xfrm>
              <a:off x="2146300" y="3400471"/>
              <a:ext cx="147638" cy="188915"/>
            </a:xfrm>
            <a:custGeom>
              <a:avLst/>
              <a:gdLst>
                <a:gd name="T0" fmla="*/ 5 w 39"/>
                <a:gd name="T1" fmla="*/ 41 h 50"/>
                <a:gd name="T2" fmla="*/ 7 w 39"/>
                <a:gd name="T3" fmla="*/ 38 h 50"/>
                <a:gd name="T4" fmla="*/ 5 w 39"/>
                <a:gd name="T5" fmla="*/ 24 h 50"/>
                <a:gd name="T6" fmla="*/ 8 w 39"/>
                <a:gd name="T7" fmla="*/ 28 h 50"/>
                <a:gd name="T8" fmla="*/ 11 w 39"/>
                <a:gd name="T9" fmla="*/ 18 h 50"/>
                <a:gd name="T10" fmla="*/ 10 w 39"/>
                <a:gd name="T11" fmla="*/ 0 h 50"/>
                <a:gd name="T12" fmla="*/ 26 w 39"/>
                <a:gd name="T13" fmla="*/ 13 h 50"/>
                <a:gd name="T14" fmla="*/ 34 w 39"/>
                <a:gd name="T15" fmla="*/ 17 h 50"/>
                <a:gd name="T16" fmla="*/ 36 w 39"/>
                <a:gd name="T17" fmla="*/ 22 h 50"/>
                <a:gd name="T18" fmla="*/ 39 w 39"/>
                <a:gd name="T19" fmla="*/ 31 h 50"/>
                <a:gd name="T20" fmla="*/ 33 w 39"/>
                <a:gd name="T21" fmla="*/ 34 h 50"/>
                <a:gd name="T22" fmla="*/ 26 w 39"/>
                <a:gd name="T23" fmla="*/ 41 h 50"/>
                <a:gd name="T24" fmla="*/ 27 w 39"/>
                <a:gd name="T25" fmla="*/ 47 h 50"/>
                <a:gd name="T26" fmla="*/ 18 w 39"/>
                <a:gd name="T27" fmla="*/ 50 h 50"/>
                <a:gd name="T28" fmla="*/ 5 w 39"/>
                <a:gd name="T2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50">
                  <a:moveTo>
                    <a:pt x="5" y="41"/>
                  </a:moveTo>
                  <a:cubicBezTo>
                    <a:pt x="5" y="40"/>
                    <a:pt x="6" y="39"/>
                    <a:pt x="7" y="38"/>
                  </a:cubicBezTo>
                  <a:cubicBezTo>
                    <a:pt x="2" y="34"/>
                    <a:pt x="2" y="34"/>
                    <a:pt x="5" y="24"/>
                  </a:cubicBezTo>
                  <a:cubicBezTo>
                    <a:pt x="6" y="25"/>
                    <a:pt x="7" y="26"/>
                    <a:pt x="8" y="28"/>
                  </a:cubicBezTo>
                  <a:cubicBezTo>
                    <a:pt x="9" y="24"/>
                    <a:pt x="10" y="21"/>
                    <a:pt x="11" y="18"/>
                  </a:cubicBezTo>
                  <a:cubicBezTo>
                    <a:pt x="0" y="13"/>
                    <a:pt x="0" y="8"/>
                    <a:pt x="10" y="0"/>
                  </a:cubicBezTo>
                  <a:cubicBezTo>
                    <a:pt x="18" y="2"/>
                    <a:pt x="23" y="6"/>
                    <a:pt x="26" y="13"/>
                  </a:cubicBezTo>
                  <a:cubicBezTo>
                    <a:pt x="27" y="15"/>
                    <a:pt x="31" y="17"/>
                    <a:pt x="34" y="17"/>
                  </a:cubicBezTo>
                  <a:cubicBezTo>
                    <a:pt x="37" y="18"/>
                    <a:pt x="37" y="19"/>
                    <a:pt x="36" y="22"/>
                  </a:cubicBezTo>
                  <a:cubicBezTo>
                    <a:pt x="36" y="25"/>
                    <a:pt x="33" y="29"/>
                    <a:pt x="39" y="31"/>
                  </a:cubicBezTo>
                  <a:cubicBezTo>
                    <a:pt x="38" y="35"/>
                    <a:pt x="36" y="35"/>
                    <a:pt x="33" y="34"/>
                  </a:cubicBezTo>
                  <a:cubicBezTo>
                    <a:pt x="27" y="32"/>
                    <a:pt x="25" y="35"/>
                    <a:pt x="26" y="41"/>
                  </a:cubicBezTo>
                  <a:cubicBezTo>
                    <a:pt x="26" y="43"/>
                    <a:pt x="26" y="46"/>
                    <a:pt x="27" y="47"/>
                  </a:cubicBezTo>
                  <a:cubicBezTo>
                    <a:pt x="23" y="49"/>
                    <a:pt x="20" y="50"/>
                    <a:pt x="18" y="50"/>
                  </a:cubicBezTo>
                  <a:cubicBezTo>
                    <a:pt x="14" y="47"/>
                    <a:pt x="10" y="44"/>
                    <a:pt x="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3" name="Freeform 806"/>
            <p:cNvSpPr/>
            <p:nvPr/>
          </p:nvSpPr>
          <p:spPr bwMode="auto">
            <a:xfrm>
              <a:off x="5410191" y="3483019"/>
              <a:ext cx="139698" cy="142879"/>
            </a:xfrm>
            <a:custGeom>
              <a:avLst/>
              <a:gdLst>
                <a:gd name="T0" fmla="*/ 31 w 37"/>
                <a:gd name="T1" fmla="*/ 0 h 38"/>
                <a:gd name="T2" fmla="*/ 35 w 37"/>
                <a:gd name="T3" fmla="*/ 13 h 38"/>
                <a:gd name="T4" fmla="*/ 29 w 37"/>
                <a:gd name="T5" fmla="*/ 25 h 38"/>
                <a:gd name="T6" fmla="*/ 29 w 37"/>
                <a:gd name="T7" fmla="*/ 31 h 38"/>
                <a:gd name="T8" fmla="*/ 11 w 37"/>
                <a:gd name="T9" fmla="*/ 28 h 38"/>
                <a:gd name="T10" fmla="*/ 1 w 37"/>
                <a:gd name="T11" fmla="*/ 23 h 38"/>
                <a:gd name="T12" fmla="*/ 0 w 37"/>
                <a:gd name="T13" fmla="*/ 11 h 38"/>
                <a:gd name="T14" fmla="*/ 5 w 37"/>
                <a:gd name="T15" fmla="*/ 7 h 38"/>
                <a:gd name="T16" fmla="*/ 9 w 37"/>
                <a:gd name="T17" fmla="*/ 6 h 38"/>
                <a:gd name="T18" fmla="*/ 18 w 37"/>
                <a:gd name="T19" fmla="*/ 5 h 38"/>
                <a:gd name="T20" fmla="*/ 31 w 37"/>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38">
                  <a:moveTo>
                    <a:pt x="31" y="0"/>
                  </a:moveTo>
                  <a:cubicBezTo>
                    <a:pt x="35" y="4"/>
                    <a:pt x="33" y="9"/>
                    <a:pt x="35" y="13"/>
                  </a:cubicBezTo>
                  <a:cubicBezTo>
                    <a:pt x="37" y="19"/>
                    <a:pt x="31" y="20"/>
                    <a:pt x="29" y="25"/>
                  </a:cubicBezTo>
                  <a:cubicBezTo>
                    <a:pt x="33" y="27"/>
                    <a:pt x="33" y="28"/>
                    <a:pt x="29" y="31"/>
                  </a:cubicBezTo>
                  <a:cubicBezTo>
                    <a:pt x="20" y="37"/>
                    <a:pt x="21" y="38"/>
                    <a:pt x="11" y="28"/>
                  </a:cubicBezTo>
                  <a:cubicBezTo>
                    <a:pt x="9" y="25"/>
                    <a:pt x="5" y="25"/>
                    <a:pt x="1" y="23"/>
                  </a:cubicBezTo>
                  <a:cubicBezTo>
                    <a:pt x="1" y="20"/>
                    <a:pt x="0" y="15"/>
                    <a:pt x="0" y="11"/>
                  </a:cubicBezTo>
                  <a:cubicBezTo>
                    <a:pt x="0" y="8"/>
                    <a:pt x="2" y="5"/>
                    <a:pt x="5" y="7"/>
                  </a:cubicBezTo>
                  <a:cubicBezTo>
                    <a:pt x="6" y="7"/>
                    <a:pt x="8" y="6"/>
                    <a:pt x="9" y="6"/>
                  </a:cubicBezTo>
                  <a:cubicBezTo>
                    <a:pt x="12" y="6"/>
                    <a:pt x="15" y="5"/>
                    <a:pt x="18" y="5"/>
                  </a:cubicBezTo>
                  <a:cubicBezTo>
                    <a:pt x="23" y="6"/>
                    <a:pt x="27" y="4"/>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4" name="Freeform 807"/>
            <p:cNvSpPr/>
            <p:nvPr/>
          </p:nvSpPr>
          <p:spPr bwMode="auto">
            <a:xfrm>
              <a:off x="4783130" y="4403783"/>
              <a:ext cx="146051" cy="161926"/>
            </a:xfrm>
            <a:custGeom>
              <a:avLst/>
              <a:gdLst>
                <a:gd name="T0" fmla="*/ 18 w 39"/>
                <a:gd name="T1" fmla="*/ 33 h 43"/>
                <a:gd name="T2" fmla="*/ 14 w 39"/>
                <a:gd name="T3" fmla="*/ 31 h 43"/>
                <a:gd name="T4" fmla="*/ 2 w 39"/>
                <a:gd name="T5" fmla="*/ 18 h 43"/>
                <a:gd name="T6" fmla="*/ 3 w 39"/>
                <a:gd name="T7" fmla="*/ 14 h 43"/>
                <a:gd name="T8" fmla="*/ 14 w 39"/>
                <a:gd name="T9" fmla="*/ 5 h 43"/>
                <a:gd name="T10" fmla="*/ 18 w 39"/>
                <a:gd name="T11" fmla="*/ 0 h 43"/>
                <a:gd name="T12" fmla="*/ 19 w 39"/>
                <a:gd name="T13" fmla="*/ 1 h 43"/>
                <a:gd name="T14" fmla="*/ 34 w 39"/>
                <a:gd name="T15" fmla="*/ 16 h 43"/>
                <a:gd name="T16" fmla="*/ 39 w 39"/>
                <a:gd name="T17" fmla="*/ 18 h 43"/>
                <a:gd name="T18" fmla="*/ 32 w 39"/>
                <a:gd name="T19" fmla="*/ 36 h 43"/>
                <a:gd name="T20" fmla="*/ 19 w 39"/>
                <a:gd name="T21" fmla="*/ 41 h 43"/>
                <a:gd name="T22" fmla="*/ 18 w 39"/>
                <a:gd name="T23"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43">
                  <a:moveTo>
                    <a:pt x="18" y="33"/>
                  </a:moveTo>
                  <a:cubicBezTo>
                    <a:pt x="16" y="32"/>
                    <a:pt x="15" y="32"/>
                    <a:pt x="14" y="31"/>
                  </a:cubicBezTo>
                  <a:cubicBezTo>
                    <a:pt x="11" y="26"/>
                    <a:pt x="7" y="22"/>
                    <a:pt x="2" y="18"/>
                  </a:cubicBezTo>
                  <a:cubicBezTo>
                    <a:pt x="0" y="16"/>
                    <a:pt x="0" y="14"/>
                    <a:pt x="3" y="14"/>
                  </a:cubicBezTo>
                  <a:cubicBezTo>
                    <a:pt x="9" y="14"/>
                    <a:pt x="11" y="9"/>
                    <a:pt x="14" y="5"/>
                  </a:cubicBezTo>
                  <a:cubicBezTo>
                    <a:pt x="15" y="3"/>
                    <a:pt x="16" y="1"/>
                    <a:pt x="18" y="0"/>
                  </a:cubicBezTo>
                  <a:cubicBezTo>
                    <a:pt x="19" y="1"/>
                    <a:pt x="19" y="1"/>
                    <a:pt x="19" y="1"/>
                  </a:cubicBezTo>
                  <a:cubicBezTo>
                    <a:pt x="20" y="10"/>
                    <a:pt x="25" y="15"/>
                    <a:pt x="34" y="16"/>
                  </a:cubicBezTo>
                  <a:cubicBezTo>
                    <a:pt x="36" y="16"/>
                    <a:pt x="37" y="17"/>
                    <a:pt x="39" y="18"/>
                  </a:cubicBezTo>
                  <a:cubicBezTo>
                    <a:pt x="36" y="24"/>
                    <a:pt x="34" y="30"/>
                    <a:pt x="32" y="36"/>
                  </a:cubicBezTo>
                  <a:cubicBezTo>
                    <a:pt x="29" y="42"/>
                    <a:pt x="26" y="43"/>
                    <a:pt x="19" y="41"/>
                  </a:cubicBezTo>
                  <a:cubicBezTo>
                    <a:pt x="14" y="39"/>
                    <a:pt x="14" y="39"/>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5" name="Freeform 808"/>
            <p:cNvSpPr/>
            <p:nvPr/>
          </p:nvSpPr>
          <p:spPr bwMode="auto">
            <a:xfrm>
              <a:off x="5011732" y="3490960"/>
              <a:ext cx="136523" cy="169867"/>
            </a:xfrm>
            <a:custGeom>
              <a:avLst/>
              <a:gdLst>
                <a:gd name="T0" fmla="*/ 0 w 36"/>
                <a:gd name="T1" fmla="*/ 39 h 45"/>
                <a:gd name="T2" fmla="*/ 4 w 36"/>
                <a:gd name="T3" fmla="*/ 31 h 45"/>
                <a:gd name="T4" fmla="*/ 9 w 36"/>
                <a:gd name="T5" fmla="*/ 16 h 45"/>
                <a:gd name="T6" fmla="*/ 13 w 36"/>
                <a:gd name="T7" fmla="*/ 11 h 45"/>
                <a:gd name="T8" fmla="*/ 18 w 36"/>
                <a:gd name="T9" fmla="*/ 7 h 45"/>
                <a:gd name="T10" fmla="*/ 29 w 36"/>
                <a:gd name="T11" fmla="*/ 3 h 45"/>
                <a:gd name="T12" fmla="*/ 36 w 36"/>
                <a:gd name="T13" fmla="*/ 18 h 45"/>
                <a:gd name="T14" fmla="*/ 27 w 36"/>
                <a:gd name="T15" fmla="*/ 31 h 45"/>
                <a:gd name="T16" fmla="*/ 20 w 36"/>
                <a:gd name="T17" fmla="*/ 45 h 45"/>
                <a:gd name="T18" fmla="*/ 8 w 36"/>
                <a:gd name="T19" fmla="*/ 36 h 45"/>
                <a:gd name="T20" fmla="*/ 1 w 36"/>
                <a:gd name="T21" fmla="*/ 40 h 45"/>
                <a:gd name="T22" fmla="*/ 0 w 36"/>
                <a:gd name="T23"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5">
                  <a:moveTo>
                    <a:pt x="0" y="39"/>
                  </a:moveTo>
                  <a:cubicBezTo>
                    <a:pt x="1" y="36"/>
                    <a:pt x="2" y="33"/>
                    <a:pt x="4" y="31"/>
                  </a:cubicBezTo>
                  <a:cubicBezTo>
                    <a:pt x="6" y="26"/>
                    <a:pt x="10" y="22"/>
                    <a:pt x="9" y="16"/>
                  </a:cubicBezTo>
                  <a:cubicBezTo>
                    <a:pt x="8" y="15"/>
                    <a:pt x="12" y="11"/>
                    <a:pt x="13" y="11"/>
                  </a:cubicBezTo>
                  <a:cubicBezTo>
                    <a:pt x="17" y="11"/>
                    <a:pt x="17" y="9"/>
                    <a:pt x="18" y="7"/>
                  </a:cubicBezTo>
                  <a:cubicBezTo>
                    <a:pt x="21" y="1"/>
                    <a:pt x="24" y="0"/>
                    <a:pt x="29" y="3"/>
                  </a:cubicBezTo>
                  <a:cubicBezTo>
                    <a:pt x="24" y="11"/>
                    <a:pt x="35" y="12"/>
                    <a:pt x="36" y="18"/>
                  </a:cubicBezTo>
                  <a:cubicBezTo>
                    <a:pt x="33" y="22"/>
                    <a:pt x="29" y="26"/>
                    <a:pt x="27" y="31"/>
                  </a:cubicBezTo>
                  <a:cubicBezTo>
                    <a:pt x="24" y="36"/>
                    <a:pt x="23" y="41"/>
                    <a:pt x="20" y="45"/>
                  </a:cubicBezTo>
                  <a:cubicBezTo>
                    <a:pt x="19" y="37"/>
                    <a:pt x="11" y="40"/>
                    <a:pt x="8" y="36"/>
                  </a:cubicBezTo>
                  <a:cubicBezTo>
                    <a:pt x="5" y="38"/>
                    <a:pt x="3" y="39"/>
                    <a:pt x="1" y="40"/>
                  </a:cubicBezTo>
                  <a:cubicBezTo>
                    <a:pt x="1" y="40"/>
                    <a:pt x="1" y="40"/>
                    <a:pt x="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6" name="Freeform 809"/>
            <p:cNvSpPr/>
            <p:nvPr/>
          </p:nvSpPr>
          <p:spPr bwMode="auto">
            <a:xfrm>
              <a:off x="4133843" y="4384731"/>
              <a:ext cx="82551" cy="184153"/>
            </a:xfrm>
            <a:custGeom>
              <a:avLst/>
              <a:gdLst>
                <a:gd name="T0" fmla="*/ 6 w 22"/>
                <a:gd name="T1" fmla="*/ 0 h 49"/>
                <a:gd name="T2" fmla="*/ 21 w 22"/>
                <a:gd name="T3" fmla="*/ 24 h 49"/>
                <a:gd name="T4" fmla="*/ 18 w 22"/>
                <a:gd name="T5" fmla="*/ 36 h 49"/>
                <a:gd name="T6" fmla="*/ 14 w 22"/>
                <a:gd name="T7" fmla="*/ 44 h 49"/>
                <a:gd name="T8" fmla="*/ 12 w 22"/>
                <a:gd name="T9" fmla="*/ 47 h 49"/>
                <a:gd name="T10" fmla="*/ 0 w 22"/>
                <a:gd name="T11" fmla="*/ 40 h 49"/>
                <a:gd name="T12" fmla="*/ 2 w 22"/>
                <a:gd name="T13" fmla="*/ 5 h 49"/>
                <a:gd name="T14" fmla="*/ 6 w 22"/>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49">
                  <a:moveTo>
                    <a:pt x="6" y="0"/>
                  </a:moveTo>
                  <a:cubicBezTo>
                    <a:pt x="16" y="6"/>
                    <a:pt x="18" y="15"/>
                    <a:pt x="21" y="24"/>
                  </a:cubicBezTo>
                  <a:cubicBezTo>
                    <a:pt x="22" y="29"/>
                    <a:pt x="21" y="33"/>
                    <a:pt x="18" y="36"/>
                  </a:cubicBezTo>
                  <a:cubicBezTo>
                    <a:pt x="16" y="39"/>
                    <a:pt x="15" y="42"/>
                    <a:pt x="14" y="44"/>
                  </a:cubicBezTo>
                  <a:cubicBezTo>
                    <a:pt x="13" y="45"/>
                    <a:pt x="13" y="47"/>
                    <a:pt x="12" y="47"/>
                  </a:cubicBezTo>
                  <a:cubicBezTo>
                    <a:pt x="8" y="49"/>
                    <a:pt x="0" y="44"/>
                    <a:pt x="0" y="40"/>
                  </a:cubicBezTo>
                  <a:cubicBezTo>
                    <a:pt x="1" y="28"/>
                    <a:pt x="1" y="17"/>
                    <a:pt x="2" y="5"/>
                  </a:cubicBezTo>
                  <a:cubicBezTo>
                    <a:pt x="2" y="3"/>
                    <a:pt x="4"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7" name="Freeform 810"/>
            <p:cNvSpPr/>
            <p:nvPr/>
          </p:nvSpPr>
          <p:spPr bwMode="auto">
            <a:xfrm>
              <a:off x="2679698" y="3837039"/>
              <a:ext cx="117476" cy="134938"/>
            </a:xfrm>
            <a:custGeom>
              <a:avLst/>
              <a:gdLst>
                <a:gd name="T0" fmla="*/ 12 w 31"/>
                <a:gd name="T1" fmla="*/ 12 h 36"/>
                <a:gd name="T2" fmla="*/ 17 w 31"/>
                <a:gd name="T3" fmla="*/ 2 h 36"/>
                <a:gd name="T4" fmla="*/ 19 w 31"/>
                <a:gd name="T5" fmla="*/ 1 h 36"/>
                <a:gd name="T6" fmla="*/ 27 w 31"/>
                <a:gd name="T7" fmla="*/ 11 h 36"/>
                <a:gd name="T8" fmla="*/ 30 w 31"/>
                <a:gd name="T9" fmla="*/ 19 h 36"/>
                <a:gd name="T10" fmla="*/ 29 w 31"/>
                <a:gd name="T11" fmla="*/ 28 h 36"/>
                <a:gd name="T12" fmla="*/ 22 w 31"/>
                <a:gd name="T13" fmla="*/ 35 h 36"/>
                <a:gd name="T14" fmla="*/ 17 w 31"/>
                <a:gd name="T15" fmla="*/ 35 h 36"/>
                <a:gd name="T16" fmla="*/ 12 w 31"/>
                <a:gd name="T17" fmla="*/ 33 h 36"/>
                <a:gd name="T18" fmla="*/ 5 w 31"/>
                <a:gd name="T19" fmla="*/ 22 h 36"/>
                <a:gd name="T20" fmla="*/ 2 w 31"/>
                <a:gd name="T21" fmla="*/ 15 h 36"/>
                <a:gd name="T22" fmla="*/ 0 w 31"/>
                <a:gd name="T23" fmla="*/ 12 h 36"/>
                <a:gd name="T24" fmla="*/ 6 w 31"/>
                <a:gd name="T25" fmla="*/ 2 h 36"/>
                <a:gd name="T26" fmla="*/ 9 w 31"/>
                <a:gd name="T27" fmla="*/ 1 h 36"/>
                <a:gd name="T28" fmla="*/ 10 w 31"/>
                <a:gd name="T29" fmla="*/ 3 h 36"/>
                <a:gd name="T30" fmla="*/ 10 w 31"/>
                <a:gd name="T31" fmla="*/ 11 h 36"/>
                <a:gd name="T32" fmla="*/ 12 w 31"/>
                <a:gd name="T33" fmla="*/ 1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36">
                  <a:moveTo>
                    <a:pt x="12" y="12"/>
                  </a:moveTo>
                  <a:cubicBezTo>
                    <a:pt x="14" y="8"/>
                    <a:pt x="15" y="5"/>
                    <a:pt x="17" y="2"/>
                  </a:cubicBezTo>
                  <a:cubicBezTo>
                    <a:pt x="18" y="2"/>
                    <a:pt x="18" y="2"/>
                    <a:pt x="19" y="1"/>
                  </a:cubicBezTo>
                  <a:cubicBezTo>
                    <a:pt x="18" y="8"/>
                    <a:pt x="22" y="9"/>
                    <a:pt x="27" y="11"/>
                  </a:cubicBezTo>
                  <a:cubicBezTo>
                    <a:pt x="31" y="12"/>
                    <a:pt x="31" y="15"/>
                    <a:pt x="30" y="19"/>
                  </a:cubicBezTo>
                  <a:cubicBezTo>
                    <a:pt x="30" y="22"/>
                    <a:pt x="30" y="25"/>
                    <a:pt x="29" y="28"/>
                  </a:cubicBezTo>
                  <a:cubicBezTo>
                    <a:pt x="27" y="31"/>
                    <a:pt x="25" y="33"/>
                    <a:pt x="22" y="35"/>
                  </a:cubicBezTo>
                  <a:cubicBezTo>
                    <a:pt x="21" y="36"/>
                    <a:pt x="19" y="35"/>
                    <a:pt x="17" y="35"/>
                  </a:cubicBezTo>
                  <a:cubicBezTo>
                    <a:pt x="15" y="35"/>
                    <a:pt x="13" y="34"/>
                    <a:pt x="12" y="33"/>
                  </a:cubicBezTo>
                  <a:cubicBezTo>
                    <a:pt x="6" y="32"/>
                    <a:pt x="3" y="28"/>
                    <a:pt x="5" y="22"/>
                  </a:cubicBezTo>
                  <a:cubicBezTo>
                    <a:pt x="7" y="18"/>
                    <a:pt x="8" y="15"/>
                    <a:pt x="2" y="15"/>
                  </a:cubicBezTo>
                  <a:cubicBezTo>
                    <a:pt x="1" y="15"/>
                    <a:pt x="0" y="12"/>
                    <a:pt x="0" y="12"/>
                  </a:cubicBezTo>
                  <a:cubicBezTo>
                    <a:pt x="2" y="8"/>
                    <a:pt x="4" y="5"/>
                    <a:pt x="6" y="2"/>
                  </a:cubicBezTo>
                  <a:cubicBezTo>
                    <a:pt x="6" y="1"/>
                    <a:pt x="8" y="0"/>
                    <a:pt x="9" y="1"/>
                  </a:cubicBezTo>
                  <a:cubicBezTo>
                    <a:pt x="9" y="1"/>
                    <a:pt x="10" y="2"/>
                    <a:pt x="10" y="3"/>
                  </a:cubicBezTo>
                  <a:cubicBezTo>
                    <a:pt x="10" y="6"/>
                    <a:pt x="10" y="8"/>
                    <a:pt x="10" y="11"/>
                  </a:cubicBezTo>
                  <a:cubicBezTo>
                    <a:pt x="11" y="11"/>
                    <a:pt x="12" y="11"/>
                    <a:pt x="1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8" name="Freeform 811"/>
            <p:cNvSpPr/>
            <p:nvPr/>
          </p:nvSpPr>
          <p:spPr bwMode="auto">
            <a:xfrm>
              <a:off x="7096116" y="1049352"/>
              <a:ext cx="117476" cy="176216"/>
            </a:xfrm>
            <a:custGeom>
              <a:avLst/>
              <a:gdLst>
                <a:gd name="T0" fmla="*/ 14 w 31"/>
                <a:gd name="T1" fmla="*/ 47 h 47"/>
                <a:gd name="T2" fmla="*/ 10 w 31"/>
                <a:gd name="T3" fmla="*/ 45 h 47"/>
                <a:gd name="T4" fmla="*/ 6 w 31"/>
                <a:gd name="T5" fmla="*/ 40 h 47"/>
                <a:gd name="T6" fmla="*/ 6 w 31"/>
                <a:gd name="T7" fmla="*/ 30 h 47"/>
                <a:gd name="T8" fmla="*/ 1 w 31"/>
                <a:gd name="T9" fmla="*/ 35 h 47"/>
                <a:gd name="T10" fmla="*/ 0 w 31"/>
                <a:gd name="T11" fmla="*/ 29 h 47"/>
                <a:gd name="T12" fmla="*/ 7 w 31"/>
                <a:gd name="T13" fmla="*/ 16 h 47"/>
                <a:gd name="T14" fmla="*/ 20 w 31"/>
                <a:gd name="T15" fmla="*/ 12 h 47"/>
                <a:gd name="T16" fmla="*/ 26 w 31"/>
                <a:gd name="T17" fmla="*/ 10 h 47"/>
                <a:gd name="T18" fmla="*/ 30 w 31"/>
                <a:gd name="T19" fmla="*/ 0 h 47"/>
                <a:gd name="T20" fmla="*/ 31 w 31"/>
                <a:gd name="T21" fmla="*/ 0 h 47"/>
                <a:gd name="T22" fmla="*/ 30 w 31"/>
                <a:gd name="T23" fmla="*/ 9 h 47"/>
                <a:gd name="T24" fmla="*/ 21 w 31"/>
                <a:gd name="T25" fmla="*/ 33 h 47"/>
                <a:gd name="T26" fmla="*/ 14 w 31"/>
                <a:gd name="T2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7">
                  <a:moveTo>
                    <a:pt x="14" y="47"/>
                  </a:moveTo>
                  <a:cubicBezTo>
                    <a:pt x="13" y="47"/>
                    <a:pt x="12" y="45"/>
                    <a:pt x="10" y="45"/>
                  </a:cubicBezTo>
                  <a:cubicBezTo>
                    <a:pt x="6" y="45"/>
                    <a:pt x="5" y="44"/>
                    <a:pt x="6" y="40"/>
                  </a:cubicBezTo>
                  <a:cubicBezTo>
                    <a:pt x="6" y="37"/>
                    <a:pt x="6" y="34"/>
                    <a:pt x="6" y="30"/>
                  </a:cubicBezTo>
                  <a:cubicBezTo>
                    <a:pt x="4" y="32"/>
                    <a:pt x="3" y="33"/>
                    <a:pt x="1" y="35"/>
                  </a:cubicBezTo>
                  <a:cubicBezTo>
                    <a:pt x="1" y="33"/>
                    <a:pt x="0" y="31"/>
                    <a:pt x="0" y="29"/>
                  </a:cubicBezTo>
                  <a:cubicBezTo>
                    <a:pt x="2" y="25"/>
                    <a:pt x="3" y="19"/>
                    <a:pt x="7" y="16"/>
                  </a:cubicBezTo>
                  <a:cubicBezTo>
                    <a:pt x="10" y="13"/>
                    <a:pt x="16" y="12"/>
                    <a:pt x="20" y="12"/>
                  </a:cubicBezTo>
                  <a:cubicBezTo>
                    <a:pt x="23" y="13"/>
                    <a:pt x="25" y="12"/>
                    <a:pt x="26" y="10"/>
                  </a:cubicBezTo>
                  <a:cubicBezTo>
                    <a:pt x="27" y="7"/>
                    <a:pt x="28" y="3"/>
                    <a:pt x="30" y="0"/>
                  </a:cubicBezTo>
                  <a:cubicBezTo>
                    <a:pt x="30" y="0"/>
                    <a:pt x="31" y="0"/>
                    <a:pt x="31" y="0"/>
                  </a:cubicBezTo>
                  <a:cubicBezTo>
                    <a:pt x="31" y="3"/>
                    <a:pt x="31" y="7"/>
                    <a:pt x="30" y="9"/>
                  </a:cubicBezTo>
                  <a:cubicBezTo>
                    <a:pt x="28" y="17"/>
                    <a:pt x="25" y="25"/>
                    <a:pt x="21" y="33"/>
                  </a:cubicBezTo>
                  <a:cubicBezTo>
                    <a:pt x="19" y="38"/>
                    <a:pt x="16" y="43"/>
                    <a:pt x="14"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29" name="Freeform 812"/>
            <p:cNvSpPr/>
            <p:nvPr/>
          </p:nvSpPr>
          <p:spPr bwMode="auto">
            <a:xfrm>
              <a:off x="8423261" y="2259043"/>
              <a:ext cx="165098" cy="142879"/>
            </a:xfrm>
            <a:custGeom>
              <a:avLst/>
              <a:gdLst>
                <a:gd name="T0" fmla="*/ 24 w 44"/>
                <a:gd name="T1" fmla="*/ 22 h 38"/>
                <a:gd name="T2" fmla="*/ 1 w 44"/>
                <a:gd name="T3" fmla="*/ 38 h 38"/>
                <a:gd name="T4" fmla="*/ 0 w 44"/>
                <a:gd name="T5" fmla="*/ 37 h 38"/>
                <a:gd name="T6" fmla="*/ 9 w 44"/>
                <a:gd name="T7" fmla="*/ 28 h 38"/>
                <a:gd name="T8" fmla="*/ 17 w 44"/>
                <a:gd name="T9" fmla="*/ 18 h 38"/>
                <a:gd name="T10" fmla="*/ 17 w 44"/>
                <a:gd name="T11" fmla="*/ 6 h 38"/>
                <a:gd name="T12" fmla="*/ 22 w 44"/>
                <a:gd name="T13" fmla="*/ 0 h 38"/>
                <a:gd name="T14" fmla="*/ 24 w 44"/>
                <a:gd name="T15" fmla="*/ 2 h 38"/>
                <a:gd name="T16" fmla="*/ 35 w 44"/>
                <a:gd name="T17" fmla="*/ 4 h 38"/>
                <a:gd name="T18" fmla="*/ 34 w 44"/>
                <a:gd name="T19" fmla="*/ 12 h 38"/>
                <a:gd name="T20" fmla="*/ 37 w 44"/>
                <a:gd name="T21" fmla="*/ 18 h 38"/>
                <a:gd name="T22" fmla="*/ 41 w 44"/>
                <a:gd name="T23" fmla="*/ 33 h 38"/>
                <a:gd name="T24" fmla="*/ 28 w 44"/>
                <a:gd name="T25" fmla="*/ 30 h 38"/>
                <a:gd name="T26" fmla="*/ 24 w 44"/>
                <a:gd name="T27"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24" y="22"/>
                  </a:moveTo>
                  <a:cubicBezTo>
                    <a:pt x="16" y="28"/>
                    <a:pt x="8" y="33"/>
                    <a:pt x="1" y="38"/>
                  </a:cubicBezTo>
                  <a:cubicBezTo>
                    <a:pt x="0" y="37"/>
                    <a:pt x="0" y="37"/>
                    <a:pt x="0" y="37"/>
                  </a:cubicBezTo>
                  <a:cubicBezTo>
                    <a:pt x="3" y="34"/>
                    <a:pt x="6" y="31"/>
                    <a:pt x="9" y="28"/>
                  </a:cubicBezTo>
                  <a:cubicBezTo>
                    <a:pt x="12" y="25"/>
                    <a:pt x="16" y="22"/>
                    <a:pt x="17" y="18"/>
                  </a:cubicBezTo>
                  <a:cubicBezTo>
                    <a:pt x="19" y="14"/>
                    <a:pt x="17" y="10"/>
                    <a:pt x="17" y="6"/>
                  </a:cubicBezTo>
                  <a:cubicBezTo>
                    <a:pt x="16" y="1"/>
                    <a:pt x="18" y="0"/>
                    <a:pt x="22" y="0"/>
                  </a:cubicBezTo>
                  <a:cubicBezTo>
                    <a:pt x="23" y="0"/>
                    <a:pt x="24" y="1"/>
                    <a:pt x="24" y="2"/>
                  </a:cubicBezTo>
                  <a:cubicBezTo>
                    <a:pt x="27" y="6"/>
                    <a:pt x="30" y="7"/>
                    <a:pt x="35" y="4"/>
                  </a:cubicBezTo>
                  <a:cubicBezTo>
                    <a:pt x="35" y="8"/>
                    <a:pt x="35" y="10"/>
                    <a:pt x="34" y="12"/>
                  </a:cubicBezTo>
                  <a:cubicBezTo>
                    <a:pt x="33" y="15"/>
                    <a:pt x="33" y="17"/>
                    <a:pt x="37" y="18"/>
                  </a:cubicBezTo>
                  <a:cubicBezTo>
                    <a:pt x="41" y="20"/>
                    <a:pt x="44" y="30"/>
                    <a:pt x="41" y="33"/>
                  </a:cubicBezTo>
                  <a:cubicBezTo>
                    <a:pt x="38" y="38"/>
                    <a:pt x="31" y="37"/>
                    <a:pt x="28" y="30"/>
                  </a:cubicBezTo>
                  <a:cubicBezTo>
                    <a:pt x="27" y="27"/>
                    <a:pt x="26" y="25"/>
                    <a:pt x="2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0" name="Freeform 813"/>
            <p:cNvSpPr/>
            <p:nvPr/>
          </p:nvSpPr>
          <p:spPr bwMode="auto">
            <a:xfrm>
              <a:off x="3540119" y="4599046"/>
              <a:ext cx="109539" cy="120652"/>
            </a:xfrm>
            <a:custGeom>
              <a:avLst/>
              <a:gdLst>
                <a:gd name="T0" fmla="*/ 29 w 29"/>
                <a:gd name="T1" fmla="*/ 1 h 32"/>
                <a:gd name="T2" fmla="*/ 28 w 29"/>
                <a:gd name="T3" fmla="*/ 16 h 32"/>
                <a:gd name="T4" fmla="*/ 19 w 29"/>
                <a:gd name="T5" fmla="*/ 31 h 32"/>
                <a:gd name="T6" fmla="*/ 12 w 29"/>
                <a:gd name="T7" fmla="*/ 26 h 32"/>
                <a:gd name="T8" fmla="*/ 3 w 29"/>
                <a:gd name="T9" fmla="*/ 16 h 32"/>
                <a:gd name="T10" fmla="*/ 0 w 29"/>
                <a:gd name="T11" fmla="*/ 12 h 32"/>
                <a:gd name="T12" fmla="*/ 4 w 29"/>
                <a:gd name="T13" fmla="*/ 6 h 32"/>
                <a:gd name="T14" fmla="*/ 9 w 29"/>
                <a:gd name="T15" fmla="*/ 5 h 32"/>
                <a:gd name="T16" fmla="*/ 13 w 29"/>
                <a:gd name="T17" fmla="*/ 5 h 32"/>
                <a:gd name="T18" fmla="*/ 24 w 29"/>
                <a:gd name="T19" fmla="*/ 1 h 32"/>
                <a:gd name="T20" fmla="*/ 29 w 29"/>
                <a:gd name="T21"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32">
                  <a:moveTo>
                    <a:pt x="29" y="1"/>
                  </a:moveTo>
                  <a:cubicBezTo>
                    <a:pt x="29" y="7"/>
                    <a:pt x="27" y="12"/>
                    <a:pt x="28" y="16"/>
                  </a:cubicBezTo>
                  <a:cubicBezTo>
                    <a:pt x="28" y="25"/>
                    <a:pt x="25" y="30"/>
                    <a:pt x="19" y="31"/>
                  </a:cubicBezTo>
                  <a:cubicBezTo>
                    <a:pt x="15" y="32"/>
                    <a:pt x="12" y="30"/>
                    <a:pt x="12" y="26"/>
                  </a:cubicBezTo>
                  <a:cubicBezTo>
                    <a:pt x="11" y="21"/>
                    <a:pt x="10" y="16"/>
                    <a:pt x="3" y="16"/>
                  </a:cubicBezTo>
                  <a:cubicBezTo>
                    <a:pt x="2" y="16"/>
                    <a:pt x="0" y="13"/>
                    <a:pt x="0" y="12"/>
                  </a:cubicBezTo>
                  <a:cubicBezTo>
                    <a:pt x="1" y="10"/>
                    <a:pt x="2" y="8"/>
                    <a:pt x="4" y="6"/>
                  </a:cubicBezTo>
                  <a:cubicBezTo>
                    <a:pt x="5" y="5"/>
                    <a:pt x="7" y="6"/>
                    <a:pt x="9" y="5"/>
                  </a:cubicBezTo>
                  <a:cubicBezTo>
                    <a:pt x="10" y="5"/>
                    <a:pt x="12" y="5"/>
                    <a:pt x="13" y="5"/>
                  </a:cubicBezTo>
                  <a:cubicBezTo>
                    <a:pt x="16" y="1"/>
                    <a:pt x="20" y="3"/>
                    <a:pt x="24" y="1"/>
                  </a:cubicBezTo>
                  <a:cubicBezTo>
                    <a:pt x="25" y="0"/>
                    <a:pt x="28" y="1"/>
                    <a:pt x="2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1" name="Freeform 814"/>
            <p:cNvSpPr/>
            <p:nvPr/>
          </p:nvSpPr>
          <p:spPr bwMode="auto">
            <a:xfrm>
              <a:off x="2481258" y="3186155"/>
              <a:ext cx="142876" cy="101600"/>
            </a:xfrm>
            <a:custGeom>
              <a:avLst/>
              <a:gdLst>
                <a:gd name="T0" fmla="*/ 0 w 38"/>
                <a:gd name="T1" fmla="*/ 12 h 27"/>
                <a:gd name="T2" fmla="*/ 4 w 38"/>
                <a:gd name="T3" fmla="*/ 3 h 27"/>
                <a:gd name="T4" fmla="*/ 14 w 38"/>
                <a:gd name="T5" fmla="*/ 0 h 27"/>
                <a:gd name="T6" fmla="*/ 37 w 38"/>
                <a:gd name="T7" fmla="*/ 9 h 27"/>
                <a:gd name="T8" fmla="*/ 38 w 38"/>
                <a:gd name="T9" fmla="*/ 18 h 27"/>
                <a:gd name="T10" fmla="*/ 17 w 38"/>
                <a:gd name="T11" fmla="*/ 27 h 27"/>
                <a:gd name="T12" fmla="*/ 0 w 38"/>
                <a:gd name="T13" fmla="*/ 12 h 27"/>
              </a:gdLst>
              <a:ahLst/>
              <a:cxnLst>
                <a:cxn ang="0">
                  <a:pos x="T0" y="T1"/>
                </a:cxn>
                <a:cxn ang="0">
                  <a:pos x="T2" y="T3"/>
                </a:cxn>
                <a:cxn ang="0">
                  <a:pos x="T4" y="T5"/>
                </a:cxn>
                <a:cxn ang="0">
                  <a:pos x="T6" y="T7"/>
                </a:cxn>
                <a:cxn ang="0">
                  <a:pos x="T8" y="T9"/>
                </a:cxn>
                <a:cxn ang="0">
                  <a:pos x="T10" y="T11"/>
                </a:cxn>
                <a:cxn ang="0">
                  <a:pos x="T12" y="T13"/>
                </a:cxn>
              </a:cxnLst>
              <a:rect l="0" t="0" r="r" b="b"/>
              <a:pathLst>
                <a:path w="38" h="27">
                  <a:moveTo>
                    <a:pt x="0" y="12"/>
                  </a:moveTo>
                  <a:cubicBezTo>
                    <a:pt x="2" y="9"/>
                    <a:pt x="2" y="6"/>
                    <a:pt x="4" y="3"/>
                  </a:cubicBezTo>
                  <a:cubicBezTo>
                    <a:pt x="10" y="9"/>
                    <a:pt x="11" y="0"/>
                    <a:pt x="14" y="0"/>
                  </a:cubicBezTo>
                  <a:cubicBezTo>
                    <a:pt x="22" y="4"/>
                    <a:pt x="27" y="12"/>
                    <a:pt x="37" y="9"/>
                  </a:cubicBezTo>
                  <a:cubicBezTo>
                    <a:pt x="37" y="13"/>
                    <a:pt x="38" y="16"/>
                    <a:pt x="38" y="18"/>
                  </a:cubicBezTo>
                  <a:cubicBezTo>
                    <a:pt x="31" y="21"/>
                    <a:pt x="24" y="24"/>
                    <a:pt x="17" y="27"/>
                  </a:cubicBezTo>
                  <a:cubicBezTo>
                    <a:pt x="10" y="24"/>
                    <a:pt x="11" y="12"/>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2" name="Freeform 815"/>
            <p:cNvSpPr/>
            <p:nvPr/>
          </p:nvSpPr>
          <p:spPr bwMode="auto">
            <a:xfrm>
              <a:off x="3367084" y="2454306"/>
              <a:ext cx="134936" cy="104775"/>
            </a:xfrm>
            <a:custGeom>
              <a:avLst/>
              <a:gdLst>
                <a:gd name="T0" fmla="*/ 0 w 36"/>
                <a:gd name="T1" fmla="*/ 28 h 28"/>
                <a:gd name="T2" fmla="*/ 3 w 36"/>
                <a:gd name="T3" fmla="*/ 9 h 28"/>
                <a:gd name="T4" fmla="*/ 8 w 36"/>
                <a:gd name="T5" fmla="*/ 7 h 28"/>
                <a:gd name="T6" fmla="*/ 20 w 36"/>
                <a:gd name="T7" fmla="*/ 8 h 28"/>
                <a:gd name="T8" fmla="*/ 23 w 36"/>
                <a:gd name="T9" fmla="*/ 6 h 28"/>
                <a:gd name="T10" fmla="*/ 27 w 36"/>
                <a:gd name="T11" fmla="*/ 0 h 28"/>
                <a:gd name="T12" fmla="*/ 29 w 36"/>
                <a:gd name="T13" fmla="*/ 11 h 28"/>
                <a:gd name="T14" fmla="*/ 29 w 36"/>
                <a:gd name="T15" fmla="*/ 19 h 28"/>
                <a:gd name="T16" fmla="*/ 32 w 36"/>
                <a:gd name="T17" fmla="*/ 18 h 28"/>
                <a:gd name="T18" fmla="*/ 36 w 36"/>
                <a:gd name="T19" fmla="*/ 19 h 28"/>
                <a:gd name="T20" fmla="*/ 35 w 36"/>
                <a:gd name="T21" fmla="*/ 23 h 28"/>
                <a:gd name="T22" fmla="*/ 25 w 36"/>
                <a:gd name="T23" fmla="*/ 26 h 28"/>
                <a:gd name="T24" fmla="*/ 19 w 36"/>
                <a:gd name="T25" fmla="*/ 28 h 28"/>
                <a:gd name="T26" fmla="*/ 17 w 36"/>
                <a:gd name="T27" fmla="*/ 22 h 28"/>
                <a:gd name="T28" fmla="*/ 12 w 36"/>
                <a:gd name="T29" fmla="*/ 18 h 28"/>
                <a:gd name="T30" fmla="*/ 6 w 36"/>
                <a:gd name="T31" fmla="*/ 22 h 28"/>
                <a:gd name="T32" fmla="*/ 1 w 36"/>
                <a:gd name="T33" fmla="*/ 28 h 28"/>
                <a:gd name="T34" fmla="*/ 0 w 36"/>
                <a:gd name="T3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28">
                  <a:moveTo>
                    <a:pt x="0" y="28"/>
                  </a:moveTo>
                  <a:cubicBezTo>
                    <a:pt x="1" y="21"/>
                    <a:pt x="1" y="15"/>
                    <a:pt x="3" y="9"/>
                  </a:cubicBezTo>
                  <a:cubicBezTo>
                    <a:pt x="3" y="7"/>
                    <a:pt x="5" y="6"/>
                    <a:pt x="8" y="7"/>
                  </a:cubicBezTo>
                  <a:cubicBezTo>
                    <a:pt x="12" y="8"/>
                    <a:pt x="16" y="8"/>
                    <a:pt x="20" y="8"/>
                  </a:cubicBezTo>
                  <a:cubicBezTo>
                    <a:pt x="21" y="8"/>
                    <a:pt x="22" y="7"/>
                    <a:pt x="23" y="6"/>
                  </a:cubicBezTo>
                  <a:cubicBezTo>
                    <a:pt x="24" y="4"/>
                    <a:pt x="25" y="2"/>
                    <a:pt x="27" y="0"/>
                  </a:cubicBezTo>
                  <a:cubicBezTo>
                    <a:pt x="31" y="4"/>
                    <a:pt x="30" y="7"/>
                    <a:pt x="29" y="11"/>
                  </a:cubicBezTo>
                  <a:cubicBezTo>
                    <a:pt x="28" y="14"/>
                    <a:pt x="26" y="16"/>
                    <a:pt x="29" y="19"/>
                  </a:cubicBezTo>
                  <a:cubicBezTo>
                    <a:pt x="30" y="18"/>
                    <a:pt x="31" y="18"/>
                    <a:pt x="32" y="18"/>
                  </a:cubicBezTo>
                  <a:cubicBezTo>
                    <a:pt x="34" y="18"/>
                    <a:pt x="36" y="19"/>
                    <a:pt x="36" y="19"/>
                  </a:cubicBezTo>
                  <a:cubicBezTo>
                    <a:pt x="36" y="21"/>
                    <a:pt x="36" y="23"/>
                    <a:pt x="35" y="23"/>
                  </a:cubicBezTo>
                  <a:cubicBezTo>
                    <a:pt x="32" y="25"/>
                    <a:pt x="28" y="25"/>
                    <a:pt x="25" y="26"/>
                  </a:cubicBezTo>
                  <a:cubicBezTo>
                    <a:pt x="23" y="26"/>
                    <a:pt x="21" y="27"/>
                    <a:pt x="19" y="28"/>
                  </a:cubicBezTo>
                  <a:cubicBezTo>
                    <a:pt x="18" y="27"/>
                    <a:pt x="18" y="24"/>
                    <a:pt x="17" y="22"/>
                  </a:cubicBezTo>
                  <a:cubicBezTo>
                    <a:pt x="16" y="20"/>
                    <a:pt x="14" y="18"/>
                    <a:pt x="12" y="18"/>
                  </a:cubicBezTo>
                  <a:cubicBezTo>
                    <a:pt x="10" y="18"/>
                    <a:pt x="8" y="20"/>
                    <a:pt x="6" y="22"/>
                  </a:cubicBezTo>
                  <a:cubicBezTo>
                    <a:pt x="4" y="23"/>
                    <a:pt x="3" y="26"/>
                    <a:pt x="1" y="28"/>
                  </a:cubicBezTo>
                  <a:cubicBezTo>
                    <a:pt x="1" y="28"/>
                    <a:pt x="0" y="28"/>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3" name="Freeform 816"/>
            <p:cNvSpPr/>
            <p:nvPr/>
          </p:nvSpPr>
          <p:spPr bwMode="auto">
            <a:xfrm>
              <a:off x="4419596" y="3073440"/>
              <a:ext cx="107948" cy="123827"/>
            </a:xfrm>
            <a:custGeom>
              <a:avLst/>
              <a:gdLst>
                <a:gd name="T0" fmla="*/ 24 w 29"/>
                <a:gd name="T1" fmla="*/ 29 h 33"/>
                <a:gd name="T2" fmla="*/ 19 w 29"/>
                <a:gd name="T3" fmla="*/ 33 h 33"/>
                <a:gd name="T4" fmla="*/ 15 w 29"/>
                <a:gd name="T5" fmla="*/ 29 h 33"/>
                <a:gd name="T6" fmla="*/ 10 w 29"/>
                <a:gd name="T7" fmla="*/ 26 h 33"/>
                <a:gd name="T8" fmla="*/ 4 w 29"/>
                <a:gd name="T9" fmla="*/ 20 h 33"/>
                <a:gd name="T10" fmla="*/ 1 w 29"/>
                <a:gd name="T11" fmla="*/ 11 h 33"/>
                <a:gd name="T12" fmla="*/ 8 w 29"/>
                <a:gd name="T13" fmla="*/ 5 h 33"/>
                <a:gd name="T14" fmla="*/ 14 w 29"/>
                <a:gd name="T15" fmla="*/ 4 h 33"/>
                <a:gd name="T16" fmla="*/ 15 w 29"/>
                <a:gd name="T17" fmla="*/ 4 h 33"/>
                <a:gd name="T18" fmla="*/ 23 w 29"/>
                <a:gd name="T19" fmla="*/ 10 h 33"/>
                <a:gd name="T20" fmla="*/ 29 w 29"/>
                <a:gd name="T21" fmla="*/ 8 h 33"/>
                <a:gd name="T22" fmla="*/ 29 w 29"/>
                <a:gd name="T23" fmla="*/ 9 h 33"/>
                <a:gd name="T24" fmla="*/ 23 w 29"/>
                <a:gd name="T25" fmla="*/ 21 h 33"/>
                <a:gd name="T26" fmla="*/ 24 w 29"/>
                <a:gd name="T27"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33">
                  <a:moveTo>
                    <a:pt x="24" y="29"/>
                  </a:moveTo>
                  <a:cubicBezTo>
                    <a:pt x="22" y="31"/>
                    <a:pt x="21" y="32"/>
                    <a:pt x="19" y="33"/>
                  </a:cubicBezTo>
                  <a:cubicBezTo>
                    <a:pt x="18" y="31"/>
                    <a:pt x="17" y="30"/>
                    <a:pt x="15" y="29"/>
                  </a:cubicBezTo>
                  <a:cubicBezTo>
                    <a:pt x="14" y="28"/>
                    <a:pt x="12" y="27"/>
                    <a:pt x="10" y="26"/>
                  </a:cubicBezTo>
                  <a:cubicBezTo>
                    <a:pt x="10" y="23"/>
                    <a:pt x="8" y="21"/>
                    <a:pt x="4" y="20"/>
                  </a:cubicBezTo>
                  <a:cubicBezTo>
                    <a:pt x="0" y="18"/>
                    <a:pt x="1" y="15"/>
                    <a:pt x="1" y="11"/>
                  </a:cubicBezTo>
                  <a:cubicBezTo>
                    <a:pt x="5" y="12"/>
                    <a:pt x="7" y="9"/>
                    <a:pt x="8" y="5"/>
                  </a:cubicBezTo>
                  <a:cubicBezTo>
                    <a:pt x="9" y="3"/>
                    <a:pt x="10" y="0"/>
                    <a:pt x="14" y="4"/>
                  </a:cubicBezTo>
                  <a:cubicBezTo>
                    <a:pt x="14" y="4"/>
                    <a:pt x="15" y="4"/>
                    <a:pt x="15" y="4"/>
                  </a:cubicBezTo>
                  <a:cubicBezTo>
                    <a:pt x="20" y="2"/>
                    <a:pt x="21" y="6"/>
                    <a:pt x="23" y="10"/>
                  </a:cubicBezTo>
                  <a:cubicBezTo>
                    <a:pt x="25" y="9"/>
                    <a:pt x="27" y="9"/>
                    <a:pt x="29" y="8"/>
                  </a:cubicBezTo>
                  <a:cubicBezTo>
                    <a:pt x="29" y="9"/>
                    <a:pt x="29" y="9"/>
                    <a:pt x="29" y="9"/>
                  </a:cubicBezTo>
                  <a:cubicBezTo>
                    <a:pt x="26" y="12"/>
                    <a:pt x="28" y="18"/>
                    <a:pt x="23" y="21"/>
                  </a:cubicBezTo>
                  <a:cubicBezTo>
                    <a:pt x="21" y="22"/>
                    <a:pt x="17" y="26"/>
                    <a:pt x="2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4" name="Freeform 817"/>
            <p:cNvSpPr/>
            <p:nvPr/>
          </p:nvSpPr>
          <p:spPr bwMode="auto">
            <a:xfrm>
              <a:off x="4606920" y="4414894"/>
              <a:ext cx="101599" cy="117477"/>
            </a:xfrm>
            <a:custGeom>
              <a:avLst/>
              <a:gdLst>
                <a:gd name="T0" fmla="*/ 0 w 27"/>
                <a:gd name="T1" fmla="*/ 4 h 31"/>
                <a:gd name="T2" fmla="*/ 16 w 27"/>
                <a:gd name="T3" fmla="*/ 0 h 31"/>
                <a:gd name="T4" fmla="*/ 23 w 27"/>
                <a:gd name="T5" fmla="*/ 4 h 31"/>
                <a:gd name="T6" fmla="*/ 27 w 27"/>
                <a:gd name="T7" fmla="*/ 8 h 31"/>
                <a:gd name="T8" fmla="*/ 24 w 27"/>
                <a:gd name="T9" fmla="*/ 11 h 31"/>
                <a:gd name="T10" fmla="*/ 22 w 27"/>
                <a:gd name="T11" fmla="*/ 19 h 31"/>
                <a:gd name="T12" fmla="*/ 23 w 27"/>
                <a:gd name="T13" fmla="*/ 24 h 31"/>
                <a:gd name="T14" fmla="*/ 20 w 27"/>
                <a:gd name="T15" fmla="*/ 31 h 31"/>
                <a:gd name="T16" fmla="*/ 11 w 27"/>
                <a:gd name="T17" fmla="*/ 24 h 31"/>
                <a:gd name="T18" fmla="*/ 8 w 27"/>
                <a:gd name="T19" fmla="*/ 22 h 31"/>
                <a:gd name="T20" fmla="*/ 5 w 27"/>
                <a:gd name="T21" fmla="*/ 11 h 31"/>
                <a:gd name="T22" fmla="*/ 0 w 27"/>
                <a:gd name="T23"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31">
                  <a:moveTo>
                    <a:pt x="0" y="4"/>
                  </a:moveTo>
                  <a:cubicBezTo>
                    <a:pt x="5" y="2"/>
                    <a:pt x="11" y="1"/>
                    <a:pt x="16" y="0"/>
                  </a:cubicBezTo>
                  <a:cubicBezTo>
                    <a:pt x="18" y="1"/>
                    <a:pt x="20" y="2"/>
                    <a:pt x="23" y="4"/>
                  </a:cubicBezTo>
                  <a:cubicBezTo>
                    <a:pt x="24" y="5"/>
                    <a:pt x="26" y="6"/>
                    <a:pt x="27" y="8"/>
                  </a:cubicBezTo>
                  <a:cubicBezTo>
                    <a:pt x="27" y="8"/>
                    <a:pt x="25" y="10"/>
                    <a:pt x="24" y="11"/>
                  </a:cubicBezTo>
                  <a:cubicBezTo>
                    <a:pt x="23" y="14"/>
                    <a:pt x="22" y="16"/>
                    <a:pt x="22" y="19"/>
                  </a:cubicBezTo>
                  <a:cubicBezTo>
                    <a:pt x="21" y="21"/>
                    <a:pt x="22" y="23"/>
                    <a:pt x="23" y="24"/>
                  </a:cubicBezTo>
                  <a:cubicBezTo>
                    <a:pt x="23" y="28"/>
                    <a:pt x="22" y="31"/>
                    <a:pt x="20" y="31"/>
                  </a:cubicBezTo>
                  <a:cubicBezTo>
                    <a:pt x="16" y="28"/>
                    <a:pt x="14" y="26"/>
                    <a:pt x="11" y="24"/>
                  </a:cubicBezTo>
                  <a:cubicBezTo>
                    <a:pt x="10" y="24"/>
                    <a:pt x="8" y="23"/>
                    <a:pt x="8" y="22"/>
                  </a:cubicBezTo>
                  <a:cubicBezTo>
                    <a:pt x="7" y="19"/>
                    <a:pt x="6" y="15"/>
                    <a:pt x="5" y="11"/>
                  </a:cubicBezTo>
                  <a:cubicBezTo>
                    <a:pt x="4" y="6"/>
                    <a:pt x="4" y="6"/>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5" name="Freeform 818"/>
            <p:cNvSpPr/>
            <p:nvPr/>
          </p:nvSpPr>
          <p:spPr bwMode="auto">
            <a:xfrm>
              <a:off x="5456230" y="3994203"/>
              <a:ext cx="134936" cy="104775"/>
            </a:xfrm>
            <a:custGeom>
              <a:avLst/>
              <a:gdLst>
                <a:gd name="T0" fmla="*/ 18 w 36"/>
                <a:gd name="T1" fmla="*/ 13 h 28"/>
                <a:gd name="T2" fmla="*/ 27 w 36"/>
                <a:gd name="T3" fmla="*/ 19 h 28"/>
                <a:gd name="T4" fmla="*/ 32 w 36"/>
                <a:gd name="T5" fmla="*/ 15 h 28"/>
                <a:gd name="T6" fmla="*/ 36 w 36"/>
                <a:gd name="T7" fmla="*/ 21 h 28"/>
                <a:gd name="T8" fmla="*/ 25 w 36"/>
                <a:gd name="T9" fmla="*/ 28 h 28"/>
                <a:gd name="T10" fmla="*/ 14 w 36"/>
                <a:gd name="T11" fmla="*/ 26 h 28"/>
                <a:gd name="T12" fmla="*/ 4 w 36"/>
                <a:gd name="T13" fmla="*/ 16 h 28"/>
                <a:gd name="T14" fmla="*/ 1 w 36"/>
                <a:gd name="T15" fmla="*/ 6 h 28"/>
                <a:gd name="T16" fmla="*/ 0 w 36"/>
                <a:gd name="T17" fmla="*/ 1 h 28"/>
                <a:gd name="T18" fmla="*/ 6 w 36"/>
                <a:gd name="T19" fmla="*/ 1 h 28"/>
                <a:gd name="T20" fmla="*/ 11 w 36"/>
                <a:gd name="T21" fmla="*/ 14 h 28"/>
                <a:gd name="T22" fmla="*/ 11 w 36"/>
                <a:gd name="T23" fmla="*/ 19 h 28"/>
                <a:gd name="T24" fmla="*/ 15 w 36"/>
                <a:gd name="T25" fmla="*/ 16 h 28"/>
                <a:gd name="T26" fmla="*/ 18 w 36"/>
                <a:gd name="T2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28">
                  <a:moveTo>
                    <a:pt x="18" y="13"/>
                  </a:moveTo>
                  <a:cubicBezTo>
                    <a:pt x="21" y="15"/>
                    <a:pt x="24" y="17"/>
                    <a:pt x="27" y="19"/>
                  </a:cubicBezTo>
                  <a:cubicBezTo>
                    <a:pt x="29" y="18"/>
                    <a:pt x="30" y="16"/>
                    <a:pt x="32" y="15"/>
                  </a:cubicBezTo>
                  <a:cubicBezTo>
                    <a:pt x="34" y="17"/>
                    <a:pt x="35" y="19"/>
                    <a:pt x="36" y="21"/>
                  </a:cubicBezTo>
                  <a:cubicBezTo>
                    <a:pt x="32" y="23"/>
                    <a:pt x="28" y="26"/>
                    <a:pt x="25" y="28"/>
                  </a:cubicBezTo>
                  <a:cubicBezTo>
                    <a:pt x="21" y="27"/>
                    <a:pt x="18" y="26"/>
                    <a:pt x="14" y="26"/>
                  </a:cubicBezTo>
                  <a:cubicBezTo>
                    <a:pt x="7" y="25"/>
                    <a:pt x="6" y="23"/>
                    <a:pt x="4" y="16"/>
                  </a:cubicBezTo>
                  <a:cubicBezTo>
                    <a:pt x="4" y="13"/>
                    <a:pt x="2" y="10"/>
                    <a:pt x="1" y="6"/>
                  </a:cubicBezTo>
                  <a:cubicBezTo>
                    <a:pt x="0" y="4"/>
                    <a:pt x="0" y="2"/>
                    <a:pt x="0" y="1"/>
                  </a:cubicBezTo>
                  <a:cubicBezTo>
                    <a:pt x="2" y="1"/>
                    <a:pt x="4" y="0"/>
                    <a:pt x="6" y="1"/>
                  </a:cubicBezTo>
                  <a:cubicBezTo>
                    <a:pt x="10" y="3"/>
                    <a:pt x="13" y="10"/>
                    <a:pt x="11" y="14"/>
                  </a:cubicBezTo>
                  <a:cubicBezTo>
                    <a:pt x="10" y="16"/>
                    <a:pt x="11" y="17"/>
                    <a:pt x="11" y="19"/>
                  </a:cubicBezTo>
                  <a:cubicBezTo>
                    <a:pt x="12" y="18"/>
                    <a:pt x="14" y="17"/>
                    <a:pt x="15" y="16"/>
                  </a:cubicBezTo>
                  <a:cubicBezTo>
                    <a:pt x="16" y="16"/>
                    <a:pt x="17" y="15"/>
                    <a:pt x="1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6" name="Freeform 819"/>
            <p:cNvSpPr/>
            <p:nvPr/>
          </p:nvSpPr>
          <p:spPr bwMode="auto">
            <a:xfrm>
              <a:off x="4887907" y="4152955"/>
              <a:ext cx="93662" cy="104775"/>
            </a:xfrm>
            <a:custGeom>
              <a:avLst/>
              <a:gdLst>
                <a:gd name="T0" fmla="*/ 14 w 25"/>
                <a:gd name="T1" fmla="*/ 28 h 28"/>
                <a:gd name="T2" fmla="*/ 11 w 25"/>
                <a:gd name="T3" fmla="*/ 24 h 28"/>
                <a:gd name="T4" fmla="*/ 2 w 25"/>
                <a:gd name="T5" fmla="*/ 17 h 28"/>
                <a:gd name="T6" fmla="*/ 1 w 25"/>
                <a:gd name="T7" fmla="*/ 13 h 28"/>
                <a:gd name="T8" fmla="*/ 9 w 25"/>
                <a:gd name="T9" fmla="*/ 1 h 28"/>
                <a:gd name="T10" fmla="*/ 11 w 25"/>
                <a:gd name="T11" fmla="*/ 1 h 28"/>
                <a:gd name="T12" fmla="*/ 22 w 25"/>
                <a:gd name="T13" fmla="*/ 4 h 28"/>
                <a:gd name="T14" fmla="*/ 25 w 25"/>
                <a:gd name="T15" fmla="*/ 7 h 28"/>
                <a:gd name="T16" fmla="*/ 18 w 25"/>
                <a:gd name="T17" fmla="*/ 24 h 28"/>
                <a:gd name="T18" fmla="*/ 1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14" y="28"/>
                  </a:moveTo>
                  <a:cubicBezTo>
                    <a:pt x="13" y="26"/>
                    <a:pt x="11" y="25"/>
                    <a:pt x="11" y="24"/>
                  </a:cubicBezTo>
                  <a:cubicBezTo>
                    <a:pt x="9" y="20"/>
                    <a:pt x="9" y="15"/>
                    <a:pt x="2" y="17"/>
                  </a:cubicBezTo>
                  <a:cubicBezTo>
                    <a:pt x="2" y="16"/>
                    <a:pt x="0" y="14"/>
                    <a:pt x="1" y="13"/>
                  </a:cubicBezTo>
                  <a:cubicBezTo>
                    <a:pt x="3" y="9"/>
                    <a:pt x="6" y="5"/>
                    <a:pt x="9" y="1"/>
                  </a:cubicBezTo>
                  <a:cubicBezTo>
                    <a:pt x="9" y="0"/>
                    <a:pt x="11" y="0"/>
                    <a:pt x="11" y="1"/>
                  </a:cubicBezTo>
                  <a:cubicBezTo>
                    <a:pt x="14" y="4"/>
                    <a:pt x="18" y="4"/>
                    <a:pt x="22" y="4"/>
                  </a:cubicBezTo>
                  <a:cubicBezTo>
                    <a:pt x="23" y="4"/>
                    <a:pt x="25" y="7"/>
                    <a:pt x="25" y="7"/>
                  </a:cubicBezTo>
                  <a:cubicBezTo>
                    <a:pt x="23" y="13"/>
                    <a:pt x="21" y="19"/>
                    <a:pt x="18" y="24"/>
                  </a:cubicBezTo>
                  <a:cubicBezTo>
                    <a:pt x="18" y="25"/>
                    <a:pt x="16" y="26"/>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7" name="Freeform 820"/>
            <p:cNvSpPr/>
            <p:nvPr/>
          </p:nvSpPr>
          <p:spPr bwMode="auto">
            <a:xfrm>
              <a:off x="3397247" y="3243307"/>
              <a:ext cx="104773" cy="79378"/>
            </a:xfrm>
            <a:custGeom>
              <a:avLst/>
              <a:gdLst>
                <a:gd name="T0" fmla="*/ 19 w 28"/>
                <a:gd name="T1" fmla="*/ 20 h 21"/>
                <a:gd name="T2" fmla="*/ 11 w 28"/>
                <a:gd name="T3" fmla="*/ 18 h 21"/>
                <a:gd name="T4" fmla="*/ 4 w 28"/>
                <a:gd name="T5" fmla="*/ 17 h 21"/>
                <a:gd name="T6" fmla="*/ 0 w 28"/>
                <a:gd name="T7" fmla="*/ 12 h 21"/>
                <a:gd name="T8" fmla="*/ 4 w 28"/>
                <a:gd name="T9" fmla="*/ 2 h 21"/>
                <a:gd name="T10" fmla="*/ 11 w 28"/>
                <a:gd name="T11" fmla="*/ 1 h 21"/>
                <a:gd name="T12" fmla="*/ 23 w 28"/>
                <a:gd name="T13" fmla="*/ 4 h 21"/>
                <a:gd name="T14" fmla="*/ 26 w 28"/>
                <a:gd name="T15" fmla="*/ 6 h 21"/>
                <a:gd name="T16" fmla="*/ 27 w 28"/>
                <a:gd name="T17" fmla="*/ 13 h 21"/>
                <a:gd name="T18" fmla="*/ 19 w 28"/>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21">
                  <a:moveTo>
                    <a:pt x="19" y="20"/>
                  </a:moveTo>
                  <a:cubicBezTo>
                    <a:pt x="16" y="14"/>
                    <a:pt x="16" y="14"/>
                    <a:pt x="11" y="18"/>
                  </a:cubicBezTo>
                  <a:cubicBezTo>
                    <a:pt x="8" y="21"/>
                    <a:pt x="6" y="20"/>
                    <a:pt x="4" y="17"/>
                  </a:cubicBezTo>
                  <a:cubicBezTo>
                    <a:pt x="3" y="15"/>
                    <a:pt x="0" y="14"/>
                    <a:pt x="0" y="12"/>
                  </a:cubicBezTo>
                  <a:cubicBezTo>
                    <a:pt x="1" y="9"/>
                    <a:pt x="2" y="6"/>
                    <a:pt x="4" y="2"/>
                  </a:cubicBezTo>
                  <a:cubicBezTo>
                    <a:pt x="6" y="0"/>
                    <a:pt x="8" y="0"/>
                    <a:pt x="11" y="1"/>
                  </a:cubicBezTo>
                  <a:cubicBezTo>
                    <a:pt x="15" y="3"/>
                    <a:pt x="18" y="7"/>
                    <a:pt x="23" y="4"/>
                  </a:cubicBezTo>
                  <a:cubicBezTo>
                    <a:pt x="23" y="3"/>
                    <a:pt x="26" y="5"/>
                    <a:pt x="26" y="6"/>
                  </a:cubicBezTo>
                  <a:cubicBezTo>
                    <a:pt x="27" y="8"/>
                    <a:pt x="28" y="12"/>
                    <a:pt x="27" y="13"/>
                  </a:cubicBezTo>
                  <a:cubicBezTo>
                    <a:pt x="25" y="16"/>
                    <a:pt x="22" y="18"/>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8" name="Freeform 821"/>
            <p:cNvSpPr/>
            <p:nvPr/>
          </p:nvSpPr>
          <p:spPr bwMode="auto">
            <a:xfrm>
              <a:off x="3074986" y="3908476"/>
              <a:ext cx="82551" cy="104775"/>
            </a:xfrm>
            <a:custGeom>
              <a:avLst/>
              <a:gdLst>
                <a:gd name="T0" fmla="*/ 0 w 22"/>
                <a:gd name="T1" fmla="*/ 0 h 28"/>
                <a:gd name="T2" fmla="*/ 8 w 22"/>
                <a:gd name="T3" fmla="*/ 11 h 28"/>
                <a:gd name="T4" fmla="*/ 16 w 22"/>
                <a:gd name="T5" fmla="*/ 9 h 28"/>
                <a:gd name="T6" fmla="*/ 20 w 22"/>
                <a:gd name="T7" fmla="*/ 15 h 28"/>
                <a:gd name="T8" fmla="*/ 22 w 22"/>
                <a:gd name="T9" fmla="*/ 24 h 28"/>
                <a:gd name="T10" fmla="*/ 14 w 22"/>
                <a:gd name="T11" fmla="*/ 26 h 28"/>
                <a:gd name="T12" fmla="*/ 6 w 22"/>
                <a:gd name="T13" fmla="*/ 27 h 28"/>
                <a:gd name="T14" fmla="*/ 1 w 22"/>
                <a:gd name="T15" fmla="*/ 24 h 28"/>
                <a:gd name="T16" fmla="*/ 0 w 22"/>
                <a:gd name="T17" fmla="*/ 2 h 28"/>
                <a:gd name="T18" fmla="*/ 0 w 22"/>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8">
                  <a:moveTo>
                    <a:pt x="0" y="0"/>
                  </a:moveTo>
                  <a:cubicBezTo>
                    <a:pt x="6" y="1"/>
                    <a:pt x="9" y="5"/>
                    <a:pt x="8" y="11"/>
                  </a:cubicBezTo>
                  <a:cubicBezTo>
                    <a:pt x="11" y="10"/>
                    <a:pt x="14" y="8"/>
                    <a:pt x="16" y="9"/>
                  </a:cubicBezTo>
                  <a:cubicBezTo>
                    <a:pt x="17" y="10"/>
                    <a:pt x="18" y="13"/>
                    <a:pt x="20" y="15"/>
                  </a:cubicBezTo>
                  <a:cubicBezTo>
                    <a:pt x="21" y="18"/>
                    <a:pt x="21" y="21"/>
                    <a:pt x="22" y="24"/>
                  </a:cubicBezTo>
                  <a:cubicBezTo>
                    <a:pt x="20" y="24"/>
                    <a:pt x="17" y="25"/>
                    <a:pt x="14" y="26"/>
                  </a:cubicBezTo>
                  <a:cubicBezTo>
                    <a:pt x="12" y="26"/>
                    <a:pt x="9" y="26"/>
                    <a:pt x="6" y="27"/>
                  </a:cubicBezTo>
                  <a:cubicBezTo>
                    <a:pt x="3" y="28"/>
                    <a:pt x="2" y="26"/>
                    <a:pt x="1" y="24"/>
                  </a:cubicBezTo>
                  <a:cubicBezTo>
                    <a:pt x="1" y="17"/>
                    <a:pt x="0" y="9"/>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39" name="Freeform 822"/>
            <p:cNvSpPr/>
            <p:nvPr/>
          </p:nvSpPr>
          <p:spPr bwMode="auto">
            <a:xfrm>
              <a:off x="4497381" y="3719561"/>
              <a:ext cx="134936" cy="106366"/>
            </a:xfrm>
            <a:custGeom>
              <a:avLst/>
              <a:gdLst>
                <a:gd name="T0" fmla="*/ 26 w 36"/>
                <a:gd name="T1" fmla="*/ 20 h 28"/>
                <a:gd name="T2" fmla="*/ 0 w 36"/>
                <a:gd name="T3" fmla="*/ 13 h 28"/>
                <a:gd name="T4" fmla="*/ 10 w 36"/>
                <a:gd name="T5" fmla="*/ 0 h 28"/>
                <a:gd name="T6" fmla="*/ 13 w 36"/>
                <a:gd name="T7" fmla="*/ 4 h 28"/>
                <a:gd name="T8" fmla="*/ 20 w 36"/>
                <a:gd name="T9" fmla="*/ 9 h 28"/>
                <a:gd name="T10" fmla="*/ 34 w 36"/>
                <a:gd name="T11" fmla="*/ 15 h 28"/>
                <a:gd name="T12" fmla="*/ 36 w 36"/>
                <a:gd name="T13" fmla="*/ 22 h 28"/>
                <a:gd name="T14" fmla="*/ 30 w 36"/>
                <a:gd name="T15" fmla="*/ 27 h 28"/>
                <a:gd name="T16" fmla="*/ 27 w 36"/>
                <a:gd name="T17" fmla="*/ 25 h 28"/>
                <a:gd name="T18" fmla="*/ 26 w 36"/>
                <a:gd name="T19"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8">
                  <a:moveTo>
                    <a:pt x="26" y="20"/>
                  </a:moveTo>
                  <a:cubicBezTo>
                    <a:pt x="17" y="18"/>
                    <a:pt x="9" y="16"/>
                    <a:pt x="0" y="13"/>
                  </a:cubicBezTo>
                  <a:cubicBezTo>
                    <a:pt x="3" y="9"/>
                    <a:pt x="6" y="5"/>
                    <a:pt x="10" y="0"/>
                  </a:cubicBezTo>
                  <a:cubicBezTo>
                    <a:pt x="11" y="2"/>
                    <a:pt x="12" y="3"/>
                    <a:pt x="13" y="4"/>
                  </a:cubicBezTo>
                  <a:cubicBezTo>
                    <a:pt x="14" y="7"/>
                    <a:pt x="16" y="8"/>
                    <a:pt x="20" y="9"/>
                  </a:cubicBezTo>
                  <a:cubicBezTo>
                    <a:pt x="25" y="10"/>
                    <a:pt x="30" y="12"/>
                    <a:pt x="34" y="15"/>
                  </a:cubicBezTo>
                  <a:cubicBezTo>
                    <a:pt x="35" y="16"/>
                    <a:pt x="36" y="20"/>
                    <a:pt x="36" y="22"/>
                  </a:cubicBezTo>
                  <a:cubicBezTo>
                    <a:pt x="35" y="24"/>
                    <a:pt x="32" y="26"/>
                    <a:pt x="30" y="27"/>
                  </a:cubicBezTo>
                  <a:cubicBezTo>
                    <a:pt x="30" y="28"/>
                    <a:pt x="28" y="26"/>
                    <a:pt x="27" y="25"/>
                  </a:cubicBezTo>
                  <a:cubicBezTo>
                    <a:pt x="26" y="24"/>
                    <a:pt x="26" y="22"/>
                    <a:pt x="26"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0" name="Freeform 823"/>
            <p:cNvSpPr/>
            <p:nvPr/>
          </p:nvSpPr>
          <p:spPr bwMode="auto">
            <a:xfrm>
              <a:off x="2924173" y="3190917"/>
              <a:ext cx="93662" cy="93664"/>
            </a:xfrm>
            <a:custGeom>
              <a:avLst/>
              <a:gdLst>
                <a:gd name="T0" fmla="*/ 15 w 25"/>
                <a:gd name="T1" fmla="*/ 1 h 25"/>
                <a:gd name="T2" fmla="*/ 17 w 25"/>
                <a:gd name="T3" fmla="*/ 5 h 25"/>
                <a:gd name="T4" fmla="*/ 24 w 25"/>
                <a:gd name="T5" fmla="*/ 10 h 25"/>
                <a:gd name="T6" fmla="*/ 20 w 25"/>
                <a:gd name="T7" fmla="*/ 23 h 25"/>
                <a:gd name="T8" fmla="*/ 14 w 25"/>
                <a:gd name="T9" fmla="*/ 20 h 25"/>
                <a:gd name="T10" fmla="*/ 6 w 25"/>
                <a:gd name="T11" fmla="*/ 14 h 25"/>
                <a:gd name="T12" fmla="*/ 1 w 25"/>
                <a:gd name="T13" fmla="*/ 8 h 25"/>
                <a:gd name="T14" fmla="*/ 9 w 25"/>
                <a:gd name="T15" fmla="*/ 1 h 25"/>
                <a:gd name="T16" fmla="*/ 15 w 25"/>
                <a:gd name="T1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15" y="1"/>
                  </a:moveTo>
                  <a:cubicBezTo>
                    <a:pt x="15" y="2"/>
                    <a:pt x="16" y="3"/>
                    <a:pt x="17" y="5"/>
                  </a:cubicBezTo>
                  <a:cubicBezTo>
                    <a:pt x="21" y="4"/>
                    <a:pt x="23" y="6"/>
                    <a:pt x="24" y="10"/>
                  </a:cubicBezTo>
                  <a:cubicBezTo>
                    <a:pt x="25" y="16"/>
                    <a:pt x="24" y="21"/>
                    <a:pt x="20" y="23"/>
                  </a:cubicBezTo>
                  <a:cubicBezTo>
                    <a:pt x="17" y="24"/>
                    <a:pt x="15" y="25"/>
                    <a:pt x="14" y="20"/>
                  </a:cubicBezTo>
                  <a:cubicBezTo>
                    <a:pt x="13" y="16"/>
                    <a:pt x="11" y="14"/>
                    <a:pt x="6" y="14"/>
                  </a:cubicBezTo>
                  <a:cubicBezTo>
                    <a:pt x="3" y="14"/>
                    <a:pt x="0" y="11"/>
                    <a:pt x="1" y="8"/>
                  </a:cubicBezTo>
                  <a:cubicBezTo>
                    <a:pt x="2" y="3"/>
                    <a:pt x="6" y="0"/>
                    <a:pt x="9" y="1"/>
                  </a:cubicBezTo>
                  <a:cubicBezTo>
                    <a:pt x="11" y="1"/>
                    <a:pt x="12" y="1"/>
                    <a:pt x="1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1" name="Freeform 824"/>
            <p:cNvSpPr/>
            <p:nvPr/>
          </p:nvSpPr>
          <p:spPr bwMode="auto">
            <a:xfrm>
              <a:off x="5332405" y="3686224"/>
              <a:ext cx="119063" cy="71437"/>
            </a:xfrm>
            <a:custGeom>
              <a:avLst/>
              <a:gdLst>
                <a:gd name="T0" fmla="*/ 24 w 32"/>
                <a:gd name="T1" fmla="*/ 19 h 19"/>
                <a:gd name="T2" fmla="*/ 15 w 32"/>
                <a:gd name="T3" fmla="*/ 8 h 19"/>
                <a:gd name="T4" fmla="*/ 12 w 32"/>
                <a:gd name="T5" fmla="*/ 9 h 19"/>
                <a:gd name="T6" fmla="*/ 12 w 32"/>
                <a:gd name="T7" fmla="*/ 12 h 19"/>
                <a:gd name="T8" fmla="*/ 8 w 32"/>
                <a:gd name="T9" fmla="*/ 18 h 19"/>
                <a:gd name="T10" fmla="*/ 6 w 32"/>
                <a:gd name="T11" fmla="*/ 18 h 19"/>
                <a:gd name="T12" fmla="*/ 0 w 32"/>
                <a:gd name="T13" fmla="*/ 15 h 19"/>
                <a:gd name="T14" fmla="*/ 7 w 32"/>
                <a:gd name="T15" fmla="*/ 7 h 19"/>
                <a:gd name="T16" fmla="*/ 16 w 32"/>
                <a:gd name="T17" fmla="*/ 1 h 19"/>
                <a:gd name="T18" fmla="*/ 24 w 32"/>
                <a:gd name="T19" fmla="*/ 1 h 19"/>
                <a:gd name="T20" fmla="*/ 32 w 32"/>
                <a:gd name="T21" fmla="*/ 8 h 19"/>
                <a:gd name="T22" fmla="*/ 30 w 32"/>
                <a:gd name="T23" fmla="*/ 14 h 19"/>
                <a:gd name="T24" fmla="*/ 24 w 32"/>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9">
                  <a:moveTo>
                    <a:pt x="24" y="19"/>
                  </a:moveTo>
                  <a:cubicBezTo>
                    <a:pt x="21" y="15"/>
                    <a:pt x="18" y="12"/>
                    <a:pt x="15" y="8"/>
                  </a:cubicBezTo>
                  <a:cubicBezTo>
                    <a:pt x="15" y="8"/>
                    <a:pt x="13" y="9"/>
                    <a:pt x="12" y="9"/>
                  </a:cubicBezTo>
                  <a:cubicBezTo>
                    <a:pt x="12" y="10"/>
                    <a:pt x="12" y="11"/>
                    <a:pt x="12" y="12"/>
                  </a:cubicBezTo>
                  <a:cubicBezTo>
                    <a:pt x="15" y="18"/>
                    <a:pt x="14" y="19"/>
                    <a:pt x="8" y="18"/>
                  </a:cubicBezTo>
                  <a:cubicBezTo>
                    <a:pt x="7" y="18"/>
                    <a:pt x="7" y="18"/>
                    <a:pt x="6" y="18"/>
                  </a:cubicBezTo>
                  <a:cubicBezTo>
                    <a:pt x="4" y="17"/>
                    <a:pt x="1" y="19"/>
                    <a:pt x="0" y="15"/>
                  </a:cubicBezTo>
                  <a:cubicBezTo>
                    <a:pt x="0" y="11"/>
                    <a:pt x="3" y="7"/>
                    <a:pt x="7" y="7"/>
                  </a:cubicBezTo>
                  <a:cubicBezTo>
                    <a:pt x="11" y="7"/>
                    <a:pt x="15" y="6"/>
                    <a:pt x="16" y="1"/>
                  </a:cubicBezTo>
                  <a:cubicBezTo>
                    <a:pt x="17" y="0"/>
                    <a:pt x="22" y="0"/>
                    <a:pt x="24" y="1"/>
                  </a:cubicBezTo>
                  <a:cubicBezTo>
                    <a:pt x="27" y="3"/>
                    <a:pt x="30" y="6"/>
                    <a:pt x="32" y="8"/>
                  </a:cubicBezTo>
                  <a:cubicBezTo>
                    <a:pt x="32" y="9"/>
                    <a:pt x="31" y="13"/>
                    <a:pt x="30" y="14"/>
                  </a:cubicBezTo>
                  <a:cubicBezTo>
                    <a:pt x="29" y="16"/>
                    <a:pt x="26" y="17"/>
                    <a:pt x="2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2" name="Freeform 825"/>
            <p:cNvSpPr/>
            <p:nvPr/>
          </p:nvSpPr>
          <p:spPr bwMode="auto">
            <a:xfrm>
              <a:off x="3814757" y="4114855"/>
              <a:ext cx="96837" cy="93664"/>
            </a:xfrm>
            <a:custGeom>
              <a:avLst/>
              <a:gdLst>
                <a:gd name="T0" fmla="*/ 14 w 26"/>
                <a:gd name="T1" fmla="*/ 17 h 25"/>
                <a:gd name="T2" fmla="*/ 10 w 26"/>
                <a:gd name="T3" fmla="*/ 22 h 25"/>
                <a:gd name="T4" fmla="*/ 4 w 26"/>
                <a:gd name="T5" fmla="*/ 25 h 25"/>
                <a:gd name="T6" fmla="*/ 0 w 26"/>
                <a:gd name="T7" fmla="*/ 19 h 25"/>
                <a:gd name="T8" fmla="*/ 2 w 26"/>
                <a:gd name="T9" fmla="*/ 13 h 25"/>
                <a:gd name="T10" fmla="*/ 3 w 26"/>
                <a:gd name="T11" fmla="*/ 13 h 25"/>
                <a:gd name="T12" fmla="*/ 7 w 26"/>
                <a:gd name="T13" fmla="*/ 20 h 25"/>
                <a:gd name="T14" fmla="*/ 14 w 26"/>
                <a:gd name="T15" fmla="*/ 5 h 25"/>
                <a:gd name="T16" fmla="*/ 19 w 26"/>
                <a:gd name="T17" fmla="*/ 2 h 25"/>
                <a:gd name="T18" fmla="*/ 22 w 26"/>
                <a:gd name="T19" fmla="*/ 7 h 25"/>
                <a:gd name="T20" fmla="*/ 22 w 26"/>
                <a:gd name="T21" fmla="*/ 12 h 25"/>
                <a:gd name="T22" fmla="*/ 24 w 26"/>
                <a:gd name="T23" fmla="*/ 18 h 25"/>
                <a:gd name="T24" fmla="*/ 26 w 26"/>
                <a:gd name="T25" fmla="*/ 23 h 25"/>
                <a:gd name="T26" fmla="*/ 21 w 26"/>
                <a:gd name="T27" fmla="*/ 24 h 25"/>
                <a:gd name="T28" fmla="*/ 14 w 26"/>
                <a:gd name="T2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25">
                  <a:moveTo>
                    <a:pt x="14" y="17"/>
                  </a:moveTo>
                  <a:cubicBezTo>
                    <a:pt x="13" y="18"/>
                    <a:pt x="12" y="21"/>
                    <a:pt x="10" y="22"/>
                  </a:cubicBezTo>
                  <a:cubicBezTo>
                    <a:pt x="9" y="24"/>
                    <a:pt x="6" y="25"/>
                    <a:pt x="4" y="25"/>
                  </a:cubicBezTo>
                  <a:cubicBezTo>
                    <a:pt x="1" y="25"/>
                    <a:pt x="0" y="22"/>
                    <a:pt x="0" y="19"/>
                  </a:cubicBezTo>
                  <a:cubicBezTo>
                    <a:pt x="1" y="17"/>
                    <a:pt x="1" y="15"/>
                    <a:pt x="2" y="13"/>
                  </a:cubicBezTo>
                  <a:cubicBezTo>
                    <a:pt x="2" y="13"/>
                    <a:pt x="2" y="13"/>
                    <a:pt x="3" y="13"/>
                  </a:cubicBezTo>
                  <a:cubicBezTo>
                    <a:pt x="4" y="15"/>
                    <a:pt x="5" y="17"/>
                    <a:pt x="7" y="20"/>
                  </a:cubicBezTo>
                  <a:cubicBezTo>
                    <a:pt x="9" y="14"/>
                    <a:pt x="12" y="9"/>
                    <a:pt x="14" y="5"/>
                  </a:cubicBezTo>
                  <a:cubicBezTo>
                    <a:pt x="15" y="3"/>
                    <a:pt x="16" y="0"/>
                    <a:pt x="19" y="2"/>
                  </a:cubicBezTo>
                  <a:cubicBezTo>
                    <a:pt x="20" y="3"/>
                    <a:pt x="21" y="5"/>
                    <a:pt x="22" y="7"/>
                  </a:cubicBezTo>
                  <a:cubicBezTo>
                    <a:pt x="22" y="8"/>
                    <a:pt x="21" y="11"/>
                    <a:pt x="22" y="12"/>
                  </a:cubicBezTo>
                  <a:cubicBezTo>
                    <a:pt x="22" y="14"/>
                    <a:pt x="23" y="16"/>
                    <a:pt x="24" y="18"/>
                  </a:cubicBezTo>
                  <a:cubicBezTo>
                    <a:pt x="25" y="20"/>
                    <a:pt x="25" y="21"/>
                    <a:pt x="26" y="23"/>
                  </a:cubicBezTo>
                  <a:cubicBezTo>
                    <a:pt x="24" y="23"/>
                    <a:pt x="22" y="24"/>
                    <a:pt x="21" y="24"/>
                  </a:cubicBezTo>
                  <a:cubicBezTo>
                    <a:pt x="19" y="22"/>
                    <a:pt x="17" y="20"/>
                    <a:pt x="1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3" name="Freeform 826"/>
            <p:cNvSpPr/>
            <p:nvPr/>
          </p:nvSpPr>
          <p:spPr bwMode="auto">
            <a:xfrm>
              <a:off x="4460869" y="3322680"/>
              <a:ext cx="112714" cy="74616"/>
            </a:xfrm>
            <a:custGeom>
              <a:avLst/>
              <a:gdLst>
                <a:gd name="T0" fmla="*/ 0 w 30"/>
                <a:gd name="T1" fmla="*/ 14 h 20"/>
                <a:gd name="T2" fmla="*/ 5 w 30"/>
                <a:gd name="T3" fmla="*/ 11 h 20"/>
                <a:gd name="T4" fmla="*/ 9 w 30"/>
                <a:gd name="T5" fmla="*/ 9 h 20"/>
                <a:gd name="T6" fmla="*/ 19 w 30"/>
                <a:gd name="T7" fmla="*/ 2 h 20"/>
                <a:gd name="T8" fmla="*/ 28 w 30"/>
                <a:gd name="T9" fmla="*/ 10 h 20"/>
                <a:gd name="T10" fmla="*/ 24 w 30"/>
                <a:gd name="T11" fmla="*/ 20 h 20"/>
                <a:gd name="T12" fmla="*/ 12 w 30"/>
                <a:gd name="T13" fmla="*/ 18 h 20"/>
                <a:gd name="T14" fmla="*/ 0 w 30"/>
                <a:gd name="T15" fmla="*/ 1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0">
                  <a:moveTo>
                    <a:pt x="0" y="14"/>
                  </a:moveTo>
                  <a:cubicBezTo>
                    <a:pt x="2" y="13"/>
                    <a:pt x="4" y="12"/>
                    <a:pt x="5" y="11"/>
                  </a:cubicBezTo>
                  <a:cubicBezTo>
                    <a:pt x="7" y="10"/>
                    <a:pt x="9" y="10"/>
                    <a:pt x="9" y="9"/>
                  </a:cubicBezTo>
                  <a:cubicBezTo>
                    <a:pt x="11" y="4"/>
                    <a:pt x="15" y="3"/>
                    <a:pt x="19" y="2"/>
                  </a:cubicBezTo>
                  <a:cubicBezTo>
                    <a:pt x="25" y="0"/>
                    <a:pt x="30" y="3"/>
                    <a:pt x="28" y="10"/>
                  </a:cubicBezTo>
                  <a:cubicBezTo>
                    <a:pt x="28" y="13"/>
                    <a:pt x="26" y="16"/>
                    <a:pt x="24" y="20"/>
                  </a:cubicBezTo>
                  <a:cubicBezTo>
                    <a:pt x="20" y="18"/>
                    <a:pt x="17" y="16"/>
                    <a:pt x="12" y="18"/>
                  </a:cubicBezTo>
                  <a:cubicBezTo>
                    <a:pt x="9" y="19"/>
                    <a:pt x="5" y="16"/>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4" name="Freeform 827"/>
            <p:cNvSpPr/>
            <p:nvPr/>
          </p:nvSpPr>
          <p:spPr bwMode="auto">
            <a:xfrm>
              <a:off x="5740392" y="4021191"/>
              <a:ext cx="95250" cy="71437"/>
            </a:xfrm>
            <a:custGeom>
              <a:avLst/>
              <a:gdLst>
                <a:gd name="T0" fmla="*/ 8 w 25"/>
                <a:gd name="T1" fmla="*/ 19 h 19"/>
                <a:gd name="T2" fmla="*/ 0 w 25"/>
                <a:gd name="T3" fmla="*/ 13 h 19"/>
                <a:gd name="T4" fmla="*/ 4 w 25"/>
                <a:gd name="T5" fmla="*/ 9 h 19"/>
                <a:gd name="T6" fmla="*/ 13 w 25"/>
                <a:gd name="T7" fmla="*/ 3 h 19"/>
                <a:gd name="T8" fmla="*/ 20 w 25"/>
                <a:gd name="T9" fmla="*/ 3 h 19"/>
                <a:gd name="T10" fmla="*/ 24 w 25"/>
                <a:gd name="T11" fmla="*/ 8 h 19"/>
                <a:gd name="T12" fmla="*/ 25 w 25"/>
                <a:gd name="T13" fmla="*/ 14 h 19"/>
                <a:gd name="T14" fmla="*/ 18 w 25"/>
                <a:gd name="T15" fmla="*/ 19 h 19"/>
                <a:gd name="T16" fmla="*/ 8 w 25"/>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9">
                  <a:moveTo>
                    <a:pt x="8" y="19"/>
                  </a:moveTo>
                  <a:cubicBezTo>
                    <a:pt x="6" y="17"/>
                    <a:pt x="3" y="15"/>
                    <a:pt x="0" y="13"/>
                  </a:cubicBezTo>
                  <a:cubicBezTo>
                    <a:pt x="1" y="12"/>
                    <a:pt x="3" y="9"/>
                    <a:pt x="4" y="9"/>
                  </a:cubicBezTo>
                  <a:cubicBezTo>
                    <a:pt x="8" y="8"/>
                    <a:pt x="10" y="6"/>
                    <a:pt x="13" y="3"/>
                  </a:cubicBezTo>
                  <a:cubicBezTo>
                    <a:pt x="15" y="1"/>
                    <a:pt x="18" y="0"/>
                    <a:pt x="20" y="3"/>
                  </a:cubicBezTo>
                  <a:cubicBezTo>
                    <a:pt x="21" y="5"/>
                    <a:pt x="23" y="6"/>
                    <a:pt x="24" y="8"/>
                  </a:cubicBezTo>
                  <a:cubicBezTo>
                    <a:pt x="24" y="10"/>
                    <a:pt x="25" y="12"/>
                    <a:pt x="25" y="14"/>
                  </a:cubicBezTo>
                  <a:cubicBezTo>
                    <a:pt x="24" y="17"/>
                    <a:pt x="22" y="19"/>
                    <a:pt x="18" y="19"/>
                  </a:cubicBezTo>
                  <a:cubicBezTo>
                    <a:pt x="15" y="18"/>
                    <a:pt x="11" y="19"/>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5" name="Freeform 828"/>
            <p:cNvSpPr/>
            <p:nvPr/>
          </p:nvSpPr>
          <p:spPr bwMode="auto">
            <a:xfrm>
              <a:off x="4873618" y="3619548"/>
              <a:ext cx="60325" cy="104775"/>
            </a:xfrm>
            <a:custGeom>
              <a:avLst/>
              <a:gdLst>
                <a:gd name="T0" fmla="*/ 16 w 16"/>
                <a:gd name="T1" fmla="*/ 23 h 28"/>
                <a:gd name="T2" fmla="*/ 7 w 16"/>
                <a:gd name="T3" fmla="*/ 28 h 28"/>
                <a:gd name="T4" fmla="*/ 3 w 16"/>
                <a:gd name="T5" fmla="*/ 10 h 28"/>
                <a:gd name="T6" fmla="*/ 9 w 16"/>
                <a:gd name="T7" fmla="*/ 1 h 28"/>
                <a:gd name="T8" fmla="*/ 12 w 16"/>
                <a:gd name="T9" fmla="*/ 1 h 28"/>
                <a:gd name="T10" fmla="*/ 15 w 16"/>
                <a:gd name="T11" fmla="*/ 8 h 28"/>
                <a:gd name="T12" fmla="*/ 16 w 16"/>
                <a:gd name="T13" fmla="*/ 22 h 28"/>
                <a:gd name="T14" fmla="*/ 16 w 16"/>
                <a:gd name="T15" fmla="*/ 2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8">
                  <a:moveTo>
                    <a:pt x="16" y="23"/>
                  </a:moveTo>
                  <a:cubicBezTo>
                    <a:pt x="13" y="24"/>
                    <a:pt x="10" y="26"/>
                    <a:pt x="7" y="28"/>
                  </a:cubicBezTo>
                  <a:cubicBezTo>
                    <a:pt x="4" y="22"/>
                    <a:pt x="0" y="16"/>
                    <a:pt x="3" y="10"/>
                  </a:cubicBezTo>
                  <a:cubicBezTo>
                    <a:pt x="4" y="6"/>
                    <a:pt x="7" y="4"/>
                    <a:pt x="9" y="1"/>
                  </a:cubicBezTo>
                  <a:cubicBezTo>
                    <a:pt x="9" y="0"/>
                    <a:pt x="11" y="0"/>
                    <a:pt x="12" y="1"/>
                  </a:cubicBezTo>
                  <a:cubicBezTo>
                    <a:pt x="13" y="3"/>
                    <a:pt x="15" y="6"/>
                    <a:pt x="15" y="8"/>
                  </a:cubicBezTo>
                  <a:cubicBezTo>
                    <a:pt x="13" y="13"/>
                    <a:pt x="15" y="17"/>
                    <a:pt x="16" y="22"/>
                  </a:cubicBezTo>
                  <a:cubicBezTo>
                    <a:pt x="16" y="22"/>
                    <a:pt x="16" y="23"/>
                    <a:pt x="16"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6" name="Freeform 829"/>
            <p:cNvSpPr/>
            <p:nvPr/>
          </p:nvSpPr>
          <p:spPr bwMode="auto">
            <a:xfrm>
              <a:off x="5429242" y="4787961"/>
              <a:ext cx="63500" cy="93664"/>
            </a:xfrm>
            <a:custGeom>
              <a:avLst/>
              <a:gdLst>
                <a:gd name="T0" fmla="*/ 15 w 17"/>
                <a:gd name="T1" fmla="*/ 0 h 25"/>
                <a:gd name="T2" fmla="*/ 16 w 17"/>
                <a:gd name="T3" fmla="*/ 15 h 25"/>
                <a:gd name="T4" fmla="*/ 7 w 17"/>
                <a:gd name="T5" fmla="*/ 25 h 25"/>
                <a:gd name="T6" fmla="*/ 3 w 17"/>
                <a:gd name="T7" fmla="*/ 22 h 25"/>
                <a:gd name="T8" fmla="*/ 12 w 17"/>
                <a:gd name="T9" fmla="*/ 0 h 25"/>
                <a:gd name="T10" fmla="*/ 15 w 17"/>
                <a:gd name="T11" fmla="*/ 0 h 25"/>
              </a:gdLst>
              <a:ahLst/>
              <a:cxnLst>
                <a:cxn ang="0">
                  <a:pos x="T0" y="T1"/>
                </a:cxn>
                <a:cxn ang="0">
                  <a:pos x="T2" y="T3"/>
                </a:cxn>
                <a:cxn ang="0">
                  <a:pos x="T4" y="T5"/>
                </a:cxn>
                <a:cxn ang="0">
                  <a:pos x="T6" y="T7"/>
                </a:cxn>
                <a:cxn ang="0">
                  <a:pos x="T8" y="T9"/>
                </a:cxn>
                <a:cxn ang="0">
                  <a:pos x="T10" y="T11"/>
                </a:cxn>
              </a:cxnLst>
              <a:rect l="0" t="0" r="r" b="b"/>
              <a:pathLst>
                <a:path w="17" h="25">
                  <a:moveTo>
                    <a:pt x="15" y="0"/>
                  </a:moveTo>
                  <a:cubicBezTo>
                    <a:pt x="16" y="5"/>
                    <a:pt x="16" y="10"/>
                    <a:pt x="16" y="15"/>
                  </a:cubicBezTo>
                  <a:cubicBezTo>
                    <a:pt x="17" y="20"/>
                    <a:pt x="12" y="25"/>
                    <a:pt x="7" y="25"/>
                  </a:cubicBezTo>
                  <a:cubicBezTo>
                    <a:pt x="6" y="25"/>
                    <a:pt x="4" y="24"/>
                    <a:pt x="3" y="22"/>
                  </a:cubicBezTo>
                  <a:cubicBezTo>
                    <a:pt x="0" y="16"/>
                    <a:pt x="5" y="3"/>
                    <a:pt x="12" y="0"/>
                  </a:cubicBezTo>
                  <a:cubicBezTo>
                    <a:pt x="13" y="0"/>
                    <a:pt x="14"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7" name="Freeform 830"/>
            <p:cNvSpPr/>
            <p:nvPr/>
          </p:nvSpPr>
          <p:spPr bwMode="auto">
            <a:xfrm>
              <a:off x="5541956" y="4125966"/>
              <a:ext cx="82551" cy="82552"/>
            </a:xfrm>
            <a:custGeom>
              <a:avLst/>
              <a:gdLst>
                <a:gd name="T0" fmla="*/ 15 w 22"/>
                <a:gd name="T1" fmla="*/ 22 h 22"/>
                <a:gd name="T2" fmla="*/ 0 w 22"/>
                <a:gd name="T3" fmla="*/ 13 h 22"/>
                <a:gd name="T4" fmla="*/ 10 w 22"/>
                <a:gd name="T5" fmla="*/ 0 h 22"/>
                <a:gd name="T6" fmla="*/ 16 w 22"/>
                <a:gd name="T7" fmla="*/ 2 h 22"/>
                <a:gd name="T8" fmla="*/ 15 w 22"/>
                <a:gd name="T9" fmla="*/ 22 h 22"/>
              </a:gdLst>
              <a:ahLst/>
              <a:cxnLst>
                <a:cxn ang="0">
                  <a:pos x="T0" y="T1"/>
                </a:cxn>
                <a:cxn ang="0">
                  <a:pos x="T2" y="T3"/>
                </a:cxn>
                <a:cxn ang="0">
                  <a:pos x="T4" y="T5"/>
                </a:cxn>
                <a:cxn ang="0">
                  <a:pos x="T6" y="T7"/>
                </a:cxn>
                <a:cxn ang="0">
                  <a:pos x="T8" y="T9"/>
                </a:cxn>
              </a:cxnLst>
              <a:rect l="0" t="0" r="r" b="b"/>
              <a:pathLst>
                <a:path w="22" h="22">
                  <a:moveTo>
                    <a:pt x="15" y="22"/>
                  </a:moveTo>
                  <a:cubicBezTo>
                    <a:pt x="10" y="19"/>
                    <a:pt x="5" y="16"/>
                    <a:pt x="0" y="13"/>
                  </a:cubicBezTo>
                  <a:cubicBezTo>
                    <a:pt x="1" y="8"/>
                    <a:pt x="5" y="3"/>
                    <a:pt x="10" y="0"/>
                  </a:cubicBezTo>
                  <a:cubicBezTo>
                    <a:pt x="12" y="0"/>
                    <a:pt x="14" y="1"/>
                    <a:pt x="16" y="2"/>
                  </a:cubicBezTo>
                  <a:cubicBezTo>
                    <a:pt x="15" y="9"/>
                    <a:pt x="22" y="16"/>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8" name="Freeform 831"/>
            <p:cNvSpPr/>
            <p:nvPr/>
          </p:nvSpPr>
          <p:spPr bwMode="auto">
            <a:xfrm>
              <a:off x="7205651" y="1068403"/>
              <a:ext cx="79377" cy="153990"/>
            </a:xfrm>
            <a:custGeom>
              <a:avLst/>
              <a:gdLst>
                <a:gd name="T0" fmla="*/ 18 w 21"/>
                <a:gd name="T1" fmla="*/ 11 h 41"/>
                <a:gd name="T2" fmla="*/ 13 w 21"/>
                <a:gd name="T3" fmla="*/ 10 h 41"/>
                <a:gd name="T4" fmla="*/ 20 w 21"/>
                <a:gd name="T5" fmla="*/ 0 h 41"/>
                <a:gd name="T6" fmla="*/ 21 w 21"/>
                <a:gd name="T7" fmla="*/ 0 h 41"/>
                <a:gd name="T8" fmla="*/ 16 w 21"/>
                <a:gd name="T9" fmla="*/ 22 h 41"/>
                <a:gd name="T10" fmla="*/ 17 w 21"/>
                <a:gd name="T11" fmla="*/ 27 h 41"/>
                <a:gd name="T12" fmla="*/ 16 w 21"/>
                <a:gd name="T13" fmla="*/ 35 h 41"/>
                <a:gd name="T14" fmla="*/ 8 w 21"/>
                <a:gd name="T15" fmla="*/ 41 h 41"/>
                <a:gd name="T16" fmla="*/ 0 w 21"/>
                <a:gd name="T17" fmla="*/ 36 h 41"/>
                <a:gd name="T18" fmla="*/ 3 w 21"/>
                <a:gd name="T19" fmla="*/ 31 h 41"/>
                <a:gd name="T20" fmla="*/ 8 w 21"/>
                <a:gd name="T21" fmla="*/ 35 h 41"/>
                <a:gd name="T22" fmla="*/ 12 w 21"/>
                <a:gd name="T23" fmla="*/ 28 h 41"/>
                <a:gd name="T24" fmla="*/ 15 w 21"/>
                <a:gd name="T25" fmla="*/ 15 h 41"/>
                <a:gd name="T26" fmla="*/ 18 w 21"/>
                <a:gd name="T27" fmla="*/ 1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18" y="11"/>
                  </a:moveTo>
                  <a:cubicBezTo>
                    <a:pt x="15" y="10"/>
                    <a:pt x="14" y="10"/>
                    <a:pt x="13" y="10"/>
                  </a:cubicBezTo>
                  <a:cubicBezTo>
                    <a:pt x="15" y="6"/>
                    <a:pt x="17" y="3"/>
                    <a:pt x="20" y="0"/>
                  </a:cubicBezTo>
                  <a:cubicBezTo>
                    <a:pt x="20" y="0"/>
                    <a:pt x="20" y="0"/>
                    <a:pt x="21" y="0"/>
                  </a:cubicBezTo>
                  <a:cubicBezTo>
                    <a:pt x="19" y="7"/>
                    <a:pt x="18" y="15"/>
                    <a:pt x="16" y="22"/>
                  </a:cubicBezTo>
                  <a:cubicBezTo>
                    <a:pt x="16" y="24"/>
                    <a:pt x="16" y="26"/>
                    <a:pt x="17" y="27"/>
                  </a:cubicBezTo>
                  <a:cubicBezTo>
                    <a:pt x="19" y="30"/>
                    <a:pt x="18" y="32"/>
                    <a:pt x="16" y="35"/>
                  </a:cubicBezTo>
                  <a:cubicBezTo>
                    <a:pt x="13" y="37"/>
                    <a:pt x="11" y="39"/>
                    <a:pt x="8" y="41"/>
                  </a:cubicBezTo>
                  <a:cubicBezTo>
                    <a:pt x="6" y="40"/>
                    <a:pt x="3" y="38"/>
                    <a:pt x="0" y="36"/>
                  </a:cubicBezTo>
                  <a:cubicBezTo>
                    <a:pt x="1" y="35"/>
                    <a:pt x="3" y="33"/>
                    <a:pt x="3" y="31"/>
                  </a:cubicBezTo>
                  <a:cubicBezTo>
                    <a:pt x="5" y="33"/>
                    <a:pt x="7" y="35"/>
                    <a:pt x="8" y="35"/>
                  </a:cubicBezTo>
                  <a:cubicBezTo>
                    <a:pt x="13" y="35"/>
                    <a:pt x="13" y="31"/>
                    <a:pt x="12" y="28"/>
                  </a:cubicBezTo>
                  <a:cubicBezTo>
                    <a:pt x="10" y="23"/>
                    <a:pt x="10" y="19"/>
                    <a:pt x="15" y="15"/>
                  </a:cubicBezTo>
                  <a:cubicBezTo>
                    <a:pt x="16" y="14"/>
                    <a:pt x="16" y="13"/>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49" name="Freeform 832"/>
            <p:cNvSpPr/>
            <p:nvPr/>
          </p:nvSpPr>
          <p:spPr bwMode="auto">
            <a:xfrm>
              <a:off x="4565643" y="3589385"/>
              <a:ext cx="66674" cy="77791"/>
            </a:xfrm>
            <a:custGeom>
              <a:avLst/>
              <a:gdLst>
                <a:gd name="T0" fmla="*/ 0 w 18"/>
                <a:gd name="T1" fmla="*/ 14 h 21"/>
                <a:gd name="T2" fmla="*/ 7 w 18"/>
                <a:gd name="T3" fmla="*/ 2 h 21"/>
                <a:gd name="T4" fmla="*/ 14 w 18"/>
                <a:gd name="T5" fmla="*/ 3 h 21"/>
                <a:gd name="T6" fmla="*/ 17 w 18"/>
                <a:gd name="T7" fmla="*/ 11 h 21"/>
                <a:gd name="T8" fmla="*/ 17 w 18"/>
                <a:gd name="T9" fmla="*/ 14 h 21"/>
                <a:gd name="T10" fmla="*/ 14 w 18"/>
                <a:gd name="T11" fmla="*/ 21 h 21"/>
                <a:gd name="T12" fmla="*/ 0 w 18"/>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18" h="21">
                  <a:moveTo>
                    <a:pt x="0" y="14"/>
                  </a:moveTo>
                  <a:cubicBezTo>
                    <a:pt x="2" y="10"/>
                    <a:pt x="4" y="6"/>
                    <a:pt x="7" y="2"/>
                  </a:cubicBezTo>
                  <a:cubicBezTo>
                    <a:pt x="9" y="0"/>
                    <a:pt x="13" y="1"/>
                    <a:pt x="14" y="3"/>
                  </a:cubicBezTo>
                  <a:cubicBezTo>
                    <a:pt x="15" y="6"/>
                    <a:pt x="17" y="8"/>
                    <a:pt x="17" y="11"/>
                  </a:cubicBezTo>
                  <a:cubicBezTo>
                    <a:pt x="18" y="12"/>
                    <a:pt x="17" y="13"/>
                    <a:pt x="17" y="14"/>
                  </a:cubicBezTo>
                  <a:cubicBezTo>
                    <a:pt x="16" y="17"/>
                    <a:pt x="15" y="19"/>
                    <a:pt x="14" y="21"/>
                  </a:cubicBezTo>
                  <a:cubicBezTo>
                    <a:pt x="10" y="19"/>
                    <a:pt x="5" y="17"/>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0" name="Freeform 833"/>
            <p:cNvSpPr/>
            <p:nvPr/>
          </p:nvSpPr>
          <p:spPr bwMode="auto">
            <a:xfrm>
              <a:off x="2489199" y="2754349"/>
              <a:ext cx="63500" cy="71437"/>
            </a:xfrm>
            <a:custGeom>
              <a:avLst/>
              <a:gdLst>
                <a:gd name="T0" fmla="*/ 0 w 17"/>
                <a:gd name="T1" fmla="*/ 19 h 19"/>
                <a:gd name="T2" fmla="*/ 7 w 17"/>
                <a:gd name="T3" fmla="*/ 0 h 19"/>
                <a:gd name="T4" fmla="*/ 17 w 17"/>
                <a:gd name="T5" fmla="*/ 12 h 19"/>
                <a:gd name="T6" fmla="*/ 11 w 17"/>
                <a:gd name="T7" fmla="*/ 18 h 19"/>
                <a:gd name="T8" fmla="*/ 0 w 17"/>
                <a:gd name="T9" fmla="*/ 19 h 19"/>
              </a:gdLst>
              <a:ahLst/>
              <a:cxnLst>
                <a:cxn ang="0">
                  <a:pos x="T0" y="T1"/>
                </a:cxn>
                <a:cxn ang="0">
                  <a:pos x="T2" y="T3"/>
                </a:cxn>
                <a:cxn ang="0">
                  <a:pos x="T4" y="T5"/>
                </a:cxn>
                <a:cxn ang="0">
                  <a:pos x="T6" y="T7"/>
                </a:cxn>
                <a:cxn ang="0">
                  <a:pos x="T8" y="T9"/>
                </a:cxn>
              </a:cxnLst>
              <a:rect l="0" t="0" r="r" b="b"/>
              <a:pathLst>
                <a:path w="17" h="19">
                  <a:moveTo>
                    <a:pt x="0" y="19"/>
                  </a:moveTo>
                  <a:cubicBezTo>
                    <a:pt x="2" y="13"/>
                    <a:pt x="4" y="7"/>
                    <a:pt x="7" y="0"/>
                  </a:cubicBezTo>
                  <a:cubicBezTo>
                    <a:pt x="12" y="2"/>
                    <a:pt x="17" y="8"/>
                    <a:pt x="17" y="12"/>
                  </a:cubicBezTo>
                  <a:cubicBezTo>
                    <a:pt x="16" y="15"/>
                    <a:pt x="16" y="18"/>
                    <a:pt x="11" y="18"/>
                  </a:cubicBezTo>
                  <a:cubicBezTo>
                    <a:pt x="8" y="18"/>
                    <a:pt x="5" y="19"/>
                    <a:pt x="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1" name="Freeform 834"/>
            <p:cNvSpPr/>
            <p:nvPr/>
          </p:nvSpPr>
          <p:spPr bwMode="auto">
            <a:xfrm>
              <a:off x="5729281" y="3903714"/>
              <a:ext cx="60325" cy="95251"/>
            </a:xfrm>
            <a:custGeom>
              <a:avLst/>
              <a:gdLst>
                <a:gd name="T0" fmla="*/ 10 w 16"/>
                <a:gd name="T1" fmla="*/ 0 h 25"/>
                <a:gd name="T2" fmla="*/ 13 w 16"/>
                <a:gd name="T3" fmla="*/ 10 h 25"/>
                <a:gd name="T4" fmla="*/ 3 w 16"/>
                <a:gd name="T5" fmla="*/ 25 h 25"/>
                <a:gd name="T6" fmla="*/ 1 w 16"/>
                <a:gd name="T7" fmla="*/ 11 h 25"/>
                <a:gd name="T8" fmla="*/ 3 w 16"/>
                <a:gd name="T9" fmla="*/ 5 h 25"/>
                <a:gd name="T10" fmla="*/ 10 w 16"/>
                <a:gd name="T11" fmla="*/ 0 h 25"/>
              </a:gdLst>
              <a:ahLst/>
              <a:cxnLst>
                <a:cxn ang="0">
                  <a:pos x="T0" y="T1"/>
                </a:cxn>
                <a:cxn ang="0">
                  <a:pos x="T2" y="T3"/>
                </a:cxn>
                <a:cxn ang="0">
                  <a:pos x="T4" y="T5"/>
                </a:cxn>
                <a:cxn ang="0">
                  <a:pos x="T6" y="T7"/>
                </a:cxn>
                <a:cxn ang="0">
                  <a:pos x="T8" y="T9"/>
                </a:cxn>
                <a:cxn ang="0">
                  <a:pos x="T10" y="T11"/>
                </a:cxn>
              </a:cxnLst>
              <a:rect l="0" t="0" r="r" b="b"/>
              <a:pathLst>
                <a:path w="16" h="25">
                  <a:moveTo>
                    <a:pt x="10" y="0"/>
                  </a:moveTo>
                  <a:cubicBezTo>
                    <a:pt x="15" y="3"/>
                    <a:pt x="16" y="7"/>
                    <a:pt x="13" y="10"/>
                  </a:cubicBezTo>
                  <a:cubicBezTo>
                    <a:pt x="10" y="15"/>
                    <a:pt x="11" y="22"/>
                    <a:pt x="3" y="25"/>
                  </a:cubicBezTo>
                  <a:cubicBezTo>
                    <a:pt x="5" y="19"/>
                    <a:pt x="4" y="15"/>
                    <a:pt x="1" y="11"/>
                  </a:cubicBezTo>
                  <a:cubicBezTo>
                    <a:pt x="0" y="10"/>
                    <a:pt x="2" y="6"/>
                    <a:pt x="3" y="5"/>
                  </a:cubicBezTo>
                  <a:cubicBezTo>
                    <a:pt x="5" y="3"/>
                    <a:pt x="8"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2" name="Freeform 835"/>
            <p:cNvSpPr/>
            <p:nvPr/>
          </p:nvSpPr>
          <p:spPr bwMode="auto">
            <a:xfrm>
              <a:off x="3933820" y="4576824"/>
              <a:ext cx="71436" cy="104775"/>
            </a:xfrm>
            <a:custGeom>
              <a:avLst/>
              <a:gdLst>
                <a:gd name="T0" fmla="*/ 10 w 19"/>
                <a:gd name="T1" fmla="*/ 0 h 28"/>
                <a:gd name="T2" fmla="*/ 8 w 19"/>
                <a:gd name="T3" fmla="*/ 7 h 28"/>
                <a:gd name="T4" fmla="*/ 11 w 19"/>
                <a:gd name="T5" fmla="*/ 28 h 28"/>
                <a:gd name="T6" fmla="*/ 10 w 19"/>
                <a:gd name="T7" fmla="*/ 20 h 28"/>
                <a:gd name="T8" fmla="*/ 10 w 19"/>
                <a:gd name="T9" fmla="*/ 0 h 28"/>
              </a:gdLst>
              <a:ahLst/>
              <a:cxnLst>
                <a:cxn ang="0">
                  <a:pos x="T0" y="T1"/>
                </a:cxn>
                <a:cxn ang="0">
                  <a:pos x="T2" y="T3"/>
                </a:cxn>
                <a:cxn ang="0">
                  <a:pos x="T4" y="T5"/>
                </a:cxn>
                <a:cxn ang="0">
                  <a:pos x="T6" y="T7"/>
                </a:cxn>
                <a:cxn ang="0">
                  <a:pos x="T8" y="T9"/>
                </a:cxn>
              </a:cxnLst>
              <a:rect l="0" t="0" r="r" b="b"/>
              <a:pathLst>
                <a:path w="19" h="28">
                  <a:moveTo>
                    <a:pt x="10" y="0"/>
                  </a:moveTo>
                  <a:cubicBezTo>
                    <a:pt x="9" y="3"/>
                    <a:pt x="8" y="5"/>
                    <a:pt x="8" y="7"/>
                  </a:cubicBezTo>
                  <a:cubicBezTo>
                    <a:pt x="18" y="12"/>
                    <a:pt x="19" y="21"/>
                    <a:pt x="11" y="28"/>
                  </a:cubicBezTo>
                  <a:cubicBezTo>
                    <a:pt x="11" y="25"/>
                    <a:pt x="10" y="23"/>
                    <a:pt x="10" y="20"/>
                  </a:cubicBezTo>
                  <a:cubicBezTo>
                    <a:pt x="2" y="20"/>
                    <a:pt x="0" y="8"/>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3" name="Freeform 836"/>
            <p:cNvSpPr/>
            <p:nvPr/>
          </p:nvSpPr>
          <p:spPr bwMode="auto">
            <a:xfrm>
              <a:off x="4733920" y="4554598"/>
              <a:ext cx="52389" cy="71437"/>
            </a:xfrm>
            <a:custGeom>
              <a:avLst/>
              <a:gdLst>
                <a:gd name="T0" fmla="*/ 14 w 14"/>
                <a:gd name="T1" fmla="*/ 5 h 19"/>
                <a:gd name="T2" fmla="*/ 12 w 14"/>
                <a:gd name="T3" fmla="*/ 16 h 19"/>
                <a:gd name="T4" fmla="*/ 7 w 14"/>
                <a:gd name="T5" fmla="*/ 19 h 19"/>
                <a:gd name="T6" fmla="*/ 2 w 14"/>
                <a:gd name="T7" fmla="*/ 16 h 19"/>
                <a:gd name="T8" fmla="*/ 3 w 14"/>
                <a:gd name="T9" fmla="*/ 5 h 19"/>
                <a:gd name="T10" fmla="*/ 12 w 14"/>
                <a:gd name="T11" fmla="*/ 3 h 19"/>
                <a:gd name="T12" fmla="*/ 14 w 14"/>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14" y="5"/>
                  </a:moveTo>
                  <a:cubicBezTo>
                    <a:pt x="14" y="9"/>
                    <a:pt x="13" y="13"/>
                    <a:pt x="12" y="16"/>
                  </a:cubicBezTo>
                  <a:cubicBezTo>
                    <a:pt x="11" y="17"/>
                    <a:pt x="8" y="19"/>
                    <a:pt x="7" y="19"/>
                  </a:cubicBezTo>
                  <a:cubicBezTo>
                    <a:pt x="5" y="19"/>
                    <a:pt x="3" y="18"/>
                    <a:pt x="2" y="16"/>
                  </a:cubicBezTo>
                  <a:cubicBezTo>
                    <a:pt x="0" y="12"/>
                    <a:pt x="0" y="8"/>
                    <a:pt x="3" y="5"/>
                  </a:cubicBezTo>
                  <a:cubicBezTo>
                    <a:pt x="5" y="0"/>
                    <a:pt x="9" y="4"/>
                    <a:pt x="12" y="3"/>
                  </a:cubicBezTo>
                  <a:cubicBezTo>
                    <a:pt x="13" y="3"/>
                    <a:pt x="14" y="5"/>
                    <a:pt x="1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4" name="Freeform 837"/>
            <p:cNvSpPr/>
            <p:nvPr/>
          </p:nvSpPr>
          <p:spPr bwMode="auto">
            <a:xfrm>
              <a:off x="5514968" y="4370445"/>
              <a:ext cx="65087" cy="63501"/>
            </a:xfrm>
            <a:custGeom>
              <a:avLst/>
              <a:gdLst>
                <a:gd name="T0" fmla="*/ 12 w 17"/>
                <a:gd name="T1" fmla="*/ 17 h 17"/>
                <a:gd name="T2" fmla="*/ 0 w 17"/>
                <a:gd name="T3" fmla="*/ 13 h 17"/>
                <a:gd name="T4" fmla="*/ 0 w 17"/>
                <a:gd name="T5" fmla="*/ 12 h 17"/>
                <a:gd name="T6" fmla="*/ 8 w 17"/>
                <a:gd name="T7" fmla="*/ 3 h 17"/>
                <a:gd name="T8" fmla="*/ 17 w 17"/>
                <a:gd name="T9" fmla="*/ 0 h 17"/>
                <a:gd name="T10" fmla="*/ 12 w 17"/>
                <a:gd name="T11" fmla="*/ 17 h 17"/>
              </a:gdLst>
              <a:ahLst/>
              <a:cxnLst>
                <a:cxn ang="0">
                  <a:pos x="T0" y="T1"/>
                </a:cxn>
                <a:cxn ang="0">
                  <a:pos x="T2" y="T3"/>
                </a:cxn>
                <a:cxn ang="0">
                  <a:pos x="T4" y="T5"/>
                </a:cxn>
                <a:cxn ang="0">
                  <a:pos x="T6" y="T7"/>
                </a:cxn>
                <a:cxn ang="0">
                  <a:pos x="T8" y="T9"/>
                </a:cxn>
                <a:cxn ang="0">
                  <a:pos x="T10" y="T11"/>
                </a:cxn>
              </a:cxnLst>
              <a:rect l="0" t="0" r="r" b="b"/>
              <a:pathLst>
                <a:path w="17" h="17">
                  <a:moveTo>
                    <a:pt x="12" y="17"/>
                  </a:moveTo>
                  <a:cubicBezTo>
                    <a:pt x="8" y="16"/>
                    <a:pt x="4" y="14"/>
                    <a:pt x="0" y="13"/>
                  </a:cubicBezTo>
                  <a:cubicBezTo>
                    <a:pt x="0" y="13"/>
                    <a:pt x="0" y="12"/>
                    <a:pt x="0" y="12"/>
                  </a:cubicBezTo>
                  <a:cubicBezTo>
                    <a:pt x="0" y="4"/>
                    <a:pt x="0" y="4"/>
                    <a:pt x="8" y="3"/>
                  </a:cubicBezTo>
                  <a:cubicBezTo>
                    <a:pt x="10" y="3"/>
                    <a:pt x="13" y="2"/>
                    <a:pt x="17" y="0"/>
                  </a:cubicBezTo>
                  <a:cubicBezTo>
                    <a:pt x="15" y="6"/>
                    <a:pt x="14" y="12"/>
                    <a:pt x="1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5" name="Freeform 838"/>
            <p:cNvSpPr/>
            <p:nvPr/>
          </p:nvSpPr>
          <p:spPr bwMode="auto">
            <a:xfrm>
              <a:off x="5643555" y="3694160"/>
              <a:ext cx="82551" cy="44449"/>
            </a:xfrm>
            <a:custGeom>
              <a:avLst/>
              <a:gdLst>
                <a:gd name="T0" fmla="*/ 22 w 22"/>
                <a:gd name="T1" fmla="*/ 6 h 12"/>
                <a:gd name="T2" fmla="*/ 15 w 22"/>
                <a:gd name="T3" fmla="*/ 12 h 12"/>
                <a:gd name="T4" fmla="*/ 10 w 22"/>
                <a:gd name="T5" fmla="*/ 9 h 12"/>
                <a:gd name="T6" fmla="*/ 5 w 22"/>
                <a:gd name="T7" fmla="*/ 7 h 12"/>
                <a:gd name="T8" fmla="*/ 0 w 22"/>
                <a:gd name="T9" fmla="*/ 4 h 12"/>
                <a:gd name="T10" fmla="*/ 2 w 22"/>
                <a:gd name="T11" fmla="*/ 0 h 12"/>
                <a:gd name="T12" fmla="*/ 19 w 22"/>
                <a:gd name="T13" fmla="*/ 2 h 12"/>
                <a:gd name="T14" fmla="*/ 22 w 22"/>
                <a:gd name="T15" fmla="*/ 6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2">
                  <a:moveTo>
                    <a:pt x="22" y="6"/>
                  </a:moveTo>
                  <a:cubicBezTo>
                    <a:pt x="19" y="8"/>
                    <a:pt x="17" y="11"/>
                    <a:pt x="15" y="12"/>
                  </a:cubicBezTo>
                  <a:cubicBezTo>
                    <a:pt x="14" y="12"/>
                    <a:pt x="12" y="10"/>
                    <a:pt x="10" y="9"/>
                  </a:cubicBezTo>
                  <a:cubicBezTo>
                    <a:pt x="8" y="8"/>
                    <a:pt x="7" y="8"/>
                    <a:pt x="5" y="7"/>
                  </a:cubicBezTo>
                  <a:cubicBezTo>
                    <a:pt x="4" y="6"/>
                    <a:pt x="2" y="5"/>
                    <a:pt x="0" y="4"/>
                  </a:cubicBezTo>
                  <a:cubicBezTo>
                    <a:pt x="0" y="4"/>
                    <a:pt x="1" y="0"/>
                    <a:pt x="2" y="0"/>
                  </a:cubicBezTo>
                  <a:cubicBezTo>
                    <a:pt x="8" y="1"/>
                    <a:pt x="14" y="2"/>
                    <a:pt x="19" y="2"/>
                  </a:cubicBezTo>
                  <a:cubicBezTo>
                    <a:pt x="20" y="3"/>
                    <a:pt x="21" y="4"/>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6" name="Freeform 839"/>
            <p:cNvSpPr/>
            <p:nvPr/>
          </p:nvSpPr>
          <p:spPr bwMode="auto">
            <a:xfrm>
              <a:off x="5354631" y="4603808"/>
              <a:ext cx="74615" cy="52389"/>
            </a:xfrm>
            <a:custGeom>
              <a:avLst/>
              <a:gdLst>
                <a:gd name="T0" fmla="*/ 11 w 20"/>
                <a:gd name="T1" fmla="*/ 14 h 14"/>
                <a:gd name="T2" fmla="*/ 0 w 20"/>
                <a:gd name="T3" fmla="*/ 3 h 14"/>
                <a:gd name="T4" fmla="*/ 3 w 20"/>
                <a:gd name="T5" fmla="*/ 0 h 14"/>
                <a:gd name="T6" fmla="*/ 14 w 20"/>
                <a:gd name="T7" fmla="*/ 0 h 14"/>
                <a:gd name="T8" fmla="*/ 20 w 20"/>
                <a:gd name="T9" fmla="*/ 2 h 14"/>
                <a:gd name="T10" fmla="*/ 18 w 20"/>
                <a:gd name="T11" fmla="*/ 9 h 14"/>
                <a:gd name="T12" fmla="*/ 11 w 20"/>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0" h="14">
                  <a:moveTo>
                    <a:pt x="11" y="14"/>
                  </a:moveTo>
                  <a:cubicBezTo>
                    <a:pt x="9" y="9"/>
                    <a:pt x="10" y="1"/>
                    <a:pt x="0" y="3"/>
                  </a:cubicBezTo>
                  <a:cubicBezTo>
                    <a:pt x="1" y="2"/>
                    <a:pt x="2" y="1"/>
                    <a:pt x="3" y="0"/>
                  </a:cubicBezTo>
                  <a:cubicBezTo>
                    <a:pt x="7" y="0"/>
                    <a:pt x="11" y="0"/>
                    <a:pt x="14" y="0"/>
                  </a:cubicBezTo>
                  <a:cubicBezTo>
                    <a:pt x="16" y="0"/>
                    <a:pt x="19" y="1"/>
                    <a:pt x="20" y="2"/>
                  </a:cubicBezTo>
                  <a:cubicBezTo>
                    <a:pt x="20" y="4"/>
                    <a:pt x="19" y="7"/>
                    <a:pt x="18" y="9"/>
                  </a:cubicBezTo>
                  <a:cubicBezTo>
                    <a:pt x="16" y="11"/>
                    <a:pt x="13" y="12"/>
                    <a:pt x="1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7" name="Freeform 840"/>
            <p:cNvSpPr/>
            <p:nvPr/>
          </p:nvSpPr>
          <p:spPr bwMode="auto">
            <a:xfrm>
              <a:off x="3330573" y="4997515"/>
              <a:ext cx="55563" cy="52389"/>
            </a:xfrm>
            <a:custGeom>
              <a:avLst/>
              <a:gdLst>
                <a:gd name="T0" fmla="*/ 3 w 15"/>
                <a:gd name="T1" fmla="*/ 14 h 14"/>
                <a:gd name="T2" fmla="*/ 4 w 15"/>
                <a:gd name="T3" fmla="*/ 2 h 14"/>
                <a:gd name="T4" fmla="*/ 7 w 15"/>
                <a:gd name="T5" fmla="*/ 1 h 14"/>
                <a:gd name="T6" fmla="*/ 13 w 15"/>
                <a:gd name="T7" fmla="*/ 0 h 14"/>
                <a:gd name="T8" fmla="*/ 15 w 15"/>
                <a:gd name="T9" fmla="*/ 6 h 14"/>
                <a:gd name="T10" fmla="*/ 3 w 15"/>
                <a:gd name="T11" fmla="*/ 14 h 14"/>
              </a:gdLst>
              <a:ahLst/>
              <a:cxnLst>
                <a:cxn ang="0">
                  <a:pos x="T0" y="T1"/>
                </a:cxn>
                <a:cxn ang="0">
                  <a:pos x="T2" y="T3"/>
                </a:cxn>
                <a:cxn ang="0">
                  <a:pos x="T4" y="T5"/>
                </a:cxn>
                <a:cxn ang="0">
                  <a:pos x="T6" y="T7"/>
                </a:cxn>
                <a:cxn ang="0">
                  <a:pos x="T8" y="T9"/>
                </a:cxn>
                <a:cxn ang="0">
                  <a:pos x="T10" y="T11"/>
                </a:cxn>
              </a:cxnLst>
              <a:rect l="0" t="0" r="r" b="b"/>
              <a:pathLst>
                <a:path w="15" h="14">
                  <a:moveTo>
                    <a:pt x="3" y="14"/>
                  </a:moveTo>
                  <a:cubicBezTo>
                    <a:pt x="0" y="10"/>
                    <a:pt x="1" y="5"/>
                    <a:pt x="4" y="2"/>
                  </a:cubicBezTo>
                  <a:cubicBezTo>
                    <a:pt x="4" y="1"/>
                    <a:pt x="6" y="1"/>
                    <a:pt x="7" y="1"/>
                  </a:cubicBezTo>
                  <a:cubicBezTo>
                    <a:pt x="9" y="0"/>
                    <a:pt x="11" y="0"/>
                    <a:pt x="13" y="0"/>
                  </a:cubicBezTo>
                  <a:cubicBezTo>
                    <a:pt x="13" y="2"/>
                    <a:pt x="14" y="4"/>
                    <a:pt x="15" y="6"/>
                  </a:cubicBezTo>
                  <a:cubicBezTo>
                    <a:pt x="13" y="11"/>
                    <a:pt x="8" y="13"/>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8" name="Freeform 841"/>
            <p:cNvSpPr/>
            <p:nvPr/>
          </p:nvSpPr>
          <p:spPr bwMode="auto">
            <a:xfrm>
              <a:off x="2357434" y="3779887"/>
              <a:ext cx="52389" cy="68263"/>
            </a:xfrm>
            <a:custGeom>
              <a:avLst/>
              <a:gdLst>
                <a:gd name="T0" fmla="*/ 4 w 14"/>
                <a:gd name="T1" fmla="*/ 0 h 18"/>
                <a:gd name="T2" fmla="*/ 10 w 14"/>
                <a:gd name="T3" fmla="*/ 4 h 18"/>
                <a:gd name="T4" fmla="*/ 14 w 14"/>
                <a:gd name="T5" fmla="*/ 7 h 18"/>
                <a:gd name="T6" fmla="*/ 11 w 14"/>
                <a:gd name="T7" fmla="*/ 16 h 18"/>
                <a:gd name="T8" fmla="*/ 5 w 14"/>
                <a:gd name="T9" fmla="*/ 14 h 18"/>
                <a:gd name="T10" fmla="*/ 2 w 14"/>
                <a:gd name="T11" fmla="*/ 10 h 18"/>
                <a:gd name="T12" fmla="*/ 0 w 14"/>
                <a:gd name="T13" fmla="*/ 10 h 18"/>
                <a:gd name="T14" fmla="*/ 4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4" y="0"/>
                  </a:moveTo>
                  <a:cubicBezTo>
                    <a:pt x="7" y="2"/>
                    <a:pt x="8" y="3"/>
                    <a:pt x="10" y="4"/>
                  </a:cubicBezTo>
                  <a:cubicBezTo>
                    <a:pt x="11" y="5"/>
                    <a:pt x="14" y="6"/>
                    <a:pt x="14" y="7"/>
                  </a:cubicBezTo>
                  <a:cubicBezTo>
                    <a:pt x="14" y="10"/>
                    <a:pt x="13" y="14"/>
                    <a:pt x="11" y="16"/>
                  </a:cubicBezTo>
                  <a:cubicBezTo>
                    <a:pt x="9" y="18"/>
                    <a:pt x="6" y="17"/>
                    <a:pt x="5" y="14"/>
                  </a:cubicBezTo>
                  <a:cubicBezTo>
                    <a:pt x="4" y="12"/>
                    <a:pt x="3" y="11"/>
                    <a:pt x="2" y="10"/>
                  </a:cubicBezTo>
                  <a:cubicBezTo>
                    <a:pt x="1" y="10"/>
                    <a:pt x="0" y="10"/>
                    <a:pt x="0" y="10"/>
                  </a:cubicBezTo>
                  <a:cubicBezTo>
                    <a:pt x="1" y="7"/>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59" name="Freeform 842"/>
            <p:cNvSpPr/>
            <p:nvPr/>
          </p:nvSpPr>
          <p:spPr bwMode="auto">
            <a:xfrm>
              <a:off x="4411655" y="1597048"/>
              <a:ext cx="71436" cy="90489"/>
            </a:xfrm>
            <a:custGeom>
              <a:avLst/>
              <a:gdLst>
                <a:gd name="T0" fmla="*/ 19 w 19"/>
                <a:gd name="T1" fmla="*/ 2 h 24"/>
                <a:gd name="T2" fmla="*/ 3 w 19"/>
                <a:gd name="T3" fmla="*/ 24 h 24"/>
                <a:gd name="T4" fmla="*/ 1 w 19"/>
                <a:gd name="T5" fmla="*/ 24 h 24"/>
                <a:gd name="T6" fmla="*/ 0 w 19"/>
                <a:gd name="T7" fmla="*/ 16 h 24"/>
                <a:gd name="T8" fmla="*/ 17 w 19"/>
                <a:gd name="T9" fmla="*/ 0 h 24"/>
                <a:gd name="T10" fmla="*/ 19 w 19"/>
                <a:gd name="T11" fmla="*/ 2 h 24"/>
              </a:gdLst>
              <a:ahLst/>
              <a:cxnLst>
                <a:cxn ang="0">
                  <a:pos x="T0" y="T1"/>
                </a:cxn>
                <a:cxn ang="0">
                  <a:pos x="T2" y="T3"/>
                </a:cxn>
                <a:cxn ang="0">
                  <a:pos x="T4" y="T5"/>
                </a:cxn>
                <a:cxn ang="0">
                  <a:pos x="T6" y="T7"/>
                </a:cxn>
                <a:cxn ang="0">
                  <a:pos x="T8" y="T9"/>
                </a:cxn>
                <a:cxn ang="0">
                  <a:pos x="T10" y="T11"/>
                </a:cxn>
              </a:cxnLst>
              <a:rect l="0" t="0" r="r" b="b"/>
              <a:pathLst>
                <a:path w="19" h="24">
                  <a:moveTo>
                    <a:pt x="19" y="2"/>
                  </a:moveTo>
                  <a:cubicBezTo>
                    <a:pt x="13" y="9"/>
                    <a:pt x="8" y="17"/>
                    <a:pt x="3" y="24"/>
                  </a:cubicBezTo>
                  <a:cubicBezTo>
                    <a:pt x="2" y="24"/>
                    <a:pt x="2" y="24"/>
                    <a:pt x="1" y="24"/>
                  </a:cubicBezTo>
                  <a:cubicBezTo>
                    <a:pt x="1" y="21"/>
                    <a:pt x="0" y="18"/>
                    <a:pt x="0" y="16"/>
                  </a:cubicBezTo>
                  <a:cubicBezTo>
                    <a:pt x="6" y="10"/>
                    <a:pt x="11" y="5"/>
                    <a:pt x="17" y="0"/>
                  </a:cubicBezTo>
                  <a:cubicBezTo>
                    <a:pt x="17" y="1"/>
                    <a:pt x="18" y="1"/>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0" name="Freeform 843"/>
            <p:cNvSpPr/>
            <p:nvPr/>
          </p:nvSpPr>
          <p:spPr bwMode="auto">
            <a:xfrm>
              <a:off x="8921735" y="2938502"/>
              <a:ext cx="46040" cy="60326"/>
            </a:xfrm>
            <a:custGeom>
              <a:avLst/>
              <a:gdLst>
                <a:gd name="T0" fmla="*/ 0 w 12"/>
                <a:gd name="T1" fmla="*/ 0 h 16"/>
                <a:gd name="T2" fmla="*/ 6 w 12"/>
                <a:gd name="T3" fmla="*/ 2 h 16"/>
                <a:gd name="T4" fmla="*/ 11 w 12"/>
                <a:gd name="T5" fmla="*/ 11 h 16"/>
                <a:gd name="T6" fmla="*/ 4 w 12"/>
                <a:gd name="T7" fmla="*/ 15 h 16"/>
                <a:gd name="T8" fmla="*/ 2 w 12"/>
                <a:gd name="T9" fmla="*/ 8 h 16"/>
                <a:gd name="T10" fmla="*/ 4 w 12"/>
                <a:gd name="T11" fmla="*/ 4 h 16"/>
                <a:gd name="T12" fmla="*/ 0 w 12"/>
                <a:gd name="T13" fmla="*/ 4 h 16"/>
                <a:gd name="T14" fmla="*/ 0 w 12"/>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6">
                  <a:moveTo>
                    <a:pt x="0" y="0"/>
                  </a:moveTo>
                  <a:cubicBezTo>
                    <a:pt x="3" y="1"/>
                    <a:pt x="4" y="2"/>
                    <a:pt x="6" y="2"/>
                  </a:cubicBezTo>
                  <a:cubicBezTo>
                    <a:pt x="11" y="3"/>
                    <a:pt x="12" y="7"/>
                    <a:pt x="11" y="11"/>
                  </a:cubicBezTo>
                  <a:cubicBezTo>
                    <a:pt x="10" y="15"/>
                    <a:pt x="7" y="16"/>
                    <a:pt x="4" y="15"/>
                  </a:cubicBezTo>
                  <a:cubicBezTo>
                    <a:pt x="0" y="14"/>
                    <a:pt x="0" y="11"/>
                    <a:pt x="2" y="8"/>
                  </a:cubicBezTo>
                  <a:cubicBezTo>
                    <a:pt x="3" y="7"/>
                    <a:pt x="3" y="6"/>
                    <a:pt x="4" y="4"/>
                  </a:cubicBezTo>
                  <a:cubicBezTo>
                    <a:pt x="2" y="4"/>
                    <a:pt x="1" y="4"/>
                    <a:pt x="0" y="4"/>
                  </a:cubicBezTo>
                  <a:cubicBezTo>
                    <a:pt x="0" y="3"/>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1" name="Freeform 844"/>
            <p:cNvSpPr/>
            <p:nvPr/>
          </p:nvSpPr>
          <p:spPr bwMode="auto">
            <a:xfrm>
              <a:off x="3116260" y="3694160"/>
              <a:ext cx="52389" cy="44449"/>
            </a:xfrm>
            <a:custGeom>
              <a:avLst/>
              <a:gdLst>
                <a:gd name="T0" fmla="*/ 11 w 14"/>
                <a:gd name="T1" fmla="*/ 0 h 12"/>
                <a:gd name="T2" fmla="*/ 14 w 14"/>
                <a:gd name="T3" fmla="*/ 5 h 12"/>
                <a:gd name="T4" fmla="*/ 3 w 14"/>
                <a:gd name="T5" fmla="*/ 12 h 12"/>
                <a:gd name="T6" fmla="*/ 1 w 14"/>
                <a:gd name="T7" fmla="*/ 9 h 12"/>
                <a:gd name="T8" fmla="*/ 11 w 14"/>
                <a:gd name="T9" fmla="*/ 0 h 12"/>
              </a:gdLst>
              <a:ahLst/>
              <a:cxnLst>
                <a:cxn ang="0">
                  <a:pos x="T0" y="T1"/>
                </a:cxn>
                <a:cxn ang="0">
                  <a:pos x="T2" y="T3"/>
                </a:cxn>
                <a:cxn ang="0">
                  <a:pos x="T4" y="T5"/>
                </a:cxn>
                <a:cxn ang="0">
                  <a:pos x="T6" y="T7"/>
                </a:cxn>
                <a:cxn ang="0">
                  <a:pos x="T8" y="T9"/>
                </a:cxn>
              </a:cxnLst>
              <a:rect l="0" t="0" r="r" b="b"/>
              <a:pathLst>
                <a:path w="14" h="12">
                  <a:moveTo>
                    <a:pt x="11" y="0"/>
                  </a:moveTo>
                  <a:cubicBezTo>
                    <a:pt x="11" y="1"/>
                    <a:pt x="14" y="3"/>
                    <a:pt x="14" y="5"/>
                  </a:cubicBezTo>
                  <a:cubicBezTo>
                    <a:pt x="14" y="8"/>
                    <a:pt x="8" y="12"/>
                    <a:pt x="3" y="12"/>
                  </a:cubicBezTo>
                  <a:cubicBezTo>
                    <a:pt x="2" y="12"/>
                    <a:pt x="1" y="10"/>
                    <a:pt x="1" y="9"/>
                  </a:cubicBezTo>
                  <a:cubicBezTo>
                    <a:pt x="0" y="5"/>
                    <a:pt x="5"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2" name="Freeform 845"/>
            <p:cNvSpPr/>
            <p:nvPr/>
          </p:nvSpPr>
          <p:spPr bwMode="auto">
            <a:xfrm>
              <a:off x="3300410" y="4118030"/>
              <a:ext cx="58738" cy="60326"/>
            </a:xfrm>
            <a:custGeom>
              <a:avLst/>
              <a:gdLst>
                <a:gd name="T0" fmla="*/ 11 w 16"/>
                <a:gd name="T1" fmla="*/ 16 h 16"/>
                <a:gd name="T2" fmla="*/ 1 w 16"/>
                <a:gd name="T3" fmla="*/ 5 h 16"/>
                <a:gd name="T4" fmla="*/ 1 w 16"/>
                <a:gd name="T5" fmla="*/ 0 h 16"/>
                <a:gd name="T6" fmla="*/ 14 w 16"/>
                <a:gd name="T7" fmla="*/ 5 h 16"/>
                <a:gd name="T8" fmla="*/ 15 w 16"/>
                <a:gd name="T9" fmla="*/ 9 h 16"/>
                <a:gd name="T10" fmla="*/ 11 w 16"/>
                <a:gd name="T11" fmla="*/ 16 h 16"/>
              </a:gdLst>
              <a:ahLst/>
              <a:cxnLst>
                <a:cxn ang="0">
                  <a:pos x="T0" y="T1"/>
                </a:cxn>
                <a:cxn ang="0">
                  <a:pos x="T2" y="T3"/>
                </a:cxn>
                <a:cxn ang="0">
                  <a:pos x="T4" y="T5"/>
                </a:cxn>
                <a:cxn ang="0">
                  <a:pos x="T6" y="T7"/>
                </a:cxn>
                <a:cxn ang="0">
                  <a:pos x="T8" y="T9"/>
                </a:cxn>
                <a:cxn ang="0">
                  <a:pos x="T10" y="T11"/>
                </a:cxn>
              </a:cxnLst>
              <a:rect l="0" t="0" r="r" b="b"/>
              <a:pathLst>
                <a:path w="16" h="16">
                  <a:moveTo>
                    <a:pt x="11" y="16"/>
                  </a:moveTo>
                  <a:cubicBezTo>
                    <a:pt x="7" y="12"/>
                    <a:pt x="4" y="9"/>
                    <a:pt x="1" y="5"/>
                  </a:cubicBezTo>
                  <a:cubicBezTo>
                    <a:pt x="0" y="4"/>
                    <a:pt x="1" y="2"/>
                    <a:pt x="1" y="0"/>
                  </a:cubicBezTo>
                  <a:cubicBezTo>
                    <a:pt x="6" y="2"/>
                    <a:pt x="10" y="4"/>
                    <a:pt x="14" y="5"/>
                  </a:cubicBezTo>
                  <a:cubicBezTo>
                    <a:pt x="15" y="6"/>
                    <a:pt x="16" y="8"/>
                    <a:pt x="15" y="9"/>
                  </a:cubicBezTo>
                  <a:cubicBezTo>
                    <a:pt x="14" y="12"/>
                    <a:pt x="12" y="14"/>
                    <a:pt x="1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3" name="Freeform 846"/>
            <p:cNvSpPr/>
            <p:nvPr/>
          </p:nvSpPr>
          <p:spPr bwMode="auto">
            <a:xfrm>
              <a:off x="4260846" y="3232191"/>
              <a:ext cx="57151" cy="44449"/>
            </a:xfrm>
            <a:custGeom>
              <a:avLst/>
              <a:gdLst>
                <a:gd name="T0" fmla="*/ 0 w 15"/>
                <a:gd name="T1" fmla="*/ 7 h 12"/>
                <a:gd name="T2" fmla="*/ 12 w 15"/>
                <a:gd name="T3" fmla="*/ 0 h 12"/>
                <a:gd name="T4" fmla="*/ 15 w 15"/>
                <a:gd name="T5" fmla="*/ 6 h 12"/>
                <a:gd name="T6" fmla="*/ 14 w 15"/>
                <a:gd name="T7" fmla="*/ 12 h 12"/>
                <a:gd name="T8" fmla="*/ 9 w 15"/>
                <a:gd name="T9" fmla="*/ 12 h 12"/>
                <a:gd name="T10" fmla="*/ 0 w 15"/>
                <a:gd name="T11" fmla="*/ 7 h 12"/>
              </a:gdLst>
              <a:ahLst/>
              <a:cxnLst>
                <a:cxn ang="0">
                  <a:pos x="T0" y="T1"/>
                </a:cxn>
                <a:cxn ang="0">
                  <a:pos x="T2" y="T3"/>
                </a:cxn>
                <a:cxn ang="0">
                  <a:pos x="T4" y="T5"/>
                </a:cxn>
                <a:cxn ang="0">
                  <a:pos x="T6" y="T7"/>
                </a:cxn>
                <a:cxn ang="0">
                  <a:pos x="T8" y="T9"/>
                </a:cxn>
                <a:cxn ang="0">
                  <a:pos x="T10" y="T11"/>
                </a:cxn>
              </a:cxnLst>
              <a:rect l="0" t="0" r="r" b="b"/>
              <a:pathLst>
                <a:path w="15" h="12">
                  <a:moveTo>
                    <a:pt x="0" y="7"/>
                  </a:moveTo>
                  <a:cubicBezTo>
                    <a:pt x="5" y="4"/>
                    <a:pt x="8" y="2"/>
                    <a:pt x="12" y="0"/>
                  </a:cubicBezTo>
                  <a:cubicBezTo>
                    <a:pt x="13" y="2"/>
                    <a:pt x="14" y="4"/>
                    <a:pt x="15" y="6"/>
                  </a:cubicBezTo>
                  <a:cubicBezTo>
                    <a:pt x="15" y="8"/>
                    <a:pt x="15" y="10"/>
                    <a:pt x="14" y="12"/>
                  </a:cubicBezTo>
                  <a:cubicBezTo>
                    <a:pt x="13" y="12"/>
                    <a:pt x="11" y="12"/>
                    <a:pt x="9" y="12"/>
                  </a:cubicBezTo>
                  <a:cubicBezTo>
                    <a:pt x="6" y="10"/>
                    <a:pt x="1" y="11"/>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4" name="Freeform 847"/>
            <p:cNvSpPr/>
            <p:nvPr/>
          </p:nvSpPr>
          <p:spPr bwMode="auto">
            <a:xfrm>
              <a:off x="3408358" y="3768776"/>
              <a:ext cx="71436" cy="52389"/>
            </a:xfrm>
            <a:custGeom>
              <a:avLst/>
              <a:gdLst>
                <a:gd name="T0" fmla="*/ 4 w 19"/>
                <a:gd name="T1" fmla="*/ 14 h 14"/>
                <a:gd name="T2" fmla="*/ 0 w 19"/>
                <a:gd name="T3" fmla="*/ 5 h 14"/>
                <a:gd name="T4" fmla="*/ 19 w 19"/>
                <a:gd name="T5" fmla="*/ 7 h 14"/>
                <a:gd name="T6" fmla="*/ 4 w 19"/>
                <a:gd name="T7" fmla="*/ 14 h 14"/>
              </a:gdLst>
              <a:ahLst/>
              <a:cxnLst>
                <a:cxn ang="0">
                  <a:pos x="T0" y="T1"/>
                </a:cxn>
                <a:cxn ang="0">
                  <a:pos x="T2" y="T3"/>
                </a:cxn>
                <a:cxn ang="0">
                  <a:pos x="T4" y="T5"/>
                </a:cxn>
                <a:cxn ang="0">
                  <a:pos x="T6" y="T7"/>
                </a:cxn>
              </a:cxnLst>
              <a:rect l="0" t="0" r="r" b="b"/>
              <a:pathLst>
                <a:path w="19" h="14">
                  <a:moveTo>
                    <a:pt x="4" y="14"/>
                  </a:moveTo>
                  <a:cubicBezTo>
                    <a:pt x="3" y="12"/>
                    <a:pt x="2" y="9"/>
                    <a:pt x="0" y="5"/>
                  </a:cubicBezTo>
                  <a:cubicBezTo>
                    <a:pt x="7" y="5"/>
                    <a:pt x="13" y="0"/>
                    <a:pt x="19" y="7"/>
                  </a:cubicBezTo>
                  <a:cubicBezTo>
                    <a:pt x="14" y="9"/>
                    <a:pt x="10" y="11"/>
                    <a:pt x="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5" name="Freeform 848"/>
            <p:cNvSpPr/>
            <p:nvPr/>
          </p:nvSpPr>
          <p:spPr bwMode="auto">
            <a:xfrm>
              <a:off x="3990970" y="4306944"/>
              <a:ext cx="44448" cy="58739"/>
            </a:xfrm>
            <a:custGeom>
              <a:avLst/>
              <a:gdLst>
                <a:gd name="T0" fmla="*/ 5 w 12"/>
                <a:gd name="T1" fmla="*/ 16 h 16"/>
                <a:gd name="T2" fmla="*/ 7 w 12"/>
                <a:gd name="T3" fmla="*/ 1 h 16"/>
                <a:gd name="T4" fmla="*/ 11 w 12"/>
                <a:gd name="T5" fmla="*/ 1 h 16"/>
                <a:gd name="T6" fmla="*/ 12 w 12"/>
                <a:gd name="T7" fmla="*/ 5 h 16"/>
                <a:gd name="T8" fmla="*/ 11 w 12"/>
                <a:gd name="T9" fmla="*/ 7 h 16"/>
                <a:gd name="T10" fmla="*/ 5 w 12"/>
                <a:gd name="T11" fmla="*/ 16 h 16"/>
              </a:gdLst>
              <a:ahLst/>
              <a:cxnLst>
                <a:cxn ang="0">
                  <a:pos x="T0" y="T1"/>
                </a:cxn>
                <a:cxn ang="0">
                  <a:pos x="T2" y="T3"/>
                </a:cxn>
                <a:cxn ang="0">
                  <a:pos x="T4" y="T5"/>
                </a:cxn>
                <a:cxn ang="0">
                  <a:pos x="T6" y="T7"/>
                </a:cxn>
                <a:cxn ang="0">
                  <a:pos x="T8" y="T9"/>
                </a:cxn>
                <a:cxn ang="0">
                  <a:pos x="T10" y="T11"/>
                </a:cxn>
              </a:cxnLst>
              <a:rect l="0" t="0" r="r" b="b"/>
              <a:pathLst>
                <a:path w="12" h="16">
                  <a:moveTo>
                    <a:pt x="5" y="16"/>
                  </a:moveTo>
                  <a:cubicBezTo>
                    <a:pt x="0" y="10"/>
                    <a:pt x="1" y="4"/>
                    <a:pt x="7" y="1"/>
                  </a:cubicBezTo>
                  <a:cubicBezTo>
                    <a:pt x="8" y="0"/>
                    <a:pt x="10" y="0"/>
                    <a:pt x="11" y="1"/>
                  </a:cubicBezTo>
                  <a:cubicBezTo>
                    <a:pt x="12" y="1"/>
                    <a:pt x="12" y="3"/>
                    <a:pt x="12" y="5"/>
                  </a:cubicBezTo>
                  <a:cubicBezTo>
                    <a:pt x="12" y="6"/>
                    <a:pt x="12" y="7"/>
                    <a:pt x="11" y="7"/>
                  </a:cubicBezTo>
                  <a:cubicBezTo>
                    <a:pt x="9" y="10"/>
                    <a:pt x="7" y="13"/>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6" name="Freeform 849"/>
            <p:cNvSpPr/>
            <p:nvPr/>
          </p:nvSpPr>
          <p:spPr bwMode="auto">
            <a:xfrm>
              <a:off x="4395782" y="3678287"/>
              <a:ext cx="34924" cy="57151"/>
            </a:xfrm>
            <a:custGeom>
              <a:avLst/>
              <a:gdLst>
                <a:gd name="T0" fmla="*/ 1 w 9"/>
                <a:gd name="T1" fmla="*/ 15 h 15"/>
                <a:gd name="T2" fmla="*/ 1 w 9"/>
                <a:gd name="T3" fmla="*/ 2 h 15"/>
                <a:gd name="T4" fmla="*/ 7 w 9"/>
                <a:gd name="T5" fmla="*/ 1 h 15"/>
                <a:gd name="T6" fmla="*/ 9 w 9"/>
                <a:gd name="T7" fmla="*/ 5 h 15"/>
                <a:gd name="T8" fmla="*/ 3 w 9"/>
                <a:gd name="T9" fmla="*/ 15 h 15"/>
                <a:gd name="T10" fmla="*/ 1 w 9"/>
                <a:gd name="T11" fmla="*/ 15 h 15"/>
              </a:gdLst>
              <a:ahLst/>
              <a:cxnLst>
                <a:cxn ang="0">
                  <a:pos x="T0" y="T1"/>
                </a:cxn>
                <a:cxn ang="0">
                  <a:pos x="T2" y="T3"/>
                </a:cxn>
                <a:cxn ang="0">
                  <a:pos x="T4" y="T5"/>
                </a:cxn>
                <a:cxn ang="0">
                  <a:pos x="T6" y="T7"/>
                </a:cxn>
                <a:cxn ang="0">
                  <a:pos x="T8" y="T9"/>
                </a:cxn>
                <a:cxn ang="0">
                  <a:pos x="T10" y="T11"/>
                </a:cxn>
              </a:cxnLst>
              <a:rect l="0" t="0" r="r" b="b"/>
              <a:pathLst>
                <a:path w="9" h="15">
                  <a:moveTo>
                    <a:pt x="1" y="15"/>
                  </a:moveTo>
                  <a:cubicBezTo>
                    <a:pt x="1" y="11"/>
                    <a:pt x="0" y="6"/>
                    <a:pt x="1" y="2"/>
                  </a:cubicBezTo>
                  <a:cubicBezTo>
                    <a:pt x="1" y="1"/>
                    <a:pt x="5" y="1"/>
                    <a:pt x="7" y="1"/>
                  </a:cubicBezTo>
                  <a:cubicBezTo>
                    <a:pt x="8" y="0"/>
                    <a:pt x="9" y="4"/>
                    <a:pt x="9" y="5"/>
                  </a:cubicBezTo>
                  <a:cubicBezTo>
                    <a:pt x="8" y="8"/>
                    <a:pt x="5" y="11"/>
                    <a:pt x="3" y="15"/>
                  </a:cubicBezTo>
                  <a:cubicBezTo>
                    <a:pt x="3" y="15"/>
                    <a:pt x="2" y="15"/>
                    <a:pt x="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7" name="Freeform 850"/>
            <p:cNvSpPr/>
            <p:nvPr/>
          </p:nvSpPr>
          <p:spPr bwMode="auto">
            <a:xfrm>
              <a:off x="5778490" y="1085864"/>
              <a:ext cx="33337" cy="57151"/>
            </a:xfrm>
            <a:custGeom>
              <a:avLst/>
              <a:gdLst>
                <a:gd name="T0" fmla="*/ 0 w 9"/>
                <a:gd name="T1" fmla="*/ 15 h 15"/>
                <a:gd name="T2" fmla="*/ 5 w 9"/>
                <a:gd name="T3" fmla="*/ 0 h 15"/>
                <a:gd name="T4" fmla="*/ 7 w 9"/>
                <a:gd name="T5" fmla="*/ 12 h 15"/>
                <a:gd name="T6" fmla="*/ 0 w 9"/>
                <a:gd name="T7" fmla="*/ 15 h 15"/>
              </a:gdLst>
              <a:ahLst/>
              <a:cxnLst>
                <a:cxn ang="0">
                  <a:pos x="T0" y="T1"/>
                </a:cxn>
                <a:cxn ang="0">
                  <a:pos x="T2" y="T3"/>
                </a:cxn>
                <a:cxn ang="0">
                  <a:pos x="T4" y="T5"/>
                </a:cxn>
                <a:cxn ang="0">
                  <a:pos x="T6" y="T7"/>
                </a:cxn>
              </a:cxnLst>
              <a:rect l="0" t="0" r="r" b="b"/>
              <a:pathLst>
                <a:path w="9" h="15">
                  <a:moveTo>
                    <a:pt x="0" y="15"/>
                  </a:moveTo>
                  <a:cubicBezTo>
                    <a:pt x="0" y="9"/>
                    <a:pt x="0" y="3"/>
                    <a:pt x="5" y="0"/>
                  </a:cubicBezTo>
                  <a:cubicBezTo>
                    <a:pt x="8" y="4"/>
                    <a:pt x="9" y="8"/>
                    <a:pt x="7" y="12"/>
                  </a:cubicBezTo>
                  <a:cubicBezTo>
                    <a:pt x="6" y="14"/>
                    <a:pt x="2" y="14"/>
                    <a:pt x="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8" name="Freeform 851"/>
            <p:cNvSpPr/>
            <p:nvPr/>
          </p:nvSpPr>
          <p:spPr bwMode="auto">
            <a:xfrm>
              <a:off x="4057645" y="3430634"/>
              <a:ext cx="46040" cy="49215"/>
            </a:xfrm>
            <a:custGeom>
              <a:avLst/>
              <a:gdLst>
                <a:gd name="T0" fmla="*/ 0 w 12"/>
                <a:gd name="T1" fmla="*/ 9 h 13"/>
                <a:gd name="T2" fmla="*/ 5 w 12"/>
                <a:gd name="T3" fmla="*/ 0 h 13"/>
                <a:gd name="T4" fmla="*/ 12 w 12"/>
                <a:gd name="T5" fmla="*/ 6 h 13"/>
                <a:gd name="T6" fmla="*/ 4 w 12"/>
                <a:gd name="T7" fmla="*/ 13 h 13"/>
                <a:gd name="T8" fmla="*/ 0 w 12"/>
                <a:gd name="T9" fmla="*/ 9 h 13"/>
              </a:gdLst>
              <a:ahLst/>
              <a:cxnLst>
                <a:cxn ang="0">
                  <a:pos x="T0" y="T1"/>
                </a:cxn>
                <a:cxn ang="0">
                  <a:pos x="T2" y="T3"/>
                </a:cxn>
                <a:cxn ang="0">
                  <a:pos x="T4" y="T5"/>
                </a:cxn>
                <a:cxn ang="0">
                  <a:pos x="T6" y="T7"/>
                </a:cxn>
                <a:cxn ang="0">
                  <a:pos x="T8" y="T9"/>
                </a:cxn>
              </a:cxnLst>
              <a:rect l="0" t="0" r="r" b="b"/>
              <a:pathLst>
                <a:path w="12" h="13">
                  <a:moveTo>
                    <a:pt x="0" y="9"/>
                  </a:moveTo>
                  <a:cubicBezTo>
                    <a:pt x="2" y="6"/>
                    <a:pt x="4" y="3"/>
                    <a:pt x="5" y="0"/>
                  </a:cubicBezTo>
                  <a:cubicBezTo>
                    <a:pt x="7" y="2"/>
                    <a:pt x="9" y="4"/>
                    <a:pt x="12" y="6"/>
                  </a:cubicBezTo>
                  <a:cubicBezTo>
                    <a:pt x="9" y="9"/>
                    <a:pt x="7" y="11"/>
                    <a:pt x="4" y="13"/>
                  </a:cubicBezTo>
                  <a:cubicBezTo>
                    <a:pt x="4" y="13"/>
                    <a:pt x="2" y="11"/>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69" name="Freeform 852"/>
            <p:cNvSpPr/>
            <p:nvPr/>
          </p:nvSpPr>
          <p:spPr bwMode="auto">
            <a:xfrm>
              <a:off x="2214561" y="3298866"/>
              <a:ext cx="41274" cy="41274"/>
            </a:xfrm>
            <a:custGeom>
              <a:avLst/>
              <a:gdLst>
                <a:gd name="T0" fmla="*/ 0 w 11"/>
                <a:gd name="T1" fmla="*/ 7 h 11"/>
                <a:gd name="T2" fmla="*/ 6 w 11"/>
                <a:gd name="T3" fmla="*/ 1 h 11"/>
                <a:gd name="T4" fmla="*/ 8 w 11"/>
                <a:gd name="T5" fmla="*/ 1 h 11"/>
                <a:gd name="T6" fmla="*/ 10 w 11"/>
                <a:gd name="T7" fmla="*/ 6 h 11"/>
                <a:gd name="T8" fmla="*/ 3 w 11"/>
                <a:gd name="T9" fmla="*/ 11 h 11"/>
                <a:gd name="T10" fmla="*/ 0 w 11"/>
                <a:gd name="T11" fmla="*/ 7 h 11"/>
              </a:gdLst>
              <a:ahLst/>
              <a:cxnLst>
                <a:cxn ang="0">
                  <a:pos x="T0" y="T1"/>
                </a:cxn>
                <a:cxn ang="0">
                  <a:pos x="T2" y="T3"/>
                </a:cxn>
                <a:cxn ang="0">
                  <a:pos x="T4" y="T5"/>
                </a:cxn>
                <a:cxn ang="0">
                  <a:pos x="T6" y="T7"/>
                </a:cxn>
                <a:cxn ang="0">
                  <a:pos x="T8" y="T9"/>
                </a:cxn>
                <a:cxn ang="0">
                  <a:pos x="T10" y="T11"/>
                </a:cxn>
              </a:cxnLst>
              <a:rect l="0" t="0" r="r" b="b"/>
              <a:pathLst>
                <a:path w="11" h="11">
                  <a:moveTo>
                    <a:pt x="0" y="7"/>
                  </a:moveTo>
                  <a:cubicBezTo>
                    <a:pt x="2" y="5"/>
                    <a:pt x="4" y="3"/>
                    <a:pt x="6" y="1"/>
                  </a:cubicBezTo>
                  <a:cubicBezTo>
                    <a:pt x="6" y="0"/>
                    <a:pt x="8" y="1"/>
                    <a:pt x="8" y="1"/>
                  </a:cubicBezTo>
                  <a:cubicBezTo>
                    <a:pt x="9" y="3"/>
                    <a:pt x="11" y="6"/>
                    <a:pt x="10" y="6"/>
                  </a:cubicBezTo>
                  <a:cubicBezTo>
                    <a:pt x="8" y="9"/>
                    <a:pt x="5" y="10"/>
                    <a:pt x="3" y="11"/>
                  </a:cubicBezTo>
                  <a:cubicBezTo>
                    <a:pt x="2" y="11"/>
                    <a:pt x="1"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0" name="Freeform 853"/>
            <p:cNvSpPr/>
            <p:nvPr/>
          </p:nvSpPr>
          <p:spPr bwMode="auto">
            <a:xfrm>
              <a:off x="7310428" y="1135079"/>
              <a:ext cx="60325" cy="71437"/>
            </a:xfrm>
            <a:custGeom>
              <a:avLst/>
              <a:gdLst>
                <a:gd name="T0" fmla="*/ 12 w 16"/>
                <a:gd name="T1" fmla="*/ 0 h 19"/>
                <a:gd name="T2" fmla="*/ 11 w 16"/>
                <a:gd name="T3" fmla="*/ 12 h 19"/>
                <a:gd name="T4" fmla="*/ 1 w 16"/>
                <a:gd name="T5" fmla="*/ 19 h 19"/>
                <a:gd name="T6" fmla="*/ 12 w 16"/>
                <a:gd name="T7" fmla="*/ 0 h 19"/>
              </a:gdLst>
              <a:ahLst/>
              <a:cxnLst>
                <a:cxn ang="0">
                  <a:pos x="T0" y="T1"/>
                </a:cxn>
                <a:cxn ang="0">
                  <a:pos x="T2" y="T3"/>
                </a:cxn>
                <a:cxn ang="0">
                  <a:pos x="T4" y="T5"/>
                </a:cxn>
                <a:cxn ang="0">
                  <a:pos x="T6" y="T7"/>
                </a:cxn>
              </a:cxnLst>
              <a:rect l="0" t="0" r="r" b="b"/>
              <a:pathLst>
                <a:path w="16" h="19">
                  <a:moveTo>
                    <a:pt x="12" y="0"/>
                  </a:moveTo>
                  <a:cubicBezTo>
                    <a:pt x="16" y="6"/>
                    <a:pt x="15" y="9"/>
                    <a:pt x="11" y="12"/>
                  </a:cubicBezTo>
                  <a:cubicBezTo>
                    <a:pt x="8" y="15"/>
                    <a:pt x="4" y="17"/>
                    <a:pt x="1" y="19"/>
                  </a:cubicBezTo>
                  <a:cubicBezTo>
                    <a:pt x="0" y="12"/>
                    <a:pt x="12" y="1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1" name="Freeform 854"/>
            <p:cNvSpPr/>
            <p:nvPr/>
          </p:nvSpPr>
          <p:spPr bwMode="auto">
            <a:xfrm>
              <a:off x="4535480" y="4152955"/>
              <a:ext cx="38099" cy="44449"/>
            </a:xfrm>
            <a:custGeom>
              <a:avLst/>
              <a:gdLst>
                <a:gd name="T0" fmla="*/ 10 w 10"/>
                <a:gd name="T1" fmla="*/ 6 h 12"/>
                <a:gd name="T2" fmla="*/ 5 w 10"/>
                <a:gd name="T3" fmla="*/ 12 h 12"/>
                <a:gd name="T4" fmla="*/ 1 w 10"/>
                <a:gd name="T5" fmla="*/ 12 h 12"/>
                <a:gd name="T6" fmla="*/ 0 w 10"/>
                <a:gd name="T7" fmla="*/ 8 h 12"/>
                <a:gd name="T8" fmla="*/ 2 w 10"/>
                <a:gd name="T9" fmla="*/ 4 h 12"/>
                <a:gd name="T10" fmla="*/ 6 w 10"/>
                <a:gd name="T11" fmla="*/ 0 h 12"/>
                <a:gd name="T12" fmla="*/ 10 w 10"/>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10" y="6"/>
                  </a:moveTo>
                  <a:cubicBezTo>
                    <a:pt x="8" y="8"/>
                    <a:pt x="6" y="10"/>
                    <a:pt x="5" y="12"/>
                  </a:cubicBezTo>
                  <a:cubicBezTo>
                    <a:pt x="4" y="12"/>
                    <a:pt x="2" y="12"/>
                    <a:pt x="1" y="12"/>
                  </a:cubicBezTo>
                  <a:cubicBezTo>
                    <a:pt x="0" y="11"/>
                    <a:pt x="0" y="9"/>
                    <a:pt x="0" y="8"/>
                  </a:cubicBezTo>
                  <a:cubicBezTo>
                    <a:pt x="0" y="7"/>
                    <a:pt x="1" y="5"/>
                    <a:pt x="2" y="4"/>
                  </a:cubicBezTo>
                  <a:cubicBezTo>
                    <a:pt x="3" y="3"/>
                    <a:pt x="4" y="1"/>
                    <a:pt x="6" y="0"/>
                  </a:cubicBezTo>
                  <a:cubicBezTo>
                    <a:pt x="7" y="2"/>
                    <a:pt x="8" y="4"/>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2" name="Freeform 855"/>
            <p:cNvSpPr/>
            <p:nvPr/>
          </p:nvSpPr>
          <p:spPr bwMode="auto">
            <a:xfrm>
              <a:off x="4246557" y="5635700"/>
              <a:ext cx="44448" cy="41274"/>
            </a:xfrm>
            <a:custGeom>
              <a:avLst/>
              <a:gdLst>
                <a:gd name="T0" fmla="*/ 8 w 12"/>
                <a:gd name="T1" fmla="*/ 11 h 11"/>
                <a:gd name="T2" fmla="*/ 5 w 12"/>
                <a:gd name="T3" fmla="*/ 9 h 11"/>
                <a:gd name="T4" fmla="*/ 0 w 12"/>
                <a:gd name="T5" fmla="*/ 7 h 11"/>
                <a:gd name="T6" fmla="*/ 7 w 12"/>
                <a:gd name="T7" fmla="*/ 0 h 11"/>
                <a:gd name="T8" fmla="*/ 10 w 12"/>
                <a:gd name="T9" fmla="*/ 1 h 11"/>
                <a:gd name="T10" fmla="*/ 8 w 12"/>
                <a:gd name="T11" fmla="*/ 11 h 11"/>
              </a:gdLst>
              <a:ahLst/>
              <a:cxnLst>
                <a:cxn ang="0">
                  <a:pos x="T0" y="T1"/>
                </a:cxn>
                <a:cxn ang="0">
                  <a:pos x="T2" y="T3"/>
                </a:cxn>
                <a:cxn ang="0">
                  <a:pos x="T4" y="T5"/>
                </a:cxn>
                <a:cxn ang="0">
                  <a:pos x="T6" y="T7"/>
                </a:cxn>
                <a:cxn ang="0">
                  <a:pos x="T8" y="T9"/>
                </a:cxn>
                <a:cxn ang="0">
                  <a:pos x="T10" y="T11"/>
                </a:cxn>
              </a:cxnLst>
              <a:rect l="0" t="0" r="r" b="b"/>
              <a:pathLst>
                <a:path w="12" h="11">
                  <a:moveTo>
                    <a:pt x="8" y="11"/>
                  </a:moveTo>
                  <a:cubicBezTo>
                    <a:pt x="7" y="10"/>
                    <a:pt x="6" y="9"/>
                    <a:pt x="5" y="9"/>
                  </a:cubicBezTo>
                  <a:cubicBezTo>
                    <a:pt x="4" y="8"/>
                    <a:pt x="2" y="8"/>
                    <a:pt x="0" y="7"/>
                  </a:cubicBezTo>
                  <a:cubicBezTo>
                    <a:pt x="2" y="4"/>
                    <a:pt x="4" y="2"/>
                    <a:pt x="7" y="0"/>
                  </a:cubicBezTo>
                  <a:cubicBezTo>
                    <a:pt x="7" y="0"/>
                    <a:pt x="9" y="0"/>
                    <a:pt x="10" y="1"/>
                  </a:cubicBezTo>
                  <a:cubicBezTo>
                    <a:pt x="10" y="4"/>
                    <a:pt x="12" y="8"/>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3" name="Freeform 856"/>
            <p:cNvSpPr/>
            <p:nvPr/>
          </p:nvSpPr>
          <p:spPr bwMode="auto">
            <a:xfrm>
              <a:off x="5610217" y="4027541"/>
              <a:ext cx="41274" cy="42866"/>
            </a:xfrm>
            <a:custGeom>
              <a:avLst/>
              <a:gdLst>
                <a:gd name="T0" fmla="*/ 8 w 11"/>
                <a:gd name="T1" fmla="*/ 0 h 11"/>
                <a:gd name="T2" fmla="*/ 11 w 11"/>
                <a:gd name="T3" fmla="*/ 7 h 11"/>
                <a:gd name="T4" fmla="*/ 11 w 11"/>
                <a:gd name="T5" fmla="*/ 11 h 11"/>
                <a:gd name="T6" fmla="*/ 7 w 11"/>
                <a:gd name="T7" fmla="*/ 10 h 11"/>
                <a:gd name="T8" fmla="*/ 8 w 11"/>
                <a:gd name="T9" fmla="*/ 0 h 11"/>
              </a:gdLst>
              <a:ahLst/>
              <a:cxnLst>
                <a:cxn ang="0">
                  <a:pos x="T0" y="T1"/>
                </a:cxn>
                <a:cxn ang="0">
                  <a:pos x="T2" y="T3"/>
                </a:cxn>
                <a:cxn ang="0">
                  <a:pos x="T4" y="T5"/>
                </a:cxn>
                <a:cxn ang="0">
                  <a:pos x="T6" y="T7"/>
                </a:cxn>
                <a:cxn ang="0">
                  <a:pos x="T8" y="T9"/>
                </a:cxn>
              </a:cxnLst>
              <a:rect l="0" t="0" r="r" b="b"/>
              <a:pathLst>
                <a:path w="11" h="11">
                  <a:moveTo>
                    <a:pt x="8" y="0"/>
                  </a:moveTo>
                  <a:cubicBezTo>
                    <a:pt x="9" y="2"/>
                    <a:pt x="10" y="4"/>
                    <a:pt x="11" y="7"/>
                  </a:cubicBezTo>
                  <a:cubicBezTo>
                    <a:pt x="11" y="8"/>
                    <a:pt x="11" y="9"/>
                    <a:pt x="11" y="11"/>
                  </a:cubicBezTo>
                  <a:cubicBezTo>
                    <a:pt x="9" y="10"/>
                    <a:pt x="8" y="11"/>
                    <a:pt x="7" y="10"/>
                  </a:cubicBezTo>
                  <a:cubicBezTo>
                    <a:pt x="2" y="6"/>
                    <a:pt x="0" y="3"/>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4" name="Freeform 857"/>
            <p:cNvSpPr/>
            <p:nvPr/>
          </p:nvSpPr>
          <p:spPr bwMode="auto">
            <a:xfrm>
              <a:off x="4370381" y="1676421"/>
              <a:ext cx="49214" cy="57151"/>
            </a:xfrm>
            <a:custGeom>
              <a:avLst/>
              <a:gdLst>
                <a:gd name="T0" fmla="*/ 13 w 13"/>
                <a:gd name="T1" fmla="*/ 5 h 15"/>
                <a:gd name="T2" fmla="*/ 6 w 13"/>
                <a:gd name="T3" fmla="*/ 7 h 15"/>
                <a:gd name="T4" fmla="*/ 5 w 13"/>
                <a:gd name="T5" fmla="*/ 15 h 15"/>
                <a:gd name="T6" fmla="*/ 3 w 13"/>
                <a:gd name="T7" fmla="*/ 15 h 15"/>
                <a:gd name="T8" fmla="*/ 0 w 13"/>
                <a:gd name="T9" fmla="*/ 9 h 15"/>
                <a:gd name="T10" fmla="*/ 7 w 13"/>
                <a:gd name="T11" fmla="*/ 0 h 15"/>
                <a:gd name="T12" fmla="*/ 13 w 13"/>
                <a:gd name="T13" fmla="*/ 5 h 15"/>
              </a:gdLst>
              <a:ahLst/>
              <a:cxnLst>
                <a:cxn ang="0">
                  <a:pos x="T0" y="T1"/>
                </a:cxn>
                <a:cxn ang="0">
                  <a:pos x="T2" y="T3"/>
                </a:cxn>
                <a:cxn ang="0">
                  <a:pos x="T4" y="T5"/>
                </a:cxn>
                <a:cxn ang="0">
                  <a:pos x="T6" y="T7"/>
                </a:cxn>
                <a:cxn ang="0">
                  <a:pos x="T8" y="T9"/>
                </a:cxn>
                <a:cxn ang="0">
                  <a:pos x="T10" y="T11"/>
                </a:cxn>
                <a:cxn ang="0">
                  <a:pos x="T12" y="T13"/>
                </a:cxn>
              </a:cxnLst>
              <a:rect l="0" t="0" r="r" b="b"/>
              <a:pathLst>
                <a:path w="13" h="15">
                  <a:moveTo>
                    <a:pt x="13" y="5"/>
                  </a:moveTo>
                  <a:cubicBezTo>
                    <a:pt x="9" y="6"/>
                    <a:pt x="7" y="7"/>
                    <a:pt x="6" y="7"/>
                  </a:cubicBezTo>
                  <a:cubicBezTo>
                    <a:pt x="5" y="10"/>
                    <a:pt x="5" y="12"/>
                    <a:pt x="5" y="15"/>
                  </a:cubicBezTo>
                  <a:cubicBezTo>
                    <a:pt x="4" y="15"/>
                    <a:pt x="4" y="15"/>
                    <a:pt x="3" y="15"/>
                  </a:cubicBezTo>
                  <a:cubicBezTo>
                    <a:pt x="2" y="13"/>
                    <a:pt x="7" y="9"/>
                    <a:pt x="0" y="9"/>
                  </a:cubicBezTo>
                  <a:cubicBezTo>
                    <a:pt x="3" y="5"/>
                    <a:pt x="5" y="2"/>
                    <a:pt x="7" y="0"/>
                  </a:cubicBezTo>
                  <a:cubicBezTo>
                    <a:pt x="9" y="1"/>
                    <a:pt x="10" y="3"/>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5" name="Freeform 858"/>
            <p:cNvSpPr/>
            <p:nvPr/>
          </p:nvSpPr>
          <p:spPr bwMode="auto">
            <a:xfrm>
              <a:off x="8381987" y="5126103"/>
              <a:ext cx="44448" cy="33338"/>
            </a:xfrm>
            <a:custGeom>
              <a:avLst/>
              <a:gdLst>
                <a:gd name="T0" fmla="*/ 0 w 12"/>
                <a:gd name="T1" fmla="*/ 5 h 9"/>
                <a:gd name="T2" fmla="*/ 12 w 12"/>
                <a:gd name="T3" fmla="*/ 6 h 9"/>
                <a:gd name="T4" fmla="*/ 7 w 12"/>
                <a:gd name="T5" fmla="*/ 9 h 9"/>
                <a:gd name="T6" fmla="*/ 0 w 12"/>
                <a:gd name="T7" fmla="*/ 5 h 9"/>
              </a:gdLst>
              <a:ahLst/>
              <a:cxnLst>
                <a:cxn ang="0">
                  <a:pos x="T0" y="T1"/>
                </a:cxn>
                <a:cxn ang="0">
                  <a:pos x="T2" y="T3"/>
                </a:cxn>
                <a:cxn ang="0">
                  <a:pos x="T4" y="T5"/>
                </a:cxn>
                <a:cxn ang="0">
                  <a:pos x="T6" y="T7"/>
                </a:cxn>
              </a:cxnLst>
              <a:rect l="0" t="0" r="r" b="b"/>
              <a:pathLst>
                <a:path w="12" h="9">
                  <a:moveTo>
                    <a:pt x="0" y="5"/>
                  </a:moveTo>
                  <a:cubicBezTo>
                    <a:pt x="6" y="0"/>
                    <a:pt x="9" y="0"/>
                    <a:pt x="12" y="6"/>
                  </a:cubicBezTo>
                  <a:cubicBezTo>
                    <a:pt x="10" y="7"/>
                    <a:pt x="8" y="9"/>
                    <a:pt x="7" y="9"/>
                  </a:cubicBezTo>
                  <a:cubicBezTo>
                    <a:pt x="5" y="8"/>
                    <a:pt x="3" y="7"/>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6" name="Freeform 859"/>
            <p:cNvSpPr/>
            <p:nvPr/>
          </p:nvSpPr>
          <p:spPr bwMode="auto">
            <a:xfrm>
              <a:off x="7142151" y="1022363"/>
              <a:ext cx="49214" cy="30163"/>
            </a:xfrm>
            <a:custGeom>
              <a:avLst/>
              <a:gdLst>
                <a:gd name="T0" fmla="*/ 12 w 13"/>
                <a:gd name="T1" fmla="*/ 0 h 8"/>
                <a:gd name="T2" fmla="*/ 9 w 13"/>
                <a:gd name="T3" fmla="*/ 4 h 8"/>
                <a:gd name="T4" fmla="*/ 4 w 13"/>
                <a:gd name="T5" fmla="*/ 7 h 8"/>
                <a:gd name="T6" fmla="*/ 0 w 13"/>
                <a:gd name="T7" fmla="*/ 8 h 8"/>
                <a:gd name="T8" fmla="*/ 1 w 13"/>
                <a:gd name="T9" fmla="*/ 4 h 8"/>
                <a:gd name="T10" fmla="*/ 5 w 13"/>
                <a:gd name="T11" fmla="*/ 2 h 8"/>
                <a:gd name="T12" fmla="*/ 12 w 13"/>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12" y="0"/>
                  </a:moveTo>
                  <a:cubicBezTo>
                    <a:pt x="13" y="2"/>
                    <a:pt x="13" y="5"/>
                    <a:pt x="9" y="4"/>
                  </a:cubicBezTo>
                  <a:cubicBezTo>
                    <a:pt x="7" y="4"/>
                    <a:pt x="6" y="6"/>
                    <a:pt x="4" y="7"/>
                  </a:cubicBezTo>
                  <a:cubicBezTo>
                    <a:pt x="3" y="8"/>
                    <a:pt x="2" y="8"/>
                    <a:pt x="0" y="8"/>
                  </a:cubicBezTo>
                  <a:cubicBezTo>
                    <a:pt x="0" y="6"/>
                    <a:pt x="0" y="5"/>
                    <a:pt x="1" y="4"/>
                  </a:cubicBezTo>
                  <a:cubicBezTo>
                    <a:pt x="2" y="3"/>
                    <a:pt x="4" y="2"/>
                    <a:pt x="5" y="2"/>
                  </a:cubicBezTo>
                  <a:cubicBezTo>
                    <a:pt x="7" y="1"/>
                    <a:pt x="10"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7" name="Freeform 860"/>
            <p:cNvSpPr/>
            <p:nvPr/>
          </p:nvSpPr>
          <p:spPr bwMode="auto">
            <a:xfrm>
              <a:off x="3751257" y="4532371"/>
              <a:ext cx="33337" cy="36512"/>
            </a:xfrm>
            <a:custGeom>
              <a:avLst/>
              <a:gdLst>
                <a:gd name="T0" fmla="*/ 4 w 9"/>
                <a:gd name="T1" fmla="*/ 0 h 10"/>
                <a:gd name="T2" fmla="*/ 6 w 9"/>
                <a:gd name="T3" fmla="*/ 10 h 10"/>
                <a:gd name="T4" fmla="*/ 4 w 9"/>
                <a:gd name="T5" fmla="*/ 0 h 10"/>
              </a:gdLst>
              <a:ahLst/>
              <a:cxnLst>
                <a:cxn ang="0">
                  <a:pos x="T0" y="T1"/>
                </a:cxn>
                <a:cxn ang="0">
                  <a:pos x="T2" y="T3"/>
                </a:cxn>
                <a:cxn ang="0">
                  <a:pos x="T4" y="T5"/>
                </a:cxn>
              </a:cxnLst>
              <a:rect l="0" t="0" r="r" b="b"/>
              <a:pathLst>
                <a:path w="9" h="10">
                  <a:moveTo>
                    <a:pt x="4" y="0"/>
                  </a:moveTo>
                  <a:cubicBezTo>
                    <a:pt x="9" y="6"/>
                    <a:pt x="9" y="7"/>
                    <a:pt x="6" y="10"/>
                  </a:cubicBezTo>
                  <a:cubicBezTo>
                    <a:pt x="1" y="7"/>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8" name="Freeform 861"/>
            <p:cNvSpPr/>
            <p:nvPr/>
          </p:nvSpPr>
          <p:spPr bwMode="auto">
            <a:xfrm>
              <a:off x="4562468" y="1481158"/>
              <a:ext cx="47627" cy="44449"/>
            </a:xfrm>
            <a:custGeom>
              <a:avLst/>
              <a:gdLst>
                <a:gd name="T0" fmla="*/ 0 w 13"/>
                <a:gd name="T1" fmla="*/ 12 h 12"/>
                <a:gd name="T2" fmla="*/ 13 w 13"/>
                <a:gd name="T3" fmla="*/ 0 h 12"/>
                <a:gd name="T4" fmla="*/ 0 w 13"/>
                <a:gd name="T5" fmla="*/ 12 h 12"/>
              </a:gdLst>
              <a:ahLst/>
              <a:cxnLst>
                <a:cxn ang="0">
                  <a:pos x="T0" y="T1"/>
                </a:cxn>
                <a:cxn ang="0">
                  <a:pos x="T2" y="T3"/>
                </a:cxn>
                <a:cxn ang="0">
                  <a:pos x="T4" y="T5"/>
                </a:cxn>
              </a:cxnLst>
              <a:rect l="0" t="0" r="r" b="b"/>
              <a:pathLst>
                <a:path w="13" h="12">
                  <a:moveTo>
                    <a:pt x="0" y="12"/>
                  </a:moveTo>
                  <a:cubicBezTo>
                    <a:pt x="5" y="8"/>
                    <a:pt x="9" y="4"/>
                    <a:pt x="13" y="0"/>
                  </a:cubicBezTo>
                  <a:cubicBezTo>
                    <a:pt x="13" y="5"/>
                    <a:pt x="7" y="11"/>
                    <a:pt x="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79" name="Freeform 862"/>
            <p:cNvSpPr/>
            <p:nvPr/>
          </p:nvSpPr>
          <p:spPr bwMode="auto">
            <a:xfrm>
              <a:off x="4317993" y="1747863"/>
              <a:ext cx="25401" cy="49215"/>
            </a:xfrm>
            <a:custGeom>
              <a:avLst/>
              <a:gdLst>
                <a:gd name="T0" fmla="*/ 4 w 7"/>
                <a:gd name="T1" fmla="*/ 8 h 13"/>
                <a:gd name="T2" fmla="*/ 7 w 7"/>
                <a:gd name="T3" fmla="*/ 11 h 13"/>
                <a:gd name="T4" fmla="*/ 4 w 7"/>
                <a:gd name="T5" fmla="*/ 13 h 13"/>
                <a:gd name="T6" fmla="*/ 1 w 7"/>
                <a:gd name="T7" fmla="*/ 4 h 13"/>
                <a:gd name="T8" fmla="*/ 5 w 7"/>
                <a:gd name="T9" fmla="*/ 0 h 13"/>
                <a:gd name="T10" fmla="*/ 7 w 7"/>
                <a:gd name="T11" fmla="*/ 1 h 13"/>
                <a:gd name="T12" fmla="*/ 4 w 7"/>
                <a:gd name="T13" fmla="*/ 8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4" y="8"/>
                  </a:moveTo>
                  <a:cubicBezTo>
                    <a:pt x="5" y="9"/>
                    <a:pt x="6" y="10"/>
                    <a:pt x="7" y="11"/>
                  </a:cubicBezTo>
                  <a:cubicBezTo>
                    <a:pt x="6" y="12"/>
                    <a:pt x="6" y="12"/>
                    <a:pt x="4" y="13"/>
                  </a:cubicBezTo>
                  <a:cubicBezTo>
                    <a:pt x="3" y="10"/>
                    <a:pt x="1" y="7"/>
                    <a:pt x="1" y="4"/>
                  </a:cubicBezTo>
                  <a:cubicBezTo>
                    <a:pt x="0" y="3"/>
                    <a:pt x="4" y="2"/>
                    <a:pt x="5" y="0"/>
                  </a:cubicBezTo>
                  <a:cubicBezTo>
                    <a:pt x="6" y="1"/>
                    <a:pt x="6" y="1"/>
                    <a:pt x="7" y="1"/>
                  </a:cubicBezTo>
                  <a:cubicBezTo>
                    <a:pt x="6" y="4"/>
                    <a:pt x="5"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0" name="Freeform 863"/>
            <p:cNvSpPr/>
            <p:nvPr/>
          </p:nvSpPr>
          <p:spPr bwMode="auto">
            <a:xfrm>
              <a:off x="2646361" y="2551145"/>
              <a:ext cx="26988" cy="34925"/>
            </a:xfrm>
            <a:custGeom>
              <a:avLst/>
              <a:gdLst>
                <a:gd name="T0" fmla="*/ 5 w 7"/>
                <a:gd name="T1" fmla="*/ 0 h 9"/>
                <a:gd name="T2" fmla="*/ 6 w 7"/>
                <a:gd name="T3" fmla="*/ 6 h 9"/>
                <a:gd name="T4" fmla="*/ 6 w 7"/>
                <a:gd name="T5" fmla="*/ 9 h 9"/>
                <a:gd name="T6" fmla="*/ 3 w 7"/>
                <a:gd name="T7" fmla="*/ 8 h 9"/>
                <a:gd name="T8" fmla="*/ 5 w 7"/>
                <a:gd name="T9" fmla="*/ 0 h 9"/>
              </a:gdLst>
              <a:ahLst/>
              <a:cxnLst>
                <a:cxn ang="0">
                  <a:pos x="T0" y="T1"/>
                </a:cxn>
                <a:cxn ang="0">
                  <a:pos x="T2" y="T3"/>
                </a:cxn>
                <a:cxn ang="0">
                  <a:pos x="T4" y="T5"/>
                </a:cxn>
                <a:cxn ang="0">
                  <a:pos x="T6" y="T7"/>
                </a:cxn>
                <a:cxn ang="0">
                  <a:pos x="T8" y="T9"/>
                </a:cxn>
              </a:cxnLst>
              <a:rect l="0" t="0" r="r" b="b"/>
              <a:pathLst>
                <a:path w="7" h="9">
                  <a:moveTo>
                    <a:pt x="5" y="0"/>
                  </a:moveTo>
                  <a:cubicBezTo>
                    <a:pt x="6" y="2"/>
                    <a:pt x="6" y="4"/>
                    <a:pt x="6" y="6"/>
                  </a:cubicBezTo>
                  <a:cubicBezTo>
                    <a:pt x="7" y="7"/>
                    <a:pt x="6" y="8"/>
                    <a:pt x="6" y="9"/>
                  </a:cubicBezTo>
                  <a:cubicBezTo>
                    <a:pt x="5" y="9"/>
                    <a:pt x="4" y="8"/>
                    <a:pt x="3" y="8"/>
                  </a:cubicBezTo>
                  <a:cubicBezTo>
                    <a:pt x="0" y="4"/>
                    <a:pt x="0"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1" name="Freeform 864"/>
            <p:cNvSpPr/>
            <p:nvPr/>
          </p:nvSpPr>
          <p:spPr bwMode="auto">
            <a:xfrm>
              <a:off x="2132010" y="3309982"/>
              <a:ext cx="33337" cy="34925"/>
            </a:xfrm>
            <a:custGeom>
              <a:avLst/>
              <a:gdLst>
                <a:gd name="T0" fmla="*/ 4 w 9"/>
                <a:gd name="T1" fmla="*/ 9 h 9"/>
                <a:gd name="T2" fmla="*/ 3 w 9"/>
                <a:gd name="T3" fmla="*/ 0 h 9"/>
                <a:gd name="T4" fmla="*/ 4 w 9"/>
                <a:gd name="T5" fmla="*/ 9 h 9"/>
              </a:gdLst>
              <a:ahLst/>
              <a:cxnLst>
                <a:cxn ang="0">
                  <a:pos x="T0" y="T1"/>
                </a:cxn>
                <a:cxn ang="0">
                  <a:pos x="T2" y="T3"/>
                </a:cxn>
                <a:cxn ang="0">
                  <a:pos x="T4" y="T5"/>
                </a:cxn>
              </a:cxnLst>
              <a:rect l="0" t="0" r="r" b="b"/>
              <a:pathLst>
                <a:path w="9" h="9">
                  <a:moveTo>
                    <a:pt x="4" y="9"/>
                  </a:moveTo>
                  <a:cubicBezTo>
                    <a:pt x="0" y="6"/>
                    <a:pt x="1" y="3"/>
                    <a:pt x="3" y="0"/>
                  </a:cubicBezTo>
                  <a:cubicBezTo>
                    <a:pt x="9" y="3"/>
                    <a:pt x="9" y="5"/>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2" name="Freeform 865"/>
            <p:cNvSpPr/>
            <p:nvPr/>
          </p:nvSpPr>
          <p:spPr bwMode="auto">
            <a:xfrm>
              <a:off x="7516800" y="1354156"/>
              <a:ext cx="26988" cy="28576"/>
            </a:xfrm>
            <a:custGeom>
              <a:avLst/>
              <a:gdLst>
                <a:gd name="T0" fmla="*/ 4 w 7"/>
                <a:gd name="T1" fmla="*/ 0 h 8"/>
                <a:gd name="T2" fmla="*/ 0 w 7"/>
                <a:gd name="T3" fmla="*/ 8 h 8"/>
                <a:gd name="T4" fmla="*/ 4 w 7"/>
                <a:gd name="T5" fmla="*/ 0 h 8"/>
              </a:gdLst>
              <a:ahLst/>
              <a:cxnLst>
                <a:cxn ang="0">
                  <a:pos x="T0" y="T1"/>
                </a:cxn>
                <a:cxn ang="0">
                  <a:pos x="T2" y="T3"/>
                </a:cxn>
                <a:cxn ang="0">
                  <a:pos x="T4" y="T5"/>
                </a:cxn>
              </a:cxnLst>
              <a:rect l="0" t="0" r="r" b="b"/>
              <a:pathLst>
                <a:path w="7" h="8">
                  <a:moveTo>
                    <a:pt x="4" y="0"/>
                  </a:moveTo>
                  <a:cubicBezTo>
                    <a:pt x="7" y="4"/>
                    <a:pt x="7" y="5"/>
                    <a:pt x="0" y="8"/>
                  </a:cubicBezTo>
                  <a:cubicBezTo>
                    <a:pt x="2" y="5"/>
                    <a:pt x="3"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3" name="Freeform 866"/>
            <p:cNvSpPr/>
            <p:nvPr/>
          </p:nvSpPr>
          <p:spPr bwMode="auto">
            <a:xfrm>
              <a:off x="4343393" y="1733573"/>
              <a:ext cx="22226" cy="44449"/>
            </a:xfrm>
            <a:custGeom>
              <a:avLst/>
              <a:gdLst>
                <a:gd name="T0" fmla="*/ 0 w 6"/>
                <a:gd name="T1" fmla="*/ 11 h 12"/>
                <a:gd name="T2" fmla="*/ 0 w 6"/>
                <a:gd name="T3" fmla="*/ 1 h 12"/>
                <a:gd name="T4" fmla="*/ 2 w 6"/>
                <a:gd name="T5" fmla="*/ 0 h 12"/>
                <a:gd name="T6" fmla="*/ 6 w 6"/>
                <a:gd name="T7" fmla="*/ 6 h 12"/>
                <a:gd name="T8" fmla="*/ 2 w 6"/>
                <a:gd name="T9" fmla="*/ 12 h 12"/>
                <a:gd name="T10" fmla="*/ 0 w 6"/>
                <a:gd name="T11" fmla="*/ 11 h 12"/>
              </a:gdLst>
              <a:ahLst/>
              <a:cxnLst>
                <a:cxn ang="0">
                  <a:pos x="T0" y="T1"/>
                </a:cxn>
                <a:cxn ang="0">
                  <a:pos x="T2" y="T3"/>
                </a:cxn>
                <a:cxn ang="0">
                  <a:pos x="T4" y="T5"/>
                </a:cxn>
                <a:cxn ang="0">
                  <a:pos x="T6" y="T7"/>
                </a:cxn>
                <a:cxn ang="0">
                  <a:pos x="T8" y="T9"/>
                </a:cxn>
                <a:cxn ang="0">
                  <a:pos x="T10" y="T11"/>
                </a:cxn>
              </a:cxnLst>
              <a:rect l="0" t="0" r="r" b="b"/>
              <a:pathLst>
                <a:path w="6" h="12">
                  <a:moveTo>
                    <a:pt x="0" y="11"/>
                  </a:moveTo>
                  <a:cubicBezTo>
                    <a:pt x="2" y="8"/>
                    <a:pt x="5" y="5"/>
                    <a:pt x="0" y="1"/>
                  </a:cubicBezTo>
                  <a:cubicBezTo>
                    <a:pt x="1" y="1"/>
                    <a:pt x="2" y="0"/>
                    <a:pt x="2" y="0"/>
                  </a:cubicBezTo>
                  <a:cubicBezTo>
                    <a:pt x="4" y="2"/>
                    <a:pt x="6" y="4"/>
                    <a:pt x="6" y="6"/>
                  </a:cubicBezTo>
                  <a:cubicBezTo>
                    <a:pt x="5" y="8"/>
                    <a:pt x="3" y="10"/>
                    <a:pt x="2" y="12"/>
                  </a:cubicBezTo>
                  <a:cubicBezTo>
                    <a:pt x="1" y="12"/>
                    <a:pt x="1" y="12"/>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4" name="Freeform 867"/>
            <p:cNvSpPr/>
            <p:nvPr/>
          </p:nvSpPr>
          <p:spPr bwMode="auto">
            <a:xfrm>
              <a:off x="6240453" y="1154126"/>
              <a:ext cx="22226" cy="33338"/>
            </a:xfrm>
            <a:custGeom>
              <a:avLst/>
              <a:gdLst>
                <a:gd name="T0" fmla="*/ 0 w 6"/>
                <a:gd name="T1" fmla="*/ 0 h 9"/>
                <a:gd name="T2" fmla="*/ 2 w 6"/>
                <a:gd name="T3" fmla="*/ 9 h 9"/>
                <a:gd name="T4" fmla="*/ 0 w 6"/>
                <a:gd name="T5" fmla="*/ 0 h 9"/>
              </a:gdLst>
              <a:ahLst/>
              <a:cxnLst>
                <a:cxn ang="0">
                  <a:pos x="T0" y="T1"/>
                </a:cxn>
                <a:cxn ang="0">
                  <a:pos x="T2" y="T3"/>
                </a:cxn>
                <a:cxn ang="0">
                  <a:pos x="T4" y="T5"/>
                </a:cxn>
              </a:cxnLst>
              <a:rect l="0" t="0" r="r" b="b"/>
              <a:pathLst>
                <a:path w="6" h="9">
                  <a:moveTo>
                    <a:pt x="0" y="0"/>
                  </a:moveTo>
                  <a:cubicBezTo>
                    <a:pt x="6" y="3"/>
                    <a:pt x="6" y="4"/>
                    <a:pt x="2" y="9"/>
                  </a:cubicBezTo>
                  <a:cubicBezTo>
                    <a:pt x="1" y="6"/>
                    <a:pt x="1" y="3"/>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5" name="Freeform 868"/>
            <p:cNvSpPr/>
            <p:nvPr/>
          </p:nvSpPr>
          <p:spPr bwMode="auto">
            <a:xfrm>
              <a:off x="3779832" y="3983092"/>
              <a:ext cx="7936" cy="33338"/>
            </a:xfrm>
            <a:custGeom>
              <a:avLst/>
              <a:gdLst>
                <a:gd name="T0" fmla="*/ 0 w 2"/>
                <a:gd name="T1" fmla="*/ 9 h 9"/>
                <a:gd name="T2" fmla="*/ 0 w 2"/>
                <a:gd name="T3" fmla="*/ 0 h 9"/>
                <a:gd name="T4" fmla="*/ 2 w 2"/>
                <a:gd name="T5" fmla="*/ 0 h 9"/>
                <a:gd name="T6" fmla="*/ 2 w 2"/>
                <a:gd name="T7" fmla="*/ 9 h 9"/>
                <a:gd name="T8" fmla="*/ 0 w 2"/>
                <a:gd name="T9" fmla="*/ 9 h 9"/>
              </a:gdLst>
              <a:ahLst/>
              <a:cxnLst>
                <a:cxn ang="0">
                  <a:pos x="T0" y="T1"/>
                </a:cxn>
                <a:cxn ang="0">
                  <a:pos x="T2" y="T3"/>
                </a:cxn>
                <a:cxn ang="0">
                  <a:pos x="T4" y="T5"/>
                </a:cxn>
                <a:cxn ang="0">
                  <a:pos x="T6" y="T7"/>
                </a:cxn>
                <a:cxn ang="0">
                  <a:pos x="T8" y="T9"/>
                </a:cxn>
              </a:cxnLst>
              <a:rect l="0" t="0" r="r" b="b"/>
              <a:pathLst>
                <a:path w="2" h="9">
                  <a:moveTo>
                    <a:pt x="0" y="9"/>
                  </a:moveTo>
                  <a:cubicBezTo>
                    <a:pt x="0" y="6"/>
                    <a:pt x="0" y="3"/>
                    <a:pt x="0" y="0"/>
                  </a:cubicBezTo>
                  <a:cubicBezTo>
                    <a:pt x="1" y="0"/>
                    <a:pt x="1" y="0"/>
                    <a:pt x="2" y="0"/>
                  </a:cubicBezTo>
                  <a:cubicBezTo>
                    <a:pt x="2" y="3"/>
                    <a:pt x="2" y="6"/>
                    <a:pt x="2" y="9"/>
                  </a:cubicBezTo>
                  <a:cubicBezTo>
                    <a:pt x="1" y="9"/>
                    <a:pt x="1" y="9"/>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6" name="Freeform 869"/>
            <p:cNvSpPr/>
            <p:nvPr/>
          </p:nvSpPr>
          <p:spPr bwMode="auto">
            <a:xfrm>
              <a:off x="8921735" y="3340145"/>
              <a:ext cx="22226" cy="30163"/>
            </a:xfrm>
            <a:custGeom>
              <a:avLst/>
              <a:gdLst>
                <a:gd name="T0" fmla="*/ 4 w 6"/>
                <a:gd name="T1" fmla="*/ 0 h 8"/>
                <a:gd name="T2" fmla="*/ 2 w 6"/>
                <a:gd name="T3" fmla="*/ 8 h 8"/>
                <a:gd name="T4" fmla="*/ 0 w 6"/>
                <a:gd name="T5" fmla="*/ 6 h 8"/>
                <a:gd name="T6" fmla="*/ 4 w 6"/>
                <a:gd name="T7" fmla="*/ 0 h 8"/>
              </a:gdLst>
              <a:ahLst/>
              <a:cxnLst>
                <a:cxn ang="0">
                  <a:pos x="T0" y="T1"/>
                </a:cxn>
                <a:cxn ang="0">
                  <a:pos x="T2" y="T3"/>
                </a:cxn>
                <a:cxn ang="0">
                  <a:pos x="T4" y="T5"/>
                </a:cxn>
                <a:cxn ang="0">
                  <a:pos x="T6" y="T7"/>
                </a:cxn>
              </a:cxnLst>
              <a:rect l="0" t="0" r="r" b="b"/>
              <a:pathLst>
                <a:path w="6" h="8">
                  <a:moveTo>
                    <a:pt x="4" y="0"/>
                  </a:moveTo>
                  <a:cubicBezTo>
                    <a:pt x="6" y="4"/>
                    <a:pt x="5" y="6"/>
                    <a:pt x="2" y="8"/>
                  </a:cubicBezTo>
                  <a:cubicBezTo>
                    <a:pt x="2" y="8"/>
                    <a:pt x="1" y="7"/>
                    <a:pt x="0" y="6"/>
                  </a:cubicBezTo>
                  <a:cubicBezTo>
                    <a:pt x="1" y="5"/>
                    <a:pt x="2" y="3"/>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7" name="Freeform 870"/>
            <p:cNvSpPr/>
            <p:nvPr/>
          </p:nvSpPr>
          <p:spPr bwMode="auto">
            <a:xfrm>
              <a:off x="5646729" y="4152955"/>
              <a:ext cx="19052" cy="25401"/>
            </a:xfrm>
            <a:custGeom>
              <a:avLst/>
              <a:gdLst>
                <a:gd name="T0" fmla="*/ 0 w 5"/>
                <a:gd name="T1" fmla="*/ 5 h 7"/>
                <a:gd name="T2" fmla="*/ 3 w 5"/>
                <a:gd name="T3" fmla="*/ 0 h 7"/>
                <a:gd name="T4" fmla="*/ 4 w 5"/>
                <a:gd name="T5" fmla="*/ 0 h 7"/>
                <a:gd name="T6" fmla="*/ 5 w 5"/>
                <a:gd name="T7" fmla="*/ 4 h 7"/>
                <a:gd name="T8" fmla="*/ 1 w 5"/>
                <a:gd name="T9" fmla="*/ 7 h 7"/>
                <a:gd name="T10" fmla="*/ 0 w 5"/>
                <a:gd name="T11" fmla="*/ 5 h 7"/>
              </a:gdLst>
              <a:ahLst/>
              <a:cxnLst>
                <a:cxn ang="0">
                  <a:pos x="T0" y="T1"/>
                </a:cxn>
                <a:cxn ang="0">
                  <a:pos x="T2" y="T3"/>
                </a:cxn>
                <a:cxn ang="0">
                  <a:pos x="T4" y="T5"/>
                </a:cxn>
                <a:cxn ang="0">
                  <a:pos x="T6" y="T7"/>
                </a:cxn>
                <a:cxn ang="0">
                  <a:pos x="T8" y="T9"/>
                </a:cxn>
                <a:cxn ang="0">
                  <a:pos x="T10" y="T11"/>
                </a:cxn>
              </a:cxnLst>
              <a:rect l="0" t="0" r="r" b="b"/>
              <a:pathLst>
                <a:path w="5" h="7">
                  <a:moveTo>
                    <a:pt x="0" y="5"/>
                  </a:moveTo>
                  <a:cubicBezTo>
                    <a:pt x="1" y="3"/>
                    <a:pt x="2" y="2"/>
                    <a:pt x="3" y="0"/>
                  </a:cubicBezTo>
                  <a:cubicBezTo>
                    <a:pt x="3" y="0"/>
                    <a:pt x="4" y="0"/>
                    <a:pt x="4" y="0"/>
                  </a:cubicBezTo>
                  <a:cubicBezTo>
                    <a:pt x="5" y="1"/>
                    <a:pt x="5" y="3"/>
                    <a:pt x="5" y="4"/>
                  </a:cubicBezTo>
                  <a:cubicBezTo>
                    <a:pt x="4" y="5"/>
                    <a:pt x="2" y="6"/>
                    <a:pt x="1" y="7"/>
                  </a:cubicBezTo>
                  <a:cubicBezTo>
                    <a:pt x="1" y="6"/>
                    <a:pt x="0" y="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8" name="Freeform 871"/>
            <p:cNvSpPr/>
            <p:nvPr/>
          </p:nvSpPr>
          <p:spPr bwMode="auto">
            <a:xfrm>
              <a:off x="4527543" y="1530368"/>
              <a:ext cx="34924" cy="41274"/>
            </a:xfrm>
            <a:custGeom>
              <a:avLst/>
              <a:gdLst>
                <a:gd name="T0" fmla="*/ 9 w 9"/>
                <a:gd name="T1" fmla="*/ 1 h 11"/>
                <a:gd name="T2" fmla="*/ 2 w 9"/>
                <a:gd name="T3" fmla="*/ 11 h 11"/>
                <a:gd name="T4" fmla="*/ 0 w 9"/>
                <a:gd name="T5" fmla="*/ 10 h 11"/>
                <a:gd name="T6" fmla="*/ 8 w 9"/>
                <a:gd name="T7" fmla="*/ 0 h 11"/>
                <a:gd name="T8" fmla="*/ 9 w 9"/>
                <a:gd name="T9" fmla="*/ 1 h 11"/>
              </a:gdLst>
              <a:ahLst/>
              <a:cxnLst>
                <a:cxn ang="0">
                  <a:pos x="T0" y="T1"/>
                </a:cxn>
                <a:cxn ang="0">
                  <a:pos x="T2" y="T3"/>
                </a:cxn>
                <a:cxn ang="0">
                  <a:pos x="T4" y="T5"/>
                </a:cxn>
                <a:cxn ang="0">
                  <a:pos x="T6" y="T7"/>
                </a:cxn>
                <a:cxn ang="0">
                  <a:pos x="T8" y="T9"/>
                </a:cxn>
              </a:cxnLst>
              <a:rect l="0" t="0" r="r" b="b"/>
              <a:pathLst>
                <a:path w="9" h="11">
                  <a:moveTo>
                    <a:pt x="9" y="1"/>
                  </a:moveTo>
                  <a:cubicBezTo>
                    <a:pt x="6" y="4"/>
                    <a:pt x="4" y="8"/>
                    <a:pt x="2" y="11"/>
                  </a:cubicBezTo>
                  <a:cubicBezTo>
                    <a:pt x="1" y="11"/>
                    <a:pt x="0" y="11"/>
                    <a:pt x="0" y="10"/>
                  </a:cubicBezTo>
                  <a:cubicBezTo>
                    <a:pt x="2" y="7"/>
                    <a:pt x="5" y="3"/>
                    <a:pt x="8" y="0"/>
                  </a:cubicBezTo>
                  <a:cubicBezTo>
                    <a:pt x="8" y="0"/>
                    <a:pt x="8"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89" name="Freeform 872"/>
            <p:cNvSpPr/>
            <p:nvPr/>
          </p:nvSpPr>
          <p:spPr bwMode="auto">
            <a:xfrm>
              <a:off x="2278061" y="3268708"/>
              <a:ext cx="26988" cy="26988"/>
            </a:xfrm>
            <a:custGeom>
              <a:avLst/>
              <a:gdLst>
                <a:gd name="T0" fmla="*/ 7 w 7"/>
                <a:gd name="T1" fmla="*/ 4 h 7"/>
                <a:gd name="T2" fmla="*/ 1 w 7"/>
                <a:gd name="T3" fmla="*/ 7 h 7"/>
                <a:gd name="T4" fmla="*/ 0 w 7"/>
                <a:gd name="T5" fmla="*/ 5 h 7"/>
                <a:gd name="T6" fmla="*/ 3 w 7"/>
                <a:gd name="T7" fmla="*/ 0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4" y="5"/>
                    <a:pt x="2" y="6"/>
                    <a:pt x="1" y="7"/>
                  </a:cubicBezTo>
                  <a:cubicBezTo>
                    <a:pt x="0" y="6"/>
                    <a:pt x="0" y="6"/>
                    <a:pt x="0" y="5"/>
                  </a:cubicBezTo>
                  <a:cubicBezTo>
                    <a:pt x="1" y="4"/>
                    <a:pt x="1" y="2"/>
                    <a:pt x="3" y="0"/>
                  </a:cubicBezTo>
                  <a:cubicBezTo>
                    <a:pt x="4" y="1"/>
                    <a:pt x="5" y="2"/>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90" name="Freeform 873"/>
            <p:cNvSpPr/>
            <p:nvPr/>
          </p:nvSpPr>
          <p:spPr bwMode="auto">
            <a:xfrm>
              <a:off x="7115163" y="955688"/>
              <a:ext cx="26988" cy="25401"/>
            </a:xfrm>
            <a:custGeom>
              <a:avLst/>
              <a:gdLst>
                <a:gd name="T0" fmla="*/ 7 w 7"/>
                <a:gd name="T1" fmla="*/ 4 h 7"/>
                <a:gd name="T2" fmla="*/ 0 w 7"/>
                <a:gd name="T3" fmla="*/ 7 h 7"/>
                <a:gd name="T4" fmla="*/ 3 w 7"/>
                <a:gd name="T5" fmla="*/ 1 h 7"/>
                <a:gd name="T6" fmla="*/ 7 w 7"/>
                <a:gd name="T7" fmla="*/ 2 h 7"/>
                <a:gd name="T8" fmla="*/ 7 w 7"/>
                <a:gd name="T9" fmla="*/ 4 h 7"/>
              </a:gdLst>
              <a:ahLst/>
              <a:cxnLst>
                <a:cxn ang="0">
                  <a:pos x="T0" y="T1"/>
                </a:cxn>
                <a:cxn ang="0">
                  <a:pos x="T2" y="T3"/>
                </a:cxn>
                <a:cxn ang="0">
                  <a:pos x="T4" y="T5"/>
                </a:cxn>
                <a:cxn ang="0">
                  <a:pos x="T6" y="T7"/>
                </a:cxn>
                <a:cxn ang="0">
                  <a:pos x="T8" y="T9"/>
                </a:cxn>
              </a:cxnLst>
              <a:rect l="0" t="0" r="r" b="b"/>
              <a:pathLst>
                <a:path w="7" h="7">
                  <a:moveTo>
                    <a:pt x="7" y="4"/>
                  </a:moveTo>
                  <a:cubicBezTo>
                    <a:pt x="5" y="5"/>
                    <a:pt x="3" y="5"/>
                    <a:pt x="0" y="7"/>
                  </a:cubicBezTo>
                  <a:cubicBezTo>
                    <a:pt x="1" y="4"/>
                    <a:pt x="2" y="2"/>
                    <a:pt x="3" y="1"/>
                  </a:cubicBezTo>
                  <a:cubicBezTo>
                    <a:pt x="3" y="0"/>
                    <a:pt x="6" y="2"/>
                    <a:pt x="7" y="2"/>
                  </a:cubicBezTo>
                  <a:cubicBezTo>
                    <a:pt x="7" y="3"/>
                    <a:pt x="7" y="3"/>
                    <a:pt x="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sp>
          <p:nvSpPr>
            <p:cNvPr id="291" name="Freeform 874"/>
            <p:cNvSpPr/>
            <p:nvPr/>
          </p:nvSpPr>
          <p:spPr bwMode="auto">
            <a:xfrm>
              <a:off x="3317874" y="2503488"/>
              <a:ext cx="26988" cy="30163"/>
            </a:xfrm>
            <a:custGeom>
              <a:avLst/>
              <a:gdLst>
                <a:gd name="T0" fmla="*/ 0 w 7"/>
                <a:gd name="T1" fmla="*/ 8 h 8"/>
                <a:gd name="T2" fmla="*/ 2 w 7"/>
                <a:gd name="T3" fmla="*/ 0 h 8"/>
                <a:gd name="T4" fmla="*/ 0 w 7"/>
                <a:gd name="T5" fmla="*/ 8 h 8"/>
              </a:gdLst>
              <a:ahLst/>
              <a:cxnLst>
                <a:cxn ang="0">
                  <a:pos x="T0" y="T1"/>
                </a:cxn>
                <a:cxn ang="0">
                  <a:pos x="T2" y="T3"/>
                </a:cxn>
                <a:cxn ang="0">
                  <a:pos x="T4" y="T5"/>
                </a:cxn>
              </a:cxnLst>
              <a:rect l="0" t="0" r="r" b="b"/>
              <a:pathLst>
                <a:path w="7" h="8">
                  <a:moveTo>
                    <a:pt x="0" y="8"/>
                  </a:moveTo>
                  <a:cubicBezTo>
                    <a:pt x="1" y="5"/>
                    <a:pt x="2" y="3"/>
                    <a:pt x="2" y="0"/>
                  </a:cubicBezTo>
                  <a:cubicBezTo>
                    <a:pt x="7" y="4"/>
                    <a:pt x="6"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a typeface="方正黑体简体" panose="02010601030101010101" pitchFamily="65" charset="-122"/>
              </a:endParaRPr>
            </a:p>
          </p:txBody>
        </p:sp>
      </p:grpSp>
      <p:grpSp>
        <p:nvGrpSpPr>
          <p:cNvPr id="292" name="Group 146"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5985930" y="3043532"/>
            <a:ext cx="616460" cy="501630"/>
            <a:chOff x="1550139" y="1314466"/>
            <a:chExt cx="509139" cy="414300"/>
          </a:xfrm>
          <a:solidFill>
            <a:schemeClr val="bg1"/>
          </a:solidFill>
        </p:grpSpPr>
        <p:sp>
          <p:nvSpPr>
            <p:cNvPr id="293"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294" name="Freeform 6"/>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295"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grpSp>
      <p:sp>
        <p:nvSpPr>
          <p:cNvPr id="296" name="Freeform 63"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SpPr>
            <a:spLocks noEditPoints="1"/>
          </p:cNvSpPr>
          <p:nvPr/>
        </p:nvSpPr>
        <p:spPr bwMode="auto">
          <a:xfrm>
            <a:off x="2635315" y="3054221"/>
            <a:ext cx="410974" cy="556024"/>
          </a:xfrm>
          <a:custGeom>
            <a:avLst/>
            <a:gdLst>
              <a:gd name="T0" fmla="*/ 92 w 102"/>
              <a:gd name="T1" fmla="*/ 0 h 138"/>
              <a:gd name="T2" fmla="*/ 10 w 102"/>
              <a:gd name="T3" fmla="*/ 0 h 138"/>
              <a:gd name="T4" fmla="*/ 0 w 102"/>
              <a:gd name="T5" fmla="*/ 10 h 138"/>
              <a:gd name="T6" fmla="*/ 0 w 102"/>
              <a:gd name="T7" fmla="*/ 129 h 138"/>
              <a:gd name="T8" fmla="*/ 10 w 102"/>
              <a:gd name="T9" fmla="*/ 138 h 138"/>
              <a:gd name="T10" fmla="*/ 92 w 102"/>
              <a:gd name="T11" fmla="*/ 138 h 138"/>
              <a:gd name="T12" fmla="*/ 102 w 102"/>
              <a:gd name="T13" fmla="*/ 129 h 138"/>
              <a:gd name="T14" fmla="*/ 102 w 102"/>
              <a:gd name="T15" fmla="*/ 10 h 138"/>
              <a:gd name="T16" fmla="*/ 92 w 102"/>
              <a:gd name="T17" fmla="*/ 0 h 138"/>
              <a:gd name="T18" fmla="*/ 51 w 102"/>
              <a:gd name="T19" fmla="*/ 135 h 138"/>
              <a:gd name="T20" fmla="*/ 45 w 102"/>
              <a:gd name="T21" fmla="*/ 129 h 138"/>
              <a:gd name="T22" fmla="*/ 51 w 102"/>
              <a:gd name="T23" fmla="*/ 124 h 138"/>
              <a:gd name="T24" fmla="*/ 57 w 102"/>
              <a:gd name="T25" fmla="*/ 129 h 138"/>
              <a:gd name="T26" fmla="*/ 51 w 102"/>
              <a:gd name="T27" fmla="*/ 135 h 138"/>
              <a:gd name="T28" fmla="*/ 92 w 102"/>
              <a:gd name="T29" fmla="*/ 119 h 138"/>
              <a:gd name="T30" fmla="*/ 10 w 102"/>
              <a:gd name="T31" fmla="*/ 119 h 138"/>
              <a:gd name="T32" fmla="*/ 10 w 102"/>
              <a:gd name="T33" fmla="*/ 11 h 138"/>
              <a:gd name="T34" fmla="*/ 92 w 102"/>
              <a:gd name="T35" fmla="*/ 11 h 138"/>
              <a:gd name="T36" fmla="*/ 92 w 102"/>
              <a:gd name="T37" fmla="*/ 11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 h="138">
                <a:moveTo>
                  <a:pt x="92" y="0"/>
                </a:moveTo>
                <a:cubicBezTo>
                  <a:pt x="10" y="0"/>
                  <a:pt x="10" y="0"/>
                  <a:pt x="10" y="0"/>
                </a:cubicBezTo>
                <a:cubicBezTo>
                  <a:pt x="5" y="0"/>
                  <a:pt x="0" y="4"/>
                  <a:pt x="0" y="10"/>
                </a:cubicBezTo>
                <a:cubicBezTo>
                  <a:pt x="0" y="129"/>
                  <a:pt x="0" y="129"/>
                  <a:pt x="0" y="129"/>
                </a:cubicBezTo>
                <a:cubicBezTo>
                  <a:pt x="0" y="134"/>
                  <a:pt x="5" y="138"/>
                  <a:pt x="10" y="138"/>
                </a:cubicBezTo>
                <a:cubicBezTo>
                  <a:pt x="92" y="138"/>
                  <a:pt x="92" y="138"/>
                  <a:pt x="92" y="138"/>
                </a:cubicBezTo>
                <a:cubicBezTo>
                  <a:pt x="97" y="138"/>
                  <a:pt x="102" y="134"/>
                  <a:pt x="102" y="129"/>
                </a:cubicBezTo>
                <a:cubicBezTo>
                  <a:pt x="102" y="10"/>
                  <a:pt x="102" y="10"/>
                  <a:pt x="102" y="10"/>
                </a:cubicBezTo>
                <a:cubicBezTo>
                  <a:pt x="102" y="4"/>
                  <a:pt x="97" y="0"/>
                  <a:pt x="92" y="0"/>
                </a:cubicBezTo>
                <a:close/>
                <a:moveTo>
                  <a:pt x="51" y="135"/>
                </a:moveTo>
                <a:cubicBezTo>
                  <a:pt x="48" y="135"/>
                  <a:pt x="45" y="132"/>
                  <a:pt x="45" y="129"/>
                </a:cubicBezTo>
                <a:cubicBezTo>
                  <a:pt x="45" y="126"/>
                  <a:pt x="48" y="124"/>
                  <a:pt x="51" y="124"/>
                </a:cubicBezTo>
                <a:cubicBezTo>
                  <a:pt x="54" y="124"/>
                  <a:pt x="57" y="126"/>
                  <a:pt x="57" y="129"/>
                </a:cubicBezTo>
                <a:cubicBezTo>
                  <a:pt x="57" y="132"/>
                  <a:pt x="54" y="135"/>
                  <a:pt x="51" y="135"/>
                </a:cubicBezTo>
                <a:close/>
                <a:moveTo>
                  <a:pt x="92" y="119"/>
                </a:moveTo>
                <a:cubicBezTo>
                  <a:pt x="10" y="119"/>
                  <a:pt x="10" y="119"/>
                  <a:pt x="10" y="119"/>
                </a:cubicBezTo>
                <a:cubicBezTo>
                  <a:pt x="10" y="11"/>
                  <a:pt x="10" y="11"/>
                  <a:pt x="10" y="11"/>
                </a:cubicBezTo>
                <a:cubicBezTo>
                  <a:pt x="92" y="11"/>
                  <a:pt x="92" y="11"/>
                  <a:pt x="92" y="11"/>
                </a:cubicBezTo>
                <a:lnTo>
                  <a:pt x="92" y="119"/>
                </a:lnTo>
                <a:close/>
              </a:path>
            </a:pathLst>
          </a:custGeom>
          <a:solidFill>
            <a:schemeClr val="bg1"/>
          </a:solidFill>
          <a:ln>
            <a:noFill/>
          </a:ln>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grpSp>
        <p:nvGrpSpPr>
          <p:cNvPr id="297" name="Group 218" descr="e7d195523061f1c0f55f9af68525816972d868573ada39bc763F3977967589A5F92C178830C92595A6CE4D0132F8C206B2B04C416AAA86B7FD80AB023F78DAEB544E2F013E11B2B95AD21703D1C90034A379EC9026EFAAF519162156DEE94DEDD1B09FA3341E1D5826D7653F1F1DCEBEEBCC1B40ACC491CF8FF01CCCE56F2CD19EB3B517D67594D04B4973331FC18DA1"/>
          <p:cNvGrpSpPr/>
          <p:nvPr/>
        </p:nvGrpSpPr>
        <p:grpSpPr>
          <a:xfrm>
            <a:off x="9568870" y="2954006"/>
            <a:ext cx="338449" cy="616463"/>
            <a:chOff x="3536781" y="2689641"/>
            <a:chExt cx="279527" cy="509141"/>
          </a:xfrm>
          <a:solidFill>
            <a:schemeClr val="bg1"/>
          </a:solidFill>
        </p:grpSpPr>
        <p:sp>
          <p:nvSpPr>
            <p:cNvPr id="298"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299" name="Freeform 122"/>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300" name="Freeform 123"/>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301" name="Freeform 124"/>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sp>
          <p:nvSpPr>
            <p:cNvPr id="302"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bg1"/>
                </a:solidFill>
                <a:ea typeface="方正黑体简体" panose="02010601030101010101" pitchFamily="65" charset="-122"/>
              </a:endParaRPr>
            </a:p>
          </p:txBody>
        </p:sp>
      </p:grpSp>
      <p:sp>
        <p:nvSpPr>
          <p:cNvPr id="303" name="文本框 302"/>
          <p:cNvSpPr txBox="1"/>
          <p:nvPr/>
        </p:nvSpPr>
        <p:spPr bwMode="auto">
          <a:xfrm>
            <a:off x="2064227"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rPr>
              <a:t>点击添加标题</a:t>
            </a:r>
            <a:endPar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endParaRPr>
          </a:p>
        </p:txBody>
      </p:sp>
      <p:sp>
        <p:nvSpPr>
          <p:cNvPr id="304" name="文本框 303"/>
          <p:cNvSpPr txBox="1"/>
          <p:nvPr/>
        </p:nvSpPr>
        <p:spPr bwMode="auto">
          <a:xfrm>
            <a:off x="1838802"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1"/>
                </a:solidFill>
                <a:latin typeface="方正黑体简体" panose="02010601030101010101" pitchFamily="65" charset="-122"/>
                <a:ea typeface="方正黑体简体" panose="02010601030101010101" pitchFamily="65" charset="-122"/>
              </a:rPr>
              <a:t>请在此处输入您的文本，或者将文本粘贴到此处</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305" name="文本框 304"/>
          <p:cNvSpPr txBox="1"/>
          <p:nvPr/>
        </p:nvSpPr>
        <p:spPr bwMode="auto">
          <a:xfrm>
            <a:off x="5496104"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rPr>
              <a:t>点击添加标题</a:t>
            </a:r>
            <a:endPar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endParaRPr>
          </a:p>
        </p:txBody>
      </p:sp>
      <p:sp>
        <p:nvSpPr>
          <p:cNvPr id="306" name="文本框 305"/>
          <p:cNvSpPr txBox="1"/>
          <p:nvPr/>
        </p:nvSpPr>
        <p:spPr bwMode="auto">
          <a:xfrm>
            <a:off x="5270679"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1"/>
                </a:solidFill>
                <a:latin typeface="方正黑体简体" panose="02010601030101010101" pitchFamily="65" charset="-122"/>
                <a:ea typeface="方正黑体简体" panose="02010601030101010101" pitchFamily="65" charset="-122"/>
              </a:rPr>
              <a:t>请在此处输入您的文本，或者将文本粘贴到此处</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307" name="文本框 306"/>
          <p:cNvSpPr txBox="1"/>
          <p:nvPr/>
        </p:nvSpPr>
        <p:spPr bwMode="auto">
          <a:xfrm>
            <a:off x="8937581" y="4519963"/>
            <a:ext cx="1619250" cy="369332"/>
          </a:xfrm>
          <a:prstGeom prst="rect">
            <a:avLst/>
          </a:prstGeom>
          <a:noFill/>
        </p:spPr>
        <p:txBody>
          <a:bodyPr>
            <a:spAutoFit/>
          </a:bodyPr>
          <a:lstStyle/>
          <a:p>
            <a:pPr fontAlgn="auto">
              <a:spcAft>
                <a:spcPts val="0"/>
              </a:spcAft>
              <a:defRPr/>
            </a:pPr>
            <a:r>
              <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rPr>
              <a:t>点击添加标题</a:t>
            </a:r>
            <a:endParaRPr lang="zh-CN" altLang="en-US" dirty="0">
              <a:ln w="18415" cmpd="sng">
                <a:noFill/>
                <a:prstDash val="solid"/>
              </a:ln>
              <a:solidFill>
                <a:schemeClr val="bg1"/>
              </a:solidFill>
              <a:latin typeface="方正黑体简体" panose="02010601030101010101" pitchFamily="65" charset="-122"/>
              <a:ea typeface="方正黑体简体" panose="02010601030101010101" pitchFamily="65" charset="-122"/>
            </a:endParaRPr>
          </a:p>
        </p:txBody>
      </p:sp>
      <p:sp>
        <p:nvSpPr>
          <p:cNvPr id="308" name="文本框 307"/>
          <p:cNvSpPr txBox="1"/>
          <p:nvPr/>
        </p:nvSpPr>
        <p:spPr bwMode="auto">
          <a:xfrm>
            <a:off x="8712156" y="4972146"/>
            <a:ext cx="2070100" cy="907300"/>
          </a:xfrm>
          <a:prstGeom prst="rect">
            <a:avLst/>
          </a:prstGeom>
          <a:noFill/>
        </p:spPr>
        <p:txBody>
          <a:bodyPr>
            <a:spAutoFit/>
          </a:bodyPr>
          <a:lstStyle>
            <a:defPPr>
              <a:defRPr lang="zh-CN"/>
            </a:defPPr>
            <a:lvl1pPr algn="ctr" fontAlgn="auto">
              <a:lnSpc>
                <a:spcPct val="130000"/>
              </a:lnSpc>
              <a:spcBef>
                <a:spcPts val="0"/>
              </a:spcBef>
              <a:spcAft>
                <a:spcPts val="0"/>
              </a:spcAft>
              <a:defRPr sz="1600">
                <a:solidFill>
                  <a:schemeClr val="bg1">
                    <a:lumMod val="50000"/>
                  </a:schemeClr>
                </a:solidFill>
                <a:latin typeface="+mn-ea"/>
              </a:defRPr>
            </a:lvl1pPr>
          </a:lstStyle>
          <a:p>
            <a:r>
              <a:rPr lang="zh-CN" altLang="en-US" sz="1400" dirty="0">
                <a:solidFill>
                  <a:schemeClr val="bg1"/>
                </a:solidFill>
                <a:latin typeface="方正黑体简体" panose="02010601030101010101" pitchFamily="65" charset="-122"/>
                <a:ea typeface="方正黑体简体" panose="02010601030101010101" pitchFamily="65" charset="-122"/>
              </a:rPr>
              <a:t>请在此处输入您的文本，或者将文本粘贴到此处</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2"/>
                                        </p:tgtEl>
                                        <p:attrNameLst>
                                          <p:attrName>style.visibility</p:attrName>
                                        </p:attrNameLst>
                                      </p:cBhvr>
                                      <p:to>
                                        <p:strVal val="visible"/>
                                      </p:to>
                                    </p:set>
                                    <p:anim calcmode="lin" valueType="num">
                                      <p:cBhvr additive="base">
                                        <p:cTn id="7" dur="250" fill="hold"/>
                                        <p:tgtEl>
                                          <p:spTgt spid="292"/>
                                        </p:tgtEl>
                                        <p:attrNameLst>
                                          <p:attrName>ppt_x</p:attrName>
                                        </p:attrNameLst>
                                      </p:cBhvr>
                                      <p:tavLst>
                                        <p:tav tm="0">
                                          <p:val>
                                            <p:strVal val="#ppt_x"/>
                                          </p:val>
                                        </p:tav>
                                        <p:tav tm="100000">
                                          <p:val>
                                            <p:strVal val="#ppt_x"/>
                                          </p:val>
                                        </p:tav>
                                      </p:tavLst>
                                    </p:anim>
                                    <p:anim calcmode="lin" valueType="num">
                                      <p:cBhvr additive="base">
                                        <p:cTn id="8" dur="250" fill="hold"/>
                                        <p:tgtEl>
                                          <p:spTgt spid="29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97"/>
                                        </p:tgtEl>
                                        <p:attrNameLst>
                                          <p:attrName>style.visibility</p:attrName>
                                        </p:attrNameLst>
                                      </p:cBhvr>
                                      <p:to>
                                        <p:strVal val="visible"/>
                                      </p:to>
                                    </p:set>
                                    <p:anim calcmode="lin" valueType="num">
                                      <p:cBhvr additive="base">
                                        <p:cTn id="12" dur="250" fill="hold"/>
                                        <p:tgtEl>
                                          <p:spTgt spid="297"/>
                                        </p:tgtEl>
                                        <p:attrNameLst>
                                          <p:attrName>ppt_x</p:attrName>
                                        </p:attrNameLst>
                                      </p:cBhvr>
                                      <p:tavLst>
                                        <p:tav tm="0">
                                          <p:val>
                                            <p:strVal val="#ppt_x"/>
                                          </p:val>
                                        </p:tav>
                                        <p:tav tm="100000">
                                          <p:val>
                                            <p:strVal val="#ppt_x"/>
                                          </p:val>
                                        </p:tav>
                                      </p:tavLst>
                                    </p:anim>
                                    <p:anim calcmode="lin" valueType="num">
                                      <p:cBhvr additive="base">
                                        <p:cTn id="13" dur="250" fill="hold"/>
                                        <p:tgtEl>
                                          <p:spTgt spid="29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96"/>
                                        </p:tgtEl>
                                        <p:attrNameLst>
                                          <p:attrName>style.visibility</p:attrName>
                                        </p:attrNameLst>
                                      </p:cBhvr>
                                      <p:to>
                                        <p:strVal val="visible"/>
                                      </p:to>
                                    </p:set>
                                    <p:anim calcmode="lin" valueType="num">
                                      <p:cBhvr additive="base">
                                        <p:cTn id="17" dur="250" fill="hold"/>
                                        <p:tgtEl>
                                          <p:spTgt spid="296"/>
                                        </p:tgtEl>
                                        <p:attrNameLst>
                                          <p:attrName>ppt_x</p:attrName>
                                        </p:attrNameLst>
                                      </p:cBhvr>
                                      <p:tavLst>
                                        <p:tav tm="0">
                                          <p:val>
                                            <p:strVal val="#ppt_x"/>
                                          </p:val>
                                        </p:tav>
                                        <p:tav tm="100000">
                                          <p:val>
                                            <p:strVal val="#ppt_x"/>
                                          </p:val>
                                        </p:tav>
                                      </p:tavLst>
                                    </p:anim>
                                    <p:anim calcmode="lin" valueType="num">
                                      <p:cBhvr additive="base">
                                        <p:cTn id="18" dur="250" fill="hold"/>
                                        <p:tgtEl>
                                          <p:spTgt spid="29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303"/>
                                        </p:tgtEl>
                                        <p:attrNameLst>
                                          <p:attrName>style.visibility</p:attrName>
                                        </p:attrNameLst>
                                      </p:cBhvr>
                                      <p:to>
                                        <p:strVal val="visible"/>
                                      </p:to>
                                    </p:set>
                                    <p:animEffect transition="in" filter="fade">
                                      <p:cBhvr>
                                        <p:cTn id="22" dur="250"/>
                                        <p:tgtEl>
                                          <p:spTgt spid="303"/>
                                        </p:tgtEl>
                                      </p:cBhvr>
                                    </p:animEffect>
                                    <p:anim calcmode="lin" valueType="num">
                                      <p:cBhvr>
                                        <p:cTn id="23" dur="250" fill="hold"/>
                                        <p:tgtEl>
                                          <p:spTgt spid="303"/>
                                        </p:tgtEl>
                                        <p:attrNameLst>
                                          <p:attrName>ppt_x</p:attrName>
                                        </p:attrNameLst>
                                      </p:cBhvr>
                                      <p:tavLst>
                                        <p:tav tm="0">
                                          <p:val>
                                            <p:strVal val="#ppt_x"/>
                                          </p:val>
                                        </p:tav>
                                        <p:tav tm="100000">
                                          <p:val>
                                            <p:strVal val="#ppt_x"/>
                                          </p:val>
                                        </p:tav>
                                      </p:tavLst>
                                    </p:anim>
                                    <p:anim calcmode="lin" valueType="num">
                                      <p:cBhvr>
                                        <p:cTn id="24" dur="250" fill="hold"/>
                                        <p:tgtEl>
                                          <p:spTgt spid="30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iterate type="wd">
                                    <p:tmPct val="10000"/>
                                  </p:iterate>
                                  <p:childTnLst>
                                    <p:set>
                                      <p:cBhvr>
                                        <p:cTn id="27" dur="1" fill="hold">
                                          <p:stCondLst>
                                            <p:cond delay="0"/>
                                          </p:stCondLst>
                                        </p:cTn>
                                        <p:tgtEl>
                                          <p:spTgt spid="304"/>
                                        </p:tgtEl>
                                        <p:attrNameLst>
                                          <p:attrName>style.visibility</p:attrName>
                                        </p:attrNameLst>
                                      </p:cBhvr>
                                      <p:to>
                                        <p:strVal val="visible"/>
                                      </p:to>
                                    </p:set>
                                    <p:animEffect transition="in" filter="fade">
                                      <p:cBhvr>
                                        <p:cTn id="28" dur="250"/>
                                        <p:tgtEl>
                                          <p:spTgt spid="304"/>
                                        </p:tgtEl>
                                      </p:cBhvr>
                                    </p:animEffect>
                                  </p:childTnLst>
                                </p:cTn>
                              </p:par>
                            </p:childTnLst>
                          </p:cTn>
                        </p:par>
                        <p:par>
                          <p:cTn id="29" fill="hold">
                            <p:stCondLst>
                              <p:cond delay="1750"/>
                            </p:stCondLst>
                            <p:childTnLst>
                              <p:par>
                                <p:cTn id="30" presetID="42" presetClass="entr" presetSubtype="0" fill="hold" grpId="0" nodeType="afterEffect">
                                  <p:stCondLst>
                                    <p:cond delay="0"/>
                                  </p:stCondLst>
                                  <p:childTnLst>
                                    <p:set>
                                      <p:cBhvr>
                                        <p:cTn id="31" dur="1" fill="hold">
                                          <p:stCondLst>
                                            <p:cond delay="0"/>
                                          </p:stCondLst>
                                        </p:cTn>
                                        <p:tgtEl>
                                          <p:spTgt spid="305"/>
                                        </p:tgtEl>
                                        <p:attrNameLst>
                                          <p:attrName>style.visibility</p:attrName>
                                        </p:attrNameLst>
                                      </p:cBhvr>
                                      <p:to>
                                        <p:strVal val="visible"/>
                                      </p:to>
                                    </p:set>
                                    <p:animEffect transition="in" filter="fade">
                                      <p:cBhvr>
                                        <p:cTn id="32" dur="250"/>
                                        <p:tgtEl>
                                          <p:spTgt spid="305"/>
                                        </p:tgtEl>
                                      </p:cBhvr>
                                    </p:animEffect>
                                    <p:anim calcmode="lin" valueType="num">
                                      <p:cBhvr>
                                        <p:cTn id="33" dur="250" fill="hold"/>
                                        <p:tgtEl>
                                          <p:spTgt spid="305"/>
                                        </p:tgtEl>
                                        <p:attrNameLst>
                                          <p:attrName>ppt_x</p:attrName>
                                        </p:attrNameLst>
                                      </p:cBhvr>
                                      <p:tavLst>
                                        <p:tav tm="0">
                                          <p:val>
                                            <p:strVal val="#ppt_x"/>
                                          </p:val>
                                        </p:tav>
                                        <p:tav tm="100000">
                                          <p:val>
                                            <p:strVal val="#ppt_x"/>
                                          </p:val>
                                        </p:tav>
                                      </p:tavLst>
                                    </p:anim>
                                    <p:anim calcmode="lin" valueType="num">
                                      <p:cBhvr>
                                        <p:cTn id="34" dur="250" fill="hold"/>
                                        <p:tgtEl>
                                          <p:spTgt spid="305"/>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306"/>
                                        </p:tgtEl>
                                        <p:attrNameLst>
                                          <p:attrName>style.visibility</p:attrName>
                                        </p:attrNameLst>
                                      </p:cBhvr>
                                      <p:to>
                                        <p:strVal val="visible"/>
                                      </p:to>
                                    </p:set>
                                    <p:animEffect transition="in" filter="fade">
                                      <p:cBhvr>
                                        <p:cTn id="38" dur="250"/>
                                        <p:tgtEl>
                                          <p:spTgt spid="306"/>
                                        </p:tgtEl>
                                      </p:cBhvr>
                                    </p:animEffect>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307"/>
                                        </p:tgtEl>
                                        <p:attrNameLst>
                                          <p:attrName>style.visibility</p:attrName>
                                        </p:attrNameLst>
                                      </p:cBhvr>
                                      <p:to>
                                        <p:strVal val="visible"/>
                                      </p:to>
                                    </p:set>
                                    <p:animEffect transition="in" filter="fade">
                                      <p:cBhvr>
                                        <p:cTn id="42" dur="250"/>
                                        <p:tgtEl>
                                          <p:spTgt spid="307"/>
                                        </p:tgtEl>
                                      </p:cBhvr>
                                    </p:animEffect>
                                    <p:anim calcmode="lin" valueType="num">
                                      <p:cBhvr>
                                        <p:cTn id="43" dur="250" fill="hold"/>
                                        <p:tgtEl>
                                          <p:spTgt spid="307"/>
                                        </p:tgtEl>
                                        <p:attrNameLst>
                                          <p:attrName>ppt_x</p:attrName>
                                        </p:attrNameLst>
                                      </p:cBhvr>
                                      <p:tavLst>
                                        <p:tav tm="0">
                                          <p:val>
                                            <p:strVal val="#ppt_x"/>
                                          </p:val>
                                        </p:tav>
                                        <p:tav tm="100000">
                                          <p:val>
                                            <p:strVal val="#ppt_x"/>
                                          </p:val>
                                        </p:tav>
                                      </p:tavLst>
                                    </p:anim>
                                    <p:anim calcmode="lin" valueType="num">
                                      <p:cBhvr>
                                        <p:cTn id="44" dur="250" fill="hold"/>
                                        <p:tgtEl>
                                          <p:spTgt spid="307"/>
                                        </p:tgtEl>
                                        <p:attrNameLst>
                                          <p:attrName>ppt_y</p:attrName>
                                        </p:attrNameLst>
                                      </p:cBhvr>
                                      <p:tavLst>
                                        <p:tav tm="0">
                                          <p:val>
                                            <p:strVal val="#ppt_y+.1"/>
                                          </p:val>
                                        </p:tav>
                                        <p:tav tm="100000">
                                          <p:val>
                                            <p:strVal val="#ppt_y"/>
                                          </p:val>
                                        </p:tav>
                                      </p:tavLst>
                                    </p:anim>
                                  </p:childTnLst>
                                </p:cTn>
                              </p:par>
                            </p:childTnLst>
                          </p:cTn>
                        </p:par>
                        <p:par>
                          <p:cTn id="45" fill="hold">
                            <p:stCondLst>
                              <p:cond delay="3250"/>
                            </p:stCondLst>
                            <p:childTnLst>
                              <p:par>
                                <p:cTn id="46" presetID="10" presetClass="entr" presetSubtype="0" fill="hold" grpId="0" nodeType="afterEffect">
                                  <p:stCondLst>
                                    <p:cond delay="0"/>
                                  </p:stCondLst>
                                  <p:iterate type="wd">
                                    <p:tmPct val="10000"/>
                                  </p:iterate>
                                  <p:childTnLst>
                                    <p:set>
                                      <p:cBhvr>
                                        <p:cTn id="47" dur="1" fill="hold">
                                          <p:stCondLst>
                                            <p:cond delay="0"/>
                                          </p:stCondLst>
                                        </p:cTn>
                                        <p:tgtEl>
                                          <p:spTgt spid="308"/>
                                        </p:tgtEl>
                                        <p:attrNameLst>
                                          <p:attrName>style.visibility</p:attrName>
                                        </p:attrNameLst>
                                      </p:cBhvr>
                                      <p:to>
                                        <p:strVal val="visible"/>
                                      </p:to>
                                    </p:set>
                                    <p:animEffect transition="in" filter="fade">
                                      <p:cBhvr>
                                        <p:cTn id="48" dur="250"/>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 grpId="0" bldLvl="0" animBg="1"/>
      <p:bldP spid="303" grpId="0"/>
      <p:bldP spid="304" grpId="0"/>
      <p:bldP spid="305" grpId="0"/>
      <p:bldP spid="306" grpId="0"/>
      <p:bldP spid="307" grpId="0"/>
      <p:bldP spid="30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12" name="等腰三角形 11"/>
          <p:cNvSpPr/>
          <p:nvPr/>
        </p:nvSpPr>
        <p:spPr>
          <a:xfrm>
            <a:off x="-934251" y="2544445"/>
            <a:ext cx="285750" cy="3638550"/>
          </a:xfrm>
          <a:prstGeom prst="triangle">
            <a:avLst/>
          </a:prstGeom>
          <a:solidFill>
            <a:srgbClr val="DF9E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a typeface="方正黑体简体" panose="02010601030101010101" pitchFamily="65" charset="-122"/>
            </a:endParaRPr>
          </a:p>
        </p:txBody>
      </p:sp>
      <p:grpSp>
        <p:nvGrpSpPr>
          <p:cNvPr id="16" name="组合 15"/>
          <p:cNvGrpSpPr/>
          <p:nvPr/>
        </p:nvGrpSpPr>
        <p:grpSpPr>
          <a:xfrm>
            <a:off x="8534977" y="2450421"/>
            <a:ext cx="1632096" cy="3782446"/>
            <a:chOff x="8817352" y="1709678"/>
            <a:chExt cx="1632096" cy="3782446"/>
          </a:xfrm>
        </p:grpSpPr>
        <p:sp>
          <p:nvSpPr>
            <p:cNvPr id="17" name="文本框 16"/>
            <p:cNvSpPr txBox="1"/>
            <p:nvPr/>
          </p:nvSpPr>
          <p:spPr>
            <a:xfrm>
              <a:off x="9957005" y="1709678"/>
              <a:ext cx="492443" cy="2144177"/>
            </a:xfrm>
            <a:prstGeom prst="rect">
              <a:avLst/>
            </a:prstGeom>
            <a:noFill/>
          </p:spPr>
          <p:txBody>
            <a:bodyPr vert="eaVert" wrap="none" rtlCol="0">
              <a:spAutoFit/>
            </a:bodyPr>
            <a:lstStyle/>
            <a:p>
              <a:r>
                <a:rPr lang="zh-CN" altLang="en-US" sz="2000" dirty="0">
                  <a:solidFill>
                    <a:srgbClr val="B99124"/>
                  </a:solidFill>
                  <a:latin typeface="方正黑体简体" panose="02010601030101010101" pitchFamily="65" charset="-122"/>
                  <a:ea typeface="方正黑体简体" panose="02010601030101010101" pitchFamily="65" charset="-122"/>
                  <a:sym typeface="WenYue GuDianMingChaoTi (Non-Commercial Use)" pitchFamily="50" charset="-122"/>
                </a:rPr>
                <a:t>请在这里输入标题</a:t>
              </a:r>
              <a:endParaRPr lang="zh-CN" altLang="en-US" sz="2000" dirty="0">
                <a:solidFill>
                  <a:srgbClr val="B99124"/>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cxnSp>
          <p:nvCxnSpPr>
            <p:cNvPr id="18" name="直接连接符 17"/>
            <p:cNvCxnSpPr/>
            <p:nvPr/>
          </p:nvCxnSpPr>
          <p:spPr>
            <a:xfrm>
              <a:off x="9827680"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9" name="文本框 18"/>
            <p:cNvSpPr txBox="1"/>
            <p:nvPr/>
          </p:nvSpPr>
          <p:spPr>
            <a:xfrm>
              <a:off x="8817352" y="1709678"/>
              <a:ext cx="830997" cy="3782446"/>
            </a:xfrm>
            <a:prstGeom prst="rect">
              <a:avLst/>
            </a:prstGeom>
            <a:noFill/>
          </p:spPr>
          <p:txBody>
            <a:bodyPr vert="eaVert" wrap="none" rtlCol="0">
              <a:spAutoFit/>
            </a:bodyPr>
            <a:lstStyle/>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水墨主题请在此输入文字  水墨主题请在此输入</a:t>
              </a:r>
              <a:endParaRPr lang="en-US" altLang="zh-CN"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文字  水墨主题请在此输入文字 水墨主题请在</a:t>
              </a:r>
              <a:endParaRPr lang="en-US" altLang="zh-CN"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此输入文字 </a:t>
              </a:r>
              <a:endPar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grpSp>
      <p:grpSp>
        <p:nvGrpSpPr>
          <p:cNvPr id="4" name="组合 3"/>
          <p:cNvGrpSpPr/>
          <p:nvPr/>
        </p:nvGrpSpPr>
        <p:grpSpPr>
          <a:xfrm>
            <a:off x="6527376" y="2450421"/>
            <a:ext cx="1632096" cy="3782446"/>
            <a:chOff x="6809751" y="1709678"/>
            <a:chExt cx="1632096" cy="3782446"/>
          </a:xfrm>
        </p:grpSpPr>
        <p:sp>
          <p:nvSpPr>
            <p:cNvPr id="5" name="文本框 4"/>
            <p:cNvSpPr txBox="1"/>
            <p:nvPr/>
          </p:nvSpPr>
          <p:spPr>
            <a:xfrm>
              <a:off x="7949404" y="1709678"/>
              <a:ext cx="492443" cy="2144177"/>
            </a:xfrm>
            <a:prstGeom prst="rect">
              <a:avLst/>
            </a:prstGeom>
            <a:noFill/>
          </p:spPr>
          <p:txBody>
            <a:bodyPr vert="eaVert" wrap="none" rtlCol="0">
              <a:spAutoFit/>
            </a:bodyPr>
            <a:lstStyle/>
            <a:p>
              <a:r>
                <a:rPr lang="zh-CN" altLang="en-US" sz="2000" dirty="0">
                  <a:solidFill>
                    <a:srgbClr val="B99124"/>
                  </a:solidFill>
                  <a:latin typeface="方正黑体简体" panose="02010601030101010101" pitchFamily="65" charset="-122"/>
                  <a:ea typeface="方正黑体简体" panose="02010601030101010101" pitchFamily="65" charset="-122"/>
                  <a:sym typeface="WenYue GuDianMingChaoTi (Non-Commercial Use)" pitchFamily="50" charset="-122"/>
                </a:rPr>
                <a:t>请在这里输入标题</a:t>
              </a:r>
              <a:endParaRPr lang="zh-CN" altLang="en-US" sz="2000" dirty="0">
                <a:solidFill>
                  <a:srgbClr val="B99124"/>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cxnSp>
          <p:nvCxnSpPr>
            <p:cNvPr id="9" name="直接连接符 8"/>
            <p:cNvCxnSpPr/>
            <p:nvPr/>
          </p:nvCxnSpPr>
          <p:spPr>
            <a:xfrm>
              <a:off x="7820079" y="1709678"/>
              <a:ext cx="0" cy="3706281"/>
            </a:xfrm>
            <a:prstGeom prst="line">
              <a:avLst/>
            </a:prstGeom>
            <a:ln w="12700">
              <a:solidFill>
                <a:schemeClr val="tx1">
                  <a:lumMod val="50000"/>
                  <a:lumOff val="50000"/>
                </a:schemeClr>
              </a:solidFill>
            </a:ln>
          </p:spPr>
          <p:style>
            <a:lnRef idx="1">
              <a:schemeClr val="dk1"/>
            </a:lnRef>
            <a:fillRef idx="0">
              <a:schemeClr val="dk1"/>
            </a:fillRef>
            <a:effectRef idx="0">
              <a:schemeClr val="dk1"/>
            </a:effectRef>
            <a:fontRef idx="minor">
              <a:schemeClr val="tx1"/>
            </a:fontRef>
          </p:style>
        </p:cxnSp>
        <p:sp>
          <p:nvSpPr>
            <p:cNvPr id="10" name="文本框 9"/>
            <p:cNvSpPr txBox="1"/>
            <p:nvPr/>
          </p:nvSpPr>
          <p:spPr>
            <a:xfrm>
              <a:off x="6809751" y="1709678"/>
              <a:ext cx="830997" cy="3782446"/>
            </a:xfrm>
            <a:prstGeom prst="rect">
              <a:avLst/>
            </a:prstGeom>
            <a:noFill/>
          </p:spPr>
          <p:txBody>
            <a:bodyPr vert="eaVert" wrap="none" rtlCol="0">
              <a:spAutoFit/>
            </a:bodyPr>
            <a:lstStyle/>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水墨主题请在此输入文字  水墨主题请在此输入</a:t>
              </a:r>
              <a:endParaRPr lang="en-US" altLang="zh-CN"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文字  水墨主题请在此输入文字 水墨主题请在</a:t>
              </a:r>
              <a:endParaRPr lang="en-US" altLang="zh-CN"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a:p>
              <a:r>
                <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rPr>
                <a:t>此输入文字 </a:t>
              </a:r>
              <a:endParaRPr lang="zh-CN" altLang="en-US" sz="1400" dirty="0">
                <a:solidFill>
                  <a:schemeClr val="bg1"/>
                </a:solidFill>
                <a:latin typeface="方正黑体简体" panose="02010601030101010101" pitchFamily="65" charset="-122"/>
                <a:ea typeface="方正黑体简体" panose="02010601030101010101" pitchFamily="65" charset="-122"/>
                <a:sym typeface="WenYue GuDianMingChaoTi (Non-Commercial Use)" pitchFamily="50" charset="-122"/>
              </a:endParaRPr>
            </a:p>
          </p:txBody>
        </p:sp>
      </p:grpSp>
      <p:pic>
        <p:nvPicPr>
          <p:cNvPr id="11" name="图片 10"/>
          <p:cNvPicPr>
            <a:picLocks noChangeAspect="1"/>
          </p:cNvPicPr>
          <p:nvPr userDrawn="1"/>
        </p:nvPicPr>
        <p:blipFill rotWithShape="1">
          <a:blip r:embed="rId2"/>
          <a:srcRect r="14469" b="25877"/>
          <a:stretch>
            <a:fillRect/>
          </a:stretch>
        </p:blipFill>
        <p:spPr>
          <a:xfrm flipH="1">
            <a:off x="1067435" y="1577340"/>
            <a:ext cx="6290945" cy="54521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46" name="图片 45" descr="图片包含 黑色, 深色&#10;&#10;已生成高可信度的说明"/>
          <p:cNvPicPr>
            <a:picLocks noChangeAspect="1"/>
          </p:cNvPicPr>
          <p:nvPr/>
        </p:nvPicPr>
        <p:blipFill>
          <a:blip r:embed="rId1">
            <a:extLst>
              <a:ext uri="{BEBA8EAE-BF5A-486C-A8C5-ECC9F3942E4B}">
                <a14:imgProps xmlns:a14="http://schemas.microsoft.com/office/drawing/2010/main">
                  <a14:imgLayer r:embed="rId2">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749269" y="843320"/>
            <a:ext cx="2396489" cy="2396489"/>
          </a:xfrm>
          <a:prstGeom prst="rect">
            <a:avLst/>
          </a:prstGeom>
        </p:spPr>
      </p:pic>
      <p:pic>
        <p:nvPicPr>
          <p:cNvPr id="6" name="图片 5"/>
          <p:cNvPicPr>
            <a:picLocks noChangeAspect="1"/>
          </p:cNvPicPr>
          <p:nvPr/>
        </p:nvPicPr>
        <p:blipFill>
          <a:blip r:embed="rId3"/>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pic>
        <p:nvPicPr>
          <p:cNvPr id="39" name="图片 38" descr="图片包含 天空, 自然, 户外, 水&#10;&#10;已生成高可信度的说明"/>
          <p:cNvPicPr>
            <a:picLocks noChangeAspect="1"/>
          </p:cNvPicPr>
          <p:nvPr/>
        </p:nvPicPr>
        <p:blipFill rotWithShape="1">
          <a:blip r:embed="rId4">
            <a:grayscl/>
            <a:extLst>
              <a:ext uri="{28A0092B-C50C-407E-A947-70E740481C1C}">
                <a14:useLocalDpi xmlns:a14="http://schemas.microsoft.com/office/drawing/2010/main" val="0"/>
              </a:ext>
            </a:extLst>
          </a:blip>
          <a:srcRect t="39529" b="28099"/>
          <a:stretch>
            <a:fillRect/>
          </a:stretch>
        </p:blipFill>
        <p:spPr>
          <a:xfrm>
            <a:off x="0" y="4000500"/>
            <a:ext cx="12192000" cy="2857500"/>
          </a:xfrm>
          <a:prstGeom prst="rect">
            <a:avLst/>
          </a:prstGeom>
        </p:spPr>
      </p:pic>
      <p:sp>
        <p:nvSpPr>
          <p:cNvPr id="40" name="矩形 39"/>
          <p:cNvSpPr/>
          <p:nvPr/>
        </p:nvSpPr>
        <p:spPr>
          <a:xfrm>
            <a:off x="398145" y="1188720"/>
            <a:ext cx="11395710" cy="3851910"/>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41" name="矩形 40"/>
          <p:cNvSpPr/>
          <p:nvPr/>
        </p:nvSpPr>
        <p:spPr>
          <a:xfrm>
            <a:off x="591068" y="3447454"/>
            <a:ext cx="9364461" cy="1186800"/>
          </a:xfrm>
          <a:prstGeom prst="rect">
            <a:avLst/>
          </a:prstGeom>
        </p:spPr>
        <p:txBody>
          <a:bodyPr vert="horz" wrap="square">
            <a:spAutoFit/>
          </a:bodyPr>
          <a:lstStyle/>
          <a:p>
            <a:pPr>
              <a:lnSpc>
                <a:spcPct val="130000"/>
              </a:lnSpc>
            </a:pP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a:t>
            </a:r>
            <a:endParaRPr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a:p>
            <a:pPr>
              <a:lnSpc>
                <a:spcPct val="130000"/>
              </a:lnSpc>
            </a:pPr>
            <a:endParaRPr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42" name="矩形 41"/>
          <p:cNvSpPr/>
          <p:nvPr/>
        </p:nvSpPr>
        <p:spPr>
          <a:xfrm>
            <a:off x="591069" y="2768108"/>
            <a:ext cx="2749471" cy="400110"/>
          </a:xfrm>
          <a:prstGeom prst="rect">
            <a:avLst/>
          </a:prstGeom>
        </p:spPr>
        <p:txBody>
          <a:bodyPr vert="horz" wrap="none">
            <a:spAutoFit/>
          </a:bodyPr>
          <a:lstStyle/>
          <a:p>
            <a:r>
              <a:rPr lang="zh-CN" altLang="en-US" sz="2000" dirty="0">
                <a:solidFill>
                  <a:srgbClr val="C59D63"/>
                </a:solidFill>
                <a:latin typeface="方正黑体简体" panose="02010601030101010101" pitchFamily="65" charset="-122"/>
                <a:ea typeface="方正黑体简体" panose="02010601030101010101" pitchFamily="65" charset="-122"/>
              </a:rPr>
              <a:t>点击此处添加文本信息</a:t>
            </a:r>
            <a:endParaRPr lang="zh-CN" altLang="en-US" sz="2000" dirty="0">
              <a:solidFill>
                <a:srgbClr val="C59D63"/>
              </a:solidFill>
              <a:latin typeface="方正黑体简体" panose="02010601030101010101" pitchFamily="65" charset="-122"/>
              <a:ea typeface="方正黑体简体" panose="02010601030101010101" pitchFamily="65" charset="-122"/>
            </a:endParaRPr>
          </a:p>
        </p:txBody>
      </p:sp>
      <p:cxnSp>
        <p:nvCxnSpPr>
          <p:cNvPr id="43" name="直接连接符 42"/>
          <p:cNvCxnSpPr/>
          <p:nvPr/>
        </p:nvCxnSpPr>
        <p:spPr>
          <a:xfrm>
            <a:off x="749269" y="3300392"/>
            <a:ext cx="292608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37728" y="5513706"/>
            <a:ext cx="3300498" cy="1106312"/>
          </a:xfrm>
          <a:prstGeom prst="rect">
            <a:avLst/>
          </a:prstGeom>
        </p:spPr>
      </p:pic>
      <p:pic>
        <p:nvPicPr>
          <p:cNvPr id="45" name="图片 44" descr="图片包含 室内, 文字&#10;&#10;已生成高可信度的说明"/>
          <p:cNvPicPr>
            <a:picLocks noChangeAspect="1"/>
          </p:cNvPicPr>
          <p:nvPr/>
        </p:nvPicPr>
        <p:blipFill rotWithShape="1">
          <a:blip r:embed="rId6">
            <a:extLst>
              <a:ext uri="{28A0092B-C50C-407E-A947-70E740481C1C}">
                <a14:useLocalDpi xmlns:a14="http://schemas.microsoft.com/office/drawing/2010/main" val="0"/>
              </a:ext>
            </a:extLst>
          </a:blip>
          <a:srcRect r="8329"/>
          <a:stretch>
            <a:fillRect/>
          </a:stretch>
        </p:blipFill>
        <p:spPr>
          <a:xfrm>
            <a:off x="8479679" y="1188720"/>
            <a:ext cx="3314176" cy="34282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6" name="文本框 5"/>
          <p:cNvSpPr txBox="1"/>
          <p:nvPr/>
        </p:nvSpPr>
        <p:spPr>
          <a:xfrm>
            <a:off x="1823899" y="1492250"/>
            <a:ext cx="769441" cy="3592830"/>
          </a:xfrm>
          <a:prstGeom prst="rect">
            <a:avLst/>
          </a:prstGeom>
          <a:noFill/>
        </p:spPr>
        <p:txBody>
          <a:bodyPr vert="eaVert"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lnSpc>
                <a:spcPct val="100000"/>
              </a:lnSpc>
            </a:pPr>
            <a:r>
              <a:rPr lang="zh-CN" altLang="en-US" sz="5000" dirty="0">
                <a:solidFill>
                  <a:srgbClr val="B99124"/>
                </a:solidFill>
                <a:latin typeface="方正黑体简体" panose="02010601030101010101" pitchFamily="65" charset="-122"/>
                <a:ea typeface="方正黑体简体" panose="02010601030101010101" pitchFamily="65" charset="-122"/>
                <a:sym typeface="+mn-ea"/>
              </a:rPr>
              <a:t>谢谢观看</a:t>
            </a:r>
            <a:endParaRPr lang="zh-CN" altLang="en-US" sz="5000" dirty="0">
              <a:solidFill>
                <a:srgbClr val="B99124"/>
              </a:solidFill>
              <a:latin typeface="方正黑体简体" panose="02010601030101010101" pitchFamily="65" charset="-122"/>
              <a:ea typeface="方正黑体简体" panose="02010601030101010101" pitchFamily="65" charset="-122"/>
              <a:sym typeface="+mn-ea"/>
            </a:endParaRPr>
          </a:p>
        </p:txBody>
      </p:sp>
      <p:sp>
        <p:nvSpPr>
          <p:cNvPr id="7" name="文本框 6"/>
          <p:cNvSpPr txBox="1"/>
          <p:nvPr/>
        </p:nvSpPr>
        <p:spPr>
          <a:xfrm>
            <a:off x="1076389" y="1492436"/>
            <a:ext cx="307777" cy="3871858"/>
          </a:xfrm>
          <a:prstGeom prst="rect">
            <a:avLst/>
          </a:prstGeom>
          <a:noFill/>
        </p:spPr>
        <p:txBody>
          <a:bodyPr vert="eaVert" wrap="square" lIns="0" tIns="0" r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a:solidFill>
                  <a:schemeClr val="bg1"/>
                </a:solidFill>
                <a:latin typeface="方正黑体简体" panose="02010601030101010101" pitchFamily="65" charset="-122"/>
                <a:ea typeface="方正黑体简体" panose="02010601030101010101" pitchFamily="65" charset="-122"/>
                <a:sym typeface="+mn-ea"/>
              </a:rPr>
              <a:t>清新古典国风</a:t>
            </a:r>
            <a:r>
              <a:rPr sz="2000">
                <a:solidFill>
                  <a:schemeClr val="bg1"/>
                </a:solidFill>
                <a:latin typeface="方正黑体简体" panose="02010601030101010101" pitchFamily="65" charset="-122"/>
                <a:ea typeface="方正黑体简体" panose="02010601030101010101" pitchFamily="65" charset="-122"/>
                <a:sym typeface="+mn-ea"/>
              </a:rPr>
              <a:t>通用模板</a:t>
            </a:r>
            <a:endParaRPr sz="2000" dirty="0">
              <a:solidFill>
                <a:schemeClr val="bg1"/>
              </a:solidFill>
              <a:latin typeface="方正黑体简体" panose="02010601030101010101" pitchFamily="65" charset="-122"/>
              <a:ea typeface="方正黑体简体" panose="02010601030101010101" pitchFamily="65" charset="-122"/>
              <a:sym typeface="+mn-ea"/>
            </a:endParaRPr>
          </a:p>
        </p:txBody>
      </p:sp>
      <p:sp>
        <p:nvSpPr>
          <p:cNvPr id="70" name="任意多边形: 形状 69"/>
          <p:cNvSpPr/>
          <p:nvPr/>
        </p:nvSpPr>
        <p:spPr>
          <a:xfrm>
            <a:off x="1564179" y="1111589"/>
            <a:ext cx="1289511" cy="4633552"/>
          </a:xfrm>
          <a:custGeom>
            <a:avLst/>
            <a:gdLst>
              <a:gd name="connsiteX0" fmla="*/ 720999 w 995913"/>
              <a:gd name="connsiteY0" fmla="*/ 3825812 h 3935338"/>
              <a:gd name="connsiteX1" fmla="*/ 720999 w 995913"/>
              <a:gd name="connsiteY1" fmla="*/ 3908362 h 3935338"/>
              <a:gd name="connsiteX2" fmla="*/ 803549 w 995913"/>
              <a:gd name="connsiteY2" fmla="*/ 3908362 h 3935338"/>
              <a:gd name="connsiteX3" fmla="*/ 803549 w 995913"/>
              <a:gd name="connsiteY3" fmla="*/ 3825812 h 3935338"/>
              <a:gd name="connsiteX4" fmla="*/ 195540 w 995913"/>
              <a:gd name="connsiteY4" fmla="*/ 3825812 h 3935338"/>
              <a:gd name="connsiteX5" fmla="*/ 195540 w 995913"/>
              <a:gd name="connsiteY5" fmla="*/ 3908362 h 3935338"/>
              <a:gd name="connsiteX6" fmla="*/ 278090 w 995913"/>
              <a:gd name="connsiteY6" fmla="*/ 3908362 h 3935338"/>
              <a:gd name="connsiteX7" fmla="*/ 278090 w 995913"/>
              <a:gd name="connsiteY7" fmla="*/ 3825812 h 3935338"/>
              <a:gd name="connsiteX8" fmla="*/ 803549 w 995913"/>
              <a:gd name="connsiteY8" fmla="*/ 3741674 h 3935338"/>
              <a:gd name="connsiteX9" fmla="*/ 803549 w 995913"/>
              <a:gd name="connsiteY9" fmla="*/ 3824224 h 3935338"/>
              <a:gd name="connsiteX10" fmla="*/ 886099 w 995913"/>
              <a:gd name="connsiteY10" fmla="*/ 3824224 h 3935338"/>
              <a:gd name="connsiteX11" fmla="*/ 886099 w 995913"/>
              <a:gd name="connsiteY11" fmla="*/ 3741674 h 3935338"/>
              <a:gd name="connsiteX12" fmla="*/ 112990 w 995913"/>
              <a:gd name="connsiteY12" fmla="*/ 3741674 h 3935338"/>
              <a:gd name="connsiteX13" fmla="*/ 112990 w 995913"/>
              <a:gd name="connsiteY13" fmla="*/ 3824224 h 3935338"/>
              <a:gd name="connsiteX14" fmla="*/ 195540 w 995913"/>
              <a:gd name="connsiteY14" fmla="*/ 3824224 h 3935338"/>
              <a:gd name="connsiteX15" fmla="*/ 195540 w 995913"/>
              <a:gd name="connsiteY15" fmla="*/ 3741674 h 3935338"/>
              <a:gd name="connsiteX16" fmla="*/ 886103 w 995913"/>
              <a:gd name="connsiteY16" fmla="*/ 3659124 h 3935338"/>
              <a:gd name="connsiteX17" fmla="*/ 886103 w 995913"/>
              <a:gd name="connsiteY17" fmla="*/ 3741674 h 3935338"/>
              <a:gd name="connsiteX18" fmla="*/ 968653 w 995913"/>
              <a:gd name="connsiteY18" fmla="*/ 3741674 h 3935338"/>
              <a:gd name="connsiteX19" fmla="*/ 968653 w 995913"/>
              <a:gd name="connsiteY19" fmla="*/ 3659124 h 3935338"/>
              <a:gd name="connsiteX20" fmla="*/ 30436 w 995913"/>
              <a:gd name="connsiteY20" fmla="*/ 3659124 h 3935338"/>
              <a:gd name="connsiteX21" fmla="*/ 30436 w 995913"/>
              <a:gd name="connsiteY21" fmla="*/ 3741674 h 3935338"/>
              <a:gd name="connsiteX22" fmla="*/ 112986 w 995913"/>
              <a:gd name="connsiteY22" fmla="*/ 3741674 h 3935338"/>
              <a:gd name="connsiteX23" fmla="*/ 112986 w 995913"/>
              <a:gd name="connsiteY23" fmla="*/ 3659124 h 3935338"/>
              <a:gd name="connsiteX24" fmla="*/ 886669 w 995913"/>
              <a:gd name="connsiteY24" fmla="*/ 194431 h 3935338"/>
              <a:gd name="connsiteX25" fmla="*/ 886669 w 995913"/>
              <a:gd name="connsiteY25" fmla="*/ 276981 h 3935338"/>
              <a:gd name="connsiteX26" fmla="*/ 969219 w 995913"/>
              <a:gd name="connsiteY26" fmla="*/ 276981 h 3935338"/>
              <a:gd name="connsiteX27" fmla="*/ 969219 w 995913"/>
              <a:gd name="connsiteY27" fmla="*/ 194431 h 3935338"/>
              <a:gd name="connsiteX28" fmla="*/ 31002 w 995913"/>
              <a:gd name="connsiteY28" fmla="*/ 194431 h 3935338"/>
              <a:gd name="connsiteX29" fmla="*/ 31002 w 995913"/>
              <a:gd name="connsiteY29" fmla="*/ 276981 h 3935338"/>
              <a:gd name="connsiteX30" fmla="*/ 113552 w 995913"/>
              <a:gd name="connsiteY30" fmla="*/ 276981 h 3935338"/>
              <a:gd name="connsiteX31" fmla="*/ 113552 w 995913"/>
              <a:gd name="connsiteY31" fmla="*/ 194431 h 3935338"/>
              <a:gd name="connsiteX32" fmla="*/ 804115 w 995913"/>
              <a:gd name="connsiteY32" fmla="*/ 111881 h 3935338"/>
              <a:gd name="connsiteX33" fmla="*/ 804115 w 995913"/>
              <a:gd name="connsiteY33" fmla="*/ 194431 h 3935338"/>
              <a:gd name="connsiteX34" fmla="*/ 886665 w 995913"/>
              <a:gd name="connsiteY34" fmla="*/ 194431 h 3935338"/>
              <a:gd name="connsiteX35" fmla="*/ 886665 w 995913"/>
              <a:gd name="connsiteY35" fmla="*/ 111881 h 3935338"/>
              <a:gd name="connsiteX36" fmla="*/ 113556 w 995913"/>
              <a:gd name="connsiteY36" fmla="*/ 111881 h 3935338"/>
              <a:gd name="connsiteX37" fmla="*/ 113556 w 995913"/>
              <a:gd name="connsiteY37" fmla="*/ 194431 h 3935338"/>
              <a:gd name="connsiteX38" fmla="*/ 196106 w 995913"/>
              <a:gd name="connsiteY38" fmla="*/ 194431 h 3935338"/>
              <a:gd name="connsiteX39" fmla="*/ 196106 w 995913"/>
              <a:gd name="connsiteY39" fmla="*/ 111881 h 3935338"/>
              <a:gd name="connsiteX40" fmla="*/ 721565 w 995913"/>
              <a:gd name="connsiteY40" fmla="*/ 27743 h 3935338"/>
              <a:gd name="connsiteX41" fmla="*/ 721565 w 995913"/>
              <a:gd name="connsiteY41" fmla="*/ 110293 h 3935338"/>
              <a:gd name="connsiteX42" fmla="*/ 804115 w 995913"/>
              <a:gd name="connsiteY42" fmla="*/ 110293 h 3935338"/>
              <a:gd name="connsiteX43" fmla="*/ 804115 w 995913"/>
              <a:gd name="connsiteY43" fmla="*/ 27743 h 3935338"/>
              <a:gd name="connsiteX44" fmla="*/ 196106 w 995913"/>
              <a:gd name="connsiteY44" fmla="*/ 27743 h 3935338"/>
              <a:gd name="connsiteX45" fmla="*/ 196106 w 995913"/>
              <a:gd name="connsiteY45" fmla="*/ 110293 h 3935338"/>
              <a:gd name="connsiteX46" fmla="*/ 278656 w 995913"/>
              <a:gd name="connsiteY46" fmla="*/ 110293 h 3935338"/>
              <a:gd name="connsiteX47" fmla="*/ 278656 w 995913"/>
              <a:gd name="connsiteY47" fmla="*/ 27743 h 3935338"/>
              <a:gd name="connsiteX48" fmla="*/ 111057 w 995913"/>
              <a:gd name="connsiteY48" fmla="*/ 0 h 3935338"/>
              <a:gd name="connsiteX49" fmla="*/ 884854 w 995913"/>
              <a:gd name="connsiteY49" fmla="*/ 0 h 3935338"/>
              <a:gd name="connsiteX50" fmla="*/ 884854 w 995913"/>
              <a:gd name="connsiteY50" fmla="*/ 107876 h 3935338"/>
              <a:gd name="connsiteX51" fmla="*/ 995913 w 995913"/>
              <a:gd name="connsiteY51" fmla="*/ 107876 h 3935338"/>
              <a:gd name="connsiteX52" fmla="*/ 995913 w 995913"/>
              <a:gd name="connsiteY52" fmla="*/ 3827462 h 3935338"/>
              <a:gd name="connsiteX53" fmla="*/ 884854 w 995913"/>
              <a:gd name="connsiteY53" fmla="*/ 3827462 h 3935338"/>
              <a:gd name="connsiteX54" fmla="*/ 884854 w 995913"/>
              <a:gd name="connsiteY54" fmla="*/ 3935338 h 3935338"/>
              <a:gd name="connsiteX55" fmla="*/ 111057 w 995913"/>
              <a:gd name="connsiteY55" fmla="*/ 3935338 h 3935338"/>
              <a:gd name="connsiteX56" fmla="*/ 111057 w 995913"/>
              <a:gd name="connsiteY56" fmla="*/ 3827462 h 3935338"/>
              <a:gd name="connsiteX57" fmla="*/ 0 w 995913"/>
              <a:gd name="connsiteY57" fmla="*/ 3827462 h 3935338"/>
              <a:gd name="connsiteX58" fmla="*/ 0 w 995913"/>
              <a:gd name="connsiteY58" fmla="*/ 107876 h 3935338"/>
              <a:gd name="connsiteX59" fmla="*/ 111057 w 995913"/>
              <a:gd name="connsiteY59" fmla="*/ 107876 h 3935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95913" h="3935338">
                <a:moveTo>
                  <a:pt x="720999" y="3825812"/>
                </a:moveTo>
                <a:lnTo>
                  <a:pt x="720999" y="3908362"/>
                </a:lnTo>
                <a:lnTo>
                  <a:pt x="803549" y="3908362"/>
                </a:lnTo>
                <a:lnTo>
                  <a:pt x="803549" y="3825812"/>
                </a:lnTo>
                <a:close/>
                <a:moveTo>
                  <a:pt x="195540" y="3825812"/>
                </a:moveTo>
                <a:lnTo>
                  <a:pt x="195540" y="3908362"/>
                </a:lnTo>
                <a:lnTo>
                  <a:pt x="278090" y="3908362"/>
                </a:lnTo>
                <a:lnTo>
                  <a:pt x="278090" y="3825812"/>
                </a:lnTo>
                <a:close/>
                <a:moveTo>
                  <a:pt x="803549" y="3741674"/>
                </a:moveTo>
                <a:lnTo>
                  <a:pt x="803549" y="3824224"/>
                </a:lnTo>
                <a:lnTo>
                  <a:pt x="886099" y="3824224"/>
                </a:lnTo>
                <a:lnTo>
                  <a:pt x="886099" y="3741674"/>
                </a:lnTo>
                <a:close/>
                <a:moveTo>
                  <a:pt x="112990" y="3741674"/>
                </a:moveTo>
                <a:lnTo>
                  <a:pt x="112990" y="3824224"/>
                </a:lnTo>
                <a:lnTo>
                  <a:pt x="195540" y="3824224"/>
                </a:lnTo>
                <a:lnTo>
                  <a:pt x="195540" y="3741674"/>
                </a:lnTo>
                <a:close/>
                <a:moveTo>
                  <a:pt x="886103" y="3659124"/>
                </a:moveTo>
                <a:lnTo>
                  <a:pt x="886103" y="3741674"/>
                </a:lnTo>
                <a:lnTo>
                  <a:pt x="968653" y="3741674"/>
                </a:lnTo>
                <a:lnTo>
                  <a:pt x="968653" y="3659124"/>
                </a:lnTo>
                <a:close/>
                <a:moveTo>
                  <a:pt x="30436" y="3659124"/>
                </a:moveTo>
                <a:lnTo>
                  <a:pt x="30436" y="3741674"/>
                </a:lnTo>
                <a:lnTo>
                  <a:pt x="112986" y="3741674"/>
                </a:lnTo>
                <a:lnTo>
                  <a:pt x="112986" y="3659124"/>
                </a:lnTo>
                <a:close/>
                <a:moveTo>
                  <a:pt x="886669" y="194431"/>
                </a:moveTo>
                <a:lnTo>
                  <a:pt x="886669" y="276981"/>
                </a:lnTo>
                <a:lnTo>
                  <a:pt x="969219" y="276981"/>
                </a:lnTo>
                <a:lnTo>
                  <a:pt x="969219" y="194431"/>
                </a:lnTo>
                <a:close/>
                <a:moveTo>
                  <a:pt x="31002" y="194431"/>
                </a:moveTo>
                <a:lnTo>
                  <a:pt x="31002" y="276981"/>
                </a:lnTo>
                <a:lnTo>
                  <a:pt x="113552" y="276981"/>
                </a:lnTo>
                <a:lnTo>
                  <a:pt x="113552" y="194431"/>
                </a:lnTo>
                <a:close/>
                <a:moveTo>
                  <a:pt x="804115" y="111881"/>
                </a:moveTo>
                <a:lnTo>
                  <a:pt x="804115" y="194431"/>
                </a:lnTo>
                <a:lnTo>
                  <a:pt x="886665" y="194431"/>
                </a:lnTo>
                <a:lnTo>
                  <a:pt x="886665" y="111881"/>
                </a:lnTo>
                <a:close/>
                <a:moveTo>
                  <a:pt x="113556" y="111881"/>
                </a:moveTo>
                <a:lnTo>
                  <a:pt x="113556" y="194431"/>
                </a:lnTo>
                <a:lnTo>
                  <a:pt x="196106" y="194431"/>
                </a:lnTo>
                <a:lnTo>
                  <a:pt x="196106" y="111881"/>
                </a:lnTo>
                <a:close/>
                <a:moveTo>
                  <a:pt x="721565" y="27743"/>
                </a:moveTo>
                <a:lnTo>
                  <a:pt x="721565" y="110293"/>
                </a:lnTo>
                <a:lnTo>
                  <a:pt x="804115" y="110293"/>
                </a:lnTo>
                <a:lnTo>
                  <a:pt x="804115" y="27743"/>
                </a:lnTo>
                <a:close/>
                <a:moveTo>
                  <a:pt x="196106" y="27743"/>
                </a:moveTo>
                <a:lnTo>
                  <a:pt x="196106" y="110293"/>
                </a:lnTo>
                <a:lnTo>
                  <a:pt x="278656" y="110293"/>
                </a:lnTo>
                <a:lnTo>
                  <a:pt x="278656" y="27743"/>
                </a:lnTo>
                <a:close/>
                <a:moveTo>
                  <a:pt x="111057" y="0"/>
                </a:moveTo>
                <a:lnTo>
                  <a:pt x="884854" y="0"/>
                </a:lnTo>
                <a:lnTo>
                  <a:pt x="884854" y="107876"/>
                </a:lnTo>
                <a:lnTo>
                  <a:pt x="995913" y="107876"/>
                </a:lnTo>
                <a:lnTo>
                  <a:pt x="995913" y="3827462"/>
                </a:lnTo>
                <a:lnTo>
                  <a:pt x="884854" y="3827462"/>
                </a:lnTo>
                <a:lnTo>
                  <a:pt x="884854" y="3935338"/>
                </a:lnTo>
                <a:lnTo>
                  <a:pt x="111057" y="3935338"/>
                </a:lnTo>
                <a:lnTo>
                  <a:pt x="111057" y="3827462"/>
                </a:lnTo>
                <a:lnTo>
                  <a:pt x="0" y="3827462"/>
                </a:lnTo>
                <a:lnTo>
                  <a:pt x="0" y="107876"/>
                </a:lnTo>
                <a:lnTo>
                  <a:pt x="111057" y="107876"/>
                </a:lnTo>
                <a:close/>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CDBC5"/>
              </a:solidFill>
              <a:ea typeface="方正黑体简体" panose="02010601030101010101" pitchFamily="65" charset="-122"/>
            </a:endParaRPr>
          </a:p>
        </p:txBody>
      </p:sp>
      <p:grpSp>
        <p:nvGrpSpPr>
          <p:cNvPr id="31" name="组合 30"/>
          <p:cNvGrpSpPr/>
          <p:nvPr/>
        </p:nvGrpSpPr>
        <p:grpSpPr>
          <a:xfrm>
            <a:off x="1724360" y="1900132"/>
            <a:ext cx="998359" cy="3056466"/>
            <a:chOff x="1181100" y="1601883"/>
            <a:chExt cx="1028700" cy="3998817"/>
          </a:xfrm>
        </p:grpSpPr>
        <p:cxnSp>
          <p:nvCxnSpPr>
            <p:cNvPr id="32" name="直接连接符 31"/>
            <p:cNvCxnSpPr/>
            <p:nvPr/>
          </p:nvCxnSpPr>
          <p:spPr>
            <a:xfrm>
              <a:off x="2209800" y="1601883"/>
              <a:ext cx="0" cy="3998817"/>
            </a:xfrm>
            <a:prstGeom prst="line">
              <a:avLst/>
            </a:prstGeom>
            <a:ln>
              <a:solidFill>
                <a:srgbClr val="ECDBC5"/>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181100" y="1601883"/>
              <a:ext cx="0" cy="3998817"/>
            </a:xfrm>
            <a:prstGeom prst="line">
              <a:avLst/>
            </a:prstGeom>
            <a:ln>
              <a:solidFill>
                <a:srgbClr val="ECDBC5"/>
              </a:solidFill>
              <a:prstDash val="dash"/>
            </a:ln>
          </p:spPr>
          <p:style>
            <a:lnRef idx="1">
              <a:schemeClr val="accent1"/>
            </a:lnRef>
            <a:fillRef idx="0">
              <a:schemeClr val="accent1"/>
            </a:fillRef>
            <a:effectRef idx="0">
              <a:schemeClr val="accent1"/>
            </a:effectRef>
            <a:fontRef idx="minor">
              <a:schemeClr val="tx1"/>
            </a:fontRef>
          </p:style>
        </p:cxnSp>
      </p:grpSp>
      <p:pic>
        <p:nvPicPr>
          <p:cNvPr id="2" name="图片 1" descr="预览图_千图网_编号32701967"/>
          <p:cNvPicPr>
            <a:picLocks noChangeAspect="1"/>
          </p:cNvPicPr>
          <p:nvPr/>
        </p:nvPicPr>
        <p:blipFill>
          <a:blip r:embed="rId1"/>
          <a:stretch>
            <a:fillRect/>
          </a:stretch>
        </p:blipFill>
        <p:spPr>
          <a:xfrm>
            <a:off x="5083810" y="708660"/>
            <a:ext cx="5572760" cy="5572760"/>
          </a:xfrm>
          <a:prstGeom prst="rect">
            <a:avLst/>
          </a:prstGeom>
        </p:spPr>
      </p:pic>
      <p:pic>
        <p:nvPicPr>
          <p:cNvPr id="4" name="图片 3"/>
          <p:cNvPicPr>
            <a:picLocks noChangeAspect="1"/>
          </p:cNvPicPr>
          <p:nvPr userDrawn="1"/>
        </p:nvPicPr>
        <p:blipFill rotWithShape="1">
          <a:blip r:embed="rId2"/>
          <a:srcRect r="14469" b="25877"/>
          <a:stretch>
            <a:fillRect/>
          </a:stretch>
        </p:blipFill>
        <p:spPr>
          <a:xfrm>
            <a:off x="6855460" y="2334260"/>
            <a:ext cx="5186680" cy="4495165"/>
          </a:xfrm>
          <a:prstGeom prst="rect">
            <a:avLst/>
          </a:prstGeom>
        </p:spPr>
      </p:pic>
      <p:pic>
        <p:nvPicPr>
          <p:cNvPr id="8" name="图片 7"/>
          <p:cNvPicPr>
            <a:picLocks noChangeAspect="1"/>
          </p:cNvPicPr>
          <p:nvPr userDrawn="1"/>
        </p:nvPicPr>
        <p:blipFill rotWithShape="1">
          <a:blip r:embed="rId3"/>
          <a:srcRect l="56897" t="80262" r="13534"/>
          <a:stretch>
            <a:fillRect/>
          </a:stretch>
        </p:blipFill>
        <p:spPr>
          <a:xfrm>
            <a:off x="4037561" y="4562072"/>
            <a:ext cx="2137438" cy="80255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5" name="文本框 4"/>
          <p:cNvSpPr txBox="1"/>
          <p:nvPr/>
        </p:nvSpPr>
        <p:spPr>
          <a:xfrm>
            <a:off x="4953945" y="3967214"/>
            <a:ext cx="4533602" cy="581954"/>
          </a:xfrm>
          <a:prstGeom prst="rect">
            <a:avLst/>
          </a:prstGeom>
          <a:noFill/>
        </p:spPr>
        <p:txBody>
          <a:bodyPr wrap="square" rtlCol="0">
            <a:spAutoFit/>
          </a:bodyPr>
          <a:lstStyle>
            <a:defPPr>
              <a:defRPr lang="zh-CN"/>
            </a:defPPr>
            <a:lvl1pPr>
              <a:lnSpc>
                <a:spcPct val="120000"/>
              </a:lnSpc>
              <a:defRPr sz="20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800" dirty="0">
                <a:ea typeface="方正黑体简体" panose="02010601030101010101" pitchFamily="65" charset="-122"/>
              </a:rPr>
              <a:t>年度工作概述</a:t>
            </a:r>
            <a:endParaRPr lang="zh-CN" altLang="en-US" sz="2800" dirty="0">
              <a:ea typeface="方正黑体简体" panose="02010601030101010101" pitchFamily="65" charset="-122"/>
            </a:endParaRPr>
          </a:p>
        </p:txBody>
      </p:sp>
      <p:sp>
        <p:nvSpPr>
          <p:cNvPr id="6" name="矩形 5"/>
          <p:cNvSpPr/>
          <p:nvPr/>
        </p:nvSpPr>
        <p:spPr>
          <a:xfrm>
            <a:off x="2362462" y="5064091"/>
            <a:ext cx="7768452" cy="626646"/>
          </a:xfrm>
          <a:prstGeom prst="rect">
            <a:avLst/>
          </a:prstGeom>
        </p:spPr>
        <p:txBody>
          <a:bodyPr wrap="square">
            <a:spAutoFit/>
          </a:bodyPr>
          <a:lstStyle/>
          <a:p>
            <a:pPr algn="ctr">
              <a:lnSpc>
                <a:spcPct val="130000"/>
              </a:lnSpc>
            </a:pP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a:t>
            </a:r>
            <a:endParaRPr kumimoji="1"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7" name="文本框 6"/>
          <p:cNvSpPr txBox="1"/>
          <p:nvPr/>
        </p:nvSpPr>
        <p:spPr>
          <a:xfrm>
            <a:off x="3527601" y="4599108"/>
            <a:ext cx="5136798" cy="307777"/>
          </a:xfrm>
          <a:prstGeom prst="rect">
            <a:avLst/>
          </a:prstGeom>
          <a:noFill/>
          <a:ln>
            <a:noFill/>
          </a:ln>
        </p:spPr>
        <p:txBody>
          <a:bodyPr wrap="square" rtlCol="0">
            <a:spAutoFit/>
          </a:bodyPr>
          <a:lstStyle/>
          <a:p>
            <a:pPr algn="dist"/>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8" name="文本框 7"/>
          <p:cNvSpPr txBox="1"/>
          <p:nvPr/>
        </p:nvSpPr>
        <p:spPr>
          <a:xfrm>
            <a:off x="1969284" y="1869013"/>
            <a:ext cx="1209675" cy="1107996"/>
          </a:xfrm>
          <a:prstGeom prst="rect">
            <a:avLst/>
          </a:prstGeom>
          <a:noFill/>
        </p:spPr>
        <p:txBody>
          <a:bodyPr wrap="square" rtlCol="0">
            <a:spAutoFit/>
          </a:bodyPr>
          <a:lstStyle/>
          <a:p>
            <a:r>
              <a:rPr lang="zh-CN" altLang="en-US" sz="6600" dirty="0">
                <a:solidFill>
                  <a:srgbClr val="B99124"/>
                </a:solidFill>
                <a:latin typeface="方正黑体简体" panose="02010601030101010101" pitchFamily="65" charset="-122"/>
                <a:ea typeface="方正黑体简体" panose="02010601030101010101" pitchFamily="65" charset="-122"/>
              </a:rPr>
              <a:t>壹</a:t>
            </a:r>
            <a:endParaRPr lang="zh-CN" altLang="en-US" sz="6600" dirty="0">
              <a:solidFill>
                <a:srgbClr val="B99124"/>
              </a:solidFill>
              <a:latin typeface="方正黑体简体" panose="02010601030101010101" pitchFamily="65" charset="-122"/>
              <a:ea typeface="方正黑体简体" panose="02010601030101010101" pitchFamily="65" charset="-122"/>
            </a:endParaRPr>
          </a:p>
        </p:txBody>
      </p:sp>
      <p:grpSp>
        <p:nvGrpSpPr>
          <p:cNvPr id="9" name="组合 8"/>
          <p:cNvGrpSpPr/>
          <p:nvPr/>
        </p:nvGrpSpPr>
        <p:grpSpPr>
          <a:xfrm>
            <a:off x="2749839" y="1865995"/>
            <a:ext cx="133350" cy="133350"/>
            <a:chOff x="3990975" y="476250"/>
            <a:chExt cx="200025" cy="200025"/>
          </a:xfrm>
          <a:solidFill>
            <a:schemeClr val="bg1">
              <a:alpha val="26000"/>
            </a:schemeClr>
          </a:solidFill>
        </p:grpSpPr>
        <p:sp>
          <p:nvSpPr>
            <p:cNvPr id="10" name="椭圆 9"/>
            <p:cNvSpPr/>
            <p:nvPr/>
          </p:nvSpPr>
          <p:spPr>
            <a:xfrm>
              <a:off x="4038600" y="523875"/>
              <a:ext cx="104775" cy="10477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1" name="椭圆 10"/>
            <p:cNvSpPr/>
            <p:nvPr/>
          </p:nvSpPr>
          <p:spPr>
            <a:xfrm>
              <a:off x="3990975" y="476250"/>
              <a:ext cx="200025" cy="20002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cxnSp>
        <p:nvCxnSpPr>
          <p:cNvPr id="12" name="直接连接符 11"/>
          <p:cNvCxnSpPr/>
          <p:nvPr/>
        </p:nvCxnSpPr>
        <p:spPr>
          <a:xfrm>
            <a:off x="2528095" y="1084487"/>
            <a:ext cx="1" cy="2659192"/>
          </a:xfrm>
          <a:prstGeom prst="line">
            <a:avLst/>
          </a:prstGeom>
          <a:ln>
            <a:solidFill>
              <a:srgbClr val="B99124">
                <a:alpha val="40000"/>
              </a:srgbClr>
            </a:solidFill>
          </a:ln>
        </p:spPr>
        <p:style>
          <a:lnRef idx="1">
            <a:schemeClr val="accent1"/>
          </a:lnRef>
          <a:fillRef idx="0">
            <a:schemeClr val="accent1"/>
          </a:fillRef>
          <a:effectRef idx="0">
            <a:schemeClr val="accent1"/>
          </a:effectRef>
          <a:fontRef idx="minor">
            <a:schemeClr val="tx1"/>
          </a:fontRef>
        </p:style>
      </p:cxnSp>
      <p:sp>
        <p:nvSpPr>
          <p:cNvPr id="13" name="等腰三角形 12"/>
          <p:cNvSpPr/>
          <p:nvPr/>
        </p:nvSpPr>
        <p:spPr>
          <a:xfrm flipH="1">
            <a:off x="2486674" y="1420427"/>
            <a:ext cx="82842" cy="71416"/>
          </a:xfrm>
          <a:prstGeom prst="triangle">
            <a:avLst/>
          </a:prstGeom>
          <a:solidFill>
            <a:schemeClr val="bg1">
              <a:alpha val="26000"/>
            </a:schemeClr>
          </a:solid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14" name="组合 13"/>
          <p:cNvGrpSpPr/>
          <p:nvPr/>
        </p:nvGrpSpPr>
        <p:grpSpPr>
          <a:xfrm flipH="1">
            <a:off x="2489615" y="3336323"/>
            <a:ext cx="76960" cy="76960"/>
            <a:chOff x="3990975" y="476250"/>
            <a:chExt cx="200025" cy="200025"/>
          </a:xfrm>
          <a:solidFill>
            <a:schemeClr val="bg1">
              <a:alpha val="26000"/>
            </a:schemeClr>
          </a:solidFill>
        </p:grpSpPr>
        <p:sp>
          <p:nvSpPr>
            <p:cNvPr id="15" name="椭圆 14"/>
            <p:cNvSpPr/>
            <p:nvPr/>
          </p:nvSpPr>
          <p:spPr>
            <a:xfrm>
              <a:off x="4038600" y="523875"/>
              <a:ext cx="104775" cy="10477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6" name="椭圆 15"/>
            <p:cNvSpPr/>
            <p:nvPr/>
          </p:nvSpPr>
          <p:spPr>
            <a:xfrm>
              <a:off x="3990975" y="476250"/>
              <a:ext cx="200025" cy="20002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pic>
        <p:nvPicPr>
          <p:cNvPr id="17" name="图片 16" descr="预览图_千图网_编号32701967"/>
          <p:cNvPicPr>
            <a:picLocks noChangeAspect="1"/>
          </p:cNvPicPr>
          <p:nvPr/>
        </p:nvPicPr>
        <p:blipFill>
          <a:blip r:embed="rId1"/>
          <a:stretch>
            <a:fillRect/>
          </a:stretch>
        </p:blipFill>
        <p:spPr>
          <a:xfrm>
            <a:off x="4439920" y="655320"/>
            <a:ext cx="3312160" cy="331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13" name="文本框 22"/>
          <p:cNvSpPr txBox="1"/>
          <p:nvPr/>
        </p:nvSpPr>
        <p:spPr>
          <a:xfrm flipH="1">
            <a:off x="1086008" y="5072049"/>
            <a:ext cx="9753865" cy="650240"/>
          </a:xfrm>
          <a:prstGeom prst="rect">
            <a:avLst/>
          </a:prstGeom>
          <a:noFill/>
          <a:ln w="9525">
            <a:noFill/>
          </a:ln>
          <a:effectLst>
            <a:outerShdw sx="999" sy="999" algn="ctr" rotWithShape="0">
              <a:srgbClr val="000000"/>
            </a:outerShdw>
          </a:effectLst>
        </p:spPr>
        <p:txBody>
          <a:bodyPr wrap="square" anchor="t">
            <a:spAutoFit/>
          </a:bodyPr>
          <a:lstStyle/>
          <a:p>
            <a:pPr algn="ct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sym typeface="+mn-ea"/>
              </a:rPr>
              <a:t>点击此处添加文本信息。标题数字等都可以通过点击和重新输入进行更改，顶部“开始”面板中可以对字体、字号、颜色、行距等进行修改。建议正文</a:t>
            </a:r>
            <a:r>
              <a:rPr lang="en-US" altLang="zh-CN" sz="1400" dirty="0">
                <a:solidFill>
                  <a:srgbClr val="D9D9D9"/>
                </a:solidFill>
                <a:latin typeface="方正黑体简体" panose="02010601030101010101" pitchFamily="65" charset="-122"/>
                <a:ea typeface="方正黑体简体" panose="02010601030101010101" pitchFamily="65" charset="-122"/>
                <a:sym typeface="+mn-ea"/>
              </a:rPr>
              <a:t>16</a:t>
            </a:r>
            <a:r>
              <a:rPr lang="zh-CN" altLang="en-US" sz="1400" dirty="0">
                <a:solidFill>
                  <a:srgbClr val="D9D9D9"/>
                </a:solidFill>
                <a:latin typeface="方正黑体简体" panose="02010601030101010101" pitchFamily="65" charset="-122"/>
                <a:ea typeface="方正黑体简体" panose="02010601030101010101" pitchFamily="65" charset="-122"/>
                <a:sym typeface="+mn-ea"/>
              </a:rPr>
              <a:t>号字，</a:t>
            </a:r>
            <a:r>
              <a:rPr lang="en-US" altLang="zh-CN" sz="1400" dirty="0">
                <a:solidFill>
                  <a:srgbClr val="D9D9D9"/>
                </a:solidFill>
                <a:latin typeface="方正黑体简体" panose="02010601030101010101" pitchFamily="65" charset="-122"/>
                <a:ea typeface="方正黑体简体" panose="02010601030101010101" pitchFamily="65" charset="-122"/>
                <a:sym typeface="+mn-ea"/>
              </a:rPr>
              <a:t>1.3</a:t>
            </a:r>
            <a:r>
              <a:rPr lang="zh-CN" altLang="en-US" sz="1400" dirty="0">
                <a:solidFill>
                  <a:srgbClr val="D9D9D9"/>
                </a:solidFill>
                <a:latin typeface="方正黑体简体" panose="02010601030101010101" pitchFamily="65" charset="-122"/>
                <a:ea typeface="方正黑体简体" panose="02010601030101010101" pitchFamily="65" charset="-122"/>
                <a:sym typeface="+mn-ea"/>
              </a:rPr>
              <a:t>倍字间距点击此处添加文本信息。</a:t>
            </a:r>
            <a:endParaRPr kumimoji="0" lang="en-US" sz="1400" b="0" i="0" u="none" strike="noStrike" kern="1200" cap="none" spc="0" normalizeH="0" baseline="0" noProof="0" dirty="0">
              <a:ln>
                <a:noFill/>
              </a:ln>
              <a:solidFill>
                <a:srgbClr val="ECDBC5"/>
              </a:solidFill>
              <a:effectLst/>
              <a:uLnTx/>
              <a:uFillTx/>
              <a:latin typeface="方正黑体简体" panose="02010601030101010101" pitchFamily="65" charset="-122"/>
              <a:ea typeface="方正黑体简体" panose="02010601030101010101" pitchFamily="65" charset="-122"/>
              <a:cs typeface="+mn-cs"/>
              <a:sym typeface="宋体" panose="02010600030101010101" pitchFamily="2" charset="-122"/>
            </a:endParaRPr>
          </a:p>
        </p:txBody>
      </p:sp>
      <p:grpSp>
        <p:nvGrpSpPr>
          <p:cNvPr id="17" name="组合 16"/>
          <p:cNvGrpSpPr/>
          <p:nvPr/>
        </p:nvGrpSpPr>
        <p:grpSpPr>
          <a:xfrm>
            <a:off x="1003670" y="1792908"/>
            <a:ext cx="2700338" cy="2614945"/>
            <a:chOff x="398463" y="1476043"/>
            <a:chExt cx="2700338" cy="2614945"/>
          </a:xfrm>
        </p:grpSpPr>
        <p:pic>
          <p:nvPicPr>
            <p:cNvPr id="14" name="图片 13"/>
            <p:cNvPicPr>
              <a:picLocks noChangeAspect="1"/>
            </p:cNvPicPr>
            <p:nvPr/>
          </p:nvPicPr>
          <p:blipFill rotWithShape="1">
            <a:blip r:embed="rId2">
              <a:lum bright="70000" contrast="-70000"/>
            </a:blip>
            <a:srcRect l="3622" t="7012" r="6446" b="8417"/>
            <a:stretch>
              <a:fillRect/>
            </a:stretch>
          </p:blipFill>
          <p:spPr>
            <a:xfrm>
              <a:off x="398463" y="1476043"/>
              <a:ext cx="2700338" cy="2614945"/>
            </a:xfrm>
            <a:prstGeom prst="rect">
              <a:avLst/>
            </a:prstGeom>
          </p:spPr>
        </p:pic>
        <p:sp>
          <p:nvSpPr>
            <p:cNvPr id="15" name="文本框 20"/>
            <p:cNvSpPr txBox="1"/>
            <p:nvPr/>
          </p:nvSpPr>
          <p:spPr>
            <a:xfrm flipH="1">
              <a:off x="1173161" y="2031957"/>
              <a:ext cx="1293812" cy="707886"/>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76%</a:t>
              </a:r>
              <a:endParaRPr kumimoji="0" lang="en-US" altLang="zh-CN" sz="4000" b="0" i="0" u="none" strike="noStrike" kern="1200" cap="none" spc="0" normalizeH="0" baseline="0" noProof="0" dirty="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sp>
          <p:nvSpPr>
            <p:cNvPr id="16" name="文本框 20"/>
            <p:cNvSpPr txBox="1"/>
            <p:nvPr/>
          </p:nvSpPr>
          <p:spPr>
            <a:xfrm flipH="1">
              <a:off x="750888" y="2925116"/>
              <a:ext cx="1993900" cy="458908"/>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单击键入标题 </a:t>
              </a:r>
              <a:endPar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grpSp>
      <p:grpSp>
        <p:nvGrpSpPr>
          <p:cNvPr id="18" name="组合 17"/>
          <p:cNvGrpSpPr/>
          <p:nvPr/>
        </p:nvGrpSpPr>
        <p:grpSpPr>
          <a:xfrm>
            <a:off x="4611926" y="1792908"/>
            <a:ext cx="2700338" cy="2614945"/>
            <a:chOff x="3316817" y="1476043"/>
            <a:chExt cx="2700338" cy="2614945"/>
          </a:xfrm>
        </p:grpSpPr>
        <p:pic>
          <p:nvPicPr>
            <p:cNvPr id="19" name="图片 18"/>
            <p:cNvPicPr>
              <a:picLocks noChangeAspect="1"/>
            </p:cNvPicPr>
            <p:nvPr/>
          </p:nvPicPr>
          <p:blipFill rotWithShape="1">
            <a:blip r:embed="rId2">
              <a:duotone>
                <a:schemeClr val="bg2">
                  <a:shade val="45000"/>
                  <a:satMod val="135000"/>
                </a:schemeClr>
                <a:prstClr val="white"/>
              </a:duotone>
            </a:blip>
            <a:srcRect l="3622" t="7012" r="6446" b="8417"/>
            <a:stretch>
              <a:fillRect/>
            </a:stretch>
          </p:blipFill>
          <p:spPr>
            <a:xfrm>
              <a:off x="3316817" y="1476043"/>
              <a:ext cx="2700338" cy="2614945"/>
            </a:xfrm>
            <a:prstGeom prst="rect">
              <a:avLst/>
            </a:prstGeom>
          </p:spPr>
        </p:pic>
        <p:sp>
          <p:nvSpPr>
            <p:cNvPr id="20" name="文本框 20"/>
            <p:cNvSpPr txBox="1"/>
            <p:nvPr/>
          </p:nvSpPr>
          <p:spPr>
            <a:xfrm flipH="1">
              <a:off x="4100778" y="2031957"/>
              <a:ext cx="1293812" cy="707886"/>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58%</a:t>
              </a:r>
              <a:endParaRPr kumimoji="0" lang="en-US" altLang="zh-CN" sz="4000" b="0" i="0" u="none" strike="noStrike" kern="1200" cap="none" spc="0" normalizeH="0" baseline="0" noProof="0" dirty="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sp>
          <p:nvSpPr>
            <p:cNvPr id="21" name="文本框 20"/>
            <p:cNvSpPr txBox="1"/>
            <p:nvPr/>
          </p:nvSpPr>
          <p:spPr>
            <a:xfrm flipH="1">
              <a:off x="3669506" y="2925116"/>
              <a:ext cx="1993900" cy="458908"/>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单击键入标题 </a:t>
              </a:r>
              <a:endPar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grpSp>
      <p:grpSp>
        <p:nvGrpSpPr>
          <p:cNvPr id="22" name="组合 21"/>
          <p:cNvGrpSpPr/>
          <p:nvPr/>
        </p:nvGrpSpPr>
        <p:grpSpPr>
          <a:xfrm>
            <a:off x="8220181" y="1792908"/>
            <a:ext cx="2700338" cy="2614945"/>
            <a:chOff x="6235171" y="1476043"/>
            <a:chExt cx="2700338" cy="2614945"/>
          </a:xfrm>
        </p:grpSpPr>
        <p:pic>
          <p:nvPicPr>
            <p:cNvPr id="23" name="图片 22"/>
            <p:cNvPicPr>
              <a:picLocks noChangeAspect="1"/>
            </p:cNvPicPr>
            <p:nvPr/>
          </p:nvPicPr>
          <p:blipFill rotWithShape="1">
            <a:blip r:embed="rId2">
              <a:duotone>
                <a:schemeClr val="bg2">
                  <a:shade val="45000"/>
                  <a:satMod val="135000"/>
                </a:schemeClr>
                <a:prstClr val="white"/>
              </a:duotone>
            </a:blip>
            <a:srcRect l="3622" t="7012" r="6446" b="8417"/>
            <a:stretch>
              <a:fillRect/>
            </a:stretch>
          </p:blipFill>
          <p:spPr>
            <a:xfrm>
              <a:off x="6235171" y="1476043"/>
              <a:ext cx="2700338" cy="2614945"/>
            </a:xfrm>
            <a:prstGeom prst="rect">
              <a:avLst/>
            </a:prstGeom>
          </p:spPr>
        </p:pic>
        <p:sp>
          <p:nvSpPr>
            <p:cNvPr id="24" name="文本框 20"/>
            <p:cNvSpPr txBox="1"/>
            <p:nvPr/>
          </p:nvSpPr>
          <p:spPr>
            <a:xfrm flipH="1">
              <a:off x="6984471" y="2031957"/>
              <a:ext cx="1293813" cy="707886"/>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89%</a:t>
              </a:r>
              <a:endParaRPr kumimoji="0" lang="en-US" altLang="zh-CN" sz="40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sp>
          <p:nvSpPr>
            <p:cNvPr id="25" name="文本框 20"/>
            <p:cNvSpPr txBox="1"/>
            <p:nvPr/>
          </p:nvSpPr>
          <p:spPr>
            <a:xfrm flipH="1">
              <a:off x="6588124" y="2925116"/>
              <a:ext cx="1993900" cy="458908"/>
            </a:xfrm>
            <a:prstGeom prst="rect">
              <a:avLst/>
            </a:prstGeom>
            <a:noFill/>
            <a:ln w="9525">
              <a:noFill/>
            </a:ln>
            <a:effectLst>
              <a:outerShdw sx="999" sy="999" algn="ctr" rotWithShape="0">
                <a:srgbClr val="000000"/>
              </a:outerShdw>
            </a:effectLst>
          </p:spPr>
          <p:txBody>
            <a:bodyPr wrap="square" anchor="t">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rPr>
                <a:t>单击键入标题 </a:t>
              </a:r>
              <a:endParaRPr kumimoji="0" lang="zh-CN" altLang="en-US" sz="1800" b="0" i="0" u="none" strike="noStrike" kern="1200" cap="none" spc="0" normalizeH="0" baseline="0" noProof="0">
                <a:ln>
                  <a:noFill/>
                </a:ln>
                <a:solidFill>
                  <a:srgbClr val="B99124"/>
                </a:solidFill>
                <a:effectLst/>
                <a:uLnTx/>
                <a:uFillTx/>
                <a:latin typeface="方正黑体简体" panose="02010601030101010101" pitchFamily="65" charset="-122"/>
                <a:ea typeface="方正黑体简体" panose="02010601030101010101" pitchFamily="65"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pic>
        <p:nvPicPr>
          <p:cNvPr id="14" name="图片 13" descr="图片包含 植物, 室内, 鲜花, 白色&#10;&#10;已生成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032" y="3563806"/>
            <a:ext cx="3144669" cy="3291554"/>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48301" y="1992574"/>
            <a:ext cx="2985325" cy="2634110"/>
          </a:xfrm>
          <a:prstGeom prst="rect">
            <a:avLst/>
          </a:prstGeom>
        </p:spPr>
      </p:pic>
      <p:sp>
        <p:nvSpPr>
          <p:cNvPr id="16" name="矩形 15"/>
          <p:cNvSpPr/>
          <p:nvPr/>
        </p:nvSpPr>
        <p:spPr>
          <a:xfrm>
            <a:off x="2621284" y="2407749"/>
            <a:ext cx="824841" cy="2818505"/>
          </a:xfrm>
          <a:prstGeom prst="rect">
            <a:avLst/>
          </a:prstGeom>
        </p:spPr>
        <p:txBody>
          <a:bodyPr vert="eaVert" wrap="square">
            <a:spAutoFit/>
          </a:bodyPr>
          <a:lstStyle/>
          <a:p>
            <a:pPr>
              <a:lnSpc>
                <a:spcPct val="130000"/>
              </a:lnSpc>
            </a:pPr>
            <a:r>
              <a:rPr lang="zh-CN" altLang="en-US" sz="3200" dirty="0">
                <a:solidFill>
                  <a:srgbClr val="B99124"/>
                </a:solidFill>
                <a:latin typeface="方正黑体简体" panose="02010601030101010101" pitchFamily="65" charset="-122"/>
                <a:ea typeface="方正黑体简体" panose="02010601030101010101" pitchFamily="65" charset="-122"/>
              </a:rPr>
              <a:t>添加文本信息</a:t>
            </a:r>
            <a:endParaRPr lang="en-US" altLang="zh-CN" sz="3200" dirty="0">
              <a:solidFill>
                <a:srgbClr val="B99124"/>
              </a:solidFill>
              <a:latin typeface="方正黑体简体" panose="02010601030101010101" pitchFamily="65" charset="-122"/>
              <a:ea typeface="方正黑体简体" panose="02010601030101010101" pitchFamily="65" charset="-122"/>
            </a:endParaRPr>
          </a:p>
        </p:txBody>
      </p:sp>
      <p:sp>
        <p:nvSpPr>
          <p:cNvPr id="17" name="矩形 16"/>
          <p:cNvSpPr/>
          <p:nvPr/>
        </p:nvSpPr>
        <p:spPr>
          <a:xfrm>
            <a:off x="3344668" y="2658401"/>
            <a:ext cx="5874434" cy="1023037"/>
          </a:xfrm>
          <a:prstGeom prst="rect">
            <a:avLst/>
          </a:prstGeom>
        </p:spPr>
        <p:txBody>
          <a:bodyPr wrap="square">
            <a:spAutoFit/>
          </a:bodyPr>
          <a:lstStyle/>
          <a:p>
            <a:pPr>
              <a:lnSpc>
                <a:spcPct val="130000"/>
              </a:lnSpc>
            </a:pPr>
            <a:r>
              <a:rPr lang="zh-CN" altLang="en-US" sz="16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600" dirty="0">
                <a:solidFill>
                  <a:srgbClr val="D9D9D9"/>
                </a:solidFill>
                <a:latin typeface="方正黑体简体" panose="02010601030101010101" pitchFamily="65" charset="-122"/>
                <a:ea typeface="方正黑体简体" panose="02010601030101010101" pitchFamily="65" charset="-122"/>
              </a:rPr>
              <a:t>16</a:t>
            </a:r>
            <a:r>
              <a:rPr lang="zh-CN" altLang="en-US" sz="1600" dirty="0">
                <a:solidFill>
                  <a:srgbClr val="D9D9D9"/>
                </a:solidFill>
                <a:latin typeface="方正黑体简体" panose="02010601030101010101" pitchFamily="65" charset="-122"/>
                <a:ea typeface="方正黑体简体" panose="02010601030101010101" pitchFamily="65" charset="-122"/>
              </a:rPr>
              <a:t>号字，</a:t>
            </a:r>
            <a:r>
              <a:rPr lang="en-US" altLang="zh-CN" sz="1600" dirty="0">
                <a:solidFill>
                  <a:srgbClr val="D9D9D9"/>
                </a:solidFill>
                <a:latin typeface="方正黑体简体" panose="02010601030101010101" pitchFamily="65" charset="-122"/>
                <a:ea typeface="方正黑体简体" panose="02010601030101010101" pitchFamily="65" charset="-122"/>
              </a:rPr>
              <a:t>1.3</a:t>
            </a:r>
            <a:r>
              <a:rPr lang="zh-CN" altLang="en-US" sz="16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600" dirty="0">
              <a:solidFill>
                <a:srgbClr val="D9D9D9"/>
              </a:solidFill>
              <a:latin typeface="方正黑体简体" panose="02010601030101010101" pitchFamily="65" charset="-122"/>
              <a:ea typeface="方正黑体简体" panose="02010601030101010101" pitchFamily="65" charset="-122"/>
            </a:endParaRPr>
          </a:p>
        </p:txBody>
      </p:sp>
      <p:sp>
        <p:nvSpPr>
          <p:cNvPr id="18" name="矩形 17"/>
          <p:cNvSpPr/>
          <p:nvPr/>
        </p:nvSpPr>
        <p:spPr>
          <a:xfrm>
            <a:off x="3344418" y="3924613"/>
            <a:ext cx="6493711" cy="1060450"/>
          </a:xfrm>
          <a:prstGeom prst="rect">
            <a:avLst/>
          </a:prstGeom>
        </p:spPr>
        <p:txBody>
          <a:bodyPr wrap="square">
            <a:spAutoFit/>
          </a:bodyPr>
          <a:lstStyle/>
          <a:p>
            <a:pPr>
              <a:lnSpc>
                <a:spcPct val="150000"/>
              </a:lnSpc>
            </a:pPr>
            <a:r>
              <a:rPr lang="zh-CN" altLang="en-US" sz="1400" dirty="0">
                <a:solidFill>
                  <a:srgbClr val="D9D9D9"/>
                </a:solidFill>
                <a:latin typeface="方正黑体简体" panose="02010601030101010101" pitchFamily="65" charset="-122"/>
                <a:ea typeface="方正黑体简体" panose="02010601030101010101" pitchFamily="65" charset="-122"/>
                <a:sym typeface="+mn-ea"/>
              </a:rPr>
              <a:t>点击此处添加文本信息。标题数字等都可以通过点击和重新输入进行更改点击此处添加文本信息。标题数字等都可以通过点击和重新输入进行更改点击此处添加文本信息。</a:t>
            </a:r>
            <a:endParaRPr lang="zh-CN" altLang="en-US" sz="1400" dirty="0">
              <a:solidFill>
                <a:schemeClr val="bg2">
                  <a:lumMod val="90000"/>
                  <a:alpha val="25000"/>
                </a:schemeClr>
              </a:solidFill>
              <a:latin typeface="Century Gothic" panose="020B0502020202020204" pitchFamily="34" charset="0"/>
              <a:ea typeface="方正黑体简体" panose="02010601030101010101" pitchFamily="65" charset="-122"/>
            </a:endParaRPr>
          </a:p>
        </p:txBody>
      </p:sp>
      <p:grpSp>
        <p:nvGrpSpPr>
          <p:cNvPr id="19" name="组合 18"/>
          <p:cNvGrpSpPr/>
          <p:nvPr/>
        </p:nvGrpSpPr>
        <p:grpSpPr>
          <a:xfrm>
            <a:off x="8927505" y="4842535"/>
            <a:ext cx="611235" cy="479098"/>
            <a:chOff x="6527239" y="5601038"/>
            <a:chExt cx="492088" cy="385707"/>
          </a:xfrm>
        </p:grpSpPr>
        <p:pic>
          <p:nvPicPr>
            <p:cNvPr id="20" name="Picture 2" descr="http://img.hb.aicdn.com/abdfbcaeedb85dbf45185b6c0c52f5633f3cfe2e60c0-CoRSc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34580" y="5601038"/>
              <a:ext cx="374479" cy="385707"/>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a:off x="6527239" y="5601038"/>
              <a:ext cx="492088" cy="346894"/>
            </a:xfrm>
            <a:prstGeom prst="rect">
              <a:avLst/>
            </a:prstGeom>
            <a:noFill/>
          </p:spPr>
          <p:txBody>
            <a:bodyPr wrap="square" rtlCol="0">
              <a:spAutoFit/>
            </a:bodyPr>
            <a:lstStyle/>
            <a:p>
              <a:r>
                <a:rPr lang="zh-CN" altLang="en-US" sz="1100" dirty="0">
                  <a:solidFill>
                    <a:schemeClr val="bg1"/>
                  </a:solidFill>
                  <a:latin typeface="方正黑体简体" panose="02010601030101010101" pitchFamily="65" charset="-122"/>
                  <a:ea typeface="方正黑体简体" panose="02010601030101010101" pitchFamily="65" charset="-122"/>
                </a:rPr>
                <a:t>素雅</a:t>
              </a:r>
              <a:endParaRPr lang="en-US" altLang="zh-CN" sz="1100" dirty="0">
                <a:solidFill>
                  <a:schemeClr val="bg1"/>
                </a:solidFill>
                <a:latin typeface="方正黑体简体" panose="02010601030101010101" pitchFamily="65" charset="-122"/>
                <a:ea typeface="方正黑体简体" panose="02010601030101010101" pitchFamily="65" charset="-122"/>
              </a:endParaRPr>
            </a:p>
            <a:p>
              <a:r>
                <a:rPr lang="zh-CN" altLang="en-US" sz="1100" dirty="0">
                  <a:solidFill>
                    <a:schemeClr val="bg1"/>
                  </a:solidFill>
                  <a:latin typeface="方正黑体简体" panose="02010601030101010101" pitchFamily="65" charset="-122"/>
                  <a:ea typeface="方正黑体简体" panose="02010601030101010101" pitchFamily="65" charset="-122"/>
                </a:rPr>
                <a:t>古风</a:t>
              </a:r>
              <a:endParaRPr lang="zh-CN" altLang="en-US" sz="1100" dirty="0">
                <a:solidFill>
                  <a:schemeClr val="bg1"/>
                </a:solidFill>
                <a:latin typeface="方正黑体简体" panose="02010601030101010101" pitchFamily="65" charset="-122"/>
                <a:ea typeface="方正黑体简体" panose="02010601030101010101"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16" name="矩形 15"/>
          <p:cNvSpPr/>
          <p:nvPr/>
        </p:nvSpPr>
        <p:spPr>
          <a:xfrm>
            <a:off x="6439870" y="4907624"/>
            <a:ext cx="5265663" cy="1527586"/>
          </a:xfrm>
          <a:prstGeom prst="rect">
            <a:avLst/>
          </a:prstGeom>
          <a:solidFill>
            <a:srgbClr val="7968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pic>
        <p:nvPicPr>
          <p:cNvPr id="17" name="图片 16"/>
          <p:cNvPicPr>
            <a:picLocks noChangeAspect="1"/>
          </p:cNvPicPr>
          <p:nvPr/>
        </p:nvPicPr>
        <p:blipFill rotWithShape="1">
          <a:blip r:embed="rId2">
            <a:grayscl/>
            <a:extLst>
              <a:ext uri="{28A0092B-C50C-407E-A947-70E740481C1C}">
                <a14:useLocalDpi xmlns:a14="http://schemas.microsoft.com/office/drawing/2010/main" val="0"/>
              </a:ext>
            </a:extLst>
          </a:blip>
          <a:srcRect t="51294" r="54969"/>
          <a:stretch>
            <a:fillRect/>
          </a:stretch>
        </p:blipFill>
        <p:spPr>
          <a:xfrm>
            <a:off x="5969489" y="1947135"/>
            <a:ext cx="3867197" cy="3340249"/>
          </a:xfrm>
          <a:prstGeom prst="rect">
            <a:avLst/>
          </a:prstGeom>
        </p:spPr>
      </p:pic>
      <p:pic>
        <p:nvPicPr>
          <p:cNvPr id="18" name="图片 17"/>
          <p:cNvPicPr>
            <a:picLocks noChangeAspect="1"/>
          </p:cNvPicPr>
          <p:nvPr/>
        </p:nvPicPr>
        <p:blipFill rotWithShape="1">
          <a:blip r:embed="rId2">
            <a:grayscl/>
            <a:extLst>
              <a:ext uri="{28A0092B-C50C-407E-A947-70E740481C1C}">
                <a14:useLocalDpi xmlns:a14="http://schemas.microsoft.com/office/drawing/2010/main" val="0"/>
              </a:ext>
            </a:extLst>
          </a:blip>
          <a:srcRect l="57287" t="82484"/>
          <a:stretch>
            <a:fillRect/>
          </a:stretch>
        </p:blipFill>
        <p:spPr>
          <a:xfrm>
            <a:off x="2002598" y="4163211"/>
            <a:ext cx="3668181" cy="1201270"/>
          </a:xfrm>
          <a:prstGeom prst="rect">
            <a:avLst/>
          </a:prstGeom>
        </p:spPr>
      </p:pic>
      <p:pic>
        <p:nvPicPr>
          <p:cNvPr id="19" name="图片 18"/>
          <p:cNvPicPr>
            <a:picLocks noChangeAspect="1"/>
          </p:cNvPicPr>
          <p:nvPr/>
        </p:nvPicPr>
        <p:blipFill rotWithShape="1">
          <a:blip r:embed="rId2">
            <a:grayscl/>
            <a:extLst>
              <a:ext uri="{28A0092B-C50C-407E-A947-70E740481C1C}">
                <a14:useLocalDpi xmlns:a14="http://schemas.microsoft.com/office/drawing/2010/main" val="0"/>
              </a:ext>
            </a:extLst>
          </a:blip>
          <a:srcRect l="57287" t="82484"/>
          <a:stretch>
            <a:fillRect/>
          </a:stretch>
        </p:blipFill>
        <p:spPr>
          <a:xfrm>
            <a:off x="2771689" y="1670584"/>
            <a:ext cx="3668181" cy="1201270"/>
          </a:xfrm>
          <a:prstGeom prst="rect">
            <a:avLst/>
          </a:prstGeom>
        </p:spPr>
      </p:pic>
      <p:sp>
        <p:nvSpPr>
          <p:cNvPr id="20" name="椭圆 19"/>
          <p:cNvSpPr/>
          <p:nvPr/>
        </p:nvSpPr>
        <p:spPr>
          <a:xfrm>
            <a:off x="6057974" y="2271219"/>
            <a:ext cx="949452" cy="949452"/>
          </a:xfrm>
          <a:prstGeom prst="ellipse">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C59D63"/>
                </a:solidFill>
                <a:latin typeface="方正黑体简体" panose="02010601030101010101" pitchFamily="65" charset="-122"/>
                <a:ea typeface="方正黑体简体" panose="02010601030101010101" pitchFamily="65" charset="-122"/>
              </a:rPr>
              <a:t>壹</a:t>
            </a:r>
            <a:endParaRPr lang="zh-CN" altLang="en-US" sz="4400" dirty="0">
              <a:solidFill>
                <a:srgbClr val="C59D63"/>
              </a:solidFill>
              <a:latin typeface="方正黑体简体" panose="02010601030101010101" pitchFamily="65" charset="-122"/>
              <a:ea typeface="方正黑体简体" panose="02010601030101010101" pitchFamily="65" charset="-122"/>
            </a:endParaRPr>
          </a:p>
        </p:txBody>
      </p:sp>
      <p:sp>
        <p:nvSpPr>
          <p:cNvPr id="21" name="椭圆 20"/>
          <p:cNvSpPr/>
          <p:nvPr/>
        </p:nvSpPr>
        <p:spPr>
          <a:xfrm>
            <a:off x="5196053" y="3980330"/>
            <a:ext cx="949452" cy="949452"/>
          </a:xfrm>
          <a:prstGeom prst="ellipse">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rgbClr val="C59D63"/>
                </a:solidFill>
                <a:latin typeface="方正黑体简体" panose="02010601030101010101" pitchFamily="65" charset="-122"/>
                <a:ea typeface="方正黑体简体" panose="02010601030101010101" pitchFamily="65" charset="-122"/>
              </a:rPr>
              <a:t>贰 </a:t>
            </a:r>
            <a:endParaRPr lang="zh-CN" altLang="en-US" sz="4400" dirty="0">
              <a:solidFill>
                <a:srgbClr val="C59D63"/>
              </a:solidFill>
              <a:latin typeface="方正黑体简体" panose="02010601030101010101" pitchFamily="65" charset="-122"/>
              <a:ea typeface="方正黑体简体" panose="02010601030101010101" pitchFamily="65" charset="-122"/>
            </a:endParaRPr>
          </a:p>
        </p:txBody>
      </p:sp>
      <p:sp>
        <p:nvSpPr>
          <p:cNvPr id="22" name="矩形 21"/>
          <p:cNvSpPr/>
          <p:nvPr/>
        </p:nvSpPr>
        <p:spPr>
          <a:xfrm>
            <a:off x="7095911" y="2365086"/>
            <a:ext cx="4546583" cy="626646"/>
          </a:xfrm>
          <a:prstGeom prst="rect">
            <a:avLst/>
          </a:prstGeom>
        </p:spPr>
        <p:txBody>
          <a:bodyPr wrap="square">
            <a:spAutoFit/>
          </a:bodyPr>
          <a:lstStyle/>
          <a:p>
            <a:pP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23" name="矩形 22"/>
          <p:cNvSpPr/>
          <p:nvPr/>
        </p:nvSpPr>
        <p:spPr>
          <a:xfrm>
            <a:off x="7041024" y="1947135"/>
            <a:ext cx="4210292" cy="543739"/>
          </a:xfrm>
          <a:prstGeom prst="rect">
            <a:avLst/>
          </a:prstGeom>
        </p:spPr>
        <p:txBody>
          <a:bodyPr vert="horz" wrap="square">
            <a:spAutoFit/>
          </a:bodyPr>
          <a:lstStyle/>
          <a:p>
            <a:pPr>
              <a:lnSpc>
                <a:spcPct val="130000"/>
              </a:lnSpc>
            </a:pPr>
            <a:r>
              <a:rPr lang="zh-CN" altLang="en-US" sz="2400" dirty="0">
                <a:solidFill>
                  <a:srgbClr val="C59D63"/>
                </a:solidFill>
                <a:latin typeface="方正黑体简体" panose="02010601030101010101" pitchFamily="65" charset="-122"/>
                <a:ea typeface="方正黑体简体" panose="02010601030101010101" pitchFamily="65" charset="-122"/>
              </a:rPr>
              <a:t>点击此处添加文本信息</a:t>
            </a:r>
            <a:endParaRPr lang="en-US" altLang="zh-CN" sz="2400" dirty="0">
              <a:solidFill>
                <a:srgbClr val="C59D63"/>
              </a:solidFill>
              <a:latin typeface="方正黑体简体" panose="02010601030101010101" pitchFamily="65" charset="-122"/>
              <a:ea typeface="方正黑体简体" panose="02010601030101010101" pitchFamily="65" charset="-122"/>
            </a:endParaRPr>
          </a:p>
        </p:txBody>
      </p:sp>
      <p:sp>
        <p:nvSpPr>
          <p:cNvPr id="24" name="矩形 23"/>
          <p:cNvSpPr/>
          <p:nvPr/>
        </p:nvSpPr>
        <p:spPr>
          <a:xfrm>
            <a:off x="650942" y="4018263"/>
            <a:ext cx="4612495" cy="626646"/>
          </a:xfrm>
          <a:prstGeom prst="rect">
            <a:avLst/>
          </a:prstGeom>
        </p:spPr>
        <p:txBody>
          <a:bodyPr wrap="square">
            <a:spAutoFit/>
          </a:bodyPr>
          <a:lstStyle/>
          <a:p>
            <a:pPr algn="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25" name="矩形 24"/>
          <p:cNvSpPr/>
          <p:nvPr/>
        </p:nvSpPr>
        <p:spPr>
          <a:xfrm>
            <a:off x="2002598" y="3590020"/>
            <a:ext cx="4210292" cy="543739"/>
          </a:xfrm>
          <a:prstGeom prst="rect">
            <a:avLst/>
          </a:prstGeom>
        </p:spPr>
        <p:txBody>
          <a:bodyPr vert="horz" wrap="square">
            <a:spAutoFit/>
          </a:bodyPr>
          <a:lstStyle/>
          <a:p>
            <a:pPr>
              <a:lnSpc>
                <a:spcPct val="130000"/>
              </a:lnSpc>
            </a:pPr>
            <a:r>
              <a:rPr lang="zh-CN" altLang="en-US" sz="2400" dirty="0">
                <a:solidFill>
                  <a:srgbClr val="C59D63"/>
                </a:solidFill>
                <a:latin typeface="方正黑体简体" panose="02010601030101010101" pitchFamily="65" charset="-122"/>
                <a:ea typeface="方正黑体简体" panose="02010601030101010101" pitchFamily="65" charset="-122"/>
              </a:rPr>
              <a:t>点击此处添加文本信息</a:t>
            </a:r>
            <a:endParaRPr lang="en-US" altLang="zh-CN" sz="2400" dirty="0">
              <a:solidFill>
                <a:srgbClr val="C59D63"/>
              </a:solidFill>
              <a:latin typeface="方正黑体简体" panose="02010601030101010101" pitchFamily="65" charset="-122"/>
              <a:ea typeface="方正黑体简体" panose="02010601030101010101" pitchFamily="65" charset="-122"/>
            </a:endParaRPr>
          </a:p>
        </p:txBody>
      </p:sp>
      <p:sp>
        <p:nvSpPr>
          <p:cNvPr id="26" name="矩形 25"/>
          <p:cNvSpPr/>
          <p:nvPr/>
        </p:nvSpPr>
        <p:spPr>
          <a:xfrm>
            <a:off x="6622231" y="5177256"/>
            <a:ext cx="4900939" cy="906723"/>
          </a:xfrm>
          <a:prstGeom prst="rect">
            <a:avLst/>
          </a:prstGeom>
        </p:spPr>
        <p:txBody>
          <a:bodyPr wrap="square">
            <a:spAutoFit/>
          </a:bodyPr>
          <a:lstStyle/>
          <a:p>
            <a:pPr>
              <a:lnSpc>
                <a:spcPct val="130000"/>
              </a:lnSpc>
            </a:pPr>
            <a:r>
              <a:rPr lang="zh-CN" altLang="en-US" sz="1400" dirty="0">
                <a:solidFill>
                  <a:schemeClr val="bg1"/>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solidFill>
                <a:latin typeface="方正黑体简体" panose="02010601030101010101" pitchFamily="65" charset="-122"/>
                <a:ea typeface="方正黑体简体" panose="02010601030101010101" pitchFamily="65" charset="-122"/>
              </a:rPr>
              <a:t>14</a:t>
            </a:r>
            <a:r>
              <a:rPr lang="zh-CN" altLang="en-US" sz="1400" dirty="0">
                <a:solidFill>
                  <a:schemeClr val="bg1"/>
                </a:solidFill>
                <a:latin typeface="方正黑体简体" panose="02010601030101010101" pitchFamily="65" charset="-122"/>
                <a:ea typeface="方正黑体简体" panose="02010601030101010101" pitchFamily="65" charset="-122"/>
              </a:rPr>
              <a:t>号字，</a:t>
            </a:r>
            <a:r>
              <a:rPr lang="en-US" altLang="zh-CN" sz="1400" dirty="0">
                <a:solidFill>
                  <a:schemeClr val="bg1"/>
                </a:solidFill>
                <a:latin typeface="方正黑体简体" panose="02010601030101010101" pitchFamily="65" charset="-122"/>
                <a:ea typeface="方正黑体简体" panose="02010601030101010101" pitchFamily="65" charset="-122"/>
              </a:rPr>
              <a:t>1.3</a:t>
            </a:r>
            <a:r>
              <a:rPr lang="zh-CN" altLang="en-US" sz="1400" dirty="0">
                <a:solidFill>
                  <a:schemeClr val="bg1"/>
                </a:solidFill>
                <a:latin typeface="方正黑体简体" panose="02010601030101010101" pitchFamily="65" charset="-122"/>
                <a:ea typeface="方正黑体简体" panose="02010601030101010101" pitchFamily="65" charset="-122"/>
              </a:rPr>
              <a:t>倍字间距。</a:t>
            </a:r>
            <a:endParaRPr kumimoji="1" lang="zh-CN" altLang="en-US" sz="1400" dirty="0">
              <a:solidFill>
                <a:schemeClr val="bg1"/>
              </a:solidFill>
              <a:latin typeface="方正黑体简体" panose="02010601030101010101" pitchFamily="65" charset="-122"/>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pic>
        <p:nvPicPr>
          <p:cNvPr id="13" name="图片 12"/>
          <p:cNvPicPr>
            <a:picLocks noChangeAspect="1"/>
          </p:cNvPicPr>
          <p:nvPr/>
        </p:nvPicPr>
        <p:blipFill>
          <a:blip r:embed="rId2">
            <a:lum bright="90000"/>
            <a:extLst>
              <a:ext uri="{28A0092B-C50C-407E-A947-70E740481C1C}">
                <a14:useLocalDpi xmlns:a14="http://schemas.microsoft.com/office/drawing/2010/main" val="0"/>
              </a:ext>
            </a:extLst>
          </a:blip>
          <a:stretch>
            <a:fillRect/>
          </a:stretch>
        </p:blipFill>
        <p:spPr>
          <a:xfrm>
            <a:off x="959485" y="1450340"/>
            <a:ext cx="4257675" cy="5403215"/>
          </a:xfrm>
          <a:prstGeom prst="rect">
            <a:avLst/>
          </a:prstGeom>
        </p:spPr>
      </p:pic>
      <p:sp>
        <p:nvSpPr>
          <p:cNvPr id="2" name="矩形 1"/>
          <p:cNvSpPr/>
          <p:nvPr/>
        </p:nvSpPr>
        <p:spPr>
          <a:xfrm>
            <a:off x="10210804" y="2163909"/>
            <a:ext cx="824841" cy="2818505"/>
          </a:xfrm>
          <a:prstGeom prst="rect">
            <a:avLst/>
          </a:prstGeom>
        </p:spPr>
        <p:txBody>
          <a:bodyPr vert="eaVert" wrap="square">
            <a:spAutoFit/>
          </a:bodyPr>
          <a:lstStyle/>
          <a:p>
            <a:pPr>
              <a:lnSpc>
                <a:spcPct val="130000"/>
              </a:lnSpc>
            </a:pPr>
            <a:r>
              <a:rPr lang="zh-CN" altLang="en-US" sz="3200" dirty="0">
                <a:solidFill>
                  <a:srgbClr val="B99124"/>
                </a:solidFill>
                <a:latin typeface="方正黑体简体" panose="02010601030101010101" pitchFamily="65" charset="-122"/>
                <a:ea typeface="方正黑体简体" panose="02010601030101010101" pitchFamily="65" charset="-122"/>
              </a:rPr>
              <a:t>添加文本信息</a:t>
            </a:r>
            <a:endParaRPr lang="en-US" altLang="zh-CN" sz="3200" dirty="0">
              <a:solidFill>
                <a:srgbClr val="B99124"/>
              </a:solidFill>
              <a:latin typeface="方正黑体简体" panose="02010601030101010101" pitchFamily="65" charset="-122"/>
              <a:ea typeface="方正黑体简体" panose="02010601030101010101" pitchFamily="65" charset="-122"/>
            </a:endParaRPr>
          </a:p>
        </p:txBody>
      </p:sp>
      <p:sp>
        <p:nvSpPr>
          <p:cNvPr id="17" name="矩形 16"/>
          <p:cNvSpPr/>
          <p:nvPr/>
        </p:nvSpPr>
        <p:spPr>
          <a:xfrm>
            <a:off x="5818505" y="2617470"/>
            <a:ext cx="3893820" cy="2181225"/>
          </a:xfrm>
          <a:prstGeom prst="rect">
            <a:avLst/>
          </a:prstGeom>
        </p:spPr>
        <p:txBody>
          <a:bodyPr wrap="square">
            <a:spAutoFit/>
          </a:bodyPr>
          <a:lstStyle/>
          <a:p>
            <a:pPr algn="r">
              <a:lnSpc>
                <a:spcPct val="170000"/>
              </a:lnSpc>
            </a:pPr>
            <a:r>
              <a:rPr lang="zh-CN" altLang="en-US" sz="1600" dirty="0">
                <a:solidFill>
                  <a:srgbClr val="D9D9D9"/>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600" dirty="0">
                <a:solidFill>
                  <a:srgbClr val="D9D9D9"/>
                </a:solidFill>
                <a:latin typeface="方正黑体简体" panose="02010601030101010101" pitchFamily="65" charset="-122"/>
                <a:ea typeface="方正黑体简体" panose="02010601030101010101" pitchFamily="65" charset="-122"/>
              </a:rPr>
              <a:t>16</a:t>
            </a:r>
            <a:r>
              <a:rPr lang="zh-CN" altLang="en-US" sz="1600" dirty="0">
                <a:solidFill>
                  <a:srgbClr val="D9D9D9"/>
                </a:solidFill>
                <a:latin typeface="方正黑体简体" panose="02010601030101010101" pitchFamily="65" charset="-122"/>
                <a:ea typeface="方正黑体简体" panose="02010601030101010101" pitchFamily="65" charset="-122"/>
              </a:rPr>
              <a:t>号字，</a:t>
            </a:r>
            <a:r>
              <a:rPr lang="en-US" altLang="zh-CN" sz="1600" dirty="0">
                <a:solidFill>
                  <a:srgbClr val="D9D9D9"/>
                </a:solidFill>
                <a:latin typeface="方正黑体简体" panose="02010601030101010101" pitchFamily="65" charset="-122"/>
                <a:ea typeface="方正黑体简体" panose="02010601030101010101" pitchFamily="65" charset="-122"/>
              </a:rPr>
              <a:t>1.3</a:t>
            </a:r>
            <a:r>
              <a:rPr lang="zh-CN" altLang="en-US" sz="16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600" dirty="0">
              <a:solidFill>
                <a:srgbClr val="D9D9D9"/>
              </a:solidFill>
              <a:latin typeface="方正黑体简体" panose="02010601030101010101" pitchFamily="65" charset="-122"/>
              <a:ea typeface="方正黑体简体" panose="02010601030101010101" pitchFamily="65" charset="-122"/>
            </a:endParaRPr>
          </a:p>
        </p:txBody>
      </p:sp>
      <p:grpSp>
        <p:nvGrpSpPr>
          <p:cNvPr id="19" name="组合 18"/>
          <p:cNvGrpSpPr/>
          <p:nvPr/>
        </p:nvGrpSpPr>
        <p:grpSpPr>
          <a:xfrm>
            <a:off x="6129060" y="4551705"/>
            <a:ext cx="611235" cy="479098"/>
            <a:chOff x="6527239" y="5601038"/>
            <a:chExt cx="492088" cy="385707"/>
          </a:xfrm>
        </p:grpSpPr>
        <p:pic>
          <p:nvPicPr>
            <p:cNvPr id="20" name="Picture 2" descr="http://img.hb.aicdn.com/abdfbcaeedb85dbf45185b6c0c52f5633f3cfe2e60c0-CoRSc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4580" y="5601038"/>
              <a:ext cx="374479" cy="385707"/>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a:off x="6527239" y="5601038"/>
              <a:ext cx="492088" cy="346894"/>
            </a:xfrm>
            <a:prstGeom prst="rect">
              <a:avLst/>
            </a:prstGeom>
            <a:noFill/>
          </p:spPr>
          <p:txBody>
            <a:bodyPr wrap="square" rtlCol="0">
              <a:spAutoFit/>
            </a:bodyPr>
            <a:lstStyle/>
            <a:p>
              <a:r>
                <a:rPr lang="zh-CN" altLang="en-US" sz="1100" dirty="0">
                  <a:solidFill>
                    <a:schemeClr val="bg1"/>
                  </a:solidFill>
                  <a:latin typeface="方正黑体简体" panose="02010601030101010101" pitchFamily="65" charset="-122"/>
                  <a:ea typeface="方正黑体简体" panose="02010601030101010101" pitchFamily="65" charset="-122"/>
                </a:rPr>
                <a:t>素雅</a:t>
              </a:r>
              <a:endParaRPr lang="en-US" altLang="zh-CN" sz="1100" dirty="0">
                <a:solidFill>
                  <a:schemeClr val="bg1"/>
                </a:solidFill>
                <a:latin typeface="方正黑体简体" panose="02010601030101010101" pitchFamily="65" charset="-122"/>
                <a:ea typeface="方正黑体简体" panose="02010601030101010101" pitchFamily="65" charset="-122"/>
              </a:endParaRPr>
            </a:p>
            <a:p>
              <a:r>
                <a:rPr lang="zh-CN" altLang="en-US" sz="1100" dirty="0">
                  <a:solidFill>
                    <a:schemeClr val="bg1"/>
                  </a:solidFill>
                  <a:latin typeface="方正黑体简体" panose="02010601030101010101" pitchFamily="65" charset="-122"/>
                  <a:ea typeface="方正黑体简体" panose="02010601030101010101" pitchFamily="65" charset="-122"/>
                </a:rPr>
                <a:t>古风</a:t>
              </a:r>
              <a:endParaRPr lang="zh-CN" altLang="en-US" sz="1100" dirty="0">
                <a:solidFill>
                  <a:schemeClr val="bg1"/>
                </a:solidFill>
                <a:latin typeface="方正黑体简体" panose="02010601030101010101" pitchFamily="65" charset="-122"/>
                <a:ea typeface="方正黑体简体" panose="02010601030101010101"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0" y="0"/>
            <a:ext cx="12192000" cy="1358050"/>
          </a:xfrm>
          <a:prstGeom prst="rect">
            <a:avLst/>
          </a:prstGeom>
        </p:spPr>
      </p:pic>
      <p:sp>
        <p:nvSpPr>
          <p:cNvPr id="7" name="文本框 6"/>
          <p:cNvSpPr txBox="1"/>
          <p:nvPr/>
        </p:nvSpPr>
        <p:spPr>
          <a:xfrm>
            <a:off x="3687648" y="156629"/>
            <a:ext cx="3624901" cy="445378"/>
          </a:xfrm>
          <a:prstGeom prst="rect">
            <a:avLst/>
          </a:prstGeom>
          <a:noFill/>
        </p:spPr>
        <p:txBody>
          <a:bodyPr wrap="square" rtlCol="0">
            <a:spAutoFit/>
          </a:bodyPr>
          <a:lstStyle>
            <a:defPPr>
              <a:defRPr lang="zh-CN"/>
            </a:defPPr>
            <a:lvl1pPr>
              <a:lnSpc>
                <a:spcPct val="120000"/>
              </a:lnSpc>
              <a:defRPr sz="28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000" dirty="0">
                <a:ea typeface="方正黑体简体" panose="02010601030101010101" pitchFamily="65" charset="-122"/>
              </a:rPr>
              <a:t>点击此处添加文本信息</a:t>
            </a:r>
            <a:endParaRPr lang="zh-CN" altLang="en-US" sz="2000" dirty="0">
              <a:ea typeface="方正黑体简体" panose="02010601030101010101" pitchFamily="65" charset="-122"/>
            </a:endParaRPr>
          </a:p>
        </p:txBody>
      </p:sp>
      <p:sp>
        <p:nvSpPr>
          <p:cNvPr id="8" name="文本框 7"/>
          <p:cNvSpPr txBox="1"/>
          <p:nvPr/>
        </p:nvSpPr>
        <p:spPr>
          <a:xfrm>
            <a:off x="3687648" y="516351"/>
            <a:ext cx="3019540" cy="276999"/>
          </a:xfrm>
          <a:prstGeom prst="rect">
            <a:avLst/>
          </a:prstGeom>
          <a:noFill/>
        </p:spPr>
        <p:txBody>
          <a:bodyPr wrap="square" rtlCol="0">
            <a:spAutoFit/>
          </a:bodyPr>
          <a:lstStyle/>
          <a:p>
            <a:pPr algn="dist"/>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r>
              <a:rPr lang="zh-CN" altLang="en-US" sz="1200" dirty="0">
                <a:solidFill>
                  <a:schemeClr val="bg1">
                    <a:lumMod val="85000"/>
                  </a:schemeClr>
                </a:solidFill>
                <a:latin typeface="方正黑体简体" panose="02010601030101010101" pitchFamily="65" charset="-122"/>
                <a:ea typeface="方正黑体简体" panose="02010601030101010101" pitchFamily="65" charset="-122"/>
              </a:rPr>
              <a:t>添加副标题</a:t>
            </a:r>
            <a:r>
              <a:rPr lang="en-US" altLang="zh-CN" sz="1200" dirty="0">
                <a:solidFill>
                  <a:schemeClr val="bg1">
                    <a:lumMod val="85000"/>
                  </a:schemeClr>
                </a:solidFill>
                <a:latin typeface="方正黑体简体" panose="02010601030101010101" pitchFamily="65" charset="-122"/>
                <a:ea typeface="方正黑体简体" panose="02010601030101010101" pitchFamily="65" charset="-122"/>
              </a:rPr>
              <a:t>|</a:t>
            </a:r>
            <a:endParaRPr lang="zh-CN" altLang="en-US" sz="1200" dirty="0">
              <a:solidFill>
                <a:schemeClr val="bg1">
                  <a:lumMod val="85000"/>
                </a:schemeClr>
              </a:solidFill>
              <a:latin typeface="方正黑体简体" panose="02010601030101010101" pitchFamily="65" charset="-122"/>
              <a:ea typeface="方正黑体简体" panose="02010601030101010101" pitchFamily="65" charset="-122"/>
            </a:endParaRPr>
          </a:p>
        </p:txBody>
      </p:sp>
      <p:grpSp>
        <p:nvGrpSpPr>
          <p:cNvPr id="27" name="组合 26"/>
          <p:cNvGrpSpPr/>
          <p:nvPr/>
        </p:nvGrpSpPr>
        <p:grpSpPr>
          <a:xfrm>
            <a:off x="1466587" y="2515227"/>
            <a:ext cx="1283353" cy="1283353"/>
            <a:chOff x="1044188" y="2093764"/>
            <a:chExt cx="1759205" cy="1759205"/>
          </a:xfrm>
        </p:grpSpPr>
        <p:sp>
          <p:nvSpPr>
            <p:cNvPr id="28" name="矩形 27"/>
            <p:cNvSpPr/>
            <p:nvPr/>
          </p:nvSpPr>
          <p:spPr>
            <a:xfrm>
              <a:off x="1149240" y="2198816"/>
              <a:ext cx="1549101" cy="1549101"/>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rPr>
                <a:t>起</a:t>
              </a: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sp>
          <p:nvSpPr>
            <p:cNvPr id="29" name="矩形 28"/>
            <p:cNvSpPr/>
            <p:nvPr/>
          </p:nvSpPr>
          <p:spPr>
            <a:xfrm>
              <a:off x="1044188" y="2093764"/>
              <a:ext cx="1759205" cy="17592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grpSp>
      <p:grpSp>
        <p:nvGrpSpPr>
          <p:cNvPr id="30" name="组合 29"/>
          <p:cNvGrpSpPr/>
          <p:nvPr/>
        </p:nvGrpSpPr>
        <p:grpSpPr>
          <a:xfrm>
            <a:off x="3953396" y="2515226"/>
            <a:ext cx="1283353" cy="1283353"/>
            <a:chOff x="1044188" y="2093764"/>
            <a:chExt cx="1759205" cy="1759205"/>
          </a:xfrm>
        </p:grpSpPr>
        <p:sp>
          <p:nvSpPr>
            <p:cNvPr id="31" name="矩形 30"/>
            <p:cNvSpPr/>
            <p:nvPr/>
          </p:nvSpPr>
          <p:spPr>
            <a:xfrm>
              <a:off x="1149240" y="2198816"/>
              <a:ext cx="1549101" cy="1549101"/>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rPr>
                <a:t>承</a:t>
              </a: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sp>
          <p:nvSpPr>
            <p:cNvPr id="32" name="矩形 31"/>
            <p:cNvSpPr/>
            <p:nvPr/>
          </p:nvSpPr>
          <p:spPr>
            <a:xfrm>
              <a:off x="1044188" y="2093764"/>
              <a:ext cx="1759205" cy="17592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grpSp>
      <p:grpSp>
        <p:nvGrpSpPr>
          <p:cNvPr id="33" name="组合 32"/>
          <p:cNvGrpSpPr/>
          <p:nvPr/>
        </p:nvGrpSpPr>
        <p:grpSpPr>
          <a:xfrm>
            <a:off x="6440205" y="2515225"/>
            <a:ext cx="1283353" cy="1283353"/>
            <a:chOff x="1044188" y="2093764"/>
            <a:chExt cx="1759205" cy="1759205"/>
          </a:xfrm>
        </p:grpSpPr>
        <p:sp>
          <p:nvSpPr>
            <p:cNvPr id="34" name="矩形 33"/>
            <p:cNvSpPr/>
            <p:nvPr/>
          </p:nvSpPr>
          <p:spPr>
            <a:xfrm>
              <a:off x="1149240" y="2198816"/>
              <a:ext cx="1549101" cy="1549101"/>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rPr>
                <a:t>转</a:t>
              </a: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sp>
          <p:nvSpPr>
            <p:cNvPr id="35" name="矩形 34"/>
            <p:cNvSpPr/>
            <p:nvPr/>
          </p:nvSpPr>
          <p:spPr>
            <a:xfrm>
              <a:off x="1044188" y="2093764"/>
              <a:ext cx="1759205" cy="17592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grpSp>
      <p:grpSp>
        <p:nvGrpSpPr>
          <p:cNvPr id="36" name="组合 35"/>
          <p:cNvGrpSpPr/>
          <p:nvPr/>
        </p:nvGrpSpPr>
        <p:grpSpPr>
          <a:xfrm>
            <a:off x="8927014" y="2515224"/>
            <a:ext cx="1283353" cy="1283353"/>
            <a:chOff x="1044188" y="2093764"/>
            <a:chExt cx="1759205" cy="1759205"/>
          </a:xfrm>
        </p:grpSpPr>
        <p:sp>
          <p:nvSpPr>
            <p:cNvPr id="37" name="矩形 36"/>
            <p:cNvSpPr/>
            <p:nvPr/>
          </p:nvSpPr>
          <p:spPr>
            <a:xfrm>
              <a:off x="1149240" y="2198816"/>
              <a:ext cx="1549101" cy="1549101"/>
            </a:xfrm>
            <a:prstGeom prst="rect">
              <a:avLst/>
            </a:prstGeom>
            <a:solidFill>
              <a:srgbClr val="C59D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rPr>
                <a:t>合</a:t>
              </a: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sp>
          <p:nvSpPr>
            <p:cNvPr id="38" name="矩形 37"/>
            <p:cNvSpPr/>
            <p:nvPr/>
          </p:nvSpPr>
          <p:spPr>
            <a:xfrm>
              <a:off x="1044188" y="2093764"/>
              <a:ext cx="1759205" cy="1759205"/>
            </a:xfrm>
            <a:prstGeom prst="rect">
              <a:avLst/>
            </a:prstGeom>
            <a:noFill/>
            <a:ln>
              <a:solidFill>
                <a:srgbClr val="C59D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chemeClr val="tx1">
                    <a:lumMod val="75000"/>
                    <a:lumOff val="25000"/>
                  </a:schemeClr>
                </a:solidFill>
                <a:latin typeface="方正黑体简体" panose="02010601030101010101" pitchFamily="65" charset="-122"/>
                <a:ea typeface="方正黑体简体" panose="02010601030101010101" pitchFamily="65" charset="-122"/>
              </a:endParaRPr>
            </a:p>
          </p:txBody>
        </p:sp>
      </p:grpSp>
      <p:cxnSp>
        <p:nvCxnSpPr>
          <p:cNvPr id="39" name="直接连接符 38"/>
          <p:cNvCxnSpPr/>
          <p:nvPr/>
        </p:nvCxnSpPr>
        <p:spPr>
          <a:xfrm>
            <a:off x="2842870" y="2515224"/>
            <a:ext cx="0" cy="1546371"/>
          </a:xfrm>
          <a:prstGeom prst="line">
            <a:avLst/>
          </a:prstGeom>
          <a:ln>
            <a:solidFill>
              <a:schemeClr val="tx1">
                <a:lumMod val="75000"/>
                <a:lumOff val="25000"/>
                <a:alpha val="43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067646" y="4435053"/>
            <a:ext cx="2081234" cy="1186800"/>
          </a:xfrm>
          <a:prstGeom prst="rect">
            <a:avLst/>
          </a:prstGeom>
        </p:spPr>
        <p:txBody>
          <a:bodyPr wrap="square">
            <a:spAutoFit/>
          </a:bodyPr>
          <a:lstStyle/>
          <a:p>
            <a:pPr algn="ct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41" name="矩形 40"/>
          <p:cNvSpPr/>
          <p:nvPr/>
        </p:nvSpPr>
        <p:spPr>
          <a:xfrm>
            <a:off x="2826576" y="2538481"/>
            <a:ext cx="461665" cy="1015663"/>
          </a:xfrm>
          <a:prstGeom prst="rect">
            <a:avLst/>
          </a:prstGeom>
        </p:spPr>
        <p:txBody>
          <a:bodyPr vert="eaVert" wrap="none">
            <a:spAutoFit/>
          </a:bodyPr>
          <a:lstStyle/>
          <a:p>
            <a:r>
              <a:rPr lang="zh-CN" altLang="en-US" dirty="0">
                <a:solidFill>
                  <a:srgbClr val="D9D9D9"/>
                </a:solidFill>
                <a:latin typeface="方正黑体简体" panose="02010601030101010101" pitchFamily="65" charset="-122"/>
                <a:ea typeface="方正黑体简体" panose="02010601030101010101" pitchFamily="65" charset="-122"/>
              </a:rPr>
              <a:t>第一阶段</a:t>
            </a:r>
            <a:endParaRPr lang="zh-CN" altLang="en-US" dirty="0">
              <a:solidFill>
                <a:srgbClr val="D9D9D9"/>
              </a:solidFill>
              <a:ea typeface="方正黑体简体" panose="02010601030101010101" pitchFamily="65" charset="-122"/>
            </a:endParaRPr>
          </a:p>
        </p:txBody>
      </p:sp>
      <p:cxnSp>
        <p:nvCxnSpPr>
          <p:cNvPr id="42" name="直接连接符 41"/>
          <p:cNvCxnSpPr/>
          <p:nvPr/>
        </p:nvCxnSpPr>
        <p:spPr>
          <a:xfrm>
            <a:off x="5369479" y="2515224"/>
            <a:ext cx="0" cy="1546371"/>
          </a:xfrm>
          <a:prstGeom prst="line">
            <a:avLst/>
          </a:prstGeom>
          <a:ln>
            <a:solidFill>
              <a:schemeClr val="tx1">
                <a:lumMod val="75000"/>
                <a:lumOff val="25000"/>
                <a:alpha val="43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353185" y="2538481"/>
            <a:ext cx="461665" cy="1015663"/>
          </a:xfrm>
          <a:prstGeom prst="rect">
            <a:avLst/>
          </a:prstGeom>
        </p:spPr>
        <p:txBody>
          <a:bodyPr vert="eaVert" wrap="none">
            <a:spAutoFit/>
          </a:bodyPr>
          <a:lstStyle/>
          <a:p>
            <a:r>
              <a:rPr lang="zh-CN" altLang="en-US" dirty="0">
                <a:solidFill>
                  <a:srgbClr val="D9D9D9"/>
                </a:solidFill>
                <a:latin typeface="方正黑体简体" panose="02010601030101010101" pitchFamily="65" charset="-122"/>
                <a:ea typeface="方正黑体简体" panose="02010601030101010101" pitchFamily="65" charset="-122"/>
              </a:rPr>
              <a:t>第二阶段</a:t>
            </a:r>
            <a:endParaRPr lang="zh-CN" altLang="en-US" dirty="0">
              <a:solidFill>
                <a:srgbClr val="D9D9D9"/>
              </a:solidFill>
              <a:ea typeface="方正黑体简体" panose="02010601030101010101" pitchFamily="65" charset="-122"/>
            </a:endParaRPr>
          </a:p>
        </p:txBody>
      </p:sp>
      <p:sp>
        <p:nvSpPr>
          <p:cNvPr id="44" name="矩形 43"/>
          <p:cNvSpPr/>
          <p:nvPr/>
        </p:nvSpPr>
        <p:spPr>
          <a:xfrm>
            <a:off x="3554455" y="4435053"/>
            <a:ext cx="2081234" cy="1186800"/>
          </a:xfrm>
          <a:prstGeom prst="rect">
            <a:avLst/>
          </a:prstGeom>
        </p:spPr>
        <p:txBody>
          <a:bodyPr wrap="square">
            <a:spAutoFit/>
          </a:bodyPr>
          <a:lstStyle/>
          <a:p>
            <a:pPr algn="ct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45" name="矩形 44"/>
          <p:cNvSpPr/>
          <p:nvPr/>
        </p:nvSpPr>
        <p:spPr>
          <a:xfrm>
            <a:off x="6041264" y="4435053"/>
            <a:ext cx="2081234" cy="1186800"/>
          </a:xfrm>
          <a:prstGeom prst="rect">
            <a:avLst/>
          </a:prstGeom>
        </p:spPr>
        <p:txBody>
          <a:bodyPr wrap="square">
            <a:spAutoFit/>
          </a:bodyPr>
          <a:lstStyle/>
          <a:p>
            <a:pPr algn="ct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sp>
        <p:nvSpPr>
          <p:cNvPr id="46" name="矩形 45"/>
          <p:cNvSpPr/>
          <p:nvPr/>
        </p:nvSpPr>
        <p:spPr>
          <a:xfrm>
            <a:off x="8528073" y="4435053"/>
            <a:ext cx="2081234" cy="1186800"/>
          </a:xfrm>
          <a:prstGeom prst="rect">
            <a:avLst/>
          </a:prstGeom>
        </p:spPr>
        <p:txBody>
          <a:bodyPr wrap="square">
            <a:spAutoFit/>
          </a:bodyPr>
          <a:lstStyle/>
          <a:p>
            <a:pPr algn="ctr">
              <a:lnSpc>
                <a:spcPct val="130000"/>
              </a:lnSpc>
            </a:pPr>
            <a:r>
              <a:rPr lang="zh-CN" altLang="en-US" sz="1400" dirty="0">
                <a:solidFill>
                  <a:srgbClr val="D9D9D9"/>
                </a:solidFill>
                <a:latin typeface="方正黑体简体" panose="02010601030101010101" pitchFamily="65" charset="-122"/>
                <a:ea typeface="方正黑体简体" panose="02010601030101010101" pitchFamily="65" charset="-122"/>
              </a:rPr>
              <a:t>标题数字等都可以通过点击和重新输入进行更改。建议正文</a:t>
            </a:r>
            <a:r>
              <a:rPr lang="en-US" altLang="zh-CN" sz="1400" dirty="0">
                <a:solidFill>
                  <a:srgbClr val="D9D9D9"/>
                </a:solidFill>
                <a:latin typeface="方正黑体简体" panose="02010601030101010101" pitchFamily="65" charset="-122"/>
                <a:ea typeface="方正黑体简体" panose="02010601030101010101" pitchFamily="65" charset="-122"/>
              </a:rPr>
              <a:t>14</a:t>
            </a:r>
            <a:r>
              <a:rPr lang="zh-CN" altLang="en-US" sz="1400" dirty="0">
                <a:solidFill>
                  <a:srgbClr val="D9D9D9"/>
                </a:solidFill>
                <a:latin typeface="方正黑体简体" panose="02010601030101010101" pitchFamily="65" charset="-122"/>
                <a:ea typeface="方正黑体简体" panose="02010601030101010101" pitchFamily="65" charset="-122"/>
              </a:rPr>
              <a:t>号字，</a:t>
            </a:r>
            <a:r>
              <a:rPr lang="en-US" altLang="zh-CN" sz="1400" dirty="0">
                <a:solidFill>
                  <a:srgbClr val="D9D9D9"/>
                </a:solidFill>
                <a:latin typeface="方正黑体简体" panose="02010601030101010101" pitchFamily="65" charset="-122"/>
                <a:ea typeface="方正黑体简体" panose="02010601030101010101" pitchFamily="65" charset="-122"/>
              </a:rPr>
              <a:t>1.3</a:t>
            </a:r>
            <a:r>
              <a:rPr lang="zh-CN" altLang="en-US" sz="1400" dirty="0">
                <a:solidFill>
                  <a:srgbClr val="D9D9D9"/>
                </a:solidFill>
                <a:latin typeface="方正黑体简体" panose="02010601030101010101" pitchFamily="65" charset="-122"/>
                <a:ea typeface="方正黑体简体" panose="02010601030101010101" pitchFamily="65" charset="-122"/>
              </a:rPr>
              <a:t>倍字间距。</a:t>
            </a:r>
            <a:endParaRPr kumimoji="1" lang="zh-CN" altLang="en-US" sz="1400" dirty="0">
              <a:solidFill>
                <a:srgbClr val="D9D9D9"/>
              </a:solidFill>
              <a:latin typeface="方正黑体简体" panose="02010601030101010101" pitchFamily="65" charset="-122"/>
              <a:ea typeface="方正黑体简体" panose="02010601030101010101" pitchFamily="65" charset="-122"/>
            </a:endParaRPr>
          </a:p>
        </p:txBody>
      </p:sp>
      <p:cxnSp>
        <p:nvCxnSpPr>
          <p:cNvPr id="47" name="直接连接符 46"/>
          <p:cNvCxnSpPr/>
          <p:nvPr/>
        </p:nvCxnSpPr>
        <p:spPr>
          <a:xfrm>
            <a:off x="7837309" y="2498052"/>
            <a:ext cx="0" cy="1546371"/>
          </a:xfrm>
          <a:prstGeom prst="line">
            <a:avLst/>
          </a:prstGeom>
          <a:ln>
            <a:solidFill>
              <a:schemeClr val="tx1">
                <a:lumMod val="75000"/>
                <a:lumOff val="25000"/>
                <a:alpha val="43000"/>
              </a:schemeClr>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7821015" y="2521309"/>
            <a:ext cx="461665" cy="1015663"/>
          </a:xfrm>
          <a:prstGeom prst="rect">
            <a:avLst/>
          </a:prstGeom>
        </p:spPr>
        <p:txBody>
          <a:bodyPr vert="eaVert" wrap="none">
            <a:spAutoFit/>
          </a:bodyPr>
          <a:lstStyle/>
          <a:p>
            <a:r>
              <a:rPr lang="zh-CN" altLang="en-US" dirty="0">
                <a:solidFill>
                  <a:srgbClr val="D9D9D9"/>
                </a:solidFill>
                <a:latin typeface="方正黑体简体" panose="02010601030101010101" pitchFamily="65" charset="-122"/>
                <a:ea typeface="方正黑体简体" panose="02010601030101010101" pitchFamily="65" charset="-122"/>
              </a:rPr>
              <a:t>第三阶段</a:t>
            </a:r>
            <a:endParaRPr lang="zh-CN" altLang="en-US" dirty="0">
              <a:solidFill>
                <a:srgbClr val="D9D9D9"/>
              </a:solidFill>
              <a:ea typeface="方正黑体简体" panose="02010601030101010101" pitchFamily="65" charset="-122"/>
            </a:endParaRPr>
          </a:p>
        </p:txBody>
      </p:sp>
      <p:cxnSp>
        <p:nvCxnSpPr>
          <p:cNvPr id="49" name="直接连接符 48"/>
          <p:cNvCxnSpPr/>
          <p:nvPr/>
        </p:nvCxnSpPr>
        <p:spPr>
          <a:xfrm>
            <a:off x="10321433" y="2515224"/>
            <a:ext cx="0" cy="1546371"/>
          </a:xfrm>
          <a:prstGeom prst="line">
            <a:avLst/>
          </a:prstGeom>
          <a:ln>
            <a:solidFill>
              <a:schemeClr val="tx1">
                <a:lumMod val="75000"/>
                <a:lumOff val="25000"/>
                <a:alpha val="43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0305139" y="2538481"/>
            <a:ext cx="461665" cy="1015663"/>
          </a:xfrm>
          <a:prstGeom prst="rect">
            <a:avLst/>
          </a:prstGeom>
        </p:spPr>
        <p:txBody>
          <a:bodyPr vert="eaVert" wrap="none">
            <a:spAutoFit/>
          </a:bodyPr>
          <a:lstStyle/>
          <a:p>
            <a:r>
              <a:rPr lang="zh-CN" altLang="en-US" dirty="0">
                <a:solidFill>
                  <a:srgbClr val="D9D9D9"/>
                </a:solidFill>
                <a:latin typeface="方正黑体简体" panose="02010601030101010101" pitchFamily="65" charset="-122"/>
                <a:ea typeface="方正黑体简体" panose="02010601030101010101" pitchFamily="65" charset="-122"/>
              </a:rPr>
              <a:t>第四阶段</a:t>
            </a:r>
            <a:endParaRPr lang="zh-CN" altLang="en-US" dirty="0">
              <a:solidFill>
                <a:srgbClr val="D9D9D9"/>
              </a:solidFill>
              <a:ea typeface="方正黑体简体" panose="02010601030101010101"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A1722"/>
        </a:solidFill>
        <a:effectLst/>
      </p:bgPr>
    </p:bg>
    <p:spTree>
      <p:nvGrpSpPr>
        <p:cNvPr id="1" name=""/>
        <p:cNvGrpSpPr/>
        <p:nvPr/>
      </p:nvGrpSpPr>
      <p:grpSpPr>
        <a:xfrm>
          <a:off x="0" y="0"/>
          <a:ext cx="0" cy="0"/>
          <a:chOff x="0" y="0"/>
          <a:chExt cx="0" cy="0"/>
        </a:xfrm>
      </p:grpSpPr>
      <p:sp>
        <p:nvSpPr>
          <p:cNvPr id="5" name="文本框 4"/>
          <p:cNvSpPr txBox="1"/>
          <p:nvPr/>
        </p:nvSpPr>
        <p:spPr>
          <a:xfrm>
            <a:off x="4953945" y="3967214"/>
            <a:ext cx="4533602" cy="581954"/>
          </a:xfrm>
          <a:prstGeom prst="rect">
            <a:avLst/>
          </a:prstGeom>
          <a:noFill/>
        </p:spPr>
        <p:txBody>
          <a:bodyPr wrap="square" rtlCol="0">
            <a:spAutoFit/>
          </a:bodyPr>
          <a:lstStyle>
            <a:defPPr>
              <a:defRPr lang="zh-CN"/>
            </a:defPPr>
            <a:lvl1pPr>
              <a:lnSpc>
                <a:spcPct val="120000"/>
              </a:lnSpc>
              <a:defRPr sz="2000" b="0" spc="200">
                <a:solidFill>
                  <a:srgbClr val="B99124"/>
                </a:solidFill>
                <a:latin typeface="汉仪全唐诗简" panose="00020600040101010101" pitchFamily="18" charset="-122"/>
                <a:ea typeface="汉仪全唐诗简" panose="00020600040101010101" pitchFamily="18" charset="-122"/>
              </a:defRPr>
            </a:lvl1pPr>
          </a:lstStyle>
          <a:p>
            <a:r>
              <a:rPr lang="zh-CN" altLang="en-US" sz="2800" dirty="0">
                <a:ea typeface="方正黑体简体" panose="02010601030101010101" pitchFamily="65" charset="-122"/>
              </a:rPr>
              <a:t>工作完成情况</a:t>
            </a:r>
            <a:endParaRPr lang="zh-CN" altLang="en-US" sz="2800" dirty="0">
              <a:ea typeface="方正黑体简体" panose="02010601030101010101" pitchFamily="65" charset="-122"/>
            </a:endParaRPr>
          </a:p>
        </p:txBody>
      </p:sp>
      <p:sp>
        <p:nvSpPr>
          <p:cNvPr id="6" name="矩形 5"/>
          <p:cNvSpPr/>
          <p:nvPr/>
        </p:nvSpPr>
        <p:spPr>
          <a:xfrm>
            <a:off x="2362462" y="5064091"/>
            <a:ext cx="7768452" cy="626646"/>
          </a:xfrm>
          <a:prstGeom prst="rect">
            <a:avLst/>
          </a:prstGeom>
        </p:spPr>
        <p:txBody>
          <a:bodyPr wrap="square">
            <a:spAutoFit/>
          </a:bodyPr>
          <a:lstStyle/>
          <a:p>
            <a:pPr algn="ctr">
              <a:lnSpc>
                <a:spcPct val="130000"/>
              </a:lnSpc>
            </a:pP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点击此处添加文本信息。标题数字等都可以通过点击和重新输入进行更改，顶部“开始”面板中可以对字体、字号、颜色、行距等进行修改。建议正文</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14</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号字，</a:t>
            </a:r>
            <a:r>
              <a:rPr lang="en-US" altLang="zh-CN" sz="1400" dirty="0">
                <a:solidFill>
                  <a:schemeClr val="bg1">
                    <a:lumMod val="85000"/>
                  </a:schemeClr>
                </a:solidFill>
                <a:latin typeface="方正黑体简体" panose="02010601030101010101" pitchFamily="65" charset="-122"/>
                <a:ea typeface="方正黑体简体" panose="02010601030101010101" pitchFamily="65" charset="-122"/>
              </a:rPr>
              <a:t>1.3</a:t>
            </a:r>
            <a:r>
              <a:rPr lang="zh-CN" altLang="en-US" sz="1400" dirty="0">
                <a:solidFill>
                  <a:schemeClr val="bg1">
                    <a:lumMod val="85000"/>
                  </a:schemeClr>
                </a:solidFill>
                <a:latin typeface="方正黑体简体" panose="02010601030101010101" pitchFamily="65" charset="-122"/>
                <a:ea typeface="方正黑体简体" panose="02010601030101010101" pitchFamily="65" charset="-122"/>
              </a:rPr>
              <a:t>倍字间距</a:t>
            </a:r>
            <a:endParaRPr kumimoji="1" lang="zh-CN" altLang="en-US" sz="1400" dirty="0">
              <a:solidFill>
                <a:schemeClr val="bg1">
                  <a:lumMod val="85000"/>
                </a:schemeClr>
              </a:solidFill>
              <a:latin typeface="方正黑体简体" panose="02010601030101010101" pitchFamily="65" charset="-122"/>
              <a:ea typeface="方正黑体简体" panose="02010601030101010101" pitchFamily="65" charset="-122"/>
            </a:endParaRPr>
          </a:p>
        </p:txBody>
      </p:sp>
      <p:sp>
        <p:nvSpPr>
          <p:cNvPr id="7" name="文本框 6"/>
          <p:cNvSpPr txBox="1"/>
          <p:nvPr/>
        </p:nvSpPr>
        <p:spPr>
          <a:xfrm>
            <a:off x="3527601" y="4599108"/>
            <a:ext cx="5136798" cy="307777"/>
          </a:xfrm>
          <a:prstGeom prst="rect">
            <a:avLst/>
          </a:prstGeom>
          <a:noFill/>
          <a:ln>
            <a:noFill/>
          </a:ln>
        </p:spPr>
        <p:txBody>
          <a:bodyPr wrap="square" rtlCol="0">
            <a:spAutoFit/>
          </a:bodyPr>
          <a:lstStyle/>
          <a:p>
            <a:pPr algn="dist"/>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r>
              <a:rPr lang="zh-CN" altLang="en-US" sz="1400" dirty="0">
                <a:solidFill>
                  <a:schemeClr val="bg1"/>
                </a:solidFill>
                <a:latin typeface="方正黑体简体" panose="02010601030101010101" pitchFamily="65" charset="-122"/>
                <a:ea typeface="方正黑体简体" panose="02010601030101010101" pitchFamily="65" charset="-122"/>
              </a:rPr>
              <a:t>添加副标题</a:t>
            </a:r>
            <a:r>
              <a:rPr lang="en-US" altLang="zh-CN" sz="1400" dirty="0">
                <a:solidFill>
                  <a:schemeClr val="bg1"/>
                </a:solidFill>
                <a:latin typeface="方正黑体简体" panose="02010601030101010101" pitchFamily="65" charset="-122"/>
                <a:ea typeface="方正黑体简体" panose="02010601030101010101" pitchFamily="65" charset="-122"/>
              </a:rPr>
              <a:t>|</a:t>
            </a:r>
            <a:endParaRPr lang="zh-CN" altLang="en-US" sz="1400" dirty="0">
              <a:solidFill>
                <a:schemeClr val="bg1"/>
              </a:solidFill>
              <a:latin typeface="方正黑体简体" panose="02010601030101010101" pitchFamily="65" charset="-122"/>
              <a:ea typeface="方正黑体简体" panose="02010601030101010101" pitchFamily="65" charset="-122"/>
            </a:endParaRPr>
          </a:p>
        </p:txBody>
      </p:sp>
      <p:sp>
        <p:nvSpPr>
          <p:cNvPr id="8" name="文本框 7"/>
          <p:cNvSpPr txBox="1"/>
          <p:nvPr/>
        </p:nvSpPr>
        <p:spPr>
          <a:xfrm>
            <a:off x="1969284" y="1869013"/>
            <a:ext cx="1209675" cy="1106805"/>
          </a:xfrm>
          <a:prstGeom prst="rect">
            <a:avLst/>
          </a:prstGeom>
          <a:noFill/>
        </p:spPr>
        <p:txBody>
          <a:bodyPr wrap="square" rtlCol="0">
            <a:spAutoFit/>
          </a:bodyPr>
          <a:lstStyle/>
          <a:p>
            <a:r>
              <a:rPr lang="zh-CN" altLang="en-US" sz="6600" dirty="0">
                <a:solidFill>
                  <a:srgbClr val="B99124"/>
                </a:solidFill>
                <a:latin typeface="方正黑体简体" panose="02010601030101010101" pitchFamily="65" charset="-122"/>
                <a:ea typeface="方正黑体简体" panose="02010601030101010101" pitchFamily="65" charset="-122"/>
              </a:rPr>
              <a:t>贰</a:t>
            </a:r>
            <a:endParaRPr lang="zh-CN" altLang="en-US" sz="6600" dirty="0">
              <a:solidFill>
                <a:srgbClr val="B99124"/>
              </a:solidFill>
              <a:latin typeface="方正黑体简体" panose="02010601030101010101" pitchFamily="65" charset="-122"/>
              <a:ea typeface="方正黑体简体" panose="02010601030101010101" pitchFamily="65" charset="-122"/>
            </a:endParaRPr>
          </a:p>
        </p:txBody>
      </p:sp>
      <p:grpSp>
        <p:nvGrpSpPr>
          <p:cNvPr id="9" name="组合 8"/>
          <p:cNvGrpSpPr/>
          <p:nvPr/>
        </p:nvGrpSpPr>
        <p:grpSpPr>
          <a:xfrm>
            <a:off x="2749839" y="1865995"/>
            <a:ext cx="133350" cy="133350"/>
            <a:chOff x="3990975" y="476250"/>
            <a:chExt cx="200025" cy="200025"/>
          </a:xfrm>
          <a:solidFill>
            <a:schemeClr val="bg1">
              <a:alpha val="26000"/>
            </a:schemeClr>
          </a:solidFill>
        </p:grpSpPr>
        <p:sp>
          <p:nvSpPr>
            <p:cNvPr id="10" name="椭圆 9"/>
            <p:cNvSpPr/>
            <p:nvPr/>
          </p:nvSpPr>
          <p:spPr>
            <a:xfrm>
              <a:off x="4038600" y="523875"/>
              <a:ext cx="104775" cy="10477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1" name="椭圆 10"/>
            <p:cNvSpPr/>
            <p:nvPr/>
          </p:nvSpPr>
          <p:spPr>
            <a:xfrm>
              <a:off x="3990975" y="476250"/>
              <a:ext cx="200025" cy="200025"/>
            </a:xfrm>
            <a:prstGeom prst="ellipse">
              <a:avLst/>
            </a:prstGeom>
            <a:grpFill/>
            <a:ln>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cxnSp>
        <p:nvCxnSpPr>
          <p:cNvPr id="12" name="直接连接符 11"/>
          <p:cNvCxnSpPr/>
          <p:nvPr/>
        </p:nvCxnSpPr>
        <p:spPr>
          <a:xfrm>
            <a:off x="2528095" y="1084487"/>
            <a:ext cx="1" cy="2659192"/>
          </a:xfrm>
          <a:prstGeom prst="line">
            <a:avLst/>
          </a:prstGeom>
          <a:ln>
            <a:solidFill>
              <a:srgbClr val="B99124">
                <a:alpha val="40000"/>
              </a:srgbClr>
            </a:solidFill>
          </a:ln>
        </p:spPr>
        <p:style>
          <a:lnRef idx="1">
            <a:schemeClr val="accent1"/>
          </a:lnRef>
          <a:fillRef idx="0">
            <a:schemeClr val="accent1"/>
          </a:fillRef>
          <a:effectRef idx="0">
            <a:schemeClr val="accent1"/>
          </a:effectRef>
          <a:fontRef idx="minor">
            <a:schemeClr val="tx1"/>
          </a:fontRef>
        </p:style>
      </p:cxnSp>
      <p:sp>
        <p:nvSpPr>
          <p:cNvPr id="13" name="等腰三角形 12"/>
          <p:cNvSpPr/>
          <p:nvPr/>
        </p:nvSpPr>
        <p:spPr>
          <a:xfrm flipH="1">
            <a:off x="2486674" y="1420427"/>
            <a:ext cx="82842" cy="71416"/>
          </a:xfrm>
          <a:prstGeom prst="triangle">
            <a:avLst/>
          </a:prstGeom>
          <a:solidFill>
            <a:schemeClr val="bg1">
              <a:alpha val="26000"/>
            </a:schemeClr>
          </a:solid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nvGrpSpPr>
          <p:cNvPr id="14" name="组合 13"/>
          <p:cNvGrpSpPr/>
          <p:nvPr/>
        </p:nvGrpSpPr>
        <p:grpSpPr>
          <a:xfrm flipH="1">
            <a:off x="2489615" y="3336323"/>
            <a:ext cx="76960" cy="76960"/>
            <a:chOff x="3990975" y="476250"/>
            <a:chExt cx="200025" cy="200025"/>
          </a:xfrm>
          <a:solidFill>
            <a:schemeClr val="bg1">
              <a:alpha val="26000"/>
            </a:schemeClr>
          </a:solidFill>
        </p:grpSpPr>
        <p:sp>
          <p:nvSpPr>
            <p:cNvPr id="15" name="椭圆 14"/>
            <p:cNvSpPr/>
            <p:nvPr/>
          </p:nvSpPr>
          <p:spPr>
            <a:xfrm>
              <a:off x="4038600" y="523875"/>
              <a:ext cx="104775" cy="10477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sp>
          <p:nvSpPr>
            <p:cNvPr id="16" name="椭圆 15"/>
            <p:cNvSpPr/>
            <p:nvPr/>
          </p:nvSpPr>
          <p:spPr>
            <a:xfrm>
              <a:off x="3990975" y="476250"/>
              <a:ext cx="200025" cy="200025"/>
            </a:xfrm>
            <a:prstGeom prst="ellipse">
              <a:avLst/>
            </a:prstGeom>
            <a:grpFill/>
            <a:ln>
              <a:solidFill>
                <a:srgbClr val="B99124">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方正黑体简体" panose="02010601030101010101" pitchFamily="65" charset="-122"/>
              </a:endParaRPr>
            </a:p>
          </p:txBody>
        </p:sp>
      </p:grpSp>
      <p:pic>
        <p:nvPicPr>
          <p:cNvPr id="17" name="图片 16" descr="预览图_千图网_编号32701967"/>
          <p:cNvPicPr>
            <a:picLocks noChangeAspect="1"/>
          </p:cNvPicPr>
          <p:nvPr/>
        </p:nvPicPr>
        <p:blipFill>
          <a:blip r:embed="rId1"/>
          <a:stretch>
            <a:fillRect/>
          </a:stretch>
        </p:blipFill>
        <p:spPr>
          <a:xfrm>
            <a:off x="4439920" y="655320"/>
            <a:ext cx="3312160" cy="3312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2000">
        <p:random/>
      </p:transition>
    </mc:Choice>
    <mc:Fallback>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3391</Words>
  <Application>WPS 演示</Application>
  <PresentationFormat>宽屏</PresentationFormat>
  <Paragraphs>334</Paragraphs>
  <Slides>24</Slides>
  <Notes>25</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vt:lpstr>
      <vt:lpstr>宋体</vt:lpstr>
      <vt:lpstr>Wingdings</vt:lpstr>
      <vt:lpstr>方正黑体简体</vt:lpstr>
      <vt:lpstr>幼圆</vt:lpstr>
      <vt:lpstr>微软雅黑</vt:lpstr>
      <vt:lpstr>汉仪全唐诗简</vt:lpstr>
      <vt:lpstr>Century Gothic</vt:lpstr>
      <vt:lpstr>楷体</vt:lpstr>
      <vt:lpstr>苏新诗柳楷简</vt:lpstr>
      <vt:lpstr>Calibri</vt:lpstr>
      <vt:lpstr>Calibri Light</vt:lpstr>
      <vt:lpstr>WenYue GuDianMingChaoTi (Non-Commercial Use)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manman</cp:lastModifiedBy>
  <cp:revision>2</cp:revision>
  <dcterms:created xsi:type="dcterms:W3CDTF">2019-04-23T07:52:25Z</dcterms:created>
  <dcterms:modified xsi:type="dcterms:W3CDTF">2019-04-23T07:59:10Z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