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charts/colors1.xml" ContentType="application/vnd.ms-office.chartcolorstyle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  <p:sldMasterId id="2147483679" r:id="rId3"/>
    <p:sldMasterId id="2147483674" r:id="rId4"/>
  </p:sldMasterIdLst>
  <p:sldIdLst>
    <p:sldId id="268" r:id="rId5"/>
    <p:sldId id="274" r:id="rId6"/>
    <p:sldId id="275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5"/>
    <p:restoredTop sz="93525"/>
  </p:normalViewPr>
  <p:slideViewPr>
    <p:cSldViewPr snapToGrid="0">
      <p:cViewPr varScale="1">
        <p:scale>
          <a:sx n="102" d="100"/>
          <a:sy n="102" d="100"/>
        </p:scale>
        <p:origin x="-78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0.20441424704724406"/>
          <c:y val="5.6621305572016084E-2"/>
          <c:w val="0.57974472229564811"/>
          <c:h val="0.86961701092964405"/>
        </c:manualLayout>
      </c:layout>
      <c:radarChart>
        <c:radarStyle val="marker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6A5-450A-8BB3-888F7CCF2C9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6A5-450A-8BB3-888F7CCF2C98}"/>
            </c:ext>
          </c:extLst>
        </c:ser>
        <c:dLbls/>
        <c:axId val="82504320"/>
        <c:axId val="82975360"/>
      </c:radarChart>
      <c:catAx>
        <c:axId val="82504320"/>
        <c:scaling>
          <c:orientation val="minMax"/>
        </c:scaling>
        <c:axPos val="b"/>
        <c:numFmt formatCode="yyyy/m/d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2975360"/>
        <c:crosses val="autoZero"/>
        <c:auto val="1"/>
        <c:lblAlgn val="ctr"/>
        <c:lblOffset val="100"/>
      </c:catAx>
      <c:valAx>
        <c:axId val="8297536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2504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0.20441424704724406"/>
          <c:y val="5.6621305572016084E-2"/>
          <c:w val="0.57974472229564811"/>
          <c:h val="0.86961701092964405"/>
        </c:manualLayout>
      </c:layout>
      <c:radarChart>
        <c:radarStyle val="marker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6A5-450A-8BB3-888F7CCF2C9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6A5-450A-8BB3-888F7CCF2C98}"/>
            </c:ext>
          </c:extLst>
        </c:ser>
        <c:dLbls/>
        <c:axId val="56478720"/>
        <c:axId val="56480512"/>
      </c:radarChart>
      <c:catAx>
        <c:axId val="56478720"/>
        <c:scaling>
          <c:orientation val="minMax"/>
        </c:scaling>
        <c:axPos val="b"/>
        <c:numFmt formatCode="yyyy/m/d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6480512"/>
        <c:crosses val="autoZero"/>
        <c:auto val="1"/>
        <c:lblAlgn val="ctr"/>
        <c:lblOffset val="100"/>
      </c:catAx>
      <c:valAx>
        <c:axId val="5648051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6478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0.20441424704724406"/>
          <c:y val="5.6621305572016084E-2"/>
          <c:w val="0.57974472229564811"/>
          <c:h val="0.86961701092964405"/>
        </c:manualLayout>
      </c:layout>
      <c:radarChart>
        <c:radarStyle val="marker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6A5-450A-8BB3-888F7CCF2C9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6A5-450A-8BB3-888F7CCF2C98}"/>
            </c:ext>
          </c:extLst>
        </c:ser>
        <c:dLbls/>
        <c:axId val="56827904"/>
        <c:axId val="56829440"/>
      </c:radarChart>
      <c:catAx>
        <c:axId val="56827904"/>
        <c:scaling>
          <c:orientation val="minMax"/>
        </c:scaling>
        <c:axPos val="b"/>
        <c:numFmt formatCode="yyyy/m/d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6829440"/>
        <c:crosses val="autoZero"/>
        <c:auto val="1"/>
        <c:lblAlgn val="ctr"/>
        <c:lblOffset val="100"/>
      </c:catAx>
      <c:valAx>
        <c:axId val="5682944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6827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803469" y="324209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" y="99071"/>
            <a:ext cx="1067264" cy="30188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" y="400954"/>
            <a:ext cx="1578427" cy="3018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702837"/>
            <a:ext cx="1275100" cy="30188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004721"/>
            <a:ext cx="904365" cy="3018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2" name="矩形 11"/>
          <p:cNvSpPr/>
          <p:nvPr userDrawn="1"/>
        </p:nvSpPr>
        <p:spPr>
          <a:xfrm rot="16200000">
            <a:off x="1373221" y="5202679"/>
            <a:ext cx="301557" cy="304799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" name="矩形 12"/>
          <p:cNvSpPr/>
          <p:nvPr userDrawn="1"/>
        </p:nvSpPr>
        <p:spPr>
          <a:xfrm rot="16200000">
            <a:off x="4421222" y="5202680"/>
            <a:ext cx="301555" cy="304799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4" name="矩形 13"/>
          <p:cNvSpPr/>
          <p:nvPr userDrawn="1"/>
        </p:nvSpPr>
        <p:spPr>
          <a:xfrm rot="16200000">
            <a:off x="7469220" y="5202673"/>
            <a:ext cx="301558" cy="30480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5" name="矩形 14"/>
          <p:cNvSpPr/>
          <p:nvPr userDrawn="1"/>
        </p:nvSpPr>
        <p:spPr>
          <a:xfrm rot="16200000">
            <a:off x="10517225" y="5202679"/>
            <a:ext cx="301556" cy="30479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253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803469" y="324209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" y="99071"/>
            <a:ext cx="1067264" cy="30188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" y="400954"/>
            <a:ext cx="1578427" cy="3018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702837"/>
            <a:ext cx="1275100" cy="30188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004721"/>
            <a:ext cx="904365" cy="3018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2" name="矩形 11"/>
          <p:cNvSpPr/>
          <p:nvPr userDrawn="1"/>
        </p:nvSpPr>
        <p:spPr>
          <a:xfrm rot="16200000">
            <a:off x="1373221" y="5202679"/>
            <a:ext cx="301557" cy="304799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" name="矩形 12"/>
          <p:cNvSpPr/>
          <p:nvPr userDrawn="1"/>
        </p:nvSpPr>
        <p:spPr>
          <a:xfrm rot="16200000">
            <a:off x="4421222" y="5202680"/>
            <a:ext cx="301555" cy="304799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4" name="矩形 13"/>
          <p:cNvSpPr/>
          <p:nvPr userDrawn="1"/>
        </p:nvSpPr>
        <p:spPr>
          <a:xfrm rot="16200000">
            <a:off x="7469220" y="5202673"/>
            <a:ext cx="301558" cy="30480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5" name="矩形 14"/>
          <p:cNvSpPr/>
          <p:nvPr userDrawn="1"/>
        </p:nvSpPr>
        <p:spPr>
          <a:xfrm rot="16200000">
            <a:off x="10517225" y="5202679"/>
            <a:ext cx="301556" cy="30479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80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1803469" y="324209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" y="99071"/>
            <a:ext cx="1067264" cy="30188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" y="400954"/>
            <a:ext cx="1578427" cy="3018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702837"/>
            <a:ext cx="1275100" cy="30188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1004721"/>
            <a:ext cx="904365" cy="30188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2" name="矩形 11"/>
          <p:cNvSpPr/>
          <p:nvPr userDrawn="1"/>
        </p:nvSpPr>
        <p:spPr>
          <a:xfrm rot="16200000">
            <a:off x="1373221" y="5202679"/>
            <a:ext cx="301557" cy="3047994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3" name="矩形 12"/>
          <p:cNvSpPr/>
          <p:nvPr userDrawn="1"/>
        </p:nvSpPr>
        <p:spPr>
          <a:xfrm rot="16200000">
            <a:off x="4421222" y="5202680"/>
            <a:ext cx="301555" cy="304799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4" name="矩形 13"/>
          <p:cNvSpPr/>
          <p:nvPr userDrawn="1"/>
        </p:nvSpPr>
        <p:spPr>
          <a:xfrm rot="16200000">
            <a:off x="7469220" y="5202673"/>
            <a:ext cx="301558" cy="304800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5" name="矩形 14"/>
          <p:cNvSpPr/>
          <p:nvPr userDrawn="1"/>
        </p:nvSpPr>
        <p:spPr>
          <a:xfrm rot="16200000">
            <a:off x="10517225" y="5202679"/>
            <a:ext cx="301556" cy="304799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306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853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313191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73275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84174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11684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graphicFrame>
        <p:nvGraphicFramePr>
          <p:cNvPr id="28" name="图表 27"/>
          <p:cNvGraphicFramePr/>
          <p:nvPr>
            <p:extLst>
              <p:ext uri="{D42A27DB-BD31-4B8C-83A1-F6EECF244321}">
                <p14:modId xmlns:p14="http://schemas.microsoft.com/office/powerpoint/2010/main" xmlns="" val="322569755"/>
              </p:ext>
            </p:extLst>
          </p:nvPr>
        </p:nvGraphicFramePr>
        <p:xfrm>
          <a:off x="584998" y="1566839"/>
          <a:ext cx="5996215" cy="4513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矩形 7"/>
          <p:cNvSpPr>
            <a:spLocks noChangeArrowheads="1"/>
          </p:cNvSpPr>
          <p:nvPr/>
        </p:nvSpPr>
        <p:spPr bwMode="auto">
          <a:xfrm>
            <a:off x="7675110" y="1566839"/>
            <a:ext cx="1896673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Century Gothic" pitchFamily="34" charset="0"/>
              </a:rPr>
              <a:t>ADD YOUR TEXT</a:t>
            </a:r>
            <a:endParaRPr lang="zh-CN" altLang="en-US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2" name="矩形 6"/>
          <p:cNvSpPr>
            <a:spLocks noChangeArrowheads="1"/>
          </p:cNvSpPr>
          <p:nvPr/>
        </p:nvSpPr>
        <p:spPr bwMode="auto">
          <a:xfrm>
            <a:off x="7671111" y="1980039"/>
            <a:ext cx="3101350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7675110" y="3494830"/>
            <a:ext cx="1896673" cy="36933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itchFamily="34" charset="0"/>
              </a:rPr>
              <a:t>ADD YOUR TEXT</a:t>
            </a:r>
            <a:endParaRPr lang="zh-CN" altLang="en-US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7671111" y="3908030"/>
            <a:ext cx="3101350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8326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graphicFrame>
        <p:nvGraphicFramePr>
          <p:cNvPr id="28" name="图表 27"/>
          <p:cNvGraphicFramePr/>
          <p:nvPr>
            <p:extLst/>
          </p:nvPr>
        </p:nvGraphicFramePr>
        <p:xfrm>
          <a:off x="584998" y="1566839"/>
          <a:ext cx="5996215" cy="4513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矩形 7"/>
          <p:cNvSpPr>
            <a:spLocks noChangeArrowheads="1"/>
          </p:cNvSpPr>
          <p:nvPr/>
        </p:nvSpPr>
        <p:spPr bwMode="auto">
          <a:xfrm>
            <a:off x="7675110" y="1566839"/>
            <a:ext cx="1896673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Century Gothic" pitchFamily="34" charset="0"/>
              </a:rPr>
              <a:t>ADD YOUR TEXT</a:t>
            </a:r>
            <a:endParaRPr lang="zh-CN" altLang="en-US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2" name="矩形 6"/>
          <p:cNvSpPr>
            <a:spLocks noChangeArrowheads="1"/>
          </p:cNvSpPr>
          <p:nvPr/>
        </p:nvSpPr>
        <p:spPr bwMode="auto">
          <a:xfrm>
            <a:off x="7671111" y="1980039"/>
            <a:ext cx="3101350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7675110" y="3494830"/>
            <a:ext cx="1896673" cy="36933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itchFamily="34" charset="0"/>
              </a:rPr>
              <a:t>ADD YOUR TEXT</a:t>
            </a:r>
            <a:endParaRPr lang="zh-CN" altLang="en-US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7671111" y="3908030"/>
            <a:ext cx="3101350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6590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graphicFrame>
        <p:nvGraphicFramePr>
          <p:cNvPr id="28" name="图表 27"/>
          <p:cNvGraphicFramePr/>
          <p:nvPr>
            <p:extLst/>
          </p:nvPr>
        </p:nvGraphicFramePr>
        <p:xfrm>
          <a:off x="584998" y="1566839"/>
          <a:ext cx="5996215" cy="4513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矩形 7"/>
          <p:cNvSpPr>
            <a:spLocks noChangeArrowheads="1"/>
          </p:cNvSpPr>
          <p:nvPr/>
        </p:nvSpPr>
        <p:spPr bwMode="auto">
          <a:xfrm>
            <a:off x="7675110" y="1566839"/>
            <a:ext cx="1896673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Century Gothic" pitchFamily="34" charset="0"/>
              </a:rPr>
              <a:t>ADD YOUR TEXT</a:t>
            </a:r>
            <a:endParaRPr lang="zh-CN" altLang="en-US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2" name="矩形 6"/>
          <p:cNvSpPr>
            <a:spLocks noChangeArrowheads="1"/>
          </p:cNvSpPr>
          <p:nvPr/>
        </p:nvSpPr>
        <p:spPr bwMode="auto">
          <a:xfrm>
            <a:off x="7671111" y="1980039"/>
            <a:ext cx="3101350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7675110" y="3494830"/>
            <a:ext cx="1896673" cy="369332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>
                <a:solidFill>
                  <a:schemeClr val="bg1"/>
                </a:solidFill>
                <a:latin typeface="Century Gothic" pitchFamily="34" charset="0"/>
              </a:rPr>
              <a:t>ADD YOUR TEXT</a:t>
            </a:r>
            <a:endParaRPr lang="zh-CN" altLang="en-US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7671111" y="3908030"/>
            <a:ext cx="3101350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5411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3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29EB6"/>
      </a:accent1>
      <a:accent2>
        <a:srgbClr val="64C588"/>
      </a:accent2>
      <a:accent3>
        <a:srgbClr val="9CC865"/>
      </a:accent3>
      <a:accent4>
        <a:srgbClr val="EFA44B"/>
      </a:accent4>
      <a:accent5>
        <a:srgbClr val="EB5A4F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3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29EB6"/>
      </a:accent1>
      <a:accent2>
        <a:srgbClr val="64C588"/>
      </a:accent2>
      <a:accent3>
        <a:srgbClr val="9CC865"/>
      </a:accent3>
      <a:accent4>
        <a:srgbClr val="EFA44B"/>
      </a:accent4>
      <a:accent5>
        <a:srgbClr val="EB5A4F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294</Words>
  <Application>Microsoft Office PowerPoint</Application>
  <PresentationFormat>自定义</PresentationFormat>
  <Paragraphs>15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28</cp:revision>
  <dcterms:created xsi:type="dcterms:W3CDTF">2015-07-29T10:05:36Z</dcterms:created>
  <dcterms:modified xsi:type="dcterms:W3CDTF">2016-03-15T18:40:44Z</dcterms:modified>
</cp:coreProperties>
</file>