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98" autoAdjust="0"/>
    <p:restoredTop sz="94660"/>
  </p:normalViewPr>
  <p:slideViewPr>
    <p:cSldViewPr snapToGrid="0">
      <p:cViewPr varScale="1">
        <p:scale>
          <a:sx n="104" d="100"/>
          <a:sy n="104" d="100"/>
        </p:scale>
        <p:origin x="120"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815771"/>
            <a:ext cx="5529943" cy="4042229"/>
          </a:xfrm>
          <a:prstGeom prst="rect">
            <a:avLst/>
          </a:prstGeom>
        </p:spPr>
        <p:txBody>
          <a:bodyPr/>
          <a:lstStyle/>
          <a:p>
            <a:endParaRPr lang="en-US"/>
          </a:p>
        </p:txBody>
      </p:sp>
      <p:sp>
        <p:nvSpPr>
          <p:cNvPr id="5" name="Picture Placeholder 3"/>
          <p:cNvSpPr>
            <a:spLocks noGrp="1"/>
          </p:cNvSpPr>
          <p:nvPr>
            <p:ph type="pic" sz="quarter" idx="11"/>
          </p:nvPr>
        </p:nvSpPr>
        <p:spPr>
          <a:xfrm>
            <a:off x="6357257" y="1"/>
            <a:ext cx="5834743" cy="3947886"/>
          </a:xfrm>
          <a:prstGeom prst="rect">
            <a:avLst/>
          </a:prstGeom>
        </p:spPr>
        <p:txBody>
          <a:bodyPr/>
          <a:lstStyle/>
          <a:p>
            <a:endParaRPr lang="en-US"/>
          </a:p>
        </p:txBody>
      </p:sp>
    </p:spTree>
    <p:extLst>
      <p:ext uri="{BB962C8B-B14F-4D97-AF65-F5344CB8AC3E}">
        <p14:creationId xmlns:p14="http://schemas.microsoft.com/office/powerpoint/2010/main" val="1216754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199784" y="1043916"/>
            <a:ext cx="2582862" cy="5080000"/>
          </a:xfrm>
          <a:prstGeom prst="rect">
            <a:avLst/>
          </a:prstGeom>
        </p:spPr>
        <p:txBody>
          <a:bodyPr/>
          <a:lstStyle/>
          <a:p>
            <a:endParaRPr lang="en-US"/>
          </a:p>
        </p:txBody>
      </p:sp>
      <p:sp>
        <p:nvSpPr>
          <p:cNvPr id="5" name="Picture Placeholder 3"/>
          <p:cNvSpPr>
            <a:spLocks noGrp="1"/>
          </p:cNvSpPr>
          <p:nvPr>
            <p:ph type="pic" sz="quarter" idx="11"/>
          </p:nvPr>
        </p:nvSpPr>
        <p:spPr>
          <a:xfrm>
            <a:off x="3972011" y="1043916"/>
            <a:ext cx="5035777" cy="2278516"/>
          </a:xfrm>
          <a:prstGeom prst="rect">
            <a:avLst/>
          </a:prstGeom>
        </p:spPr>
        <p:txBody>
          <a:bodyPr/>
          <a:lstStyle/>
          <a:p>
            <a:endParaRPr lang="en-US"/>
          </a:p>
        </p:txBody>
      </p:sp>
      <p:sp>
        <p:nvSpPr>
          <p:cNvPr id="6" name="Picture Placeholder 3"/>
          <p:cNvSpPr>
            <a:spLocks noGrp="1"/>
          </p:cNvSpPr>
          <p:nvPr>
            <p:ph type="pic" sz="quarter" idx="12"/>
          </p:nvPr>
        </p:nvSpPr>
        <p:spPr>
          <a:xfrm>
            <a:off x="3972011" y="3583916"/>
            <a:ext cx="5035777" cy="2540000"/>
          </a:xfrm>
          <a:prstGeom prst="rect">
            <a:avLst/>
          </a:prstGeom>
        </p:spPr>
        <p:txBody>
          <a:bodyPr/>
          <a:lstStyle/>
          <a:p>
            <a:endParaRPr lang="en-US"/>
          </a:p>
        </p:txBody>
      </p:sp>
      <p:sp>
        <p:nvSpPr>
          <p:cNvPr id="7" name="Picture Placeholder 3"/>
          <p:cNvSpPr>
            <a:spLocks noGrp="1"/>
          </p:cNvSpPr>
          <p:nvPr>
            <p:ph type="pic" sz="quarter" idx="13"/>
          </p:nvPr>
        </p:nvSpPr>
        <p:spPr>
          <a:xfrm>
            <a:off x="9153611" y="1043916"/>
            <a:ext cx="2058340" cy="1854029"/>
          </a:xfrm>
          <a:prstGeom prst="rect">
            <a:avLst/>
          </a:prstGeom>
        </p:spPr>
        <p:txBody>
          <a:bodyPr/>
          <a:lstStyle/>
          <a:p>
            <a:endParaRPr lang="en-US"/>
          </a:p>
        </p:txBody>
      </p:sp>
      <p:sp>
        <p:nvSpPr>
          <p:cNvPr id="8" name="Picture Placeholder 3"/>
          <p:cNvSpPr>
            <a:spLocks noGrp="1"/>
          </p:cNvSpPr>
          <p:nvPr>
            <p:ph type="pic" sz="quarter" idx="14"/>
          </p:nvPr>
        </p:nvSpPr>
        <p:spPr>
          <a:xfrm>
            <a:off x="9153611" y="3111866"/>
            <a:ext cx="2058340" cy="3012050"/>
          </a:xfrm>
          <a:prstGeom prst="rect">
            <a:avLst/>
          </a:prstGeom>
        </p:spPr>
        <p:txBody>
          <a:bodyPr/>
          <a:lstStyle/>
          <a:p>
            <a:endParaRPr lang="en-US"/>
          </a:p>
        </p:txBody>
      </p:sp>
    </p:spTree>
    <p:extLst>
      <p:ext uri="{BB962C8B-B14F-4D97-AF65-F5344CB8AC3E}">
        <p14:creationId xmlns:p14="http://schemas.microsoft.com/office/powerpoint/2010/main" val="2629455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3570514"/>
            <a:ext cx="3585029" cy="3287486"/>
          </a:xfrm>
          <a:prstGeom prst="rect">
            <a:avLst/>
          </a:prstGeom>
        </p:spPr>
        <p:txBody>
          <a:bodyPr/>
          <a:lstStyle/>
          <a:p>
            <a:endParaRPr lang="en-US"/>
          </a:p>
        </p:txBody>
      </p:sp>
      <p:sp>
        <p:nvSpPr>
          <p:cNvPr id="5" name="Picture Placeholder 3"/>
          <p:cNvSpPr>
            <a:spLocks noGrp="1"/>
          </p:cNvSpPr>
          <p:nvPr>
            <p:ph type="pic" sz="quarter" idx="11"/>
          </p:nvPr>
        </p:nvSpPr>
        <p:spPr>
          <a:xfrm>
            <a:off x="8868229" y="1738085"/>
            <a:ext cx="2946399" cy="3664857"/>
          </a:xfrm>
          <a:prstGeom prst="rect">
            <a:avLst/>
          </a:prstGeom>
        </p:spPr>
        <p:txBody>
          <a:bodyPr/>
          <a:lstStyle/>
          <a:p>
            <a:endParaRPr lang="en-US"/>
          </a:p>
        </p:txBody>
      </p:sp>
    </p:spTree>
    <p:extLst>
      <p:ext uri="{BB962C8B-B14F-4D97-AF65-F5344CB8AC3E}">
        <p14:creationId xmlns:p14="http://schemas.microsoft.com/office/powerpoint/2010/main" val="39201216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95313" y="2046288"/>
            <a:ext cx="4730750" cy="4238625"/>
          </a:xfrm>
          <a:prstGeom prst="rect">
            <a:avLst/>
          </a:prstGeom>
        </p:spPr>
        <p:txBody>
          <a:bodyPr/>
          <a:lstStyle/>
          <a:p>
            <a:endParaRPr lang="en-US"/>
          </a:p>
        </p:txBody>
      </p:sp>
    </p:spTree>
    <p:extLst>
      <p:ext uri="{BB962C8B-B14F-4D97-AF65-F5344CB8AC3E}">
        <p14:creationId xmlns:p14="http://schemas.microsoft.com/office/powerpoint/2010/main" val="345033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 y="1857828"/>
            <a:ext cx="6096000" cy="5000171"/>
          </a:xfrm>
          <a:prstGeom prst="rect">
            <a:avLst/>
          </a:prstGeom>
        </p:spPr>
        <p:txBody>
          <a:bodyPr/>
          <a:lstStyle/>
          <a:p>
            <a:endParaRPr lang="en-US"/>
          </a:p>
        </p:txBody>
      </p:sp>
    </p:spTree>
    <p:extLst>
      <p:ext uri="{BB962C8B-B14F-4D97-AF65-F5344CB8AC3E}">
        <p14:creationId xmlns:p14="http://schemas.microsoft.com/office/powerpoint/2010/main" val="11759899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3788229" y="2"/>
            <a:ext cx="5413828" cy="3164113"/>
          </a:xfrm>
          <a:custGeom>
            <a:avLst/>
            <a:gdLst>
              <a:gd name="connsiteX0" fmla="*/ 0 w 5268685"/>
              <a:gd name="connsiteY0" fmla="*/ 0 h 3164113"/>
              <a:gd name="connsiteX1" fmla="*/ 5268685 w 5268685"/>
              <a:gd name="connsiteY1" fmla="*/ 0 h 3164113"/>
              <a:gd name="connsiteX2" fmla="*/ 5268685 w 5268685"/>
              <a:gd name="connsiteY2" fmla="*/ 3164113 h 3164113"/>
              <a:gd name="connsiteX3" fmla="*/ 0 w 5268685"/>
              <a:gd name="connsiteY3" fmla="*/ 3164113 h 3164113"/>
            </a:gdLst>
            <a:ahLst/>
            <a:cxnLst>
              <a:cxn ang="0">
                <a:pos x="connsiteX0" y="connsiteY0"/>
              </a:cxn>
              <a:cxn ang="0">
                <a:pos x="connsiteX1" y="connsiteY1"/>
              </a:cxn>
              <a:cxn ang="0">
                <a:pos x="connsiteX2" y="connsiteY2"/>
              </a:cxn>
              <a:cxn ang="0">
                <a:pos x="connsiteX3" y="connsiteY3"/>
              </a:cxn>
            </a:cxnLst>
            <a:rect l="l" t="t" r="r" b="b"/>
            <a:pathLst>
              <a:path w="5268685" h="3164113">
                <a:moveTo>
                  <a:pt x="0" y="0"/>
                </a:moveTo>
                <a:lnTo>
                  <a:pt x="5268685" y="0"/>
                </a:lnTo>
                <a:lnTo>
                  <a:pt x="5268685" y="3164113"/>
                </a:lnTo>
                <a:lnTo>
                  <a:pt x="0" y="3164113"/>
                </a:lnTo>
                <a:close/>
              </a:path>
            </a:pathLst>
          </a:custGeom>
        </p:spPr>
        <p:txBody>
          <a:bodyPr wrap="square">
            <a:noAutofit/>
          </a:bodyPr>
          <a:lstStyle/>
          <a:p>
            <a:endParaRPr lang="en-US"/>
          </a:p>
        </p:txBody>
      </p:sp>
    </p:spTree>
    <p:extLst>
      <p:ext uri="{BB962C8B-B14F-4D97-AF65-F5344CB8AC3E}">
        <p14:creationId xmlns:p14="http://schemas.microsoft.com/office/powerpoint/2010/main" val="11373409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880225" y="0"/>
            <a:ext cx="5311775" cy="6858000"/>
          </a:xfrm>
          <a:prstGeom prst="rect">
            <a:avLst/>
          </a:prstGeom>
        </p:spPr>
        <p:txBody>
          <a:bodyPr/>
          <a:lstStyle/>
          <a:p>
            <a:endParaRPr lang="en-US"/>
          </a:p>
        </p:txBody>
      </p:sp>
      <p:sp>
        <p:nvSpPr>
          <p:cNvPr id="6" name="Picture Placeholder 5"/>
          <p:cNvSpPr>
            <a:spLocks noGrp="1"/>
          </p:cNvSpPr>
          <p:nvPr>
            <p:ph type="pic" sz="quarter" idx="11"/>
          </p:nvPr>
        </p:nvSpPr>
        <p:spPr>
          <a:xfrm>
            <a:off x="1479778" y="2144712"/>
            <a:ext cx="2830512" cy="2568575"/>
          </a:xfrm>
          <a:prstGeom prst="rect">
            <a:avLst/>
          </a:prstGeom>
        </p:spPr>
        <p:txBody>
          <a:bodyPr/>
          <a:lstStyle/>
          <a:p>
            <a:endParaRPr lang="en-US"/>
          </a:p>
        </p:txBody>
      </p:sp>
    </p:spTree>
    <p:extLst>
      <p:ext uri="{BB962C8B-B14F-4D97-AF65-F5344CB8AC3E}">
        <p14:creationId xmlns:p14="http://schemas.microsoft.com/office/powerpoint/2010/main" val="2534226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5123543" y="1"/>
            <a:ext cx="5936343" cy="5820228"/>
          </a:xfrm>
          <a:custGeom>
            <a:avLst/>
            <a:gdLst>
              <a:gd name="connsiteX0" fmla="*/ 0 w 5936343"/>
              <a:gd name="connsiteY0" fmla="*/ 0 h 5820228"/>
              <a:gd name="connsiteX1" fmla="*/ 5936343 w 5936343"/>
              <a:gd name="connsiteY1" fmla="*/ 0 h 5820228"/>
              <a:gd name="connsiteX2" fmla="*/ 5936343 w 5936343"/>
              <a:gd name="connsiteY2" fmla="*/ 5820228 h 5820228"/>
              <a:gd name="connsiteX3" fmla="*/ 0 w 5936343"/>
              <a:gd name="connsiteY3" fmla="*/ 5820228 h 5820228"/>
            </a:gdLst>
            <a:ahLst/>
            <a:cxnLst>
              <a:cxn ang="0">
                <a:pos x="connsiteX0" y="connsiteY0"/>
              </a:cxn>
              <a:cxn ang="0">
                <a:pos x="connsiteX1" y="connsiteY1"/>
              </a:cxn>
              <a:cxn ang="0">
                <a:pos x="connsiteX2" y="connsiteY2"/>
              </a:cxn>
              <a:cxn ang="0">
                <a:pos x="connsiteX3" y="connsiteY3"/>
              </a:cxn>
            </a:cxnLst>
            <a:rect l="l" t="t" r="r" b="b"/>
            <a:pathLst>
              <a:path w="5936343" h="5820228">
                <a:moveTo>
                  <a:pt x="0" y="0"/>
                </a:moveTo>
                <a:lnTo>
                  <a:pt x="5936343" y="0"/>
                </a:lnTo>
                <a:lnTo>
                  <a:pt x="5936343" y="5820228"/>
                </a:lnTo>
                <a:lnTo>
                  <a:pt x="0" y="5820228"/>
                </a:lnTo>
                <a:close/>
              </a:path>
            </a:pathLst>
          </a:custGeom>
        </p:spPr>
        <p:txBody>
          <a:bodyPr wrap="square">
            <a:noAutofit/>
          </a:bodyPr>
          <a:lstStyle/>
          <a:p>
            <a:endParaRPr lang="en-US"/>
          </a:p>
        </p:txBody>
      </p:sp>
    </p:spTree>
    <p:extLst>
      <p:ext uri="{BB962C8B-B14F-4D97-AF65-F5344CB8AC3E}">
        <p14:creationId xmlns:p14="http://schemas.microsoft.com/office/powerpoint/2010/main" val="11312452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696548" y="1524001"/>
            <a:ext cx="4342303" cy="3810001"/>
          </a:xfrm>
          <a:custGeom>
            <a:avLst/>
            <a:gdLst>
              <a:gd name="connsiteX0" fmla="*/ 0 w 4342303"/>
              <a:gd name="connsiteY0" fmla="*/ 0 h 3810001"/>
              <a:gd name="connsiteX1" fmla="*/ 4342303 w 4342303"/>
              <a:gd name="connsiteY1" fmla="*/ 0 h 3810001"/>
              <a:gd name="connsiteX2" fmla="*/ 4342303 w 4342303"/>
              <a:gd name="connsiteY2" fmla="*/ 3810001 h 3810001"/>
              <a:gd name="connsiteX3" fmla="*/ 0 w 4342303"/>
              <a:gd name="connsiteY3" fmla="*/ 3810001 h 3810001"/>
            </a:gdLst>
            <a:ahLst/>
            <a:cxnLst>
              <a:cxn ang="0">
                <a:pos x="connsiteX0" y="connsiteY0"/>
              </a:cxn>
              <a:cxn ang="0">
                <a:pos x="connsiteX1" y="connsiteY1"/>
              </a:cxn>
              <a:cxn ang="0">
                <a:pos x="connsiteX2" y="connsiteY2"/>
              </a:cxn>
              <a:cxn ang="0">
                <a:pos x="connsiteX3" y="connsiteY3"/>
              </a:cxn>
            </a:cxnLst>
            <a:rect l="l" t="t" r="r" b="b"/>
            <a:pathLst>
              <a:path w="4342303" h="3810001">
                <a:moveTo>
                  <a:pt x="0" y="0"/>
                </a:moveTo>
                <a:lnTo>
                  <a:pt x="4342303" y="0"/>
                </a:lnTo>
                <a:lnTo>
                  <a:pt x="4342303" y="3810001"/>
                </a:lnTo>
                <a:lnTo>
                  <a:pt x="0" y="3810001"/>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6363798" y="1524001"/>
            <a:ext cx="4342303" cy="3810001"/>
          </a:xfrm>
          <a:custGeom>
            <a:avLst/>
            <a:gdLst>
              <a:gd name="connsiteX0" fmla="*/ 0 w 4342303"/>
              <a:gd name="connsiteY0" fmla="*/ 0 h 3810001"/>
              <a:gd name="connsiteX1" fmla="*/ 4342303 w 4342303"/>
              <a:gd name="connsiteY1" fmla="*/ 0 h 3810001"/>
              <a:gd name="connsiteX2" fmla="*/ 4342303 w 4342303"/>
              <a:gd name="connsiteY2" fmla="*/ 3810001 h 3810001"/>
              <a:gd name="connsiteX3" fmla="*/ 0 w 4342303"/>
              <a:gd name="connsiteY3" fmla="*/ 3810001 h 3810001"/>
            </a:gdLst>
            <a:ahLst/>
            <a:cxnLst>
              <a:cxn ang="0">
                <a:pos x="connsiteX0" y="connsiteY0"/>
              </a:cxn>
              <a:cxn ang="0">
                <a:pos x="connsiteX1" y="connsiteY1"/>
              </a:cxn>
              <a:cxn ang="0">
                <a:pos x="connsiteX2" y="connsiteY2"/>
              </a:cxn>
              <a:cxn ang="0">
                <a:pos x="connsiteX3" y="connsiteY3"/>
              </a:cxn>
            </a:cxnLst>
            <a:rect l="l" t="t" r="r" b="b"/>
            <a:pathLst>
              <a:path w="4342303" h="3810001">
                <a:moveTo>
                  <a:pt x="0" y="0"/>
                </a:moveTo>
                <a:lnTo>
                  <a:pt x="4342303" y="0"/>
                </a:lnTo>
                <a:lnTo>
                  <a:pt x="4342303" y="3810001"/>
                </a:lnTo>
                <a:lnTo>
                  <a:pt x="0" y="3810001"/>
                </a:lnTo>
                <a:close/>
              </a:path>
            </a:pathLst>
          </a:custGeom>
        </p:spPr>
        <p:txBody>
          <a:bodyPr wrap="square">
            <a:noAutofit/>
          </a:bodyPr>
          <a:lstStyle/>
          <a:p>
            <a:endParaRPr lang="en-US"/>
          </a:p>
        </p:txBody>
      </p:sp>
    </p:spTree>
    <p:extLst>
      <p:ext uri="{BB962C8B-B14F-4D97-AF65-F5344CB8AC3E}">
        <p14:creationId xmlns:p14="http://schemas.microsoft.com/office/powerpoint/2010/main" val="42434779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accent6"/>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390650" y="666750"/>
            <a:ext cx="3543300" cy="3981450"/>
          </a:xfrm>
          <a:custGeom>
            <a:avLst/>
            <a:gdLst>
              <a:gd name="connsiteX0" fmla="*/ 0 w 3543300"/>
              <a:gd name="connsiteY0" fmla="*/ 0 h 3981450"/>
              <a:gd name="connsiteX1" fmla="*/ 3543300 w 3543300"/>
              <a:gd name="connsiteY1" fmla="*/ 0 h 3981450"/>
              <a:gd name="connsiteX2" fmla="*/ 3543300 w 3543300"/>
              <a:gd name="connsiteY2" fmla="*/ 3981450 h 3981450"/>
              <a:gd name="connsiteX3" fmla="*/ 0 w 3543300"/>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3543300" h="3981450">
                <a:moveTo>
                  <a:pt x="0" y="0"/>
                </a:moveTo>
                <a:lnTo>
                  <a:pt x="3543300" y="0"/>
                </a:lnTo>
                <a:lnTo>
                  <a:pt x="3543300" y="3981450"/>
                </a:lnTo>
                <a:lnTo>
                  <a:pt x="0" y="398145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7353300" y="3276600"/>
            <a:ext cx="3276600" cy="3009900"/>
          </a:xfrm>
          <a:custGeom>
            <a:avLst/>
            <a:gdLst>
              <a:gd name="connsiteX0" fmla="*/ 0 w 3276600"/>
              <a:gd name="connsiteY0" fmla="*/ 0 h 3009900"/>
              <a:gd name="connsiteX1" fmla="*/ 3276600 w 3276600"/>
              <a:gd name="connsiteY1" fmla="*/ 0 h 3009900"/>
              <a:gd name="connsiteX2" fmla="*/ 3276600 w 3276600"/>
              <a:gd name="connsiteY2" fmla="*/ 3009900 h 3009900"/>
              <a:gd name="connsiteX3" fmla="*/ 0 w 3276600"/>
              <a:gd name="connsiteY3" fmla="*/ 3009900 h 3009900"/>
            </a:gdLst>
            <a:ahLst/>
            <a:cxnLst>
              <a:cxn ang="0">
                <a:pos x="connsiteX0" y="connsiteY0"/>
              </a:cxn>
              <a:cxn ang="0">
                <a:pos x="connsiteX1" y="connsiteY1"/>
              </a:cxn>
              <a:cxn ang="0">
                <a:pos x="connsiteX2" y="connsiteY2"/>
              </a:cxn>
              <a:cxn ang="0">
                <a:pos x="connsiteX3" y="connsiteY3"/>
              </a:cxn>
            </a:cxnLst>
            <a:rect l="l" t="t" r="r" b="b"/>
            <a:pathLst>
              <a:path w="3276600" h="3009900">
                <a:moveTo>
                  <a:pt x="0" y="0"/>
                </a:moveTo>
                <a:lnTo>
                  <a:pt x="3276600" y="0"/>
                </a:lnTo>
                <a:lnTo>
                  <a:pt x="3276600" y="3009900"/>
                </a:lnTo>
                <a:lnTo>
                  <a:pt x="0" y="3009900"/>
                </a:lnTo>
                <a:close/>
              </a:path>
            </a:pathLst>
          </a:custGeom>
        </p:spPr>
        <p:txBody>
          <a:bodyPr wrap="square">
            <a:noAutofit/>
          </a:bodyPr>
          <a:lstStyle/>
          <a:p>
            <a:endParaRPr lang="en-US"/>
          </a:p>
        </p:txBody>
      </p:sp>
    </p:spTree>
    <p:extLst>
      <p:ext uri="{BB962C8B-B14F-4D97-AF65-F5344CB8AC3E}">
        <p14:creationId xmlns:p14="http://schemas.microsoft.com/office/powerpoint/2010/main" val="34883219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5293218" y="2382592"/>
            <a:ext cx="3078051" cy="3464416"/>
          </a:xfrm>
          <a:custGeom>
            <a:avLst/>
            <a:gdLst>
              <a:gd name="connsiteX0" fmla="*/ 0 w 3078051"/>
              <a:gd name="connsiteY0" fmla="*/ 0 h 3464416"/>
              <a:gd name="connsiteX1" fmla="*/ 3078051 w 3078051"/>
              <a:gd name="connsiteY1" fmla="*/ 0 h 3464416"/>
              <a:gd name="connsiteX2" fmla="*/ 3078051 w 3078051"/>
              <a:gd name="connsiteY2" fmla="*/ 3464416 h 3464416"/>
              <a:gd name="connsiteX3" fmla="*/ 0 w 3078051"/>
              <a:gd name="connsiteY3" fmla="*/ 3464416 h 3464416"/>
            </a:gdLst>
            <a:ahLst/>
            <a:cxnLst>
              <a:cxn ang="0">
                <a:pos x="connsiteX0" y="connsiteY0"/>
              </a:cxn>
              <a:cxn ang="0">
                <a:pos x="connsiteX1" y="connsiteY1"/>
              </a:cxn>
              <a:cxn ang="0">
                <a:pos x="connsiteX2" y="connsiteY2"/>
              </a:cxn>
              <a:cxn ang="0">
                <a:pos x="connsiteX3" y="connsiteY3"/>
              </a:cxn>
            </a:cxnLst>
            <a:rect l="l" t="t" r="r" b="b"/>
            <a:pathLst>
              <a:path w="3078051" h="3464416">
                <a:moveTo>
                  <a:pt x="0" y="0"/>
                </a:moveTo>
                <a:lnTo>
                  <a:pt x="3078051" y="0"/>
                </a:lnTo>
                <a:lnTo>
                  <a:pt x="3078051" y="3464416"/>
                </a:lnTo>
                <a:lnTo>
                  <a:pt x="0" y="3464416"/>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8500057" y="3426700"/>
            <a:ext cx="3078051" cy="2420308"/>
          </a:xfrm>
          <a:custGeom>
            <a:avLst/>
            <a:gdLst>
              <a:gd name="connsiteX0" fmla="*/ 0 w 3078051"/>
              <a:gd name="connsiteY0" fmla="*/ 0 h 2420308"/>
              <a:gd name="connsiteX1" fmla="*/ 3078051 w 3078051"/>
              <a:gd name="connsiteY1" fmla="*/ 0 h 2420308"/>
              <a:gd name="connsiteX2" fmla="*/ 3078051 w 3078051"/>
              <a:gd name="connsiteY2" fmla="*/ 2420308 h 2420308"/>
              <a:gd name="connsiteX3" fmla="*/ 0 w 3078051"/>
              <a:gd name="connsiteY3" fmla="*/ 2420308 h 2420308"/>
            </a:gdLst>
            <a:ahLst/>
            <a:cxnLst>
              <a:cxn ang="0">
                <a:pos x="connsiteX0" y="connsiteY0"/>
              </a:cxn>
              <a:cxn ang="0">
                <a:pos x="connsiteX1" y="connsiteY1"/>
              </a:cxn>
              <a:cxn ang="0">
                <a:pos x="connsiteX2" y="connsiteY2"/>
              </a:cxn>
              <a:cxn ang="0">
                <a:pos x="connsiteX3" y="connsiteY3"/>
              </a:cxn>
            </a:cxnLst>
            <a:rect l="l" t="t" r="r" b="b"/>
            <a:pathLst>
              <a:path w="3078051" h="2420308">
                <a:moveTo>
                  <a:pt x="0" y="0"/>
                </a:moveTo>
                <a:lnTo>
                  <a:pt x="3078051" y="0"/>
                </a:lnTo>
                <a:lnTo>
                  <a:pt x="3078051" y="2420308"/>
                </a:lnTo>
                <a:lnTo>
                  <a:pt x="0" y="2420308"/>
                </a:lnTo>
                <a:close/>
              </a:path>
            </a:pathLst>
          </a:custGeom>
        </p:spPr>
        <p:txBody>
          <a:bodyPr wrap="square">
            <a:noAutofit/>
          </a:bodyPr>
          <a:lstStyle/>
          <a:p>
            <a:endParaRPr lang="en-US"/>
          </a:p>
        </p:txBody>
      </p:sp>
    </p:spTree>
    <p:extLst>
      <p:ext uri="{BB962C8B-B14F-4D97-AF65-F5344CB8AC3E}">
        <p14:creationId xmlns:p14="http://schemas.microsoft.com/office/powerpoint/2010/main" val="4179612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306513" y="1408113"/>
            <a:ext cx="3440112" cy="4064000"/>
          </a:xfrm>
          <a:prstGeom prst="rect">
            <a:avLst/>
          </a:prstGeom>
        </p:spPr>
        <p:txBody>
          <a:bodyPr/>
          <a:lstStyle/>
          <a:p>
            <a:endParaRPr lang="en-US"/>
          </a:p>
        </p:txBody>
      </p:sp>
      <p:sp>
        <p:nvSpPr>
          <p:cNvPr id="5" name="Picture Placeholder 3"/>
          <p:cNvSpPr>
            <a:spLocks noGrp="1"/>
          </p:cNvSpPr>
          <p:nvPr>
            <p:ph type="pic" sz="quarter" idx="11"/>
          </p:nvPr>
        </p:nvSpPr>
        <p:spPr>
          <a:xfrm>
            <a:off x="9535886" y="1408113"/>
            <a:ext cx="1843768" cy="4064000"/>
          </a:xfrm>
          <a:prstGeom prst="rect">
            <a:avLst/>
          </a:prstGeom>
        </p:spPr>
        <p:txBody>
          <a:bodyPr/>
          <a:lstStyle/>
          <a:p>
            <a:endParaRPr lang="en-US"/>
          </a:p>
        </p:txBody>
      </p:sp>
    </p:spTree>
    <p:extLst>
      <p:ext uri="{BB962C8B-B14F-4D97-AF65-F5344CB8AC3E}">
        <p14:creationId xmlns:p14="http://schemas.microsoft.com/office/powerpoint/2010/main" val="1631277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275787" y="4043966"/>
            <a:ext cx="3309870" cy="1622738"/>
          </a:xfrm>
          <a:custGeom>
            <a:avLst/>
            <a:gdLst>
              <a:gd name="connsiteX0" fmla="*/ 0 w 3309870"/>
              <a:gd name="connsiteY0" fmla="*/ 0 h 1622738"/>
              <a:gd name="connsiteX1" fmla="*/ 3309870 w 3309870"/>
              <a:gd name="connsiteY1" fmla="*/ 0 h 1622738"/>
              <a:gd name="connsiteX2" fmla="*/ 3309870 w 3309870"/>
              <a:gd name="connsiteY2" fmla="*/ 1622738 h 1622738"/>
              <a:gd name="connsiteX3" fmla="*/ 0 w 3309870"/>
              <a:gd name="connsiteY3" fmla="*/ 1622738 h 1622738"/>
            </a:gdLst>
            <a:ahLst/>
            <a:cxnLst>
              <a:cxn ang="0">
                <a:pos x="connsiteX0" y="connsiteY0"/>
              </a:cxn>
              <a:cxn ang="0">
                <a:pos x="connsiteX1" y="connsiteY1"/>
              </a:cxn>
              <a:cxn ang="0">
                <a:pos x="connsiteX2" y="connsiteY2"/>
              </a:cxn>
              <a:cxn ang="0">
                <a:pos x="connsiteX3" y="connsiteY3"/>
              </a:cxn>
            </a:cxnLst>
            <a:rect l="l" t="t" r="r" b="b"/>
            <a:pathLst>
              <a:path w="3309870" h="1622738">
                <a:moveTo>
                  <a:pt x="0" y="0"/>
                </a:moveTo>
                <a:lnTo>
                  <a:pt x="3309870" y="0"/>
                </a:lnTo>
                <a:lnTo>
                  <a:pt x="3309870" y="1622738"/>
                </a:lnTo>
                <a:lnTo>
                  <a:pt x="0" y="1622738"/>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7868992" y="1506828"/>
            <a:ext cx="3309870" cy="4159876"/>
          </a:xfrm>
          <a:custGeom>
            <a:avLst/>
            <a:gdLst>
              <a:gd name="connsiteX0" fmla="*/ 0 w 3309870"/>
              <a:gd name="connsiteY0" fmla="*/ 0 h 4159876"/>
              <a:gd name="connsiteX1" fmla="*/ 3309870 w 3309870"/>
              <a:gd name="connsiteY1" fmla="*/ 0 h 4159876"/>
              <a:gd name="connsiteX2" fmla="*/ 3309870 w 3309870"/>
              <a:gd name="connsiteY2" fmla="*/ 4159876 h 4159876"/>
              <a:gd name="connsiteX3" fmla="*/ 0 w 3309870"/>
              <a:gd name="connsiteY3" fmla="*/ 4159876 h 4159876"/>
            </a:gdLst>
            <a:ahLst/>
            <a:cxnLst>
              <a:cxn ang="0">
                <a:pos x="connsiteX0" y="connsiteY0"/>
              </a:cxn>
              <a:cxn ang="0">
                <a:pos x="connsiteX1" y="connsiteY1"/>
              </a:cxn>
              <a:cxn ang="0">
                <a:pos x="connsiteX2" y="connsiteY2"/>
              </a:cxn>
              <a:cxn ang="0">
                <a:pos x="connsiteX3" y="connsiteY3"/>
              </a:cxn>
            </a:cxnLst>
            <a:rect l="l" t="t" r="r" b="b"/>
            <a:pathLst>
              <a:path w="3309870" h="4159876">
                <a:moveTo>
                  <a:pt x="0" y="0"/>
                </a:moveTo>
                <a:lnTo>
                  <a:pt x="3309870" y="0"/>
                </a:lnTo>
                <a:lnTo>
                  <a:pt x="3309870" y="4159876"/>
                </a:lnTo>
                <a:lnTo>
                  <a:pt x="0" y="4159876"/>
                </a:lnTo>
                <a:close/>
              </a:path>
            </a:pathLst>
          </a:custGeom>
        </p:spPr>
        <p:txBody>
          <a:bodyPr wrap="square">
            <a:noAutofit/>
          </a:bodyPr>
          <a:lstStyle/>
          <a:p>
            <a:endParaRPr lang="en-US"/>
          </a:p>
        </p:txBody>
      </p:sp>
    </p:spTree>
    <p:extLst>
      <p:ext uri="{BB962C8B-B14F-4D97-AF65-F5344CB8AC3E}">
        <p14:creationId xmlns:p14="http://schemas.microsoft.com/office/powerpoint/2010/main" val="36707811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850006" y="1056067"/>
            <a:ext cx="5087155" cy="4765184"/>
          </a:xfrm>
          <a:custGeom>
            <a:avLst/>
            <a:gdLst>
              <a:gd name="connsiteX0" fmla="*/ 0 w 5087155"/>
              <a:gd name="connsiteY0" fmla="*/ 0 h 4765184"/>
              <a:gd name="connsiteX1" fmla="*/ 5087155 w 5087155"/>
              <a:gd name="connsiteY1" fmla="*/ 0 h 4765184"/>
              <a:gd name="connsiteX2" fmla="*/ 5087155 w 5087155"/>
              <a:gd name="connsiteY2" fmla="*/ 4765184 h 4765184"/>
              <a:gd name="connsiteX3" fmla="*/ 0 w 5087155"/>
              <a:gd name="connsiteY3" fmla="*/ 4765184 h 4765184"/>
            </a:gdLst>
            <a:ahLst/>
            <a:cxnLst>
              <a:cxn ang="0">
                <a:pos x="connsiteX0" y="connsiteY0"/>
              </a:cxn>
              <a:cxn ang="0">
                <a:pos x="connsiteX1" y="connsiteY1"/>
              </a:cxn>
              <a:cxn ang="0">
                <a:pos x="connsiteX2" y="connsiteY2"/>
              </a:cxn>
              <a:cxn ang="0">
                <a:pos x="connsiteX3" y="connsiteY3"/>
              </a:cxn>
            </a:cxnLst>
            <a:rect l="l" t="t" r="r" b="b"/>
            <a:pathLst>
              <a:path w="5087155" h="4765184">
                <a:moveTo>
                  <a:pt x="0" y="0"/>
                </a:moveTo>
                <a:lnTo>
                  <a:pt x="5087155" y="0"/>
                </a:lnTo>
                <a:lnTo>
                  <a:pt x="5087155" y="4765184"/>
                </a:lnTo>
                <a:lnTo>
                  <a:pt x="0" y="4765184"/>
                </a:lnTo>
                <a:close/>
              </a:path>
            </a:pathLst>
          </a:custGeom>
        </p:spPr>
        <p:txBody>
          <a:bodyPr wrap="square">
            <a:noAutofit/>
          </a:bodyPr>
          <a:lstStyle/>
          <a:p>
            <a:endParaRPr lang="en-US"/>
          </a:p>
        </p:txBody>
      </p:sp>
    </p:spTree>
    <p:extLst>
      <p:ext uri="{BB962C8B-B14F-4D97-AF65-F5344CB8AC3E}">
        <p14:creationId xmlns:p14="http://schemas.microsoft.com/office/powerpoint/2010/main" val="3204503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3962399" y="2978150"/>
            <a:ext cx="3985655" cy="3498850"/>
          </a:xfrm>
          <a:custGeom>
            <a:avLst/>
            <a:gdLst>
              <a:gd name="connsiteX0" fmla="*/ 0 w 4378818"/>
              <a:gd name="connsiteY0" fmla="*/ 0 h 3900548"/>
              <a:gd name="connsiteX1" fmla="*/ 4378818 w 4378818"/>
              <a:gd name="connsiteY1" fmla="*/ 0 h 3900548"/>
              <a:gd name="connsiteX2" fmla="*/ 4378818 w 4378818"/>
              <a:gd name="connsiteY2" fmla="*/ 3900548 h 3900548"/>
              <a:gd name="connsiteX3" fmla="*/ 0 w 4378818"/>
              <a:gd name="connsiteY3" fmla="*/ 3900548 h 3900548"/>
            </a:gdLst>
            <a:ahLst/>
            <a:cxnLst>
              <a:cxn ang="0">
                <a:pos x="connsiteX0" y="connsiteY0"/>
              </a:cxn>
              <a:cxn ang="0">
                <a:pos x="connsiteX1" y="connsiteY1"/>
              </a:cxn>
              <a:cxn ang="0">
                <a:pos x="connsiteX2" y="connsiteY2"/>
              </a:cxn>
              <a:cxn ang="0">
                <a:pos x="connsiteX3" y="connsiteY3"/>
              </a:cxn>
            </a:cxnLst>
            <a:rect l="l" t="t" r="r" b="b"/>
            <a:pathLst>
              <a:path w="4378818" h="3900548">
                <a:moveTo>
                  <a:pt x="0" y="0"/>
                </a:moveTo>
                <a:lnTo>
                  <a:pt x="4378818" y="0"/>
                </a:lnTo>
                <a:lnTo>
                  <a:pt x="4378818" y="3900548"/>
                </a:lnTo>
                <a:lnTo>
                  <a:pt x="0" y="3900548"/>
                </a:lnTo>
                <a:close/>
              </a:path>
            </a:pathLst>
          </a:custGeom>
        </p:spPr>
        <p:txBody>
          <a:bodyPr wrap="square">
            <a:noAutofit/>
          </a:bodyPr>
          <a:lstStyle/>
          <a:p>
            <a:endParaRPr lang="en-US"/>
          </a:p>
        </p:txBody>
      </p:sp>
      <p:sp>
        <p:nvSpPr>
          <p:cNvPr id="7" name="Picture Placeholder 6"/>
          <p:cNvSpPr>
            <a:spLocks noGrp="1"/>
          </p:cNvSpPr>
          <p:nvPr>
            <p:ph type="pic" sz="quarter" idx="11"/>
          </p:nvPr>
        </p:nvSpPr>
        <p:spPr>
          <a:xfrm>
            <a:off x="3962399" y="0"/>
            <a:ext cx="3985655" cy="2720164"/>
          </a:xfrm>
          <a:custGeom>
            <a:avLst/>
            <a:gdLst>
              <a:gd name="connsiteX0" fmla="*/ 0 w 4378818"/>
              <a:gd name="connsiteY0" fmla="*/ 0 h 3900548"/>
              <a:gd name="connsiteX1" fmla="*/ 4378818 w 4378818"/>
              <a:gd name="connsiteY1" fmla="*/ 0 h 3900548"/>
              <a:gd name="connsiteX2" fmla="*/ 4378818 w 4378818"/>
              <a:gd name="connsiteY2" fmla="*/ 3900548 h 3900548"/>
              <a:gd name="connsiteX3" fmla="*/ 0 w 4378818"/>
              <a:gd name="connsiteY3" fmla="*/ 3900548 h 3900548"/>
            </a:gdLst>
            <a:ahLst/>
            <a:cxnLst>
              <a:cxn ang="0">
                <a:pos x="connsiteX0" y="connsiteY0"/>
              </a:cxn>
              <a:cxn ang="0">
                <a:pos x="connsiteX1" y="connsiteY1"/>
              </a:cxn>
              <a:cxn ang="0">
                <a:pos x="connsiteX2" y="connsiteY2"/>
              </a:cxn>
              <a:cxn ang="0">
                <a:pos x="connsiteX3" y="connsiteY3"/>
              </a:cxn>
            </a:cxnLst>
            <a:rect l="l" t="t" r="r" b="b"/>
            <a:pathLst>
              <a:path w="4378818" h="3900548">
                <a:moveTo>
                  <a:pt x="0" y="0"/>
                </a:moveTo>
                <a:lnTo>
                  <a:pt x="4378818" y="0"/>
                </a:lnTo>
                <a:lnTo>
                  <a:pt x="4378818" y="3900548"/>
                </a:lnTo>
                <a:lnTo>
                  <a:pt x="0" y="3900548"/>
                </a:lnTo>
                <a:close/>
              </a:path>
            </a:pathLst>
          </a:custGeom>
        </p:spPr>
        <p:txBody>
          <a:bodyPr wrap="square">
            <a:noAutofit/>
          </a:bodyPr>
          <a:lstStyle/>
          <a:p>
            <a:endParaRPr lang="en-US"/>
          </a:p>
        </p:txBody>
      </p:sp>
    </p:spTree>
    <p:extLst>
      <p:ext uri="{BB962C8B-B14F-4D97-AF65-F5344CB8AC3E}">
        <p14:creationId xmlns:p14="http://schemas.microsoft.com/office/powerpoint/2010/main" val="25073703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Picture Placeholder 2"/>
          <p:cNvSpPr>
            <a:spLocks noGrp="1"/>
          </p:cNvSpPr>
          <p:nvPr>
            <p:ph type="pic" sz="quarter" idx="11"/>
          </p:nvPr>
        </p:nvSpPr>
        <p:spPr>
          <a:xfrm>
            <a:off x="7380630" y="1757291"/>
            <a:ext cx="3418449" cy="2925688"/>
          </a:xfrm>
          <a:prstGeom prst="rect">
            <a:avLst/>
          </a:prstGeom>
        </p:spPr>
        <p:txBody>
          <a:bodyPr/>
          <a:lstStyle/>
          <a:p>
            <a:endParaRPr lang="en-US"/>
          </a:p>
        </p:txBody>
      </p:sp>
      <p:sp>
        <p:nvSpPr>
          <p:cNvPr id="5" name="Picture Placeholder 2"/>
          <p:cNvSpPr>
            <a:spLocks noGrp="1"/>
          </p:cNvSpPr>
          <p:nvPr>
            <p:ph type="pic" sz="quarter" idx="12"/>
          </p:nvPr>
        </p:nvSpPr>
        <p:spPr>
          <a:xfrm>
            <a:off x="4003652" y="884532"/>
            <a:ext cx="3141051" cy="3798447"/>
          </a:xfrm>
          <a:prstGeom prst="rect">
            <a:avLst/>
          </a:prstGeom>
        </p:spPr>
        <p:txBody>
          <a:bodyPr/>
          <a:lstStyle/>
          <a:p>
            <a:endParaRPr lang="en-US"/>
          </a:p>
        </p:txBody>
      </p:sp>
      <p:sp>
        <p:nvSpPr>
          <p:cNvPr id="10" name="Picture Placeholder 9"/>
          <p:cNvSpPr>
            <a:spLocks noGrp="1"/>
          </p:cNvSpPr>
          <p:nvPr>
            <p:ph type="pic" sz="quarter" idx="13"/>
          </p:nvPr>
        </p:nvSpPr>
        <p:spPr>
          <a:xfrm>
            <a:off x="3069359" y="1334185"/>
            <a:ext cx="1885950" cy="1885950"/>
          </a:xfrm>
          <a:custGeom>
            <a:avLst/>
            <a:gdLst>
              <a:gd name="connsiteX0" fmla="*/ 942975 w 1885950"/>
              <a:gd name="connsiteY0" fmla="*/ 0 h 1885950"/>
              <a:gd name="connsiteX1" fmla="*/ 1885950 w 1885950"/>
              <a:gd name="connsiteY1" fmla="*/ 942975 h 1885950"/>
              <a:gd name="connsiteX2" fmla="*/ 942975 w 1885950"/>
              <a:gd name="connsiteY2" fmla="*/ 1885950 h 1885950"/>
              <a:gd name="connsiteX3" fmla="*/ 0 w 1885950"/>
              <a:gd name="connsiteY3" fmla="*/ 942975 h 1885950"/>
              <a:gd name="connsiteX4" fmla="*/ 942975 w 1885950"/>
              <a:gd name="connsiteY4" fmla="*/ 0 h 1885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950" h="1885950">
                <a:moveTo>
                  <a:pt x="942975" y="0"/>
                </a:moveTo>
                <a:cubicBezTo>
                  <a:pt x="1463766" y="0"/>
                  <a:pt x="1885950" y="422184"/>
                  <a:pt x="1885950" y="942975"/>
                </a:cubicBezTo>
                <a:cubicBezTo>
                  <a:pt x="1885950" y="1463766"/>
                  <a:pt x="1463766" y="1885950"/>
                  <a:pt x="942975" y="1885950"/>
                </a:cubicBezTo>
                <a:cubicBezTo>
                  <a:pt x="422184" y="1885950"/>
                  <a:pt x="0" y="1463766"/>
                  <a:pt x="0" y="942975"/>
                </a:cubicBezTo>
                <a:cubicBezTo>
                  <a:pt x="0" y="422184"/>
                  <a:pt x="422184" y="0"/>
                  <a:pt x="942975" y="0"/>
                </a:cubicBezTo>
                <a:close/>
              </a:path>
            </a:pathLst>
          </a:custGeom>
          <a:ln w="76200">
            <a:solidFill>
              <a:schemeClr val="accent6"/>
            </a:solidFill>
          </a:ln>
        </p:spPr>
        <p:txBody>
          <a:bodyPr wrap="square">
            <a:noAutofit/>
          </a:bodyPr>
          <a:lstStyle/>
          <a:p>
            <a:endParaRPr lang="en-US" dirty="0"/>
          </a:p>
        </p:txBody>
      </p:sp>
    </p:spTree>
    <p:extLst>
      <p:ext uri="{BB962C8B-B14F-4D97-AF65-F5344CB8AC3E}">
        <p14:creationId xmlns:p14="http://schemas.microsoft.com/office/powerpoint/2010/main" val="22226612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983473" y="342900"/>
            <a:ext cx="5162550" cy="2457450"/>
          </a:xfrm>
          <a:custGeom>
            <a:avLst/>
            <a:gdLst>
              <a:gd name="connsiteX0" fmla="*/ 0 w 5162550"/>
              <a:gd name="connsiteY0" fmla="*/ 0 h 2457450"/>
              <a:gd name="connsiteX1" fmla="*/ 5162550 w 5162550"/>
              <a:gd name="connsiteY1" fmla="*/ 0 h 2457450"/>
              <a:gd name="connsiteX2" fmla="*/ 5162550 w 5162550"/>
              <a:gd name="connsiteY2" fmla="*/ 2457450 h 2457450"/>
              <a:gd name="connsiteX3" fmla="*/ 0 w 5162550"/>
              <a:gd name="connsiteY3" fmla="*/ 2457450 h 2457450"/>
            </a:gdLst>
            <a:ahLst/>
            <a:cxnLst>
              <a:cxn ang="0">
                <a:pos x="connsiteX0" y="connsiteY0"/>
              </a:cxn>
              <a:cxn ang="0">
                <a:pos x="connsiteX1" y="connsiteY1"/>
              </a:cxn>
              <a:cxn ang="0">
                <a:pos x="connsiteX2" y="connsiteY2"/>
              </a:cxn>
              <a:cxn ang="0">
                <a:pos x="connsiteX3" y="connsiteY3"/>
              </a:cxn>
            </a:cxnLst>
            <a:rect l="l" t="t" r="r" b="b"/>
            <a:pathLst>
              <a:path w="5162550" h="2457450">
                <a:moveTo>
                  <a:pt x="0" y="0"/>
                </a:moveTo>
                <a:lnTo>
                  <a:pt x="5162550" y="0"/>
                </a:lnTo>
                <a:lnTo>
                  <a:pt x="5162550" y="2457450"/>
                </a:lnTo>
                <a:lnTo>
                  <a:pt x="0" y="245745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6305550" y="342900"/>
            <a:ext cx="5162550" cy="5619750"/>
          </a:xfrm>
          <a:custGeom>
            <a:avLst/>
            <a:gdLst>
              <a:gd name="connsiteX0" fmla="*/ 0 w 5162550"/>
              <a:gd name="connsiteY0" fmla="*/ 0 h 5619750"/>
              <a:gd name="connsiteX1" fmla="*/ 5162550 w 5162550"/>
              <a:gd name="connsiteY1" fmla="*/ 0 h 5619750"/>
              <a:gd name="connsiteX2" fmla="*/ 5162550 w 5162550"/>
              <a:gd name="connsiteY2" fmla="*/ 5619750 h 5619750"/>
              <a:gd name="connsiteX3" fmla="*/ 0 w 5162550"/>
              <a:gd name="connsiteY3" fmla="*/ 5619750 h 5619750"/>
            </a:gdLst>
            <a:ahLst/>
            <a:cxnLst>
              <a:cxn ang="0">
                <a:pos x="connsiteX0" y="connsiteY0"/>
              </a:cxn>
              <a:cxn ang="0">
                <a:pos x="connsiteX1" y="connsiteY1"/>
              </a:cxn>
              <a:cxn ang="0">
                <a:pos x="connsiteX2" y="connsiteY2"/>
              </a:cxn>
              <a:cxn ang="0">
                <a:pos x="connsiteX3" y="connsiteY3"/>
              </a:cxn>
            </a:cxnLst>
            <a:rect l="l" t="t" r="r" b="b"/>
            <a:pathLst>
              <a:path w="5162550" h="5619750">
                <a:moveTo>
                  <a:pt x="0" y="0"/>
                </a:moveTo>
                <a:lnTo>
                  <a:pt x="5162550" y="0"/>
                </a:lnTo>
                <a:lnTo>
                  <a:pt x="5162550" y="5619750"/>
                </a:lnTo>
                <a:lnTo>
                  <a:pt x="0" y="5619750"/>
                </a:lnTo>
                <a:close/>
              </a:path>
            </a:pathLst>
          </a:custGeom>
        </p:spPr>
        <p:txBody>
          <a:bodyPr wrap="square">
            <a:noAutofit/>
          </a:bodyPr>
          <a:lstStyle/>
          <a:p>
            <a:endParaRPr lang="en-US"/>
          </a:p>
        </p:txBody>
      </p:sp>
    </p:spTree>
    <p:extLst>
      <p:ext uri="{BB962C8B-B14F-4D97-AF65-F5344CB8AC3E}">
        <p14:creationId xmlns:p14="http://schemas.microsoft.com/office/powerpoint/2010/main" val="26986891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accent6"/>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181850" y="1"/>
            <a:ext cx="3867150" cy="4756119"/>
          </a:xfrm>
          <a:custGeom>
            <a:avLst/>
            <a:gdLst>
              <a:gd name="connsiteX0" fmla="*/ 0 w 3867150"/>
              <a:gd name="connsiteY0" fmla="*/ 0 h 4756119"/>
              <a:gd name="connsiteX1" fmla="*/ 3867150 w 3867150"/>
              <a:gd name="connsiteY1" fmla="*/ 0 h 4756119"/>
              <a:gd name="connsiteX2" fmla="*/ 3867150 w 3867150"/>
              <a:gd name="connsiteY2" fmla="*/ 4756119 h 4756119"/>
              <a:gd name="connsiteX3" fmla="*/ 0 w 3867150"/>
              <a:gd name="connsiteY3" fmla="*/ 4756119 h 4756119"/>
            </a:gdLst>
            <a:ahLst/>
            <a:cxnLst>
              <a:cxn ang="0">
                <a:pos x="connsiteX0" y="connsiteY0"/>
              </a:cxn>
              <a:cxn ang="0">
                <a:pos x="connsiteX1" y="connsiteY1"/>
              </a:cxn>
              <a:cxn ang="0">
                <a:pos x="connsiteX2" y="connsiteY2"/>
              </a:cxn>
              <a:cxn ang="0">
                <a:pos x="connsiteX3" y="connsiteY3"/>
              </a:cxn>
            </a:cxnLst>
            <a:rect l="l" t="t" r="r" b="b"/>
            <a:pathLst>
              <a:path w="3867150" h="4756119">
                <a:moveTo>
                  <a:pt x="0" y="0"/>
                </a:moveTo>
                <a:lnTo>
                  <a:pt x="3867150" y="0"/>
                </a:lnTo>
                <a:lnTo>
                  <a:pt x="3867150" y="4756119"/>
                </a:lnTo>
                <a:lnTo>
                  <a:pt x="0" y="4756119"/>
                </a:lnTo>
                <a:close/>
              </a:path>
            </a:pathLst>
          </a:custGeom>
        </p:spPr>
        <p:txBody>
          <a:bodyPr wrap="square">
            <a:noAutofit/>
          </a:bodyPr>
          <a:lstStyle/>
          <a:p>
            <a:endParaRPr lang="en-US"/>
          </a:p>
        </p:txBody>
      </p:sp>
    </p:spTree>
    <p:extLst>
      <p:ext uri="{BB962C8B-B14F-4D97-AF65-F5344CB8AC3E}">
        <p14:creationId xmlns:p14="http://schemas.microsoft.com/office/powerpoint/2010/main" val="7108951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6580958" y="2038350"/>
            <a:ext cx="3581400" cy="4819650"/>
          </a:xfrm>
          <a:custGeom>
            <a:avLst/>
            <a:gdLst>
              <a:gd name="connsiteX0" fmla="*/ 0 w 3581400"/>
              <a:gd name="connsiteY0" fmla="*/ 0 h 4819650"/>
              <a:gd name="connsiteX1" fmla="*/ 3581400 w 3581400"/>
              <a:gd name="connsiteY1" fmla="*/ 0 h 4819650"/>
              <a:gd name="connsiteX2" fmla="*/ 3581400 w 3581400"/>
              <a:gd name="connsiteY2" fmla="*/ 4819650 h 4819650"/>
              <a:gd name="connsiteX3" fmla="*/ 0 w 3581400"/>
              <a:gd name="connsiteY3" fmla="*/ 4819650 h 4819650"/>
            </a:gdLst>
            <a:ahLst/>
            <a:cxnLst>
              <a:cxn ang="0">
                <a:pos x="connsiteX0" y="connsiteY0"/>
              </a:cxn>
              <a:cxn ang="0">
                <a:pos x="connsiteX1" y="connsiteY1"/>
              </a:cxn>
              <a:cxn ang="0">
                <a:pos x="connsiteX2" y="connsiteY2"/>
              </a:cxn>
              <a:cxn ang="0">
                <a:pos x="connsiteX3" y="connsiteY3"/>
              </a:cxn>
            </a:cxnLst>
            <a:rect l="l" t="t" r="r" b="b"/>
            <a:pathLst>
              <a:path w="3581400" h="4819650">
                <a:moveTo>
                  <a:pt x="0" y="0"/>
                </a:moveTo>
                <a:lnTo>
                  <a:pt x="3581400" y="0"/>
                </a:lnTo>
                <a:lnTo>
                  <a:pt x="3581400" y="4819650"/>
                </a:lnTo>
                <a:lnTo>
                  <a:pt x="0" y="4819650"/>
                </a:lnTo>
                <a:close/>
              </a:path>
            </a:pathLst>
          </a:custGeom>
        </p:spPr>
        <p:txBody>
          <a:bodyPr wrap="square">
            <a:noAutofit/>
          </a:bodyPr>
          <a:lstStyle/>
          <a:p>
            <a:endParaRPr lang="en-US"/>
          </a:p>
        </p:txBody>
      </p:sp>
    </p:spTree>
    <p:extLst>
      <p:ext uri="{BB962C8B-B14F-4D97-AF65-F5344CB8AC3E}">
        <p14:creationId xmlns:p14="http://schemas.microsoft.com/office/powerpoint/2010/main" val="3637840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933950" y="3581400"/>
            <a:ext cx="3962400" cy="2724150"/>
          </a:xfrm>
          <a:custGeom>
            <a:avLst/>
            <a:gdLst>
              <a:gd name="connsiteX0" fmla="*/ 0 w 3962400"/>
              <a:gd name="connsiteY0" fmla="*/ 0 h 2724150"/>
              <a:gd name="connsiteX1" fmla="*/ 3962400 w 3962400"/>
              <a:gd name="connsiteY1" fmla="*/ 0 h 2724150"/>
              <a:gd name="connsiteX2" fmla="*/ 3962400 w 3962400"/>
              <a:gd name="connsiteY2" fmla="*/ 2724150 h 2724150"/>
              <a:gd name="connsiteX3" fmla="*/ 0 w 3962400"/>
              <a:gd name="connsiteY3" fmla="*/ 2724150 h 2724150"/>
            </a:gdLst>
            <a:ahLst/>
            <a:cxnLst>
              <a:cxn ang="0">
                <a:pos x="connsiteX0" y="connsiteY0"/>
              </a:cxn>
              <a:cxn ang="0">
                <a:pos x="connsiteX1" y="connsiteY1"/>
              </a:cxn>
              <a:cxn ang="0">
                <a:pos x="connsiteX2" y="connsiteY2"/>
              </a:cxn>
              <a:cxn ang="0">
                <a:pos x="connsiteX3" y="connsiteY3"/>
              </a:cxn>
            </a:cxnLst>
            <a:rect l="l" t="t" r="r" b="b"/>
            <a:pathLst>
              <a:path w="3962400" h="2724150">
                <a:moveTo>
                  <a:pt x="0" y="0"/>
                </a:moveTo>
                <a:lnTo>
                  <a:pt x="3962400" y="0"/>
                </a:lnTo>
                <a:lnTo>
                  <a:pt x="3962400" y="2724150"/>
                </a:lnTo>
                <a:lnTo>
                  <a:pt x="0" y="2724150"/>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9124950" y="3581400"/>
            <a:ext cx="3962400" cy="2724150"/>
          </a:xfrm>
          <a:custGeom>
            <a:avLst/>
            <a:gdLst>
              <a:gd name="connsiteX0" fmla="*/ 0 w 3962400"/>
              <a:gd name="connsiteY0" fmla="*/ 0 h 2724150"/>
              <a:gd name="connsiteX1" fmla="*/ 3962400 w 3962400"/>
              <a:gd name="connsiteY1" fmla="*/ 0 h 2724150"/>
              <a:gd name="connsiteX2" fmla="*/ 3962400 w 3962400"/>
              <a:gd name="connsiteY2" fmla="*/ 2724150 h 2724150"/>
              <a:gd name="connsiteX3" fmla="*/ 0 w 3962400"/>
              <a:gd name="connsiteY3" fmla="*/ 2724150 h 2724150"/>
            </a:gdLst>
            <a:ahLst/>
            <a:cxnLst>
              <a:cxn ang="0">
                <a:pos x="connsiteX0" y="connsiteY0"/>
              </a:cxn>
              <a:cxn ang="0">
                <a:pos x="connsiteX1" y="connsiteY1"/>
              </a:cxn>
              <a:cxn ang="0">
                <a:pos x="connsiteX2" y="connsiteY2"/>
              </a:cxn>
              <a:cxn ang="0">
                <a:pos x="connsiteX3" y="connsiteY3"/>
              </a:cxn>
            </a:cxnLst>
            <a:rect l="l" t="t" r="r" b="b"/>
            <a:pathLst>
              <a:path w="3962400" h="2724150">
                <a:moveTo>
                  <a:pt x="0" y="0"/>
                </a:moveTo>
                <a:lnTo>
                  <a:pt x="3962400" y="0"/>
                </a:lnTo>
                <a:lnTo>
                  <a:pt x="3962400" y="2724150"/>
                </a:lnTo>
                <a:lnTo>
                  <a:pt x="0" y="2724150"/>
                </a:lnTo>
                <a:close/>
              </a:path>
            </a:pathLst>
          </a:custGeom>
        </p:spPr>
        <p:txBody>
          <a:bodyPr wrap="square">
            <a:noAutofit/>
          </a:bodyPr>
          <a:lstStyle/>
          <a:p>
            <a:endParaRPr lang="en-US"/>
          </a:p>
        </p:txBody>
      </p:sp>
    </p:spTree>
    <p:extLst>
      <p:ext uri="{BB962C8B-B14F-4D97-AF65-F5344CB8AC3E}">
        <p14:creationId xmlns:p14="http://schemas.microsoft.com/office/powerpoint/2010/main" val="36172486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6"/>
        </a:solidFill>
        <a:effectLst/>
      </p:bgPr>
    </p:bg>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2704564" y="1"/>
            <a:ext cx="6593983" cy="4314985"/>
          </a:xfrm>
          <a:custGeom>
            <a:avLst/>
            <a:gdLst>
              <a:gd name="connsiteX0" fmla="*/ 0 w 6593983"/>
              <a:gd name="connsiteY0" fmla="*/ 0 h 4314985"/>
              <a:gd name="connsiteX1" fmla="*/ 6593983 w 6593983"/>
              <a:gd name="connsiteY1" fmla="*/ 0 h 4314985"/>
              <a:gd name="connsiteX2" fmla="*/ 6593983 w 6593983"/>
              <a:gd name="connsiteY2" fmla="*/ 4314985 h 4314985"/>
              <a:gd name="connsiteX3" fmla="*/ 0 w 6593983"/>
              <a:gd name="connsiteY3" fmla="*/ 4314985 h 4314985"/>
            </a:gdLst>
            <a:ahLst/>
            <a:cxnLst>
              <a:cxn ang="0">
                <a:pos x="connsiteX0" y="connsiteY0"/>
              </a:cxn>
              <a:cxn ang="0">
                <a:pos x="connsiteX1" y="connsiteY1"/>
              </a:cxn>
              <a:cxn ang="0">
                <a:pos x="connsiteX2" y="connsiteY2"/>
              </a:cxn>
              <a:cxn ang="0">
                <a:pos x="connsiteX3" y="connsiteY3"/>
              </a:cxn>
            </a:cxnLst>
            <a:rect l="l" t="t" r="r" b="b"/>
            <a:pathLst>
              <a:path w="6593983" h="4314985">
                <a:moveTo>
                  <a:pt x="0" y="0"/>
                </a:moveTo>
                <a:lnTo>
                  <a:pt x="6593983" y="0"/>
                </a:lnTo>
                <a:lnTo>
                  <a:pt x="6593983" y="4314985"/>
                </a:lnTo>
                <a:lnTo>
                  <a:pt x="0" y="4314985"/>
                </a:lnTo>
                <a:close/>
              </a:path>
            </a:pathLst>
          </a:custGeom>
        </p:spPr>
        <p:txBody>
          <a:bodyPr wrap="square">
            <a:noAutofit/>
          </a:bodyPr>
          <a:lstStyle/>
          <a:p>
            <a:endParaRPr lang="en-US"/>
          </a:p>
        </p:txBody>
      </p:sp>
    </p:spTree>
    <p:extLst>
      <p:ext uri="{BB962C8B-B14F-4D97-AF65-F5344CB8AC3E}">
        <p14:creationId xmlns:p14="http://schemas.microsoft.com/office/powerpoint/2010/main" val="43512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3276834" y="1744564"/>
            <a:ext cx="2111375" cy="2251075"/>
          </a:xfrm>
          <a:prstGeom prst="rect">
            <a:avLst/>
          </a:prstGeom>
        </p:spPr>
        <p:txBody>
          <a:bodyPr/>
          <a:lstStyle/>
          <a:p>
            <a:endParaRPr lang="en-US"/>
          </a:p>
        </p:txBody>
      </p:sp>
      <p:sp>
        <p:nvSpPr>
          <p:cNvPr id="5" name="Picture Placeholder 3"/>
          <p:cNvSpPr>
            <a:spLocks noGrp="1"/>
          </p:cNvSpPr>
          <p:nvPr>
            <p:ph type="pic" sz="quarter" idx="11"/>
          </p:nvPr>
        </p:nvSpPr>
        <p:spPr>
          <a:xfrm>
            <a:off x="6118510" y="942951"/>
            <a:ext cx="1787256" cy="2251075"/>
          </a:xfrm>
          <a:prstGeom prst="rect">
            <a:avLst/>
          </a:prstGeom>
        </p:spPr>
        <p:txBody>
          <a:bodyPr/>
          <a:lstStyle/>
          <a:p>
            <a:endParaRPr lang="en-US"/>
          </a:p>
        </p:txBody>
      </p:sp>
      <p:sp>
        <p:nvSpPr>
          <p:cNvPr id="6" name="Picture Placeholder 3"/>
          <p:cNvSpPr>
            <a:spLocks noGrp="1"/>
          </p:cNvSpPr>
          <p:nvPr>
            <p:ph type="pic" sz="quarter" idx="12"/>
          </p:nvPr>
        </p:nvSpPr>
        <p:spPr>
          <a:xfrm>
            <a:off x="5816663" y="3517337"/>
            <a:ext cx="2153016" cy="2602109"/>
          </a:xfrm>
          <a:prstGeom prst="rect">
            <a:avLst/>
          </a:prstGeom>
        </p:spPr>
        <p:txBody>
          <a:bodyPr/>
          <a:lstStyle/>
          <a:p>
            <a:endParaRPr lang="en-US"/>
          </a:p>
        </p:txBody>
      </p:sp>
      <p:sp>
        <p:nvSpPr>
          <p:cNvPr id="7" name="Picture Placeholder 3"/>
          <p:cNvSpPr>
            <a:spLocks noGrp="1"/>
          </p:cNvSpPr>
          <p:nvPr>
            <p:ph type="pic" sz="quarter" idx="13"/>
          </p:nvPr>
        </p:nvSpPr>
        <p:spPr>
          <a:xfrm>
            <a:off x="8608770" y="3995639"/>
            <a:ext cx="1899796" cy="2559906"/>
          </a:xfrm>
          <a:prstGeom prst="rect">
            <a:avLst/>
          </a:prstGeom>
        </p:spPr>
        <p:txBody>
          <a:bodyPr/>
          <a:lstStyle/>
          <a:p>
            <a:endParaRPr lang="en-US" dirty="0"/>
          </a:p>
        </p:txBody>
      </p:sp>
      <p:sp>
        <p:nvSpPr>
          <p:cNvPr id="8" name="Picture Placeholder 3"/>
          <p:cNvSpPr>
            <a:spLocks noGrp="1"/>
          </p:cNvSpPr>
          <p:nvPr>
            <p:ph type="pic" sz="quarter" idx="14"/>
          </p:nvPr>
        </p:nvSpPr>
        <p:spPr>
          <a:xfrm>
            <a:off x="8826587" y="1211309"/>
            <a:ext cx="1843526" cy="2306028"/>
          </a:xfrm>
          <a:prstGeom prst="rect">
            <a:avLst/>
          </a:prstGeom>
        </p:spPr>
        <p:txBody>
          <a:bodyPr/>
          <a:lstStyle/>
          <a:p>
            <a:endParaRPr lang="en-US"/>
          </a:p>
        </p:txBody>
      </p:sp>
    </p:spTree>
    <p:extLst>
      <p:ext uri="{BB962C8B-B14F-4D97-AF65-F5344CB8AC3E}">
        <p14:creationId xmlns:p14="http://schemas.microsoft.com/office/powerpoint/2010/main" val="1242455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052277" y="2166450"/>
            <a:ext cx="1939925" cy="2109787"/>
          </a:xfrm>
          <a:prstGeom prst="rect">
            <a:avLst/>
          </a:prstGeom>
        </p:spPr>
        <p:txBody>
          <a:bodyPr/>
          <a:lstStyle/>
          <a:p>
            <a:endParaRPr lang="en-US"/>
          </a:p>
        </p:txBody>
      </p:sp>
      <p:sp>
        <p:nvSpPr>
          <p:cNvPr id="5" name="Picture Placeholder 3"/>
          <p:cNvSpPr>
            <a:spLocks noGrp="1"/>
          </p:cNvSpPr>
          <p:nvPr>
            <p:ph type="pic" sz="quarter" idx="11"/>
          </p:nvPr>
        </p:nvSpPr>
        <p:spPr>
          <a:xfrm>
            <a:off x="6570394" y="2166450"/>
            <a:ext cx="1939925" cy="2109787"/>
          </a:xfrm>
          <a:prstGeom prst="rect">
            <a:avLst/>
          </a:prstGeom>
        </p:spPr>
        <p:txBody>
          <a:bodyPr/>
          <a:lstStyle/>
          <a:p>
            <a:endParaRPr lang="en-US"/>
          </a:p>
        </p:txBody>
      </p:sp>
      <p:sp>
        <p:nvSpPr>
          <p:cNvPr id="6" name="Picture Placeholder 3"/>
          <p:cNvSpPr>
            <a:spLocks noGrp="1"/>
          </p:cNvSpPr>
          <p:nvPr>
            <p:ph type="pic" sz="quarter" idx="12"/>
          </p:nvPr>
        </p:nvSpPr>
        <p:spPr>
          <a:xfrm>
            <a:off x="9088511" y="2166450"/>
            <a:ext cx="1939925" cy="2109787"/>
          </a:xfrm>
          <a:prstGeom prst="rect">
            <a:avLst/>
          </a:prstGeom>
        </p:spPr>
        <p:txBody>
          <a:bodyPr/>
          <a:lstStyle/>
          <a:p>
            <a:endParaRPr lang="en-US"/>
          </a:p>
        </p:txBody>
      </p:sp>
    </p:spTree>
    <p:extLst>
      <p:ext uri="{BB962C8B-B14F-4D97-AF65-F5344CB8AC3E}">
        <p14:creationId xmlns:p14="http://schemas.microsoft.com/office/powerpoint/2010/main" val="3141589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4205921" y="4261851"/>
            <a:ext cx="1899455" cy="1843527"/>
          </a:xfrm>
          <a:prstGeom prst="rect">
            <a:avLst/>
          </a:prstGeom>
        </p:spPr>
        <p:txBody>
          <a:bodyPr/>
          <a:lstStyle/>
          <a:p>
            <a:endParaRPr lang="en-US"/>
          </a:p>
        </p:txBody>
      </p:sp>
      <p:sp>
        <p:nvSpPr>
          <p:cNvPr id="4" name="Picture Placeholder 2"/>
          <p:cNvSpPr>
            <a:spLocks noGrp="1"/>
          </p:cNvSpPr>
          <p:nvPr>
            <p:ph type="pic" sz="quarter" idx="11"/>
          </p:nvPr>
        </p:nvSpPr>
        <p:spPr>
          <a:xfrm>
            <a:off x="8496570" y="4261851"/>
            <a:ext cx="1899455" cy="1843527"/>
          </a:xfrm>
          <a:prstGeom prst="rect">
            <a:avLst/>
          </a:prstGeom>
        </p:spPr>
        <p:txBody>
          <a:bodyPr/>
          <a:lstStyle/>
          <a:p>
            <a:endParaRPr lang="en-US"/>
          </a:p>
        </p:txBody>
      </p:sp>
      <p:sp>
        <p:nvSpPr>
          <p:cNvPr id="5" name="Picture Placeholder 2"/>
          <p:cNvSpPr>
            <a:spLocks noGrp="1"/>
          </p:cNvSpPr>
          <p:nvPr>
            <p:ph type="pic" sz="quarter" idx="12"/>
          </p:nvPr>
        </p:nvSpPr>
        <p:spPr>
          <a:xfrm>
            <a:off x="6330143" y="2067291"/>
            <a:ext cx="1899455" cy="1843527"/>
          </a:xfrm>
          <a:prstGeom prst="rect">
            <a:avLst/>
          </a:prstGeom>
        </p:spPr>
        <p:txBody>
          <a:bodyPr/>
          <a:lstStyle/>
          <a:p>
            <a:endParaRPr lang="en-US"/>
          </a:p>
        </p:txBody>
      </p:sp>
    </p:spTree>
    <p:extLst>
      <p:ext uri="{BB962C8B-B14F-4D97-AF65-F5344CB8AC3E}">
        <p14:creationId xmlns:p14="http://schemas.microsoft.com/office/powerpoint/2010/main" val="257272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490664" y="2194560"/>
            <a:ext cx="3236082" cy="4663440"/>
          </a:xfrm>
          <a:prstGeom prst="rect">
            <a:avLst/>
          </a:prstGeom>
        </p:spPr>
        <p:txBody>
          <a:bodyPr/>
          <a:lstStyle/>
          <a:p>
            <a:endParaRPr lang="en-US"/>
          </a:p>
        </p:txBody>
      </p:sp>
    </p:spTree>
    <p:extLst>
      <p:ext uri="{BB962C8B-B14F-4D97-AF65-F5344CB8AC3E}">
        <p14:creationId xmlns:p14="http://schemas.microsoft.com/office/powerpoint/2010/main" val="1266935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561635" y="1828801"/>
            <a:ext cx="3052568" cy="3446584"/>
          </a:xfrm>
          <a:prstGeom prst="rect">
            <a:avLst/>
          </a:prstGeom>
        </p:spPr>
        <p:txBody>
          <a:bodyPr/>
          <a:lstStyle/>
          <a:p>
            <a:endParaRPr lang="en-US"/>
          </a:p>
        </p:txBody>
      </p:sp>
    </p:spTree>
    <p:extLst>
      <p:ext uri="{BB962C8B-B14F-4D97-AF65-F5344CB8AC3E}">
        <p14:creationId xmlns:p14="http://schemas.microsoft.com/office/powerpoint/2010/main" val="2495776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558687" y="802079"/>
            <a:ext cx="6583363" cy="3995737"/>
          </a:xfrm>
          <a:prstGeom prst="rect">
            <a:avLst/>
          </a:prstGeom>
        </p:spPr>
        <p:txBody>
          <a:bodyPr/>
          <a:lstStyle/>
          <a:p>
            <a:endParaRPr lang="en-US"/>
          </a:p>
        </p:txBody>
      </p:sp>
    </p:spTree>
    <p:extLst>
      <p:ext uri="{BB962C8B-B14F-4D97-AF65-F5344CB8AC3E}">
        <p14:creationId xmlns:p14="http://schemas.microsoft.com/office/powerpoint/2010/main" val="890441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081724" y="928467"/>
            <a:ext cx="3165524" cy="5063930"/>
          </a:xfrm>
          <a:prstGeom prst="rect">
            <a:avLst/>
          </a:prstGeom>
        </p:spPr>
        <p:txBody>
          <a:bodyPr/>
          <a:lstStyle/>
          <a:p>
            <a:endParaRPr lang="en-US"/>
          </a:p>
        </p:txBody>
      </p:sp>
      <p:sp>
        <p:nvSpPr>
          <p:cNvPr id="4" name="Picture Placeholder 2"/>
          <p:cNvSpPr>
            <a:spLocks noGrp="1"/>
          </p:cNvSpPr>
          <p:nvPr>
            <p:ph type="pic" sz="quarter" idx="11"/>
          </p:nvPr>
        </p:nvSpPr>
        <p:spPr>
          <a:xfrm>
            <a:off x="9031165" y="3151163"/>
            <a:ext cx="3165524" cy="2841234"/>
          </a:xfrm>
          <a:prstGeom prst="rect">
            <a:avLst/>
          </a:prstGeom>
        </p:spPr>
        <p:txBody>
          <a:bodyPr/>
          <a:lstStyle/>
          <a:p>
            <a:endParaRPr lang="en-US"/>
          </a:p>
        </p:txBody>
      </p:sp>
    </p:spTree>
    <p:extLst>
      <p:ext uri="{BB962C8B-B14F-4D97-AF65-F5344CB8AC3E}">
        <p14:creationId xmlns:p14="http://schemas.microsoft.com/office/powerpoint/2010/main" val="3810561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A367F90F-6EA0-46F5-933C-16290A3A5498}"/>
              </a:ext>
            </a:extLst>
          </p:cNvPr>
          <p:cNvSpPr/>
          <p:nvPr userDrawn="1"/>
        </p:nvSpPr>
        <p:spPr>
          <a:xfrm>
            <a:off x="0" y="0"/>
            <a:ext cx="12192000" cy="6858000"/>
          </a:xfrm>
          <a:prstGeom prst="rect">
            <a:avLst/>
          </a:prstGeom>
          <a:blipFill dpi="0" rotWithShape="1">
            <a:blip r:embed="rId30" cstate="screen">
              <a:alphaModFix amt="62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86619169"/>
      </p:ext>
    </p:extLst>
  </p:cSld>
  <p:clrMap bg1="lt1" tx1="dk1" bg2="lt2" tx2="dk2" accent1="accent1" accent2="accent2" accent3="accent3" accent4="accent4" accent5="accent5" accent6="accent6" hlink="hlink" folHlink="folHlink"/>
  <p:sldLayoutIdLst>
    <p:sldLayoutId id="2147483661" r:id="rId1"/>
    <p:sldLayoutId id="2147483676" r:id="rId2"/>
    <p:sldLayoutId id="2147483675" r:id="rId3"/>
    <p:sldLayoutId id="2147483674" r:id="rId4"/>
    <p:sldLayoutId id="2147483673" r:id="rId5"/>
    <p:sldLayoutId id="2147483672" r:id="rId6"/>
    <p:sldLayoutId id="2147483671" r:id="rId7"/>
    <p:sldLayoutId id="2147483670" r:id="rId8"/>
    <p:sldLayoutId id="2147483669" r:id="rId9"/>
    <p:sldLayoutId id="2147483668" r:id="rId10"/>
    <p:sldLayoutId id="2147483667" r:id="rId11"/>
    <p:sldLayoutId id="2147483666" r:id="rId12"/>
    <p:sldLayoutId id="2147483665" r:id="rId13"/>
    <p:sldLayoutId id="2147483664" r:id="rId14"/>
    <p:sldLayoutId id="2147483663" r:id="rId15"/>
    <p:sldLayoutId id="2147483662" r:id="rId16"/>
    <p:sldLayoutId id="2147483656" r:id="rId17"/>
    <p:sldLayoutId id="2147483653" r:id="rId18"/>
    <p:sldLayoutId id="2147483657" r:id="rId19"/>
    <p:sldLayoutId id="2147483658" r:id="rId20"/>
    <p:sldLayoutId id="2147483659" r:id="rId21"/>
    <p:sldLayoutId id="2147483660" r:id="rId22"/>
    <p:sldLayoutId id="2147483654" r:id="rId23"/>
    <p:sldLayoutId id="2147483655" r:id="rId24"/>
    <p:sldLayoutId id="2147483650" r:id="rId25"/>
    <p:sldLayoutId id="2147483651" r:id="rId26"/>
    <p:sldLayoutId id="2147483652" r:id="rId27"/>
    <p:sldLayoutId id="2147483649" r:id="rId2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0.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5.xml"/><Relationship Id="rId4" Type="http://schemas.openxmlformats.org/officeDocument/2006/relationships/image" Target="../media/image43.jpeg"/></Relationships>
</file>

<file path=ppt/slides/_rels/slide2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4.xml"/><Relationship Id="rId4" Type="http://schemas.openxmlformats.org/officeDocument/2006/relationships/image" Target="../media/image46.jpeg"/></Relationships>
</file>

<file path=ppt/slides/_rels/slide2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3.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2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3.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3613"/>
          <p:cNvSpPr/>
          <p:nvPr/>
        </p:nvSpPr>
        <p:spPr>
          <a:xfrm>
            <a:off x="582601" y="675483"/>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38100" tIns="38100" rIns="38100" bIns="38100" anchor="ctr"/>
          <a:lstStyle/>
          <a:p>
            <a:endParaRPr>
              <a:solidFill>
                <a:prstClr val="black"/>
              </a:solidFill>
            </a:endParaRPr>
          </a:p>
        </p:txBody>
      </p:sp>
      <p:sp>
        <p:nvSpPr>
          <p:cNvPr id="9" name="Subtitle 2">
            <a:extLst>
              <a:ext uri="{FF2B5EF4-FFF2-40B4-BE49-F238E27FC236}">
                <a16:creationId xmlns:a16="http://schemas.microsoft.com/office/drawing/2014/main" id="{A38E1262-7B51-498B-AFA8-80707138815E}"/>
              </a:ext>
            </a:extLst>
          </p:cNvPr>
          <p:cNvSpPr txBox="1">
            <a:spLocks/>
          </p:cNvSpPr>
          <p:nvPr/>
        </p:nvSpPr>
        <p:spPr>
          <a:xfrm rot="16200000">
            <a:off x="-962166" y="2360539"/>
            <a:ext cx="3499215" cy="4096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400" b="1" dirty="0">
                <a:solidFill>
                  <a:schemeClr val="tx2"/>
                </a:solidFill>
                <a:latin typeface="Autumn Chant" panose="02000000000000000000" pitchFamily="50" charset="0"/>
                <a:ea typeface="Source Sans Pro" panose="020B0503030403020204" pitchFamily="34" charset="0"/>
              </a:rPr>
              <a:t>Lorem Ipsum Dolor</a:t>
            </a:r>
          </a:p>
        </p:txBody>
      </p:sp>
      <p:sp>
        <p:nvSpPr>
          <p:cNvPr id="11" name="Subtitle 2">
            <a:extLst>
              <a:ext uri="{FF2B5EF4-FFF2-40B4-BE49-F238E27FC236}">
                <a16:creationId xmlns:a16="http://schemas.microsoft.com/office/drawing/2014/main" id="{A38E1262-7B51-498B-AFA8-80707138815E}"/>
              </a:ext>
            </a:extLst>
          </p:cNvPr>
          <p:cNvSpPr txBox="1">
            <a:spLocks/>
          </p:cNvSpPr>
          <p:nvPr/>
        </p:nvSpPr>
        <p:spPr>
          <a:xfrm>
            <a:off x="2925422" y="4540975"/>
            <a:ext cx="6152263" cy="112046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8000" spc="600" dirty="0">
                <a:solidFill>
                  <a:schemeClr val="tx2"/>
                </a:solidFill>
                <a:latin typeface="Butler" panose="02070803080706020303" pitchFamily="18" charset="0"/>
                <a:ea typeface="Source Sans Pro" panose="020B0503030403020204" pitchFamily="34" charset="0"/>
              </a:rPr>
              <a:t>HARMONI</a:t>
            </a:r>
          </a:p>
        </p:txBody>
      </p:sp>
      <p:sp>
        <p:nvSpPr>
          <p:cNvPr id="12" name="TextBox 11">
            <a:extLst>
              <a:ext uri="{FF2B5EF4-FFF2-40B4-BE49-F238E27FC236}">
                <a16:creationId xmlns:a16="http://schemas.microsoft.com/office/drawing/2014/main" id="{F19E32C3-7F3F-4FF8-A616-AFC389894C99}"/>
              </a:ext>
            </a:extLst>
          </p:cNvPr>
          <p:cNvSpPr txBox="1"/>
          <p:nvPr/>
        </p:nvSpPr>
        <p:spPr>
          <a:xfrm>
            <a:off x="3811809" y="5702760"/>
            <a:ext cx="3948946" cy="369332"/>
          </a:xfrm>
          <a:prstGeom prst="rect">
            <a:avLst/>
          </a:prstGeom>
          <a:noFill/>
        </p:spPr>
        <p:txBody>
          <a:bodyPr wrap="square" rtlCol="0">
            <a:spAutoFit/>
          </a:bodyPr>
          <a:lstStyle/>
          <a:p>
            <a:pPr algn="ctr"/>
            <a:r>
              <a:rPr lang="en-US"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PRESENTATION TEMPLATE</a:t>
            </a:r>
          </a:p>
        </p:txBody>
      </p:sp>
      <p:pic>
        <p:nvPicPr>
          <p:cNvPr id="4" name="图片占位符 3" descr="图片包含 人员, 男士&#10;&#10;已生成高可信度的说明">
            <a:extLst>
              <a:ext uri="{FF2B5EF4-FFF2-40B4-BE49-F238E27FC236}">
                <a16:creationId xmlns:a16="http://schemas.microsoft.com/office/drawing/2014/main" id="{DA4C23B1-C084-444D-BBC6-EC9921D9D2FE}"/>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28223" b="28223"/>
          <a:stretch>
            <a:fillRect/>
          </a:stretch>
        </p:blipFill>
        <p:spPr/>
      </p:pic>
    </p:spTree>
    <p:extLst>
      <p:ext uri="{BB962C8B-B14F-4D97-AF65-F5344CB8AC3E}">
        <p14:creationId xmlns:p14="http://schemas.microsoft.com/office/powerpoint/2010/main" val="73001700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2495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p:cNvSpPr txBox="1"/>
          <p:nvPr/>
        </p:nvSpPr>
        <p:spPr>
          <a:xfrm>
            <a:off x="1696548" y="5680503"/>
            <a:ext cx="5675802" cy="830997"/>
          </a:xfrm>
          <a:prstGeom prst="rect">
            <a:avLst/>
          </a:prstGeom>
          <a:noFill/>
        </p:spPr>
        <p:txBody>
          <a:bodyPr wrap="square" lIns="0" tIns="0" rIns="91440" bIns="0" rtlCol="0">
            <a:spAutoFit/>
          </a:bodyPr>
          <a:lstStyle/>
          <a:p>
            <a:pPr algn="just">
              <a:lnSpc>
                <a:spcPct val="150000"/>
              </a:lnSpc>
            </a:pP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There are many variations of passages of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Lorem</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Ipsum</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available, but the majority have suffered alteration in some form, by injected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humour</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or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randomised</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words which don't look even slightly believable. If you are going to use.</a:t>
            </a:r>
          </a:p>
        </p:txBody>
      </p:sp>
      <p:sp>
        <p:nvSpPr>
          <p:cNvPr id="11" name="Title 1">
            <a:extLst>
              <a:ext uri="{FF2B5EF4-FFF2-40B4-BE49-F238E27FC236}">
                <a16:creationId xmlns:a16="http://schemas.microsoft.com/office/drawing/2014/main" id="{20C729C9-E8A1-4379-9073-5243B00D3FD0}"/>
              </a:ext>
            </a:extLst>
          </p:cNvPr>
          <p:cNvSpPr txBox="1">
            <a:spLocks/>
          </p:cNvSpPr>
          <p:nvPr/>
        </p:nvSpPr>
        <p:spPr>
          <a:xfrm>
            <a:off x="1696548" y="569150"/>
            <a:ext cx="4801129" cy="95485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dirty="0">
                <a:solidFill>
                  <a:schemeClr val="tx2"/>
                </a:solidFill>
                <a:latin typeface="Butler" panose="02070803080706020303" pitchFamily="18" charset="0"/>
              </a:rPr>
              <a:t>We Are Harmony </a:t>
            </a:r>
          </a:p>
        </p:txBody>
      </p:sp>
      <p:sp>
        <p:nvSpPr>
          <p:cNvPr id="12" name="Title 1">
            <a:extLst>
              <a:ext uri="{FF2B5EF4-FFF2-40B4-BE49-F238E27FC236}">
                <a16:creationId xmlns:a16="http://schemas.microsoft.com/office/drawing/2014/main" id="{20C729C9-E8A1-4379-9073-5243B00D3FD0}"/>
              </a:ext>
            </a:extLst>
          </p:cNvPr>
          <p:cNvSpPr txBox="1">
            <a:spLocks/>
          </p:cNvSpPr>
          <p:nvPr/>
        </p:nvSpPr>
        <p:spPr>
          <a:xfrm rot="16200000">
            <a:off x="8661128" y="2369922"/>
            <a:ext cx="5717307" cy="9774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800" b="1" dirty="0">
                <a:solidFill>
                  <a:schemeClr val="tx2"/>
                </a:solidFill>
                <a:latin typeface="Autumn Chant" panose="02000000000000000000" pitchFamily="50" charset="0"/>
              </a:rPr>
              <a:t>Profiles</a:t>
            </a:r>
            <a:endParaRPr lang="en-US" sz="4800" b="1" dirty="0">
              <a:solidFill>
                <a:schemeClr val="bg1"/>
              </a:solidFill>
              <a:latin typeface="Autumn Chant" panose="02000000000000000000" pitchFamily="50" charset="0"/>
            </a:endParaRPr>
          </a:p>
        </p:txBody>
      </p:sp>
      <p:pic>
        <p:nvPicPr>
          <p:cNvPr id="6" name="图片占位符 5" descr="图片包含 人员, 户外, 树, 就坐&#10;&#10;已生成极高可信度的说明">
            <a:extLst>
              <a:ext uri="{FF2B5EF4-FFF2-40B4-BE49-F238E27FC236}">
                <a16:creationId xmlns:a16="http://schemas.microsoft.com/office/drawing/2014/main" id="{ACEEF75E-78B6-4F2B-A7D3-8A322CAA9B75}"/>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7177" b="17177"/>
          <a:stretch>
            <a:fillRect/>
          </a:stretch>
        </p:blipFill>
        <p:spPr/>
      </p:pic>
      <p:pic>
        <p:nvPicPr>
          <p:cNvPr id="8" name="图片占位符 7" descr="图片包含 建筑物, 户外, 人员, 手机&#10;&#10;已生成极高可信度的说明">
            <a:extLst>
              <a:ext uri="{FF2B5EF4-FFF2-40B4-BE49-F238E27FC236}">
                <a16:creationId xmlns:a16="http://schemas.microsoft.com/office/drawing/2014/main" id="{BD78AB77-19B9-4152-92BB-DBC7BA1DA322}"/>
              </a:ext>
            </a:extLst>
          </p:cNvPr>
          <p:cNvPicPr>
            <a:picLocks noGrp="1" noChangeAspect="1"/>
          </p:cNvPicPr>
          <p:nvPr>
            <p:ph type="pic" sz="quarter" idx="11"/>
          </p:nvPr>
        </p:nvPicPr>
        <p:blipFill rotWithShape="1">
          <a:blip r:embed="rId3" cstate="screen">
            <a:extLst>
              <a:ext uri="{28A0092B-C50C-407E-A947-70E740481C1C}">
                <a14:useLocalDpi xmlns:a14="http://schemas.microsoft.com/office/drawing/2010/main"/>
              </a:ext>
            </a:extLst>
          </a:blip>
          <a:srcRect l="12040" t="15734" r="24540" b="798"/>
          <a:stretch/>
        </p:blipFill>
        <p:spPr>
          <a:xfrm>
            <a:off x="6363798" y="1524001"/>
            <a:ext cx="4342303" cy="3810001"/>
          </a:xfrm>
        </p:spPr>
      </p:pic>
    </p:spTree>
    <p:extLst>
      <p:ext uri="{BB962C8B-B14F-4D97-AF65-F5344CB8AC3E}">
        <p14:creationId xmlns:p14="http://schemas.microsoft.com/office/powerpoint/2010/main" val="352681178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682579" y="2382592"/>
            <a:ext cx="5666705" cy="34644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5" name="图片占位符 4" descr="图片包含 户外, 人员, 妇女, 围栏&#10;&#10;已生成极高可信度的说明">
            <a:extLst>
              <a:ext uri="{FF2B5EF4-FFF2-40B4-BE49-F238E27FC236}">
                <a16:creationId xmlns:a16="http://schemas.microsoft.com/office/drawing/2014/main" id="{4E71D5A6-3730-4FF2-BA03-61DF89062D01}"/>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2489" b="12489"/>
          <a:stretch>
            <a:fillRect/>
          </a:stretch>
        </p:blipFill>
        <p:spPr/>
      </p:pic>
      <p:sp>
        <p:nvSpPr>
          <p:cNvPr id="34" name="Title 1">
            <a:extLst>
              <a:ext uri="{FF2B5EF4-FFF2-40B4-BE49-F238E27FC236}">
                <a16:creationId xmlns:a16="http://schemas.microsoft.com/office/drawing/2014/main" id="{20C729C9-E8A1-4379-9073-5243B00D3FD0}"/>
              </a:ext>
            </a:extLst>
          </p:cNvPr>
          <p:cNvSpPr txBox="1">
            <a:spLocks/>
          </p:cNvSpPr>
          <p:nvPr/>
        </p:nvSpPr>
        <p:spPr>
          <a:xfrm>
            <a:off x="5692919" y="2621516"/>
            <a:ext cx="5717307" cy="9774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800" b="1" dirty="0">
                <a:solidFill>
                  <a:schemeClr val="bg1"/>
                </a:solidFill>
                <a:latin typeface="Autumn Chant" panose="02000000000000000000" pitchFamily="50" charset="0"/>
              </a:rPr>
              <a:t>Profi</a:t>
            </a:r>
            <a:r>
              <a:rPr lang="en-US" sz="4800" b="1" dirty="0">
                <a:solidFill>
                  <a:schemeClr val="tx2"/>
                </a:solidFill>
                <a:latin typeface="Autumn Chant" panose="02000000000000000000" pitchFamily="50" charset="0"/>
              </a:rPr>
              <a:t>les</a:t>
            </a:r>
            <a:endParaRPr lang="en-US" sz="4800" b="1" dirty="0">
              <a:solidFill>
                <a:schemeClr val="bg1"/>
              </a:solidFill>
              <a:latin typeface="Autumn Chant" panose="02000000000000000000" pitchFamily="50" charset="0"/>
            </a:endParaRPr>
          </a:p>
        </p:txBody>
      </p:sp>
      <p:sp>
        <p:nvSpPr>
          <p:cNvPr id="37" name="TextBox 36">
            <a:extLst>
              <a:ext uri="{FF2B5EF4-FFF2-40B4-BE49-F238E27FC236}">
                <a16:creationId xmlns:a16="http://schemas.microsoft.com/office/drawing/2014/main" id="{6A1A53D7-7FC0-4E60-8E69-89A2602EF95C}"/>
              </a:ext>
            </a:extLst>
          </p:cNvPr>
          <p:cNvSpPr txBox="1"/>
          <p:nvPr/>
        </p:nvSpPr>
        <p:spPr>
          <a:xfrm>
            <a:off x="1699475" y="3426700"/>
            <a:ext cx="2781487" cy="1631216"/>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pic>
        <p:nvPicPr>
          <p:cNvPr id="7" name="图片占位符 6" descr="图片包含 户外, 人员, 水, 海滩&#10;&#10;已生成极高可信度的说明">
            <a:extLst>
              <a:ext uri="{FF2B5EF4-FFF2-40B4-BE49-F238E27FC236}">
                <a16:creationId xmlns:a16="http://schemas.microsoft.com/office/drawing/2014/main" id="{26FBED03-4BA9-45C3-A117-163813B99A93}"/>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t="23801" b="23801"/>
          <a:stretch>
            <a:fillRect/>
          </a:stretch>
        </p:blipFill>
        <p:spPr/>
      </p:pic>
    </p:spTree>
    <p:extLst>
      <p:ext uri="{BB962C8B-B14F-4D97-AF65-F5344CB8AC3E}">
        <p14:creationId xmlns:p14="http://schemas.microsoft.com/office/powerpoint/2010/main" val="218995311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descr="图片包含 人员, 动物, 户外&#10;&#10;已生成极高可信度的说明">
            <a:extLst>
              <a:ext uri="{FF2B5EF4-FFF2-40B4-BE49-F238E27FC236}">
                <a16:creationId xmlns:a16="http://schemas.microsoft.com/office/drawing/2014/main" id="{422FC4D6-4491-433D-A74C-6CF2C0BD83DC}"/>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3201" b="13201"/>
          <a:stretch>
            <a:fillRect/>
          </a:stretch>
        </p:blipFill>
        <p:spPr/>
      </p:pic>
      <p:sp>
        <p:nvSpPr>
          <p:cNvPr id="12" name="Title 1">
            <a:extLst>
              <a:ext uri="{FF2B5EF4-FFF2-40B4-BE49-F238E27FC236}">
                <a16:creationId xmlns:a16="http://schemas.microsoft.com/office/drawing/2014/main" id="{20C729C9-E8A1-4379-9073-5243B00D3FD0}"/>
              </a:ext>
            </a:extLst>
          </p:cNvPr>
          <p:cNvSpPr txBox="1">
            <a:spLocks/>
          </p:cNvSpPr>
          <p:nvPr/>
        </p:nvSpPr>
        <p:spPr>
          <a:xfrm>
            <a:off x="373477" y="4475865"/>
            <a:ext cx="5717307" cy="9774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800" b="1" dirty="0" err="1">
                <a:solidFill>
                  <a:schemeClr val="tx2"/>
                </a:solidFill>
                <a:latin typeface="Autumn Chant" panose="02000000000000000000" pitchFamily="50" charset="0"/>
              </a:rPr>
              <a:t>Moodbo</a:t>
            </a:r>
            <a:r>
              <a:rPr lang="en-US" sz="4800" b="1" dirty="0" err="1">
                <a:solidFill>
                  <a:schemeClr val="bg1"/>
                </a:solidFill>
                <a:latin typeface="Autumn Chant" panose="02000000000000000000" pitchFamily="50" charset="0"/>
              </a:rPr>
              <a:t>ard</a:t>
            </a:r>
            <a:endParaRPr lang="en-US" sz="4800" b="1" dirty="0">
              <a:solidFill>
                <a:schemeClr val="bg1"/>
              </a:solidFill>
              <a:latin typeface="Autumn Chant" panose="02000000000000000000" pitchFamily="50" charset="0"/>
            </a:endParaRPr>
          </a:p>
        </p:txBody>
      </p:sp>
      <p:sp>
        <p:nvSpPr>
          <p:cNvPr id="13" name="TextBox 12">
            <a:extLst>
              <a:ext uri="{FF2B5EF4-FFF2-40B4-BE49-F238E27FC236}">
                <a16:creationId xmlns:a16="http://schemas.microsoft.com/office/drawing/2014/main" id="{F19E32C3-7F3F-4FF8-A616-AFC389894C99}"/>
              </a:ext>
            </a:extLst>
          </p:cNvPr>
          <p:cNvSpPr txBox="1"/>
          <p:nvPr/>
        </p:nvSpPr>
        <p:spPr>
          <a:xfrm>
            <a:off x="506920" y="1924773"/>
            <a:ext cx="1948291"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14" name="Rectangle 13">
            <a:extLst>
              <a:ext uri="{FF2B5EF4-FFF2-40B4-BE49-F238E27FC236}">
                <a16:creationId xmlns:a16="http://schemas.microsoft.com/office/drawing/2014/main" id="{703A7083-4201-4831-9391-637E9A0E608C}"/>
              </a:ext>
            </a:extLst>
          </p:cNvPr>
          <p:cNvSpPr/>
          <p:nvPr/>
        </p:nvSpPr>
        <p:spPr>
          <a:xfrm>
            <a:off x="506920" y="2201772"/>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6" name="Rectangle 15">
            <a:extLst>
              <a:ext uri="{FF2B5EF4-FFF2-40B4-BE49-F238E27FC236}">
                <a16:creationId xmlns:a16="http://schemas.microsoft.com/office/drawing/2014/main" id="{342D9BCD-AD76-4D57-B195-3E6D51B73D0C}"/>
              </a:ext>
            </a:extLst>
          </p:cNvPr>
          <p:cNvSpPr/>
          <p:nvPr/>
        </p:nvSpPr>
        <p:spPr>
          <a:xfrm>
            <a:off x="4275787" y="1888712"/>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7" name="图片占位符 6" descr="图片包含 服装, 人员, 建筑物, 户外&#10;&#10;已生成极高可信度的说明">
            <a:extLst>
              <a:ext uri="{FF2B5EF4-FFF2-40B4-BE49-F238E27FC236}">
                <a16:creationId xmlns:a16="http://schemas.microsoft.com/office/drawing/2014/main" id="{2E566010-513D-4D90-AA82-5F423F06CE7B}"/>
              </a:ext>
            </a:extLst>
          </p:cNvPr>
          <p:cNvPicPr>
            <a:picLocks noGrp="1" noChangeAspect="1"/>
          </p:cNvPicPr>
          <p:nvPr>
            <p:ph type="pic" sz="quarter" idx="11"/>
          </p:nvPr>
        </p:nvPicPr>
        <p:blipFill rotWithShape="1">
          <a:blip r:embed="rId3" cstate="screen">
            <a:extLst>
              <a:ext uri="{28A0092B-C50C-407E-A947-70E740481C1C}">
                <a14:useLocalDpi xmlns:a14="http://schemas.microsoft.com/office/drawing/2010/main"/>
              </a:ext>
            </a:extLst>
          </a:blip>
          <a:srcRect l="2615" t="3505" r="2329" b="16834"/>
          <a:stretch/>
        </p:blipFill>
        <p:spPr>
          <a:xfrm>
            <a:off x="7868992" y="1506828"/>
            <a:ext cx="3309870" cy="4159876"/>
          </a:xfrm>
        </p:spPr>
      </p:pic>
    </p:spTree>
    <p:extLst>
      <p:ext uri="{BB962C8B-B14F-4D97-AF65-F5344CB8AC3E}">
        <p14:creationId xmlns:p14="http://schemas.microsoft.com/office/powerpoint/2010/main" val="302374776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1"/>
            <a:ext cx="6735651" cy="69545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6A1A53D7-7FC0-4E60-8E69-89A2602EF95C}"/>
              </a:ext>
            </a:extLst>
          </p:cNvPr>
          <p:cNvSpPr txBox="1"/>
          <p:nvPr/>
        </p:nvSpPr>
        <p:spPr>
          <a:xfrm>
            <a:off x="7473668" y="3993371"/>
            <a:ext cx="3743831" cy="1323439"/>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0" name="Title 1">
            <a:extLst>
              <a:ext uri="{FF2B5EF4-FFF2-40B4-BE49-F238E27FC236}">
                <a16:creationId xmlns:a16="http://schemas.microsoft.com/office/drawing/2014/main" id="{20C729C9-E8A1-4379-9073-5243B00D3FD0}"/>
              </a:ext>
            </a:extLst>
          </p:cNvPr>
          <p:cNvSpPr txBox="1">
            <a:spLocks/>
          </p:cNvSpPr>
          <p:nvPr/>
        </p:nvSpPr>
        <p:spPr>
          <a:xfrm>
            <a:off x="7369572" y="3038520"/>
            <a:ext cx="4801129" cy="95485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dirty="0">
                <a:solidFill>
                  <a:schemeClr val="tx2"/>
                </a:solidFill>
                <a:latin typeface="Butler" panose="02070803080706020303" pitchFamily="18" charset="0"/>
              </a:rPr>
              <a:t>We Are Harmony </a:t>
            </a:r>
          </a:p>
        </p:txBody>
      </p:sp>
      <p:sp>
        <p:nvSpPr>
          <p:cNvPr id="13" name="TextBox 12">
            <a:extLst>
              <a:ext uri="{FF2B5EF4-FFF2-40B4-BE49-F238E27FC236}">
                <a16:creationId xmlns:a16="http://schemas.microsoft.com/office/drawing/2014/main" id="{F19E32C3-7F3F-4FF8-A616-AFC389894C99}"/>
              </a:ext>
            </a:extLst>
          </p:cNvPr>
          <p:cNvSpPr txBox="1"/>
          <p:nvPr/>
        </p:nvSpPr>
        <p:spPr>
          <a:xfrm>
            <a:off x="7369572" y="1253844"/>
            <a:ext cx="1948291"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14" name="Rectangle 13">
            <a:extLst>
              <a:ext uri="{FF2B5EF4-FFF2-40B4-BE49-F238E27FC236}">
                <a16:creationId xmlns:a16="http://schemas.microsoft.com/office/drawing/2014/main" id="{703A7083-4201-4831-9391-637E9A0E608C}"/>
              </a:ext>
            </a:extLst>
          </p:cNvPr>
          <p:cNvSpPr/>
          <p:nvPr/>
        </p:nvSpPr>
        <p:spPr>
          <a:xfrm>
            <a:off x="7369572" y="1530843"/>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4" name="图片占位符 3" descr="图片包含 人员, 树, 户外, 妇女&#10;&#10;已生成极高可信度的说明">
            <a:extLst>
              <a:ext uri="{FF2B5EF4-FFF2-40B4-BE49-F238E27FC236}">
                <a16:creationId xmlns:a16="http://schemas.microsoft.com/office/drawing/2014/main" id="{01B9E29A-7F29-4933-A925-A0F2CE440E68}"/>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9143" b="19143"/>
          <a:stretch>
            <a:fillRect/>
          </a:stretch>
        </p:blipFill>
        <p:spPr/>
      </p:pic>
    </p:spTree>
    <p:extLst>
      <p:ext uri="{BB962C8B-B14F-4D97-AF65-F5344CB8AC3E}">
        <p14:creationId xmlns:p14="http://schemas.microsoft.com/office/powerpoint/2010/main" val="207324445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1"/>
            <a:ext cx="6001555" cy="69545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TextBox 4"/>
          <p:cNvSpPr txBox="1"/>
          <p:nvPr/>
        </p:nvSpPr>
        <p:spPr>
          <a:xfrm>
            <a:off x="8502350" y="4183041"/>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10" name="TextBox 9">
            <a:extLst>
              <a:ext uri="{FF2B5EF4-FFF2-40B4-BE49-F238E27FC236}">
                <a16:creationId xmlns:a16="http://schemas.microsoft.com/office/drawing/2014/main" id="{6A1A53D7-7FC0-4E60-8E69-89A2602EF95C}"/>
              </a:ext>
            </a:extLst>
          </p:cNvPr>
          <p:cNvSpPr txBox="1"/>
          <p:nvPr/>
        </p:nvSpPr>
        <p:spPr>
          <a:xfrm>
            <a:off x="660847" y="3159363"/>
            <a:ext cx="2640705" cy="1631216"/>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20" name="Rectangle 19">
            <a:extLst>
              <a:ext uri="{FF2B5EF4-FFF2-40B4-BE49-F238E27FC236}">
                <a16:creationId xmlns:a16="http://schemas.microsoft.com/office/drawing/2014/main" id="{342D9BCD-AD76-4D57-B195-3E6D51B73D0C}"/>
              </a:ext>
            </a:extLst>
          </p:cNvPr>
          <p:cNvSpPr/>
          <p:nvPr/>
        </p:nvSpPr>
        <p:spPr>
          <a:xfrm>
            <a:off x="8395587" y="4515799"/>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8" name="图片占位符 7" descr="图片包含 室内, 餐桌, 墙壁&#10;&#10;已生成高可信度的说明">
            <a:extLst>
              <a:ext uri="{FF2B5EF4-FFF2-40B4-BE49-F238E27FC236}">
                <a16:creationId xmlns:a16="http://schemas.microsoft.com/office/drawing/2014/main" id="{17874048-FBA2-4BD8-AD8D-F76795502D2A}"/>
              </a:ext>
            </a:extLst>
          </p:cNvPr>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t="24421" b="24421"/>
          <a:stretch>
            <a:fillRect/>
          </a:stretch>
        </p:blipFill>
        <p:spPr/>
      </p:pic>
      <p:pic>
        <p:nvPicPr>
          <p:cNvPr id="6" name="图片占位符 5" descr="图片包含 室内, 墙壁, 餐桌&#10;&#10;已生成高可信度的说明">
            <a:extLst>
              <a:ext uri="{FF2B5EF4-FFF2-40B4-BE49-F238E27FC236}">
                <a16:creationId xmlns:a16="http://schemas.microsoft.com/office/drawing/2014/main" id="{87A8B883-B381-49C0-98F4-B098F84818E3}"/>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20742" b="20742"/>
          <a:stretch>
            <a:fillRect/>
          </a:stretch>
        </p:blipFill>
        <p:spPr/>
      </p:pic>
    </p:spTree>
    <p:extLst>
      <p:ext uri="{BB962C8B-B14F-4D97-AF65-F5344CB8AC3E}">
        <p14:creationId xmlns:p14="http://schemas.microsoft.com/office/powerpoint/2010/main" val="337142086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123543" y="1"/>
            <a:ext cx="7068457" cy="69545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2" name="图片占位符 21" descr="图片包含 人员, 天空, 男士, 服装&#10;&#10;已生成极高可信度的说明">
            <a:extLst>
              <a:ext uri="{FF2B5EF4-FFF2-40B4-BE49-F238E27FC236}">
                <a16:creationId xmlns:a16="http://schemas.microsoft.com/office/drawing/2014/main" id="{3E83F331-E3BC-4258-86FD-C3892942A7C4}"/>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7326" b="17326"/>
          <a:stretch>
            <a:fillRect/>
          </a:stretch>
        </p:blipFill>
        <p:spPr/>
      </p:pic>
      <p:sp>
        <p:nvSpPr>
          <p:cNvPr id="6" name="Title 1">
            <a:extLst>
              <a:ext uri="{FF2B5EF4-FFF2-40B4-BE49-F238E27FC236}">
                <a16:creationId xmlns:a16="http://schemas.microsoft.com/office/drawing/2014/main" id="{20C729C9-E8A1-4379-9073-5243B00D3FD0}"/>
              </a:ext>
            </a:extLst>
          </p:cNvPr>
          <p:cNvSpPr txBox="1">
            <a:spLocks/>
          </p:cNvSpPr>
          <p:nvPr/>
        </p:nvSpPr>
        <p:spPr>
          <a:xfrm>
            <a:off x="521898" y="2307869"/>
            <a:ext cx="4125742" cy="8077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dirty="0">
                <a:solidFill>
                  <a:schemeClr val="tx2"/>
                </a:solidFill>
                <a:latin typeface="Butler" panose="02070803080706020303" pitchFamily="18" charset="0"/>
              </a:rPr>
              <a:t>Marketing</a:t>
            </a:r>
          </a:p>
        </p:txBody>
      </p:sp>
      <p:sp>
        <p:nvSpPr>
          <p:cNvPr id="7" name="TextBox 6">
            <a:extLst>
              <a:ext uri="{FF2B5EF4-FFF2-40B4-BE49-F238E27FC236}">
                <a16:creationId xmlns:a16="http://schemas.microsoft.com/office/drawing/2014/main" id="{F19E32C3-7F3F-4FF8-A616-AFC389894C99}"/>
              </a:ext>
            </a:extLst>
          </p:cNvPr>
          <p:cNvSpPr txBox="1"/>
          <p:nvPr/>
        </p:nvSpPr>
        <p:spPr>
          <a:xfrm>
            <a:off x="521897" y="4142187"/>
            <a:ext cx="1948291"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8" name="Rectangle 7">
            <a:extLst>
              <a:ext uri="{FF2B5EF4-FFF2-40B4-BE49-F238E27FC236}">
                <a16:creationId xmlns:a16="http://schemas.microsoft.com/office/drawing/2014/main" id="{703A7083-4201-4831-9391-637E9A0E608C}"/>
              </a:ext>
            </a:extLst>
          </p:cNvPr>
          <p:cNvSpPr/>
          <p:nvPr/>
        </p:nvSpPr>
        <p:spPr>
          <a:xfrm>
            <a:off x="521897" y="4419186"/>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0" name="Rectangle 9">
            <a:extLst>
              <a:ext uri="{FF2B5EF4-FFF2-40B4-BE49-F238E27FC236}">
                <a16:creationId xmlns:a16="http://schemas.microsoft.com/office/drawing/2014/main" id="{703A7083-4201-4831-9391-637E9A0E608C}"/>
              </a:ext>
            </a:extLst>
          </p:cNvPr>
          <p:cNvSpPr/>
          <p:nvPr/>
        </p:nvSpPr>
        <p:spPr>
          <a:xfrm>
            <a:off x="2946091" y="6001482"/>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1" name="TextBox 10">
            <a:extLst>
              <a:ext uri="{FF2B5EF4-FFF2-40B4-BE49-F238E27FC236}">
                <a16:creationId xmlns:a16="http://schemas.microsoft.com/office/drawing/2014/main" id="{6A1A53D7-7FC0-4E60-8E69-89A2602EF95C}"/>
              </a:ext>
            </a:extLst>
          </p:cNvPr>
          <p:cNvSpPr txBox="1"/>
          <p:nvPr/>
        </p:nvSpPr>
        <p:spPr>
          <a:xfrm>
            <a:off x="2946091" y="4050727"/>
            <a:ext cx="4965074" cy="1015663"/>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54891746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占位符 12" descr="图片包含 人员, 室内, 墙壁, 就坐&#10;&#10;已生成极高可信度的说明">
            <a:extLst>
              <a:ext uri="{FF2B5EF4-FFF2-40B4-BE49-F238E27FC236}">
                <a16:creationId xmlns:a16="http://schemas.microsoft.com/office/drawing/2014/main" id="{DCC1228D-5493-4CD5-8F13-34048BE0D97E}"/>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6964" b="6964"/>
          <a:stretch>
            <a:fillRect/>
          </a:stretch>
        </p:blipFill>
        <p:spPr/>
      </p:pic>
      <p:pic>
        <p:nvPicPr>
          <p:cNvPr id="9" name="图片占位符 8" descr="图片包含 人员, 墙壁, 服装, 妇女&#10;&#10;已生成高可信度的说明">
            <a:extLst>
              <a:ext uri="{FF2B5EF4-FFF2-40B4-BE49-F238E27FC236}">
                <a16:creationId xmlns:a16="http://schemas.microsoft.com/office/drawing/2014/main" id="{50C5B521-5EA1-4FCB-928B-297A2E22855A}"/>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t="19751" b="19751"/>
          <a:stretch>
            <a:fillRect/>
          </a:stretch>
        </p:blipFill>
        <p:spPr/>
      </p:pic>
      <p:sp>
        <p:nvSpPr>
          <p:cNvPr id="4" name="Title 1">
            <a:extLst>
              <a:ext uri="{FF2B5EF4-FFF2-40B4-BE49-F238E27FC236}">
                <a16:creationId xmlns:a16="http://schemas.microsoft.com/office/drawing/2014/main" id="{20C729C9-E8A1-4379-9073-5243B00D3FD0}"/>
              </a:ext>
            </a:extLst>
          </p:cNvPr>
          <p:cNvSpPr txBox="1">
            <a:spLocks/>
          </p:cNvSpPr>
          <p:nvPr/>
        </p:nvSpPr>
        <p:spPr>
          <a:xfrm>
            <a:off x="872279" y="1625697"/>
            <a:ext cx="4125742" cy="8077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dirty="0">
                <a:solidFill>
                  <a:schemeClr val="tx2"/>
                </a:solidFill>
                <a:latin typeface="Butler" panose="02070803080706020303" pitchFamily="18" charset="0"/>
              </a:rPr>
              <a:t>Influencer</a:t>
            </a:r>
          </a:p>
        </p:txBody>
      </p:sp>
      <p:sp>
        <p:nvSpPr>
          <p:cNvPr id="7" name="TextBox 6">
            <a:extLst>
              <a:ext uri="{FF2B5EF4-FFF2-40B4-BE49-F238E27FC236}">
                <a16:creationId xmlns:a16="http://schemas.microsoft.com/office/drawing/2014/main" id="{6A1A53D7-7FC0-4E60-8E69-89A2602EF95C}"/>
              </a:ext>
            </a:extLst>
          </p:cNvPr>
          <p:cNvSpPr txBox="1"/>
          <p:nvPr/>
        </p:nvSpPr>
        <p:spPr>
          <a:xfrm>
            <a:off x="4949372" y="610034"/>
            <a:ext cx="4965074" cy="1015663"/>
          </a:xfrm>
          <a:prstGeom prst="rect">
            <a:avLst/>
          </a:prstGeom>
          <a:noFill/>
        </p:spPr>
        <p:txBody>
          <a:bodyPr wrap="square" rtlCol="0">
            <a:spAutoFit/>
          </a:bodyPr>
          <a:lstStyle/>
          <a:p>
            <a:r>
              <a:rPr lang="en-US" sz="2000" dirty="0">
                <a:solidFill>
                  <a:schemeClr val="bg2"/>
                </a:solidFill>
                <a:latin typeface="Butler" panose="02070803080706020303" pitchFamily="18" charset="0"/>
              </a:rPr>
              <a:t>Good design is like a refrigerator—when it works, no one notices, but when it doesn’t, it sure stinks</a:t>
            </a:r>
            <a:endParaRPr lang="en-US" sz="2000" spc="600" dirty="0">
              <a:solidFill>
                <a:schemeClr val="bg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6" name="Rectangle 15">
            <a:extLst>
              <a:ext uri="{FF2B5EF4-FFF2-40B4-BE49-F238E27FC236}">
                <a16:creationId xmlns:a16="http://schemas.microsoft.com/office/drawing/2014/main" id="{342D9BCD-AD76-4D57-B195-3E6D51B73D0C}"/>
              </a:ext>
            </a:extLst>
          </p:cNvPr>
          <p:cNvSpPr/>
          <p:nvPr/>
        </p:nvSpPr>
        <p:spPr>
          <a:xfrm>
            <a:off x="1505167" y="5348416"/>
            <a:ext cx="2859966"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7" name="TextBox 16"/>
          <p:cNvSpPr txBox="1"/>
          <p:nvPr/>
        </p:nvSpPr>
        <p:spPr>
          <a:xfrm>
            <a:off x="1611930" y="5100591"/>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Tree>
    <p:extLst>
      <p:ext uri="{BB962C8B-B14F-4D97-AF65-F5344CB8AC3E}">
        <p14:creationId xmlns:p14="http://schemas.microsoft.com/office/powerpoint/2010/main" val="197759644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3788229" cy="6954592"/>
          </a:xfrm>
          <a:prstGeom prst="rect">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Title 1">
            <a:extLst>
              <a:ext uri="{FF2B5EF4-FFF2-40B4-BE49-F238E27FC236}">
                <a16:creationId xmlns:a16="http://schemas.microsoft.com/office/drawing/2014/main" id="{20C729C9-E8A1-4379-9073-5243B00D3FD0}"/>
              </a:ext>
            </a:extLst>
          </p:cNvPr>
          <p:cNvSpPr txBox="1">
            <a:spLocks/>
          </p:cNvSpPr>
          <p:nvPr/>
        </p:nvSpPr>
        <p:spPr>
          <a:xfrm>
            <a:off x="872279" y="2491578"/>
            <a:ext cx="2480521" cy="101590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2800" dirty="0">
                <a:solidFill>
                  <a:schemeClr val="bg1"/>
                </a:solidFill>
                <a:latin typeface="Butler" panose="02070803080706020303" pitchFamily="18" charset="0"/>
              </a:rPr>
              <a:t>My</a:t>
            </a:r>
          </a:p>
          <a:p>
            <a:pPr>
              <a:lnSpc>
                <a:spcPct val="100000"/>
              </a:lnSpc>
            </a:pPr>
            <a:r>
              <a:rPr lang="en-US" sz="2800" dirty="0">
                <a:solidFill>
                  <a:schemeClr val="bg1"/>
                </a:solidFill>
                <a:latin typeface="Butler" panose="02070803080706020303" pitchFamily="18" charset="0"/>
              </a:rPr>
              <a:t>Story.</a:t>
            </a:r>
          </a:p>
        </p:txBody>
      </p:sp>
      <p:sp>
        <p:nvSpPr>
          <p:cNvPr id="6" name="Rectangle 5">
            <a:extLst>
              <a:ext uri="{FF2B5EF4-FFF2-40B4-BE49-F238E27FC236}">
                <a16:creationId xmlns:a16="http://schemas.microsoft.com/office/drawing/2014/main" id="{342D9BCD-AD76-4D57-B195-3E6D51B73D0C}"/>
              </a:ext>
            </a:extLst>
          </p:cNvPr>
          <p:cNvSpPr/>
          <p:nvPr/>
        </p:nvSpPr>
        <p:spPr>
          <a:xfrm>
            <a:off x="5801396" y="4277822"/>
            <a:ext cx="2859966"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7" name="TextBox 6"/>
          <p:cNvSpPr txBox="1"/>
          <p:nvPr/>
        </p:nvSpPr>
        <p:spPr>
          <a:xfrm>
            <a:off x="5908159" y="4029997"/>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8" name="Rectangle 7">
            <a:extLst>
              <a:ext uri="{FF2B5EF4-FFF2-40B4-BE49-F238E27FC236}">
                <a16:creationId xmlns:a16="http://schemas.microsoft.com/office/drawing/2014/main" id="{703A7083-4201-4831-9391-637E9A0E608C}"/>
              </a:ext>
            </a:extLst>
          </p:cNvPr>
          <p:cNvSpPr/>
          <p:nvPr/>
        </p:nvSpPr>
        <p:spPr>
          <a:xfrm>
            <a:off x="872279" y="4029997"/>
            <a:ext cx="1948291" cy="573490"/>
          </a:xfrm>
          <a:prstGeom prst="rect">
            <a:avLst/>
          </a:prstGeom>
        </p:spPr>
        <p:txBody>
          <a:bodyPr wrap="square">
            <a:spAutoFit/>
          </a:bodyPr>
          <a:lstStyle/>
          <a:p>
            <a:pPr algn="just">
              <a:lnSpc>
                <a:spcPct val="150000"/>
              </a:lnSpc>
            </a:pPr>
            <a:r>
              <a:rPr lang="id-ID" sz="1100" i="0" dirty="0">
                <a:solidFill>
                  <a:schemeClr val="bg1"/>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9" name="Rectangle 8">
            <a:extLst>
              <a:ext uri="{FF2B5EF4-FFF2-40B4-BE49-F238E27FC236}">
                <a16:creationId xmlns:a16="http://schemas.microsoft.com/office/drawing/2014/main" id="{342D9BCD-AD76-4D57-B195-3E6D51B73D0C}"/>
              </a:ext>
            </a:extLst>
          </p:cNvPr>
          <p:cNvSpPr/>
          <p:nvPr/>
        </p:nvSpPr>
        <p:spPr>
          <a:xfrm>
            <a:off x="5801396" y="5119650"/>
            <a:ext cx="2859966"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0" name="Shape 3613"/>
          <p:cNvSpPr/>
          <p:nvPr/>
        </p:nvSpPr>
        <p:spPr>
          <a:xfrm>
            <a:off x="11540888" y="675484"/>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38100" tIns="38100" rIns="38100" bIns="38100" anchor="ctr"/>
          <a:lstStyle/>
          <a:p>
            <a:endParaRPr>
              <a:solidFill>
                <a:prstClr val="black"/>
              </a:solidFill>
            </a:endParaRPr>
          </a:p>
        </p:txBody>
      </p:sp>
      <p:sp>
        <p:nvSpPr>
          <p:cNvPr id="11" name="Subtitle 2">
            <a:extLst>
              <a:ext uri="{FF2B5EF4-FFF2-40B4-BE49-F238E27FC236}">
                <a16:creationId xmlns:a16="http://schemas.microsoft.com/office/drawing/2014/main" id="{A38E1262-7B51-498B-AFA8-80707138815E}"/>
              </a:ext>
            </a:extLst>
          </p:cNvPr>
          <p:cNvSpPr txBox="1">
            <a:spLocks/>
          </p:cNvSpPr>
          <p:nvPr/>
        </p:nvSpPr>
        <p:spPr>
          <a:xfrm rot="16200000">
            <a:off x="9996121" y="2360540"/>
            <a:ext cx="3499215" cy="4096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400" b="1" dirty="0">
                <a:solidFill>
                  <a:schemeClr val="tx2"/>
                </a:solidFill>
                <a:latin typeface="Autumn Chant" panose="02000000000000000000" pitchFamily="50" charset="0"/>
                <a:ea typeface="Source Sans Pro" panose="020B0503030403020204" pitchFamily="34" charset="0"/>
              </a:rPr>
              <a:t>Lorem Ipsum Dolor</a:t>
            </a:r>
          </a:p>
        </p:txBody>
      </p:sp>
      <p:pic>
        <p:nvPicPr>
          <p:cNvPr id="12" name="图片占位符 11" descr="图片包含 户外, 天空, 草, 人员&#10;&#10;已生成极高可信度的说明">
            <a:extLst>
              <a:ext uri="{FF2B5EF4-FFF2-40B4-BE49-F238E27FC236}">
                <a16:creationId xmlns:a16="http://schemas.microsoft.com/office/drawing/2014/main" id="{49B87B9D-1877-463C-A5C1-CC1B08E5D388}"/>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6062" b="6062"/>
          <a:stretch>
            <a:fillRect/>
          </a:stretch>
        </p:blipFill>
        <p:spPr/>
      </p:pic>
    </p:spTree>
    <p:extLst>
      <p:ext uri="{BB962C8B-B14F-4D97-AF65-F5344CB8AC3E}">
        <p14:creationId xmlns:p14="http://schemas.microsoft.com/office/powerpoint/2010/main" val="260369862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42D9BCD-AD76-4D57-B195-3E6D51B73D0C}"/>
              </a:ext>
            </a:extLst>
          </p:cNvPr>
          <p:cNvSpPr/>
          <p:nvPr/>
        </p:nvSpPr>
        <p:spPr>
          <a:xfrm>
            <a:off x="6500188" y="3078850"/>
            <a:ext cx="2498669" cy="1869743"/>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4" name="TextBox 3">
            <a:extLst>
              <a:ext uri="{FF2B5EF4-FFF2-40B4-BE49-F238E27FC236}">
                <a16:creationId xmlns:a16="http://schemas.microsoft.com/office/drawing/2014/main" id="{6A1A53D7-7FC0-4E60-8E69-89A2602EF95C}"/>
              </a:ext>
            </a:extLst>
          </p:cNvPr>
          <p:cNvSpPr txBox="1"/>
          <p:nvPr/>
        </p:nvSpPr>
        <p:spPr>
          <a:xfrm>
            <a:off x="6529017" y="5220293"/>
            <a:ext cx="2469840" cy="1384995"/>
          </a:xfrm>
          <a:prstGeom prst="rect">
            <a:avLst/>
          </a:prstGeom>
          <a:noFill/>
        </p:spPr>
        <p:txBody>
          <a:bodyPr wrap="square" rtlCol="0">
            <a:spAutoFit/>
          </a:bodyPr>
          <a:lstStyle/>
          <a:p>
            <a:r>
              <a:rPr lang="en-US" sz="2800" dirty="0">
                <a:solidFill>
                  <a:schemeClr val="tx2"/>
                </a:solidFill>
                <a:latin typeface="Butler" panose="02070803080706020303" pitchFamily="18" charset="0"/>
              </a:rPr>
              <a:t>Story</a:t>
            </a:r>
          </a:p>
          <a:p>
            <a:r>
              <a:rPr lang="en-US" sz="2800" dirty="0">
                <a:solidFill>
                  <a:schemeClr val="tx2"/>
                </a:solidFill>
                <a:latin typeface="Butler" panose="02070803080706020303" pitchFamily="18" charset="0"/>
                <a:ea typeface="Lato Black" panose="020F0502020204030203" pitchFamily="34" charset="0"/>
                <a:cs typeface="Lato Black" panose="020F0502020204030203" pitchFamily="34" charset="0"/>
              </a:rPr>
              <a:t>About</a:t>
            </a:r>
          </a:p>
          <a:p>
            <a:r>
              <a:rPr lang="en-US" sz="2800" dirty="0">
                <a:solidFill>
                  <a:schemeClr val="tx2"/>
                </a:solidFill>
                <a:latin typeface="Butler" panose="02070803080706020303" pitchFamily="18" charset="0"/>
                <a:ea typeface="Lato Black" panose="020F0502020204030203" pitchFamily="34" charset="0"/>
                <a:cs typeface="Lato Black" panose="020F0502020204030203" pitchFamily="34" charset="0"/>
              </a:rPr>
              <a:t>us</a:t>
            </a:r>
          </a:p>
        </p:txBody>
      </p:sp>
      <p:sp>
        <p:nvSpPr>
          <p:cNvPr id="5" name="TextBox 4">
            <a:extLst>
              <a:ext uri="{FF2B5EF4-FFF2-40B4-BE49-F238E27FC236}">
                <a16:creationId xmlns:a16="http://schemas.microsoft.com/office/drawing/2014/main" id="{6A1A53D7-7FC0-4E60-8E69-89A2602EF95C}"/>
              </a:ext>
            </a:extLst>
          </p:cNvPr>
          <p:cNvSpPr txBox="1"/>
          <p:nvPr/>
        </p:nvSpPr>
        <p:spPr>
          <a:xfrm>
            <a:off x="2688840" y="255789"/>
            <a:ext cx="3407161" cy="1323439"/>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6" name="Subtitle 2">
            <a:extLst>
              <a:ext uri="{FF2B5EF4-FFF2-40B4-BE49-F238E27FC236}">
                <a16:creationId xmlns:a16="http://schemas.microsoft.com/office/drawing/2014/main" id="{A38E1262-7B51-498B-AFA8-80707138815E}"/>
              </a:ext>
            </a:extLst>
          </p:cNvPr>
          <p:cNvSpPr txBox="1">
            <a:spLocks/>
          </p:cNvSpPr>
          <p:nvPr/>
        </p:nvSpPr>
        <p:spPr>
          <a:xfrm>
            <a:off x="6529017" y="2049489"/>
            <a:ext cx="3840863" cy="75766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4000" b="1" dirty="0">
                <a:solidFill>
                  <a:schemeClr val="tx2"/>
                </a:solidFill>
                <a:latin typeface="Autumn Chant" panose="02000000000000000000" pitchFamily="50" charset="0"/>
                <a:ea typeface="Source Sans Pro" panose="020B0503030403020204" pitchFamily="34" charset="0"/>
              </a:rPr>
              <a:t>Stories</a:t>
            </a:r>
          </a:p>
        </p:txBody>
      </p:sp>
      <p:sp>
        <p:nvSpPr>
          <p:cNvPr id="7" name="Rectangle 6">
            <a:extLst>
              <a:ext uri="{FF2B5EF4-FFF2-40B4-BE49-F238E27FC236}">
                <a16:creationId xmlns:a16="http://schemas.microsoft.com/office/drawing/2014/main" id="{342D9BCD-AD76-4D57-B195-3E6D51B73D0C}"/>
              </a:ext>
            </a:extLst>
          </p:cNvPr>
          <p:cNvSpPr/>
          <p:nvPr/>
        </p:nvSpPr>
        <p:spPr>
          <a:xfrm>
            <a:off x="9214359" y="3078850"/>
            <a:ext cx="2498669" cy="1869743"/>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17" name="图片占位符 16" descr="图片包含 人员, 服装, 掌握, 妇女&#10;&#10;已生成极高可信度的说明">
            <a:extLst>
              <a:ext uri="{FF2B5EF4-FFF2-40B4-BE49-F238E27FC236}">
                <a16:creationId xmlns:a16="http://schemas.microsoft.com/office/drawing/2014/main" id="{853AE298-9680-410C-912E-21E1C3E2F724}"/>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22706" b="22706"/>
          <a:stretch>
            <a:fillRect/>
          </a:stretch>
        </p:blipFill>
        <p:spPr/>
      </p:pic>
    </p:spTree>
    <p:extLst>
      <p:ext uri="{BB962C8B-B14F-4D97-AF65-F5344CB8AC3E}">
        <p14:creationId xmlns:p14="http://schemas.microsoft.com/office/powerpoint/2010/main" val="118403551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0C729C9-E8A1-4379-9073-5243B00D3FD0}"/>
              </a:ext>
            </a:extLst>
          </p:cNvPr>
          <p:cNvSpPr txBox="1">
            <a:spLocks/>
          </p:cNvSpPr>
          <p:nvPr/>
        </p:nvSpPr>
        <p:spPr>
          <a:xfrm>
            <a:off x="521898" y="943527"/>
            <a:ext cx="4125742" cy="8077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dirty="0">
                <a:solidFill>
                  <a:schemeClr val="tx2"/>
                </a:solidFill>
                <a:latin typeface="Butler" panose="02070803080706020303" pitchFamily="18" charset="0"/>
              </a:rPr>
              <a:t>Influencer</a:t>
            </a:r>
          </a:p>
        </p:txBody>
      </p:sp>
      <p:sp>
        <p:nvSpPr>
          <p:cNvPr id="4" name="Rectangle 3">
            <a:extLst>
              <a:ext uri="{FF2B5EF4-FFF2-40B4-BE49-F238E27FC236}">
                <a16:creationId xmlns:a16="http://schemas.microsoft.com/office/drawing/2014/main" id="{703A7083-4201-4831-9391-637E9A0E608C}"/>
              </a:ext>
            </a:extLst>
          </p:cNvPr>
          <p:cNvSpPr/>
          <p:nvPr/>
        </p:nvSpPr>
        <p:spPr>
          <a:xfrm>
            <a:off x="5703497" y="4066896"/>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cxnSp>
        <p:nvCxnSpPr>
          <p:cNvPr id="5" name="Straight Connector 4"/>
          <p:cNvCxnSpPr/>
          <p:nvPr/>
        </p:nvCxnSpPr>
        <p:spPr>
          <a:xfrm>
            <a:off x="7915187" y="1886858"/>
            <a:ext cx="0" cy="4354513"/>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A1A53D7-7FC0-4E60-8E69-89A2602EF95C}"/>
              </a:ext>
            </a:extLst>
          </p:cNvPr>
          <p:cNvSpPr txBox="1"/>
          <p:nvPr/>
        </p:nvSpPr>
        <p:spPr>
          <a:xfrm>
            <a:off x="8178587" y="1921158"/>
            <a:ext cx="3556213" cy="1323439"/>
          </a:xfrm>
          <a:prstGeom prst="rect">
            <a:avLst/>
          </a:prstGeom>
          <a:noFill/>
        </p:spPr>
        <p:txBody>
          <a:bodyPr wrap="square" rtlCol="0">
            <a:spAutoFit/>
          </a:bodyPr>
          <a:lstStyle/>
          <a:p>
            <a:r>
              <a:rPr lang="en-US" sz="2000" dirty="0">
                <a:solidFill>
                  <a:schemeClr val="accent5"/>
                </a:solidFill>
                <a:latin typeface="Butler" panose="02070803080706020303" pitchFamily="18" charset="0"/>
              </a:rPr>
              <a:t>Good design is like a refrigerator—when it works, no one notices, but when it doesn’t, it sure stinks</a:t>
            </a:r>
            <a:endParaRPr lang="en-US" sz="2000" spc="600" dirty="0">
              <a:solidFill>
                <a:schemeClr val="accent5"/>
              </a:solidFill>
              <a:latin typeface="Butler" panose="02070803080706020303" pitchFamily="18" charset="0"/>
              <a:ea typeface="Lato Black" panose="020F0502020204030203" pitchFamily="34" charset="0"/>
              <a:cs typeface="Lato Black" panose="020F0502020204030203" pitchFamily="34" charset="0"/>
            </a:endParaRPr>
          </a:p>
        </p:txBody>
      </p:sp>
      <p:sp>
        <p:nvSpPr>
          <p:cNvPr id="9" name="TextBox 8">
            <a:extLst>
              <a:ext uri="{FF2B5EF4-FFF2-40B4-BE49-F238E27FC236}">
                <a16:creationId xmlns:a16="http://schemas.microsoft.com/office/drawing/2014/main" id="{6A1A53D7-7FC0-4E60-8E69-89A2602EF95C}"/>
              </a:ext>
            </a:extLst>
          </p:cNvPr>
          <p:cNvSpPr txBox="1"/>
          <p:nvPr/>
        </p:nvSpPr>
        <p:spPr>
          <a:xfrm>
            <a:off x="8178587" y="3795775"/>
            <a:ext cx="1531470" cy="307777"/>
          </a:xfrm>
          <a:prstGeom prst="rect">
            <a:avLst/>
          </a:prstGeom>
          <a:noFill/>
        </p:spPr>
        <p:txBody>
          <a:bodyPr wrap="square" rtlCol="0">
            <a:spAutoFit/>
          </a:bodyPr>
          <a:lstStyle/>
          <a:p>
            <a:r>
              <a:rPr lang="en-US" sz="1400" dirty="0">
                <a:solidFill>
                  <a:schemeClr val="tx2"/>
                </a:solidFill>
                <a:latin typeface="Butler" panose="02070803080706020303" pitchFamily="18" charset="0"/>
              </a:rPr>
              <a:t>Regular Package</a:t>
            </a:r>
            <a:endParaRPr lang="en-US" sz="14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0" name="TextBox 9">
            <a:extLst>
              <a:ext uri="{FF2B5EF4-FFF2-40B4-BE49-F238E27FC236}">
                <a16:creationId xmlns:a16="http://schemas.microsoft.com/office/drawing/2014/main" id="{6A1A53D7-7FC0-4E60-8E69-89A2602EF95C}"/>
              </a:ext>
            </a:extLst>
          </p:cNvPr>
          <p:cNvSpPr txBox="1"/>
          <p:nvPr/>
        </p:nvSpPr>
        <p:spPr>
          <a:xfrm>
            <a:off x="9949330" y="3795775"/>
            <a:ext cx="1531470" cy="307777"/>
          </a:xfrm>
          <a:prstGeom prst="rect">
            <a:avLst/>
          </a:prstGeom>
          <a:noFill/>
        </p:spPr>
        <p:txBody>
          <a:bodyPr wrap="square" rtlCol="0">
            <a:spAutoFit/>
          </a:bodyPr>
          <a:lstStyle/>
          <a:p>
            <a:r>
              <a:rPr lang="en-US" sz="1400" dirty="0">
                <a:solidFill>
                  <a:schemeClr val="tx2"/>
                </a:solidFill>
                <a:latin typeface="Butler" panose="02070803080706020303" pitchFamily="18" charset="0"/>
              </a:rPr>
              <a:t>Premium Package</a:t>
            </a:r>
            <a:endParaRPr lang="en-US" sz="14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cxnSp>
        <p:nvCxnSpPr>
          <p:cNvPr id="11" name="Straight Connector 10"/>
          <p:cNvCxnSpPr/>
          <p:nvPr/>
        </p:nvCxnSpPr>
        <p:spPr>
          <a:xfrm>
            <a:off x="9783699" y="3683146"/>
            <a:ext cx="18346" cy="2558225"/>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A1A53D7-7FC0-4E60-8E69-89A2602EF95C}"/>
              </a:ext>
            </a:extLst>
          </p:cNvPr>
          <p:cNvSpPr txBox="1"/>
          <p:nvPr/>
        </p:nvSpPr>
        <p:spPr>
          <a:xfrm>
            <a:off x="8178587" y="5860290"/>
            <a:ext cx="1531470" cy="307777"/>
          </a:xfrm>
          <a:prstGeom prst="rect">
            <a:avLst/>
          </a:prstGeom>
          <a:noFill/>
        </p:spPr>
        <p:txBody>
          <a:bodyPr wrap="square" rtlCol="0">
            <a:spAutoFit/>
          </a:bodyPr>
          <a:lstStyle/>
          <a:p>
            <a:r>
              <a:rPr lang="en-US" sz="1400" dirty="0">
                <a:solidFill>
                  <a:schemeClr val="tx2"/>
                </a:solidFill>
                <a:latin typeface="Butler" panose="02070803080706020303" pitchFamily="18" charset="0"/>
              </a:rPr>
              <a:t>Start from Here</a:t>
            </a:r>
            <a:endParaRPr lang="en-US" sz="14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6" name="TextBox 15">
            <a:extLst>
              <a:ext uri="{FF2B5EF4-FFF2-40B4-BE49-F238E27FC236}">
                <a16:creationId xmlns:a16="http://schemas.microsoft.com/office/drawing/2014/main" id="{6A1A53D7-7FC0-4E60-8E69-89A2602EF95C}"/>
              </a:ext>
            </a:extLst>
          </p:cNvPr>
          <p:cNvSpPr txBox="1"/>
          <p:nvPr/>
        </p:nvSpPr>
        <p:spPr>
          <a:xfrm>
            <a:off x="10123501" y="5860290"/>
            <a:ext cx="1531470" cy="307777"/>
          </a:xfrm>
          <a:prstGeom prst="rect">
            <a:avLst/>
          </a:prstGeom>
          <a:noFill/>
        </p:spPr>
        <p:txBody>
          <a:bodyPr wrap="square" rtlCol="0">
            <a:spAutoFit/>
          </a:bodyPr>
          <a:lstStyle/>
          <a:p>
            <a:r>
              <a:rPr lang="en-US" sz="1400" dirty="0">
                <a:solidFill>
                  <a:schemeClr val="tx2"/>
                </a:solidFill>
                <a:latin typeface="Butler" panose="02070803080706020303" pitchFamily="18" charset="0"/>
              </a:rPr>
              <a:t>Start from Here</a:t>
            </a:r>
            <a:endParaRPr lang="en-US" sz="14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7" name="Rectangle 16">
            <a:extLst>
              <a:ext uri="{FF2B5EF4-FFF2-40B4-BE49-F238E27FC236}">
                <a16:creationId xmlns:a16="http://schemas.microsoft.com/office/drawing/2014/main" id="{703A7083-4201-4831-9391-637E9A0E608C}"/>
              </a:ext>
            </a:extLst>
          </p:cNvPr>
          <p:cNvSpPr/>
          <p:nvPr/>
        </p:nvSpPr>
        <p:spPr>
          <a:xfrm>
            <a:off x="8175211" y="4157971"/>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9" name="Rectangle 18">
            <a:extLst>
              <a:ext uri="{FF2B5EF4-FFF2-40B4-BE49-F238E27FC236}">
                <a16:creationId xmlns:a16="http://schemas.microsoft.com/office/drawing/2014/main" id="{703A7083-4201-4831-9391-637E9A0E608C}"/>
              </a:ext>
            </a:extLst>
          </p:cNvPr>
          <p:cNvSpPr/>
          <p:nvPr/>
        </p:nvSpPr>
        <p:spPr>
          <a:xfrm>
            <a:off x="8175211" y="4462771"/>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0" name="Rectangle 19">
            <a:extLst>
              <a:ext uri="{FF2B5EF4-FFF2-40B4-BE49-F238E27FC236}">
                <a16:creationId xmlns:a16="http://schemas.microsoft.com/office/drawing/2014/main" id="{703A7083-4201-4831-9391-637E9A0E608C}"/>
              </a:ext>
            </a:extLst>
          </p:cNvPr>
          <p:cNvSpPr/>
          <p:nvPr/>
        </p:nvSpPr>
        <p:spPr>
          <a:xfrm>
            <a:off x="8175211" y="4709514"/>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1" name="Rectangle 20">
            <a:extLst>
              <a:ext uri="{FF2B5EF4-FFF2-40B4-BE49-F238E27FC236}">
                <a16:creationId xmlns:a16="http://schemas.microsoft.com/office/drawing/2014/main" id="{703A7083-4201-4831-9391-637E9A0E608C}"/>
              </a:ext>
            </a:extLst>
          </p:cNvPr>
          <p:cNvSpPr/>
          <p:nvPr/>
        </p:nvSpPr>
        <p:spPr>
          <a:xfrm>
            <a:off x="8175211" y="5014314"/>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2" name="Rectangle 21">
            <a:extLst>
              <a:ext uri="{FF2B5EF4-FFF2-40B4-BE49-F238E27FC236}">
                <a16:creationId xmlns:a16="http://schemas.microsoft.com/office/drawing/2014/main" id="{703A7083-4201-4831-9391-637E9A0E608C}"/>
              </a:ext>
            </a:extLst>
          </p:cNvPr>
          <p:cNvSpPr/>
          <p:nvPr/>
        </p:nvSpPr>
        <p:spPr>
          <a:xfrm>
            <a:off x="9989497" y="4157971"/>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3" name="Rectangle 22">
            <a:extLst>
              <a:ext uri="{FF2B5EF4-FFF2-40B4-BE49-F238E27FC236}">
                <a16:creationId xmlns:a16="http://schemas.microsoft.com/office/drawing/2014/main" id="{703A7083-4201-4831-9391-637E9A0E608C}"/>
              </a:ext>
            </a:extLst>
          </p:cNvPr>
          <p:cNvSpPr/>
          <p:nvPr/>
        </p:nvSpPr>
        <p:spPr>
          <a:xfrm>
            <a:off x="9989497" y="4462771"/>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4" name="Rectangle 23">
            <a:extLst>
              <a:ext uri="{FF2B5EF4-FFF2-40B4-BE49-F238E27FC236}">
                <a16:creationId xmlns:a16="http://schemas.microsoft.com/office/drawing/2014/main" id="{703A7083-4201-4831-9391-637E9A0E608C}"/>
              </a:ext>
            </a:extLst>
          </p:cNvPr>
          <p:cNvSpPr/>
          <p:nvPr/>
        </p:nvSpPr>
        <p:spPr>
          <a:xfrm>
            <a:off x="9989497" y="4709514"/>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5" name="Rectangle 24">
            <a:extLst>
              <a:ext uri="{FF2B5EF4-FFF2-40B4-BE49-F238E27FC236}">
                <a16:creationId xmlns:a16="http://schemas.microsoft.com/office/drawing/2014/main" id="{703A7083-4201-4831-9391-637E9A0E608C}"/>
              </a:ext>
            </a:extLst>
          </p:cNvPr>
          <p:cNvSpPr/>
          <p:nvPr/>
        </p:nvSpPr>
        <p:spPr>
          <a:xfrm>
            <a:off x="9989497" y="5014314"/>
            <a:ext cx="1461204" cy="346249"/>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7" name="图片占位符 6" descr="图片包含 人员, 户外, 树&#10;&#10;已生成极高可信度的说明">
            <a:extLst>
              <a:ext uri="{FF2B5EF4-FFF2-40B4-BE49-F238E27FC236}">
                <a16:creationId xmlns:a16="http://schemas.microsoft.com/office/drawing/2014/main" id="{D27A4CD5-F1C8-41F5-9A54-9F37D1F9C73D}"/>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20142" b="20142"/>
          <a:stretch>
            <a:fillRect/>
          </a:stretch>
        </p:blipFill>
        <p:spPr/>
      </p:pic>
    </p:spTree>
    <p:extLst>
      <p:ext uri="{BB962C8B-B14F-4D97-AF65-F5344CB8AC3E}">
        <p14:creationId xmlns:p14="http://schemas.microsoft.com/office/powerpoint/2010/main" val="143335558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19E32C3-7F3F-4FF8-A616-AFC389894C99}"/>
              </a:ext>
            </a:extLst>
          </p:cNvPr>
          <p:cNvSpPr txBox="1"/>
          <p:nvPr/>
        </p:nvSpPr>
        <p:spPr>
          <a:xfrm>
            <a:off x="384070" y="5638990"/>
            <a:ext cx="2736687"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3" name="Rectangle 2">
            <a:extLst>
              <a:ext uri="{FF2B5EF4-FFF2-40B4-BE49-F238E27FC236}">
                <a16:creationId xmlns:a16="http://schemas.microsoft.com/office/drawing/2014/main" id="{703A7083-4201-4831-9391-637E9A0E608C}"/>
              </a:ext>
            </a:extLst>
          </p:cNvPr>
          <p:cNvSpPr/>
          <p:nvPr/>
        </p:nvSpPr>
        <p:spPr>
          <a:xfrm>
            <a:off x="384070" y="5915989"/>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4" name="TextBox 3">
            <a:extLst>
              <a:ext uri="{FF2B5EF4-FFF2-40B4-BE49-F238E27FC236}">
                <a16:creationId xmlns:a16="http://schemas.microsoft.com/office/drawing/2014/main" id="{6A1A53D7-7FC0-4E60-8E69-89A2602EF95C}"/>
              </a:ext>
            </a:extLst>
          </p:cNvPr>
          <p:cNvSpPr txBox="1"/>
          <p:nvPr/>
        </p:nvSpPr>
        <p:spPr>
          <a:xfrm>
            <a:off x="1752413" y="1846007"/>
            <a:ext cx="3934676" cy="1569660"/>
          </a:xfrm>
          <a:prstGeom prst="rect">
            <a:avLst/>
          </a:prstGeom>
          <a:noFill/>
        </p:spPr>
        <p:txBody>
          <a:bodyPr wrap="square" rtlCol="0">
            <a:spAutoFit/>
          </a:bodyPr>
          <a:lstStyle/>
          <a:p>
            <a:r>
              <a:rPr lang="en-US" sz="2400" dirty="0">
                <a:solidFill>
                  <a:schemeClr val="tx2"/>
                </a:solidFill>
                <a:latin typeface="Butler" panose="02070803080706020303" pitchFamily="18" charset="0"/>
              </a:rPr>
              <a:t>Good design is like a refrigerator—when it works, no one notices, but when it doesn’t, it sure stinks</a:t>
            </a:r>
            <a:endParaRPr lang="en-US" sz="24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5" name="Subtitle 2">
            <a:extLst>
              <a:ext uri="{FF2B5EF4-FFF2-40B4-BE49-F238E27FC236}">
                <a16:creationId xmlns:a16="http://schemas.microsoft.com/office/drawing/2014/main" id="{A38E1262-7B51-498B-AFA8-80707138815E}"/>
              </a:ext>
            </a:extLst>
          </p:cNvPr>
          <p:cNvSpPr txBox="1">
            <a:spLocks/>
          </p:cNvSpPr>
          <p:nvPr/>
        </p:nvSpPr>
        <p:spPr>
          <a:xfrm>
            <a:off x="7570479" y="5145593"/>
            <a:ext cx="4376356" cy="49339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b="1" dirty="0">
                <a:solidFill>
                  <a:schemeClr val="tx2"/>
                </a:solidFill>
                <a:latin typeface="Autumn Chant" panose="02000000000000000000" pitchFamily="50" charset="0"/>
                <a:ea typeface="Source Sans Pro" panose="020B0503030403020204" pitchFamily="34" charset="0"/>
              </a:rPr>
              <a:t>Welcome to </a:t>
            </a:r>
            <a:r>
              <a:rPr lang="en-US" sz="1800" b="1" dirty="0" err="1">
                <a:solidFill>
                  <a:schemeClr val="tx2"/>
                </a:solidFill>
                <a:latin typeface="Autumn Chant" panose="02000000000000000000" pitchFamily="50" charset="0"/>
                <a:ea typeface="Source Sans Pro" panose="020B0503030403020204" pitchFamily="34" charset="0"/>
              </a:rPr>
              <a:t>Harmoni</a:t>
            </a:r>
            <a:endParaRPr lang="en-US" sz="1800" b="1" dirty="0">
              <a:solidFill>
                <a:schemeClr val="tx2"/>
              </a:solidFill>
              <a:latin typeface="Autumn Chant" panose="02000000000000000000" pitchFamily="50" charset="0"/>
              <a:ea typeface="Source Sans Pro" panose="020B0503030403020204" pitchFamily="34" charset="0"/>
            </a:endParaRPr>
          </a:p>
        </p:txBody>
      </p:sp>
      <p:sp>
        <p:nvSpPr>
          <p:cNvPr id="9" name="Rectangle 8"/>
          <p:cNvSpPr/>
          <p:nvPr/>
        </p:nvSpPr>
        <p:spPr>
          <a:xfrm>
            <a:off x="11049000" y="1"/>
            <a:ext cx="1143000" cy="47561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图片占位符 7" descr="图片包含 人员, 树, 户外, 妇女&#10;&#10;已生成极高可信度的说明">
            <a:extLst>
              <a:ext uri="{FF2B5EF4-FFF2-40B4-BE49-F238E27FC236}">
                <a16:creationId xmlns:a16="http://schemas.microsoft.com/office/drawing/2014/main" id="{81B8A3DA-40C8-42A3-8B57-598DC1DA90AD}"/>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9081" b="9081"/>
          <a:stretch>
            <a:fillRect/>
          </a:stretch>
        </p:blipFill>
        <p:spPr/>
      </p:pic>
    </p:spTree>
    <p:extLst>
      <p:ext uri="{BB962C8B-B14F-4D97-AF65-F5344CB8AC3E}">
        <p14:creationId xmlns:p14="http://schemas.microsoft.com/office/powerpoint/2010/main" val="76781017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42D9BCD-AD76-4D57-B195-3E6D51B73D0C}"/>
              </a:ext>
            </a:extLst>
          </p:cNvPr>
          <p:cNvSpPr/>
          <p:nvPr/>
        </p:nvSpPr>
        <p:spPr>
          <a:xfrm>
            <a:off x="4294016" y="3686627"/>
            <a:ext cx="2498669" cy="235090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r>
              <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a:t>
            </a:r>
          </a:p>
        </p:txBody>
      </p:sp>
      <p:sp>
        <p:nvSpPr>
          <p:cNvPr id="5" name="Title 1">
            <a:extLst>
              <a:ext uri="{FF2B5EF4-FFF2-40B4-BE49-F238E27FC236}">
                <a16:creationId xmlns:a16="http://schemas.microsoft.com/office/drawing/2014/main" id="{20C729C9-E8A1-4379-9073-5243B00D3FD0}"/>
              </a:ext>
            </a:extLst>
          </p:cNvPr>
          <p:cNvSpPr txBox="1">
            <a:spLocks/>
          </p:cNvSpPr>
          <p:nvPr/>
        </p:nvSpPr>
        <p:spPr>
          <a:xfrm>
            <a:off x="636478" y="1623785"/>
            <a:ext cx="2817922" cy="7861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3200" dirty="0">
                <a:solidFill>
                  <a:schemeClr val="tx2"/>
                </a:solidFill>
                <a:latin typeface="Butler" panose="02070803080706020303" pitchFamily="18" charset="0"/>
              </a:rPr>
              <a:t>Vintage </a:t>
            </a:r>
          </a:p>
          <a:p>
            <a:pPr>
              <a:lnSpc>
                <a:spcPct val="100000"/>
              </a:lnSpc>
            </a:pPr>
            <a:r>
              <a:rPr lang="en-US" sz="3200" dirty="0" err="1">
                <a:solidFill>
                  <a:schemeClr val="tx2"/>
                </a:solidFill>
                <a:latin typeface="Butler" panose="02070803080706020303" pitchFamily="18" charset="0"/>
              </a:rPr>
              <a:t>Harmoni</a:t>
            </a:r>
            <a:r>
              <a:rPr lang="en-US" sz="3200" dirty="0">
                <a:solidFill>
                  <a:schemeClr val="tx2"/>
                </a:solidFill>
                <a:latin typeface="Butler" panose="02070803080706020303" pitchFamily="18" charset="0"/>
              </a:rPr>
              <a:t> Style</a:t>
            </a:r>
          </a:p>
        </p:txBody>
      </p:sp>
      <p:sp>
        <p:nvSpPr>
          <p:cNvPr id="6" name="Rectangle 5">
            <a:extLst>
              <a:ext uri="{FF2B5EF4-FFF2-40B4-BE49-F238E27FC236}">
                <a16:creationId xmlns:a16="http://schemas.microsoft.com/office/drawing/2014/main" id="{703A7083-4201-4831-9391-637E9A0E608C}"/>
              </a:ext>
            </a:extLst>
          </p:cNvPr>
          <p:cNvSpPr/>
          <p:nvPr/>
        </p:nvSpPr>
        <p:spPr>
          <a:xfrm>
            <a:off x="636478" y="2760610"/>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9" name="Shape 3613"/>
          <p:cNvSpPr/>
          <p:nvPr/>
        </p:nvSpPr>
        <p:spPr>
          <a:xfrm>
            <a:off x="8125944" y="428741"/>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38100" tIns="38100" rIns="38100" bIns="38100" anchor="ctr"/>
          <a:lstStyle/>
          <a:p>
            <a:endParaRPr>
              <a:solidFill>
                <a:prstClr val="black"/>
              </a:solidFill>
            </a:endParaRPr>
          </a:p>
        </p:txBody>
      </p:sp>
      <p:sp>
        <p:nvSpPr>
          <p:cNvPr id="10" name="Subtitle 2">
            <a:extLst>
              <a:ext uri="{FF2B5EF4-FFF2-40B4-BE49-F238E27FC236}">
                <a16:creationId xmlns:a16="http://schemas.microsoft.com/office/drawing/2014/main" id="{A38E1262-7B51-498B-AFA8-80707138815E}"/>
              </a:ext>
            </a:extLst>
          </p:cNvPr>
          <p:cNvSpPr txBox="1">
            <a:spLocks/>
          </p:cNvSpPr>
          <p:nvPr/>
        </p:nvSpPr>
        <p:spPr>
          <a:xfrm>
            <a:off x="8584149" y="428741"/>
            <a:ext cx="3499215" cy="4096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400" b="1" dirty="0">
                <a:solidFill>
                  <a:schemeClr val="tx2"/>
                </a:solidFill>
                <a:latin typeface="Autumn Chant" panose="02000000000000000000" pitchFamily="50" charset="0"/>
                <a:ea typeface="Source Sans Pro" panose="020B0503030403020204" pitchFamily="34" charset="0"/>
              </a:rPr>
              <a:t>Lorem Ipsum Dolor</a:t>
            </a:r>
          </a:p>
        </p:txBody>
      </p:sp>
      <p:pic>
        <p:nvPicPr>
          <p:cNvPr id="8" name="图片占位符 7" descr="图片包含 户外, 人员, 天空, 海滩&#10;&#10;已生成极高可信度的说明">
            <a:extLst>
              <a:ext uri="{FF2B5EF4-FFF2-40B4-BE49-F238E27FC236}">
                <a16:creationId xmlns:a16="http://schemas.microsoft.com/office/drawing/2014/main" id="{C36EDA09-1BDD-4C28-BEDB-77138B3E23E9}"/>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t="7464" b="31554"/>
          <a:stretch/>
        </p:blipFill>
        <p:spPr>
          <a:xfrm>
            <a:off x="0" y="3570514"/>
            <a:ext cx="3585029" cy="3287486"/>
          </a:xfrm>
        </p:spPr>
      </p:pic>
      <p:pic>
        <p:nvPicPr>
          <p:cNvPr id="12" name="图片占位符 11" descr="图片包含 建筑物, 人员, 服装, 户外&#10;&#10;已生成极高可信度的说明">
            <a:extLst>
              <a:ext uri="{FF2B5EF4-FFF2-40B4-BE49-F238E27FC236}">
                <a16:creationId xmlns:a16="http://schemas.microsoft.com/office/drawing/2014/main" id="{154C9E76-A771-4F8D-BEA9-C26D74B27F94}"/>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t="8549" b="8549"/>
          <a:stretch>
            <a:fillRect/>
          </a:stretch>
        </p:blipFill>
        <p:spPr/>
      </p:pic>
    </p:spTree>
    <p:extLst>
      <p:ext uri="{BB962C8B-B14F-4D97-AF65-F5344CB8AC3E}">
        <p14:creationId xmlns:p14="http://schemas.microsoft.com/office/powerpoint/2010/main" val="292578694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20C729C9-E8A1-4379-9073-5243B00D3FD0}"/>
              </a:ext>
            </a:extLst>
          </p:cNvPr>
          <p:cNvSpPr txBox="1">
            <a:spLocks/>
          </p:cNvSpPr>
          <p:nvPr/>
        </p:nvSpPr>
        <p:spPr>
          <a:xfrm rot="16200000">
            <a:off x="-1052452" y="3842162"/>
            <a:ext cx="4125742" cy="8077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3200" dirty="0" err="1">
                <a:solidFill>
                  <a:schemeClr val="tx2"/>
                </a:solidFill>
                <a:latin typeface="Butler" panose="02070803080706020303" pitchFamily="18" charset="0"/>
              </a:rPr>
              <a:t>Moodboard</a:t>
            </a:r>
            <a:endParaRPr lang="en-US" sz="3200" dirty="0">
              <a:solidFill>
                <a:schemeClr val="tx2"/>
              </a:solidFill>
              <a:latin typeface="Butler" panose="02070803080706020303" pitchFamily="18" charset="0"/>
            </a:endParaRPr>
          </a:p>
        </p:txBody>
      </p:sp>
      <p:pic>
        <p:nvPicPr>
          <p:cNvPr id="9" name="图片占位符 8" descr="图片包含 户外, 人员, 天空, 海滩&#10;&#10;已生成极高可信度的说明">
            <a:extLst>
              <a:ext uri="{FF2B5EF4-FFF2-40B4-BE49-F238E27FC236}">
                <a16:creationId xmlns:a16="http://schemas.microsoft.com/office/drawing/2014/main" id="{2795DFE2-A53A-444E-87DC-78DD33E29550}"/>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l="11765" r="11765"/>
          <a:stretch>
            <a:fillRect/>
          </a:stretch>
        </p:blipFill>
        <p:spPr/>
      </p:pic>
      <p:pic>
        <p:nvPicPr>
          <p:cNvPr id="13" name="图片占位符 12" descr="图片包含 人员&#10;&#10;已生成极高可信度的说明">
            <a:extLst>
              <a:ext uri="{FF2B5EF4-FFF2-40B4-BE49-F238E27FC236}">
                <a16:creationId xmlns:a16="http://schemas.microsoft.com/office/drawing/2014/main" id="{0BBB4CCB-BA64-4125-A6BE-01D1FFB6E721}"/>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t="12169" b="12169"/>
          <a:stretch>
            <a:fillRect/>
          </a:stretch>
        </p:blipFill>
        <p:spPr/>
      </p:pic>
      <p:pic>
        <p:nvPicPr>
          <p:cNvPr id="19" name="图片占位符 18" descr="图片包含 户外, 建筑物, 配件, 就坐&#10;&#10;已生成极高可信度的说明">
            <a:extLst>
              <a:ext uri="{FF2B5EF4-FFF2-40B4-BE49-F238E27FC236}">
                <a16:creationId xmlns:a16="http://schemas.microsoft.com/office/drawing/2014/main" id="{6D9D07AD-5AF7-4D32-AADD-D7B6DF23CC97}"/>
              </a:ext>
            </a:extLst>
          </p:cNvPr>
          <p:cNvPicPr>
            <a:picLocks noGrp="1" noChangeAspect="1"/>
          </p:cNvPicPr>
          <p:nvPr>
            <p:ph type="pic" sz="quarter" idx="13"/>
          </p:nvPr>
        </p:nvPicPr>
        <p:blipFill>
          <a:blip r:embed="rId4" cstate="screen">
            <a:extLst>
              <a:ext uri="{28A0092B-C50C-407E-A947-70E740481C1C}">
                <a14:useLocalDpi xmlns:a14="http://schemas.microsoft.com/office/drawing/2010/main"/>
              </a:ext>
            </a:extLst>
          </a:blip>
          <a:srcRect l="16889" r="16889"/>
          <a:stretch>
            <a:fillRect/>
          </a:stretch>
        </p:blipFill>
        <p:spPr/>
      </p:pic>
      <p:pic>
        <p:nvPicPr>
          <p:cNvPr id="21" name="图片占位符 20" descr="图片包含 人员, 户外, 妇女, 围栏&#10;&#10;已生成极高可信度的说明">
            <a:extLst>
              <a:ext uri="{FF2B5EF4-FFF2-40B4-BE49-F238E27FC236}">
                <a16:creationId xmlns:a16="http://schemas.microsoft.com/office/drawing/2014/main" id="{C2B044A6-F0E1-4A52-A11A-5B2A2381D47B}"/>
              </a:ext>
            </a:extLst>
          </p:cNvPr>
          <p:cNvPicPr>
            <a:picLocks noGrp="1" noChangeAspect="1"/>
          </p:cNvPicPr>
          <p:nvPr>
            <p:ph type="pic" sz="quarter" idx="14"/>
          </p:nvPr>
        </p:nvPicPr>
        <p:blipFill>
          <a:blip r:embed="rId5" cstate="screen">
            <a:extLst>
              <a:ext uri="{28A0092B-C50C-407E-A947-70E740481C1C}">
                <a14:useLocalDpi xmlns:a14="http://schemas.microsoft.com/office/drawing/2010/main"/>
              </a:ext>
            </a:extLst>
          </a:blip>
          <a:srcRect t="1221" b="1221"/>
          <a:stretch>
            <a:fillRect/>
          </a:stretch>
        </p:blipFill>
        <p:spPr/>
      </p:pic>
      <p:pic>
        <p:nvPicPr>
          <p:cNvPr id="17" name="图片占位符 16" descr="图片包含 墙壁, 室内&#10;&#10;已生成极高可信度的说明">
            <a:extLst>
              <a:ext uri="{FF2B5EF4-FFF2-40B4-BE49-F238E27FC236}">
                <a16:creationId xmlns:a16="http://schemas.microsoft.com/office/drawing/2014/main" id="{A06318DC-608F-4A89-914C-6DFAA7531D46}"/>
              </a:ext>
            </a:extLst>
          </p:cNvPr>
          <p:cNvPicPr>
            <a:picLocks noGrp="1" noChangeAspect="1"/>
          </p:cNvPicPr>
          <p:nvPr>
            <p:ph type="pic" sz="quarter" idx="11"/>
          </p:nvPr>
        </p:nvPicPr>
        <p:blipFill>
          <a:blip r:embed="rId6" cstate="screen">
            <a:extLst>
              <a:ext uri="{28A0092B-C50C-407E-A947-70E740481C1C}">
                <a14:useLocalDpi xmlns:a14="http://schemas.microsoft.com/office/drawing/2010/main"/>
              </a:ext>
            </a:extLst>
          </a:blip>
          <a:srcRect t="16070" b="16070"/>
          <a:stretch>
            <a:fillRect/>
          </a:stretch>
        </p:blipFill>
        <p:spPr/>
      </p:pic>
    </p:spTree>
    <p:extLst>
      <p:ext uri="{BB962C8B-B14F-4D97-AF65-F5344CB8AC3E}">
        <p14:creationId xmlns:p14="http://schemas.microsoft.com/office/powerpoint/2010/main" val="234971939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47248" y="3151164"/>
            <a:ext cx="3783917" cy="2841234"/>
          </a:xfrm>
          <a:prstGeom prst="rect">
            <a:avLst/>
          </a:prstGeom>
          <a:solidFill>
            <a:schemeClr val="bg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0" name="Group 9"/>
          <p:cNvGrpSpPr/>
          <p:nvPr/>
        </p:nvGrpSpPr>
        <p:grpSpPr>
          <a:xfrm rot="5400000" flipH="1">
            <a:off x="-215629" y="1477368"/>
            <a:ext cx="1948292" cy="850490"/>
            <a:chOff x="521896" y="4142187"/>
            <a:chExt cx="1948292" cy="850490"/>
          </a:xfrm>
        </p:grpSpPr>
        <p:sp>
          <p:nvSpPr>
            <p:cNvPr id="6" name="TextBox 5">
              <a:extLst>
                <a:ext uri="{FF2B5EF4-FFF2-40B4-BE49-F238E27FC236}">
                  <a16:creationId xmlns:a16="http://schemas.microsoft.com/office/drawing/2014/main" id="{F19E32C3-7F3F-4FF8-A616-AFC389894C99}"/>
                </a:ext>
              </a:extLst>
            </p:cNvPr>
            <p:cNvSpPr txBox="1"/>
            <p:nvPr/>
          </p:nvSpPr>
          <p:spPr>
            <a:xfrm>
              <a:off x="521897" y="4142187"/>
              <a:ext cx="1948291"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7" name="Rectangle 6">
              <a:extLst>
                <a:ext uri="{FF2B5EF4-FFF2-40B4-BE49-F238E27FC236}">
                  <a16:creationId xmlns:a16="http://schemas.microsoft.com/office/drawing/2014/main" id="{703A7083-4201-4831-9391-637E9A0E608C}"/>
                </a:ext>
              </a:extLst>
            </p:cNvPr>
            <p:cNvSpPr/>
            <p:nvPr/>
          </p:nvSpPr>
          <p:spPr>
            <a:xfrm>
              <a:off x="521896" y="4419187"/>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grpSp>
      <p:sp>
        <p:nvSpPr>
          <p:cNvPr id="8" name="TextBox 7">
            <a:extLst>
              <a:ext uri="{FF2B5EF4-FFF2-40B4-BE49-F238E27FC236}">
                <a16:creationId xmlns:a16="http://schemas.microsoft.com/office/drawing/2014/main" id="{6A1A53D7-7FC0-4E60-8E69-89A2602EF95C}"/>
              </a:ext>
            </a:extLst>
          </p:cNvPr>
          <p:cNvSpPr txBox="1"/>
          <p:nvPr/>
        </p:nvSpPr>
        <p:spPr>
          <a:xfrm>
            <a:off x="5644660" y="3602284"/>
            <a:ext cx="3386505" cy="1938992"/>
          </a:xfrm>
          <a:prstGeom prst="rect">
            <a:avLst/>
          </a:prstGeom>
          <a:noFill/>
        </p:spPr>
        <p:txBody>
          <a:bodyPr wrap="square" rtlCol="0">
            <a:spAutoFit/>
          </a:bodyPr>
          <a:lstStyle/>
          <a:p>
            <a:r>
              <a:rPr lang="en-US" sz="2400" dirty="0">
                <a:solidFill>
                  <a:schemeClr val="tx2"/>
                </a:solidFill>
                <a:latin typeface="Butler" panose="02070803080706020303" pitchFamily="18" charset="0"/>
              </a:rPr>
              <a:t>Good design is like a refrigerator—when it works, no one notices, but when it doesn’t, it sure stinks</a:t>
            </a:r>
            <a:endParaRPr lang="en-US" sz="24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9" name="Rectangle 8">
            <a:extLst>
              <a:ext uri="{FF2B5EF4-FFF2-40B4-BE49-F238E27FC236}">
                <a16:creationId xmlns:a16="http://schemas.microsoft.com/office/drawing/2014/main" id="{342D9BCD-AD76-4D57-B195-3E6D51B73D0C}"/>
              </a:ext>
            </a:extLst>
          </p:cNvPr>
          <p:cNvSpPr/>
          <p:nvPr/>
        </p:nvSpPr>
        <p:spPr>
          <a:xfrm>
            <a:off x="9157775" y="928467"/>
            <a:ext cx="2587540" cy="1361911"/>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1" name="Rectangle 10">
            <a:extLst>
              <a:ext uri="{FF2B5EF4-FFF2-40B4-BE49-F238E27FC236}">
                <a16:creationId xmlns:a16="http://schemas.microsoft.com/office/drawing/2014/main" id="{703A7083-4201-4831-9391-637E9A0E608C}"/>
              </a:ext>
            </a:extLst>
          </p:cNvPr>
          <p:cNvSpPr/>
          <p:nvPr/>
        </p:nvSpPr>
        <p:spPr>
          <a:xfrm rot="5400000" flipH="1">
            <a:off x="-354130" y="4731508"/>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2" name="Rectangle 11">
            <a:extLst>
              <a:ext uri="{FF2B5EF4-FFF2-40B4-BE49-F238E27FC236}">
                <a16:creationId xmlns:a16="http://schemas.microsoft.com/office/drawing/2014/main" id="{703A7083-4201-4831-9391-637E9A0E608C}"/>
              </a:ext>
            </a:extLst>
          </p:cNvPr>
          <p:cNvSpPr/>
          <p:nvPr/>
        </p:nvSpPr>
        <p:spPr>
          <a:xfrm flipH="1">
            <a:off x="5849722" y="928466"/>
            <a:ext cx="1282598" cy="573490"/>
          </a:xfrm>
          <a:prstGeom prst="rect">
            <a:avLst/>
          </a:prstGeom>
        </p:spPr>
        <p:txBody>
          <a:bodyPr wrap="square">
            <a:spAutoFit/>
          </a:bodyPr>
          <a:lstStyle/>
          <a:p>
            <a:pPr>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15" name="图片占位符 14" descr="图片包含 滑冰, 人员, 地面, 男士&#10;&#10;已生成极高可信度的说明">
            <a:extLst>
              <a:ext uri="{FF2B5EF4-FFF2-40B4-BE49-F238E27FC236}">
                <a16:creationId xmlns:a16="http://schemas.microsoft.com/office/drawing/2014/main" id="{C1A98CF9-0A83-4205-990F-C5E074789842}"/>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l="3119" r="3119"/>
          <a:stretch>
            <a:fillRect/>
          </a:stretch>
        </p:blipFill>
        <p:spPr/>
      </p:pic>
      <p:pic>
        <p:nvPicPr>
          <p:cNvPr id="17" name="图片占位符 16" descr="图片包含 建筑物, 户外, 地面, 人员&#10;&#10;已生成极高可信度的说明">
            <a:extLst>
              <a:ext uri="{FF2B5EF4-FFF2-40B4-BE49-F238E27FC236}">
                <a16:creationId xmlns:a16="http://schemas.microsoft.com/office/drawing/2014/main" id="{C4D566A5-9F19-401E-929B-4F843FA0D222}"/>
              </a:ext>
            </a:extLst>
          </p:cNvPr>
          <p:cNvPicPr>
            <a:picLocks noGrp="1" noChangeAspect="1"/>
          </p:cNvPicPr>
          <p:nvPr>
            <p:ph type="pic" sz="quarter" idx="11"/>
          </p:nvPr>
        </p:nvPicPr>
        <p:blipFill rotWithShape="1">
          <a:blip r:embed="rId3" cstate="screen">
            <a:extLst>
              <a:ext uri="{28A0092B-C50C-407E-A947-70E740481C1C}">
                <a14:useLocalDpi xmlns:a14="http://schemas.microsoft.com/office/drawing/2010/main"/>
              </a:ext>
            </a:extLst>
          </a:blip>
          <a:srcRect l="13859" t="38344" r="15195" b="19193"/>
          <a:stretch/>
        </p:blipFill>
        <p:spPr>
          <a:xfrm>
            <a:off x="9031165" y="3151163"/>
            <a:ext cx="3165524" cy="2841234"/>
          </a:xfrm>
        </p:spPr>
      </p:pic>
    </p:spTree>
    <p:extLst>
      <p:ext uri="{BB962C8B-B14F-4D97-AF65-F5344CB8AC3E}">
        <p14:creationId xmlns:p14="http://schemas.microsoft.com/office/powerpoint/2010/main" val="427981861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42D9BCD-AD76-4D57-B195-3E6D51B73D0C}"/>
              </a:ext>
            </a:extLst>
          </p:cNvPr>
          <p:cNvSpPr/>
          <p:nvPr/>
        </p:nvSpPr>
        <p:spPr>
          <a:xfrm>
            <a:off x="3798200" y="5348416"/>
            <a:ext cx="1617861"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4" name="TextBox 3"/>
          <p:cNvSpPr txBox="1"/>
          <p:nvPr/>
        </p:nvSpPr>
        <p:spPr>
          <a:xfrm>
            <a:off x="3904964" y="5100591"/>
            <a:ext cx="1511098" cy="276999"/>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5" name="Rectangle 4">
            <a:extLst>
              <a:ext uri="{FF2B5EF4-FFF2-40B4-BE49-F238E27FC236}">
                <a16:creationId xmlns:a16="http://schemas.microsoft.com/office/drawing/2014/main" id="{342D9BCD-AD76-4D57-B195-3E6D51B73D0C}"/>
              </a:ext>
            </a:extLst>
          </p:cNvPr>
          <p:cNvSpPr/>
          <p:nvPr/>
        </p:nvSpPr>
        <p:spPr>
          <a:xfrm>
            <a:off x="5960479" y="5348416"/>
            <a:ext cx="1617861"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6" name="TextBox 5"/>
          <p:cNvSpPr txBox="1"/>
          <p:nvPr/>
        </p:nvSpPr>
        <p:spPr>
          <a:xfrm>
            <a:off x="6067243" y="5100591"/>
            <a:ext cx="1511098" cy="276999"/>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7" name="Rectangle 6">
            <a:extLst>
              <a:ext uri="{FF2B5EF4-FFF2-40B4-BE49-F238E27FC236}">
                <a16:creationId xmlns:a16="http://schemas.microsoft.com/office/drawing/2014/main" id="{342D9BCD-AD76-4D57-B195-3E6D51B73D0C}"/>
              </a:ext>
            </a:extLst>
          </p:cNvPr>
          <p:cNvSpPr/>
          <p:nvPr/>
        </p:nvSpPr>
        <p:spPr>
          <a:xfrm>
            <a:off x="8229522" y="5348416"/>
            <a:ext cx="1617861"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8" name="TextBox 7"/>
          <p:cNvSpPr txBox="1"/>
          <p:nvPr/>
        </p:nvSpPr>
        <p:spPr>
          <a:xfrm>
            <a:off x="8336286" y="5100591"/>
            <a:ext cx="1511098" cy="276999"/>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9" name="TextBox 8">
            <a:extLst>
              <a:ext uri="{FF2B5EF4-FFF2-40B4-BE49-F238E27FC236}">
                <a16:creationId xmlns:a16="http://schemas.microsoft.com/office/drawing/2014/main" id="{6A1A53D7-7FC0-4E60-8E69-89A2602EF95C}"/>
              </a:ext>
            </a:extLst>
          </p:cNvPr>
          <p:cNvSpPr txBox="1"/>
          <p:nvPr/>
        </p:nvSpPr>
        <p:spPr>
          <a:xfrm>
            <a:off x="594358" y="1070099"/>
            <a:ext cx="2570433" cy="2677656"/>
          </a:xfrm>
          <a:prstGeom prst="rect">
            <a:avLst/>
          </a:prstGeom>
          <a:noFill/>
        </p:spPr>
        <p:txBody>
          <a:bodyPr wrap="square" rtlCol="0">
            <a:spAutoFit/>
          </a:bodyPr>
          <a:lstStyle/>
          <a:p>
            <a:r>
              <a:rPr lang="en-US" sz="2400" dirty="0">
                <a:solidFill>
                  <a:schemeClr val="tx2"/>
                </a:solidFill>
                <a:latin typeface="Butler" panose="02070803080706020303" pitchFamily="18" charset="0"/>
              </a:rPr>
              <a:t>Good design is like a refrigerator—when it works, no one notices, but when it doesn’t, it sure stinks</a:t>
            </a:r>
            <a:endParaRPr lang="en-US" sz="24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0" name="Shape 3613"/>
          <p:cNvSpPr/>
          <p:nvPr/>
        </p:nvSpPr>
        <p:spPr>
          <a:xfrm>
            <a:off x="6494092" y="251700"/>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38100" tIns="38100" rIns="38100" bIns="38100" anchor="ctr"/>
          <a:lstStyle/>
          <a:p>
            <a:endParaRPr>
              <a:solidFill>
                <a:prstClr val="black"/>
              </a:solidFill>
            </a:endParaRPr>
          </a:p>
        </p:txBody>
      </p:sp>
      <p:sp>
        <p:nvSpPr>
          <p:cNvPr id="11" name="Subtitle 2">
            <a:extLst>
              <a:ext uri="{FF2B5EF4-FFF2-40B4-BE49-F238E27FC236}">
                <a16:creationId xmlns:a16="http://schemas.microsoft.com/office/drawing/2014/main" id="{A38E1262-7B51-498B-AFA8-80707138815E}"/>
              </a:ext>
            </a:extLst>
          </p:cNvPr>
          <p:cNvSpPr txBox="1">
            <a:spLocks/>
          </p:cNvSpPr>
          <p:nvPr/>
        </p:nvSpPr>
        <p:spPr>
          <a:xfrm>
            <a:off x="6952297" y="251700"/>
            <a:ext cx="3499215" cy="4096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400" b="1" dirty="0">
                <a:solidFill>
                  <a:schemeClr val="tx2"/>
                </a:solidFill>
                <a:latin typeface="Autumn Chant" panose="02000000000000000000" pitchFamily="50" charset="0"/>
                <a:ea typeface="Source Sans Pro" panose="020B0503030403020204" pitchFamily="34" charset="0"/>
              </a:rPr>
              <a:t>Lorem Ipsum Dolor</a:t>
            </a:r>
          </a:p>
        </p:txBody>
      </p:sp>
      <p:pic>
        <p:nvPicPr>
          <p:cNvPr id="13" name="图片占位符 12" descr="图片包含 户外, 植物, 人员, 服装&#10;&#10;已生成高可信度的说明">
            <a:extLst>
              <a:ext uri="{FF2B5EF4-FFF2-40B4-BE49-F238E27FC236}">
                <a16:creationId xmlns:a16="http://schemas.microsoft.com/office/drawing/2014/main" id="{87200FF4-7361-4327-98E5-4313C9B21260}"/>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l="3628" r="3628"/>
          <a:stretch>
            <a:fillRect/>
          </a:stretch>
        </p:blipFill>
        <p:spPr/>
      </p:pic>
    </p:spTree>
    <p:extLst>
      <p:ext uri="{BB962C8B-B14F-4D97-AF65-F5344CB8AC3E}">
        <p14:creationId xmlns:p14="http://schemas.microsoft.com/office/powerpoint/2010/main" val="355705689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descr="图片包含 户外, 天空, 草, 人员&#10;&#10;已生成极高可信度的说明">
            <a:extLst>
              <a:ext uri="{FF2B5EF4-FFF2-40B4-BE49-F238E27FC236}">
                <a16:creationId xmlns:a16="http://schemas.microsoft.com/office/drawing/2014/main" id="{8A596619-65E2-492D-AD0C-16A10B97CCB0}"/>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l="20553" r="20553"/>
          <a:stretch>
            <a:fillRect/>
          </a:stretch>
        </p:blipFill>
        <p:spPr/>
      </p:pic>
      <p:sp>
        <p:nvSpPr>
          <p:cNvPr id="3" name="TextBox 2">
            <a:extLst>
              <a:ext uri="{FF2B5EF4-FFF2-40B4-BE49-F238E27FC236}">
                <a16:creationId xmlns:a16="http://schemas.microsoft.com/office/drawing/2014/main" id="{6A1A53D7-7FC0-4E60-8E69-89A2602EF95C}"/>
              </a:ext>
            </a:extLst>
          </p:cNvPr>
          <p:cNvSpPr txBox="1"/>
          <p:nvPr/>
        </p:nvSpPr>
        <p:spPr>
          <a:xfrm>
            <a:off x="1002320" y="1043971"/>
            <a:ext cx="3611883" cy="1569660"/>
          </a:xfrm>
          <a:prstGeom prst="rect">
            <a:avLst/>
          </a:prstGeom>
          <a:noFill/>
        </p:spPr>
        <p:txBody>
          <a:bodyPr wrap="square" rtlCol="0">
            <a:spAutoFit/>
          </a:bodyPr>
          <a:lstStyle/>
          <a:p>
            <a:r>
              <a:rPr lang="en-US" sz="4800" dirty="0">
                <a:solidFill>
                  <a:schemeClr val="accent5"/>
                </a:solidFill>
                <a:latin typeface="Butler" panose="02070803080706020303" pitchFamily="18" charset="0"/>
              </a:rPr>
              <a:t>Let’s Talk</a:t>
            </a:r>
          </a:p>
          <a:p>
            <a:r>
              <a:rPr lang="en-US" sz="4800" dirty="0" err="1">
                <a:solidFill>
                  <a:schemeClr val="accent5"/>
                </a:solidFill>
                <a:latin typeface="Butler" panose="02070803080706020303" pitchFamily="18" charset="0"/>
                <a:ea typeface="Lato Black" panose="020F0502020204030203" pitchFamily="34" charset="0"/>
                <a:cs typeface="Lato Black" panose="020F0502020204030203" pitchFamily="34" charset="0"/>
              </a:rPr>
              <a:t>AboutWork</a:t>
            </a:r>
            <a:endParaRPr lang="en-US" sz="4800" dirty="0">
              <a:solidFill>
                <a:schemeClr val="accent5"/>
              </a:solidFill>
              <a:latin typeface="Butler" panose="02070803080706020303" pitchFamily="18" charset="0"/>
              <a:ea typeface="Lato Black" panose="020F0502020204030203" pitchFamily="34" charset="0"/>
              <a:cs typeface="Lato Black" panose="020F0502020204030203" pitchFamily="34" charset="0"/>
            </a:endParaRPr>
          </a:p>
        </p:txBody>
      </p:sp>
      <p:sp>
        <p:nvSpPr>
          <p:cNvPr id="10" name="Rectangle 9">
            <a:extLst>
              <a:ext uri="{FF2B5EF4-FFF2-40B4-BE49-F238E27FC236}">
                <a16:creationId xmlns:a16="http://schemas.microsoft.com/office/drawing/2014/main" id="{342D9BCD-AD76-4D57-B195-3E6D51B73D0C}"/>
              </a:ext>
            </a:extLst>
          </p:cNvPr>
          <p:cNvSpPr/>
          <p:nvPr/>
        </p:nvSpPr>
        <p:spPr>
          <a:xfrm>
            <a:off x="6136884" y="1623785"/>
            <a:ext cx="2430341" cy="237144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r>
              <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a:t>
            </a:r>
          </a:p>
        </p:txBody>
      </p:sp>
      <p:sp>
        <p:nvSpPr>
          <p:cNvPr id="12" name="Rectangle 11">
            <a:extLst>
              <a:ext uri="{FF2B5EF4-FFF2-40B4-BE49-F238E27FC236}">
                <a16:creationId xmlns:a16="http://schemas.microsoft.com/office/drawing/2014/main" id="{703A7083-4201-4831-9391-637E9A0E608C}"/>
              </a:ext>
            </a:extLst>
          </p:cNvPr>
          <p:cNvSpPr/>
          <p:nvPr/>
        </p:nvSpPr>
        <p:spPr>
          <a:xfrm>
            <a:off x="6136884" y="5920474"/>
            <a:ext cx="1304925" cy="600164"/>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3" name="Rectangle 12">
            <a:extLst>
              <a:ext uri="{FF2B5EF4-FFF2-40B4-BE49-F238E27FC236}">
                <a16:creationId xmlns:a16="http://schemas.microsoft.com/office/drawing/2014/main" id="{342D9BCD-AD76-4D57-B195-3E6D51B73D0C}"/>
              </a:ext>
            </a:extLst>
          </p:cNvPr>
          <p:cNvSpPr/>
          <p:nvPr/>
        </p:nvSpPr>
        <p:spPr>
          <a:xfrm>
            <a:off x="8809746" y="1623785"/>
            <a:ext cx="2430341" cy="2377574"/>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endParaRPr lang="en-US"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endParaRPr>
          </a:p>
          <a:p>
            <a:pPr algn="just">
              <a:lnSpc>
                <a:spcPct val="150000"/>
              </a:lnSpc>
            </a:pPr>
            <a:r>
              <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a:t>
            </a:r>
          </a:p>
        </p:txBody>
      </p:sp>
      <p:sp>
        <p:nvSpPr>
          <p:cNvPr id="15" name="Rectangle 14">
            <a:extLst>
              <a:ext uri="{FF2B5EF4-FFF2-40B4-BE49-F238E27FC236}">
                <a16:creationId xmlns:a16="http://schemas.microsoft.com/office/drawing/2014/main" id="{342D9BCD-AD76-4D57-B195-3E6D51B73D0C}"/>
              </a:ext>
            </a:extLst>
          </p:cNvPr>
          <p:cNvSpPr/>
          <p:nvPr/>
        </p:nvSpPr>
        <p:spPr>
          <a:xfrm>
            <a:off x="6136884" y="4812478"/>
            <a:ext cx="1304925" cy="1107996"/>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6" name="TextBox 15"/>
          <p:cNvSpPr txBox="1"/>
          <p:nvPr/>
        </p:nvSpPr>
        <p:spPr>
          <a:xfrm>
            <a:off x="6243648" y="4564653"/>
            <a:ext cx="1511098" cy="276999"/>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17" name="Rectangle 16">
            <a:extLst>
              <a:ext uri="{FF2B5EF4-FFF2-40B4-BE49-F238E27FC236}">
                <a16:creationId xmlns:a16="http://schemas.microsoft.com/office/drawing/2014/main" id="{703A7083-4201-4831-9391-637E9A0E608C}"/>
              </a:ext>
            </a:extLst>
          </p:cNvPr>
          <p:cNvSpPr/>
          <p:nvPr/>
        </p:nvSpPr>
        <p:spPr>
          <a:xfrm>
            <a:off x="1561635" y="5620392"/>
            <a:ext cx="1304925" cy="600164"/>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Tree>
    <p:extLst>
      <p:ext uri="{BB962C8B-B14F-4D97-AF65-F5344CB8AC3E}">
        <p14:creationId xmlns:p14="http://schemas.microsoft.com/office/powerpoint/2010/main" val="43343841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0C729C9-E8A1-4379-9073-5243B00D3FD0}"/>
              </a:ext>
            </a:extLst>
          </p:cNvPr>
          <p:cNvSpPr txBox="1">
            <a:spLocks/>
          </p:cNvSpPr>
          <p:nvPr/>
        </p:nvSpPr>
        <p:spPr>
          <a:xfrm>
            <a:off x="1505167" y="1501784"/>
            <a:ext cx="2940066" cy="5688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3200" dirty="0">
                <a:solidFill>
                  <a:schemeClr val="tx2"/>
                </a:solidFill>
                <a:latin typeface="Butler" panose="02070803080706020303" pitchFamily="18" charset="0"/>
              </a:rPr>
              <a:t>Influencer</a:t>
            </a:r>
          </a:p>
        </p:txBody>
      </p:sp>
      <p:sp>
        <p:nvSpPr>
          <p:cNvPr id="4" name="TextBox 3">
            <a:extLst>
              <a:ext uri="{FF2B5EF4-FFF2-40B4-BE49-F238E27FC236}">
                <a16:creationId xmlns:a16="http://schemas.microsoft.com/office/drawing/2014/main" id="{6A1A53D7-7FC0-4E60-8E69-89A2602EF95C}"/>
              </a:ext>
            </a:extLst>
          </p:cNvPr>
          <p:cNvSpPr txBox="1"/>
          <p:nvPr/>
        </p:nvSpPr>
        <p:spPr>
          <a:xfrm>
            <a:off x="5230724" y="2523240"/>
            <a:ext cx="6164105" cy="1200329"/>
          </a:xfrm>
          <a:prstGeom prst="rect">
            <a:avLst/>
          </a:prstGeom>
          <a:noFill/>
        </p:spPr>
        <p:txBody>
          <a:bodyPr wrap="square" rtlCol="0">
            <a:spAutoFit/>
          </a:bodyPr>
          <a:lstStyle/>
          <a:p>
            <a:pPr algn="just"/>
            <a:r>
              <a:rPr lang="en-US" sz="2400" dirty="0">
                <a:solidFill>
                  <a:schemeClr val="tx2"/>
                </a:solidFill>
                <a:latin typeface="Butler" panose="02070803080706020303" pitchFamily="18" charset="0"/>
              </a:rPr>
              <a:t>Good design is like a refrigerator when it works, no one notices, but when it doesn’t, it sure stinks</a:t>
            </a:r>
            <a:endParaRPr lang="en-US" sz="24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7" name="Rectangle 6">
            <a:extLst>
              <a:ext uri="{FF2B5EF4-FFF2-40B4-BE49-F238E27FC236}">
                <a16:creationId xmlns:a16="http://schemas.microsoft.com/office/drawing/2014/main" id="{342D9BCD-AD76-4D57-B195-3E6D51B73D0C}"/>
              </a:ext>
            </a:extLst>
          </p:cNvPr>
          <p:cNvSpPr/>
          <p:nvPr/>
        </p:nvSpPr>
        <p:spPr>
          <a:xfrm>
            <a:off x="5230724" y="4052386"/>
            <a:ext cx="2886334" cy="2123658"/>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r>
              <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a:t>
            </a:r>
          </a:p>
        </p:txBody>
      </p:sp>
      <p:sp>
        <p:nvSpPr>
          <p:cNvPr id="8" name="Rectangle 7">
            <a:extLst>
              <a:ext uri="{FF2B5EF4-FFF2-40B4-BE49-F238E27FC236}">
                <a16:creationId xmlns:a16="http://schemas.microsoft.com/office/drawing/2014/main" id="{342D9BCD-AD76-4D57-B195-3E6D51B73D0C}"/>
              </a:ext>
            </a:extLst>
          </p:cNvPr>
          <p:cNvSpPr/>
          <p:nvPr/>
        </p:nvSpPr>
        <p:spPr>
          <a:xfrm>
            <a:off x="8466290" y="4052386"/>
            <a:ext cx="2928539" cy="2123658"/>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r>
              <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a:t>
            </a:r>
          </a:p>
        </p:txBody>
      </p:sp>
      <p:sp>
        <p:nvSpPr>
          <p:cNvPr id="9" name="Shape 3613"/>
          <p:cNvSpPr/>
          <p:nvPr/>
        </p:nvSpPr>
        <p:spPr>
          <a:xfrm>
            <a:off x="7658853" y="420513"/>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38100" tIns="38100" rIns="38100" bIns="38100" anchor="ctr"/>
          <a:lstStyle/>
          <a:p>
            <a:endParaRPr>
              <a:solidFill>
                <a:prstClr val="black"/>
              </a:solidFill>
            </a:endParaRPr>
          </a:p>
        </p:txBody>
      </p:sp>
      <p:sp>
        <p:nvSpPr>
          <p:cNvPr id="10" name="Subtitle 2">
            <a:extLst>
              <a:ext uri="{FF2B5EF4-FFF2-40B4-BE49-F238E27FC236}">
                <a16:creationId xmlns:a16="http://schemas.microsoft.com/office/drawing/2014/main" id="{A38E1262-7B51-498B-AFA8-80707138815E}"/>
              </a:ext>
            </a:extLst>
          </p:cNvPr>
          <p:cNvSpPr txBox="1">
            <a:spLocks/>
          </p:cNvSpPr>
          <p:nvPr/>
        </p:nvSpPr>
        <p:spPr>
          <a:xfrm>
            <a:off x="8117058" y="420513"/>
            <a:ext cx="3499215" cy="4096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400" b="1" dirty="0">
                <a:solidFill>
                  <a:schemeClr val="tx2"/>
                </a:solidFill>
                <a:latin typeface="Autumn Chant" panose="02000000000000000000" pitchFamily="50" charset="0"/>
                <a:ea typeface="Source Sans Pro" panose="020B0503030403020204" pitchFamily="34" charset="0"/>
              </a:rPr>
              <a:t>Lorem Ipsum Dolor</a:t>
            </a:r>
          </a:p>
        </p:txBody>
      </p:sp>
      <p:pic>
        <p:nvPicPr>
          <p:cNvPr id="6" name="图片占位符 5" descr="图片包含 户外, 天空, 水, 人员&#10;&#10;已生成极高可信度的说明">
            <a:extLst>
              <a:ext uri="{FF2B5EF4-FFF2-40B4-BE49-F238E27FC236}">
                <a16:creationId xmlns:a16="http://schemas.microsoft.com/office/drawing/2014/main" id="{7F1FC638-F179-43C3-BD3F-C7A3A46E4AEE}"/>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952" b="1952"/>
          <a:stretch>
            <a:fillRect/>
          </a:stretch>
        </p:blipFill>
        <p:spPr/>
      </p:pic>
    </p:spTree>
    <p:extLst>
      <p:ext uri="{BB962C8B-B14F-4D97-AF65-F5344CB8AC3E}">
        <p14:creationId xmlns:p14="http://schemas.microsoft.com/office/powerpoint/2010/main" val="245301497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0C729C9-E8A1-4379-9073-5243B00D3FD0}"/>
              </a:ext>
            </a:extLst>
          </p:cNvPr>
          <p:cNvSpPr txBox="1">
            <a:spLocks/>
          </p:cNvSpPr>
          <p:nvPr/>
        </p:nvSpPr>
        <p:spPr>
          <a:xfrm>
            <a:off x="612541" y="2067291"/>
            <a:ext cx="2940066" cy="5688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3200" dirty="0">
                <a:solidFill>
                  <a:schemeClr val="accent5"/>
                </a:solidFill>
                <a:latin typeface="Butler" panose="02070803080706020303" pitchFamily="18" charset="0"/>
              </a:rPr>
              <a:t>Testimonial</a:t>
            </a:r>
          </a:p>
        </p:txBody>
      </p:sp>
      <p:cxnSp>
        <p:nvCxnSpPr>
          <p:cNvPr id="6" name="Straight Connector 5"/>
          <p:cNvCxnSpPr/>
          <p:nvPr/>
        </p:nvCxnSpPr>
        <p:spPr>
          <a:xfrm>
            <a:off x="3970875" y="1955409"/>
            <a:ext cx="0" cy="4149969"/>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342D9BCD-AD76-4D57-B195-3E6D51B73D0C}"/>
              </a:ext>
            </a:extLst>
          </p:cNvPr>
          <p:cNvSpPr/>
          <p:nvPr/>
        </p:nvSpPr>
        <p:spPr>
          <a:xfrm>
            <a:off x="612541" y="4261851"/>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cxnSp>
        <p:nvCxnSpPr>
          <p:cNvPr id="11" name="Straight Connector 10"/>
          <p:cNvCxnSpPr/>
          <p:nvPr/>
        </p:nvCxnSpPr>
        <p:spPr>
          <a:xfrm>
            <a:off x="6207638" y="1955409"/>
            <a:ext cx="0" cy="41499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359995" y="1955409"/>
            <a:ext cx="0" cy="4149969"/>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342D9BCD-AD76-4D57-B195-3E6D51B73D0C}"/>
              </a:ext>
            </a:extLst>
          </p:cNvPr>
          <p:cNvSpPr/>
          <p:nvPr/>
        </p:nvSpPr>
        <p:spPr>
          <a:xfrm>
            <a:off x="4179433" y="3430229"/>
            <a:ext cx="1617861" cy="573490"/>
          </a:xfrm>
          <a:prstGeom prst="rect">
            <a:avLst/>
          </a:prstGeom>
        </p:spPr>
        <p:txBody>
          <a:bodyPr wrap="square">
            <a:spAutoFit/>
          </a:bodyPr>
          <a:lstStyle/>
          <a:p>
            <a:pPr algn="just">
              <a:lnSpc>
                <a:spcPct val="150000"/>
              </a:lnSpc>
            </a:pPr>
            <a:r>
              <a:rPr lang="id-ID" sz="1100" b="1"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b="1"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6" name="Rectangle 15">
            <a:extLst>
              <a:ext uri="{FF2B5EF4-FFF2-40B4-BE49-F238E27FC236}">
                <a16:creationId xmlns:a16="http://schemas.microsoft.com/office/drawing/2014/main" id="{342D9BCD-AD76-4D57-B195-3E6D51B73D0C}"/>
              </a:ext>
            </a:extLst>
          </p:cNvPr>
          <p:cNvSpPr/>
          <p:nvPr/>
        </p:nvSpPr>
        <p:spPr>
          <a:xfrm>
            <a:off x="4179433" y="2209114"/>
            <a:ext cx="1943799"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7" name="Rectangle 16">
            <a:extLst>
              <a:ext uri="{FF2B5EF4-FFF2-40B4-BE49-F238E27FC236}">
                <a16:creationId xmlns:a16="http://schemas.microsoft.com/office/drawing/2014/main" id="{342D9BCD-AD76-4D57-B195-3E6D51B73D0C}"/>
              </a:ext>
            </a:extLst>
          </p:cNvPr>
          <p:cNvSpPr/>
          <p:nvPr/>
        </p:nvSpPr>
        <p:spPr>
          <a:xfrm>
            <a:off x="8633696" y="3430229"/>
            <a:ext cx="1617861" cy="573490"/>
          </a:xfrm>
          <a:prstGeom prst="rect">
            <a:avLst/>
          </a:prstGeom>
        </p:spPr>
        <p:txBody>
          <a:bodyPr wrap="square">
            <a:spAutoFit/>
          </a:bodyPr>
          <a:lstStyle/>
          <a:p>
            <a:pPr algn="just">
              <a:lnSpc>
                <a:spcPct val="150000"/>
              </a:lnSpc>
            </a:pPr>
            <a:r>
              <a:rPr lang="id-ID" sz="1100" b="1"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b="1"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8" name="Rectangle 17">
            <a:extLst>
              <a:ext uri="{FF2B5EF4-FFF2-40B4-BE49-F238E27FC236}">
                <a16:creationId xmlns:a16="http://schemas.microsoft.com/office/drawing/2014/main" id="{342D9BCD-AD76-4D57-B195-3E6D51B73D0C}"/>
              </a:ext>
            </a:extLst>
          </p:cNvPr>
          <p:cNvSpPr/>
          <p:nvPr/>
        </p:nvSpPr>
        <p:spPr>
          <a:xfrm>
            <a:off x="8582620" y="2209114"/>
            <a:ext cx="1943799"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9" name="Rectangle 18">
            <a:extLst>
              <a:ext uri="{FF2B5EF4-FFF2-40B4-BE49-F238E27FC236}">
                <a16:creationId xmlns:a16="http://schemas.microsoft.com/office/drawing/2014/main" id="{342D9BCD-AD76-4D57-B195-3E6D51B73D0C}"/>
              </a:ext>
            </a:extLst>
          </p:cNvPr>
          <p:cNvSpPr/>
          <p:nvPr/>
        </p:nvSpPr>
        <p:spPr>
          <a:xfrm>
            <a:off x="6338036" y="5461864"/>
            <a:ext cx="1617861" cy="573490"/>
          </a:xfrm>
          <a:prstGeom prst="rect">
            <a:avLst/>
          </a:prstGeom>
        </p:spPr>
        <p:txBody>
          <a:bodyPr wrap="square">
            <a:spAutoFit/>
          </a:bodyPr>
          <a:lstStyle/>
          <a:p>
            <a:pPr algn="just">
              <a:lnSpc>
                <a:spcPct val="150000"/>
              </a:lnSpc>
            </a:pPr>
            <a:r>
              <a:rPr lang="id-ID" sz="1100" b="1"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b="1"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20" name="Rectangle 19">
            <a:extLst>
              <a:ext uri="{FF2B5EF4-FFF2-40B4-BE49-F238E27FC236}">
                <a16:creationId xmlns:a16="http://schemas.microsoft.com/office/drawing/2014/main" id="{342D9BCD-AD76-4D57-B195-3E6D51B73D0C}"/>
              </a:ext>
            </a:extLst>
          </p:cNvPr>
          <p:cNvSpPr/>
          <p:nvPr/>
        </p:nvSpPr>
        <p:spPr>
          <a:xfrm>
            <a:off x="6338036" y="4240749"/>
            <a:ext cx="1943799"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31" name="Shape 3613"/>
          <p:cNvSpPr/>
          <p:nvPr/>
        </p:nvSpPr>
        <p:spPr>
          <a:xfrm>
            <a:off x="11540888" y="675484"/>
            <a:ext cx="280580" cy="28058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tx2"/>
          </a:solidFill>
          <a:ln w="12700">
            <a:miter lim="400000"/>
          </a:ln>
        </p:spPr>
        <p:txBody>
          <a:bodyPr lIns="38100" tIns="38100" rIns="38100" bIns="38100" anchor="ctr"/>
          <a:lstStyle/>
          <a:p>
            <a:endParaRPr>
              <a:solidFill>
                <a:prstClr val="black"/>
              </a:solidFill>
            </a:endParaRPr>
          </a:p>
        </p:txBody>
      </p:sp>
      <p:sp>
        <p:nvSpPr>
          <p:cNvPr id="32" name="Subtitle 2">
            <a:extLst>
              <a:ext uri="{FF2B5EF4-FFF2-40B4-BE49-F238E27FC236}">
                <a16:creationId xmlns:a16="http://schemas.microsoft.com/office/drawing/2014/main" id="{A38E1262-7B51-498B-AFA8-80707138815E}"/>
              </a:ext>
            </a:extLst>
          </p:cNvPr>
          <p:cNvSpPr txBox="1">
            <a:spLocks/>
          </p:cNvSpPr>
          <p:nvPr/>
        </p:nvSpPr>
        <p:spPr>
          <a:xfrm rot="16200000">
            <a:off x="9996121" y="2360540"/>
            <a:ext cx="3499215" cy="4096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400" b="1" dirty="0">
                <a:solidFill>
                  <a:schemeClr val="tx2"/>
                </a:solidFill>
                <a:latin typeface="Autumn Chant" panose="02000000000000000000" pitchFamily="50" charset="0"/>
                <a:ea typeface="Source Sans Pro" panose="020B0503030403020204" pitchFamily="34" charset="0"/>
              </a:rPr>
              <a:t>Lorem Ipsum Dolor</a:t>
            </a:r>
          </a:p>
        </p:txBody>
      </p:sp>
      <p:pic>
        <p:nvPicPr>
          <p:cNvPr id="9" name="图片占位符 8" descr="图片包含 人员, 户外&#10;&#10;已生成高可信度的说明">
            <a:extLst>
              <a:ext uri="{FF2B5EF4-FFF2-40B4-BE49-F238E27FC236}">
                <a16:creationId xmlns:a16="http://schemas.microsoft.com/office/drawing/2014/main" id="{7828D789-C0AB-480E-A8FC-CB3C602271A4}"/>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7755" b="17755"/>
          <a:stretch>
            <a:fillRect/>
          </a:stretch>
        </p:blipFill>
        <p:spPr/>
      </p:pic>
      <p:pic>
        <p:nvPicPr>
          <p:cNvPr id="21" name="图片占位符 20" descr="图片包含 服装, 人员, 妇女, 室内&#10;&#10;已生成极高可信度的说明">
            <a:extLst>
              <a:ext uri="{FF2B5EF4-FFF2-40B4-BE49-F238E27FC236}">
                <a16:creationId xmlns:a16="http://schemas.microsoft.com/office/drawing/2014/main" id="{EFC6E9C3-2DC2-4A8D-9EAE-88E35449AA3E}"/>
              </a:ext>
            </a:extLst>
          </p:cNvPr>
          <p:cNvPicPr>
            <a:picLocks noGrp="1" noChangeAspect="1"/>
          </p:cNvPicPr>
          <p:nvPr>
            <p:ph type="pic" sz="quarter" idx="12"/>
          </p:nvPr>
        </p:nvPicPr>
        <p:blipFill rotWithShape="1">
          <a:blip r:embed="rId3" cstate="screen">
            <a:extLst>
              <a:ext uri="{28A0092B-C50C-407E-A947-70E740481C1C}">
                <a14:useLocalDpi xmlns:a14="http://schemas.microsoft.com/office/drawing/2010/main"/>
              </a:ext>
            </a:extLst>
          </a:blip>
          <a:srcRect l="-706" r="706" b="35282"/>
          <a:stretch/>
        </p:blipFill>
        <p:spPr>
          <a:xfrm>
            <a:off x="6330143" y="2067291"/>
            <a:ext cx="1899455" cy="1843527"/>
          </a:xfrm>
        </p:spPr>
      </p:pic>
      <p:pic>
        <p:nvPicPr>
          <p:cNvPr id="13" name="图片占位符 12" descr="图片包含 手机, 电话, 人员, 户外&#10;&#10;已生成极高可信度的说明">
            <a:extLst>
              <a:ext uri="{FF2B5EF4-FFF2-40B4-BE49-F238E27FC236}">
                <a16:creationId xmlns:a16="http://schemas.microsoft.com/office/drawing/2014/main" id="{368B539F-B84B-4F87-BA93-B5B2065CE933}"/>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t="17663" b="17663"/>
          <a:stretch>
            <a:fillRect/>
          </a:stretch>
        </p:blipFill>
        <p:spPr/>
      </p:pic>
    </p:spTree>
    <p:extLst>
      <p:ext uri="{BB962C8B-B14F-4D97-AF65-F5344CB8AC3E}">
        <p14:creationId xmlns:p14="http://schemas.microsoft.com/office/powerpoint/2010/main" val="191683136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0C729C9-E8A1-4379-9073-5243B00D3FD0}"/>
              </a:ext>
            </a:extLst>
          </p:cNvPr>
          <p:cNvSpPr txBox="1">
            <a:spLocks/>
          </p:cNvSpPr>
          <p:nvPr/>
        </p:nvSpPr>
        <p:spPr>
          <a:xfrm>
            <a:off x="348872" y="2067291"/>
            <a:ext cx="2859966" cy="108387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3200" dirty="0">
                <a:solidFill>
                  <a:schemeClr val="accent5"/>
                </a:solidFill>
                <a:latin typeface="Butler" panose="02070803080706020303" pitchFamily="18" charset="0"/>
              </a:rPr>
              <a:t>Our Team</a:t>
            </a:r>
          </a:p>
          <a:p>
            <a:pPr>
              <a:lnSpc>
                <a:spcPct val="100000"/>
              </a:lnSpc>
            </a:pPr>
            <a:r>
              <a:rPr lang="en-US" sz="3200" dirty="0">
                <a:solidFill>
                  <a:schemeClr val="accent5"/>
                </a:solidFill>
                <a:latin typeface="Butler" panose="02070803080706020303" pitchFamily="18" charset="0"/>
              </a:rPr>
              <a:t>Remember</a:t>
            </a:r>
          </a:p>
        </p:txBody>
      </p:sp>
      <p:cxnSp>
        <p:nvCxnSpPr>
          <p:cNvPr id="6" name="Straight Connector 5"/>
          <p:cNvCxnSpPr/>
          <p:nvPr/>
        </p:nvCxnSpPr>
        <p:spPr>
          <a:xfrm flipH="1">
            <a:off x="3812345" y="2166450"/>
            <a:ext cx="3786" cy="4284718"/>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342D9BCD-AD76-4D57-B195-3E6D51B73D0C}"/>
              </a:ext>
            </a:extLst>
          </p:cNvPr>
          <p:cNvSpPr/>
          <p:nvPr/>
        </p:nvSpPr>
        <p:spPr>
          <a:xfrm>
            <a:off x="348872" y="4261851"/>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8" name="Rectangle 7">
            <a:extLst>
              <a:ext uri="{FF2B5EF4-FFF2-40B4-BE49-F238E27FC236}">
                <a16:creationId xmlns:a16="http://schemas.microsoft.com/office/drawing/2014/main" id="{342D9BCD-AD76-4D57-B195-3E6D51B73D0C}"/>
              </a:ext>
            </a:extLst>
          </p:cNvPr>
          <p:cNvSpPr/>
          <p:nvPr/>
        </p:nvSpPr>
        <p:spPr>
          <a:xfrm>
            <a:off x="4024688" y="5877678"/>
            <a:ext cx="1617861" cy="573490"/>
          </a:xfrm>
          <a:prstGeom prst="rect">
            <a:avLst/>
          </a:prstGeom>
        </p:spPr>
        <p:txBody>
          <a:bodyPr wrap="square">
            <a:spAutoFit/>
          </a:bodyPr>
          <a:lstStyle/>
          <a:p>
            <a:pPr algn="just">
              <a:lnSpc>
                <a:spcPct val="150000"/>
              </a:lnSpc>
            </a:pPr>
            <a:r>
              <a:rPr lang="id-ID" sz="1100" b="1"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b="1"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9" name="Rectangle 8">
            <a:extLst>
              <a:ext uri="{FF2B5EF4-FFF2-40B4-BE49-F238E27FC236}">
                <a16:creationId xmlns:a16="http://schemas.microsoft.com/office/drawing/2014/main" id="{342D9BCD-AD76-4D57-B195-3E6D51B73D0C}"/>
              </a:ext>
            </a:extLst>
          </p:cNvPr>
          <p:cNvSpPr/>
          <p:nvPr/>
        </p:nvSpPr>
        <p:spPr>
          <a:xfrm>
            <a:off x="4024688" y="4656563"/>
            <a:ext cx="1943799"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0" name="Rectangle 9">
            <a:extLst>
              <a:ext uri="{FF2B5EF4-FFF2-40B4-BE49-F238E27FC236}">
                <a16:creationId xmlns:a16="http://schemas.microsoft.com/office/drawing/2014/main" id="{342D9BCD-AD76-4D57-B195-3E6D51B73D0C}"/>
              </a:ext>
            </a:extLst>
          </p:cNvPr>
          <p:cNvSpPr/>
          <p:nvPr/>
        </p:nvSpPr>
        <p:spPr>
          <a:xfrm>
            <a:off x="6570940" y="5877678"/>
            <a:ext cx="1617861" cy="573490"/>
          </a:xfrm>
          <a:prstGeom prst="rect">
            <a:avLst/>
          </a:prstGeom>
        </p:spPr>
        <p:txBody>
          <a:bodyPr wrap="square">
            <a:spAutoFit/>
          </a:bodyPr>
          <a:lstStyle/>
          <a:p>
            <a:pPr algn="just">
              <a:lnSpc>
                <a:spcPct val="150000"/>
              </a:lnSpc>
            </a:pPr>
            <a:r>
              <a:rPr lang="id-ID" sz="1100" b="1"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b="1"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1" name="Rectangle 10">
            <a:extLst>
              <a:ext uri="{FF2B5EF4-FFF2-40B4-BE49-F238E27FC236}">
                <a16:creationId xmlns:a16="http://schemas.microsoft.com/office/drawing/2014/main" id="{342D9BCD-AD76-4D57-B195-3E6D51B73D0C}"/>
              </a:ext>
            </a:extLst>
          </p:cNvPr>
          <p:cNvSpPr/>
          <p:nvPr/>
        </p:nvSpPr>
        <p:spPr>
          <a:xfrm>
            <a:off x="6570940" y="4656563"/>
            <a:ext cx="1943799"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2" name="Rectangle 11">
            <a:extLst>
              <a:ext uri="{FF2B5EF4-FFF2-40B4-BE49-F238E27FC236}">
                <a16:creationId xmlns:a16="http://schemas.microsoft.com/office/drawing/2014/main" id="{342D9BCD-AD76-4D57-B195-3E6D51B73D0C}"/>
              </a:ext>
            </a:extLst>
          </p:cNvPr>
          <p:cNvSpPr/>
          <p:nvPr/>
        </p:nvSpPr>
        <p:spPr>
          <a:xfrm>
            <a:off x="9117192" y="5877678"/>
            <a:ext cx="1617861" cy="573490"/>
          </a:xfrm>
          <a:prstGeom prst="rect">
            <a:avLst/>
          </a:prstGeom>
        </p:spPr>
        <p:txBody>
          <a:bodyPr wrap="square">
            <a:spAutoFit/>
          </a:bodyPr>
          <a:lstStyle/>
          <a:p>
            <a:pPr algn="just">
              <a:lnSpc>
                <a:spcPct val="150000"/>
              </a:lnSpc>
            </a:pPr>
            <a:r>
              <a:rPr lang="id-ID" sz="1100" b="1"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a:t>
            </a:r>
            <a:endParaRPr lang="id-ID" sz="1100" b="1"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3" name="Rectangle 12">
            <a:extLst>
              <a:ext uri="{FF2B5EF4-FFF2-40B4-BE49-F238E27FC236}">
                <a16:creationId xmlns:a16="http://schemas.microsoft.com/office/drawing/2014/main" id="{342D9BCD-AD76-4D57-B195-3E6D51B73D0C}"/>
              </a:ext>
            </a:extLst>
          </p:cNvPr>
          <p:cNvSpPr/>
          <p:nvPr/>
        </p:nvSpPr>
        <p:spPr>
          <a:xfrm>
            <a:off x="9117192" y="4656563"/>
            <a:ext cx="1943799"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cxnSp>
        <p:nvCxnSpPr>
          <p:cNvPr id="15" name="Straight Connector 14"/>
          <p:cNvCxnSpPr/>
          <p:nvPr/>
        </p:nvCxnSpPr>
        <p:spPr>
          <a:xfrm flipH="1">
            <a:off x="6246056" y="2166450"/>
            <a:ext cx="3786" cy="428471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8792308" y="2166450"/>
            <a:ext cx="3786" cy="4284718"/>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图片占位符 16" descr="图片包含 天空, 户外, 人员, 山&#10;&#10;已生成极高可信度的说明">
            <a:extLst>
              <a:ext uri="{FF2B5EF4-FFF2-40B4-BE49-F238E27FC236}">
                <a16:creationId xmlns:a16="http://schemas.microsoft.com/office/drawing/2014/main" id="{0ED25131-8E24-47BD-A75F-CB42421E4A61}"/>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l="19432" r="19432"/>
          <a:stretch>
            <a:fillRect/>
          </a:stretch>
        </p:blipFill>
        <p:spPr/>
      </p:pic>
      <p:pic>
        <p:nvPicPr>
          <p:cNvPr id="19" name="图片占位符 18" descr="图片包含 树, 户外, 草, 地面&#10;&#10;已生成极高可信度的说明">
            <a:extLst>
              <a:ext uri="{FF2B5EF4-FFF2-40B4-BE49-F238E27FC236}">
                <a16:creationId xmlns:a16="http://schemas.microsoft.com/office/drawing/2014/main" id="{2F5569F3-3B20-4C1F-A9E4-85F720CF1A75}"/>
              </a:ext>
            </a:extLst>
          </p:cNvPr>
          <p:cNvPicPr>
            <a:picLocks noGrp="1" noChangeAspect="1"/>
          </p:cNvPicPr>
          <p:nvPr>
            <p:ph type="pic" sz="quarter" idx="11"/>
          </p:nvPr>
        </p:nvPicPr>
        <p:blipFill rotWithShape="1">
          <a:blip r:embed="rId3" cstate="screen">
            <a:extLst>
              <a:ext uri="{28A0092B-C50C-407E-A947-70E740481C1C}">
                <a14:useLocalDpi xmlns:a14="http://schemas.microsoft.com/office/drawing/2010/main"/>
              </a:ext>
            </a:extLst>
          </a:blip>
          <a:srcRect l="8834" t="37977" r="9044"/>
          <a:stretch/>
        </p:blipFill>
        <p:spPr>
          <a:xfrm>
            <a:off x="6570394" y="2166450"/>
            <a:ext cx="1939925" cy="2109787"/>
          </a:xfrm>
        </p:spPr>
      </p:pic>
      <p:pic>
        <p:nvPicPr>
          <p:cNvPr id="21" name="图片占位符 20" descr="图片包含 服装, 鲜花&#10;&#10;已生成高可信度的说明">
            <a:extLst>
              <a:ext uri="{FF2B5EF4-FFF2-40B4-BE49-F238E27FC236}">
                <a16:creationId xmlns:a16="http://schemas.microsoft.com/office/drawing/2014/main" id="{C9124E77-4EA2-4B53-A5EB-2EC2AC4EF88E}"/>
              </a:ext>
            </a:extLst>
          </p:cNvPr>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t="13748" b="13748"/>
          <a:stretch>
            <a:fillRect/>
          </a:stretch>
        </p:blipFill>
        <p:spPr/>
      </p:pic>
    </p:spTree>
    <p:extLst>
      <p:ext uri="{BB962C8B-B14F-4D97-AF65-F5344CB8AC3E}">
        <p14:creationId xmlns:p14="http://schemas.microsoft.com/office/powerpoint/2010/main" val="123418575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占位符 26" descr="图片包含 人员, 服装, 掌握, 妇女&#10;&#10;已生成极高可信度的说明">
            <a:extLst>
              <a:ext uri="{FF2B5EF4-FFF2-40B4-BE49-F238E27FC236}">
                <a16:creationId xmlns:a16="http://schemas.microsoft.com/office/drawing/2014/main" id="{501196C2-D63E-4B40-A472-BF519AC853C6}"/>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t="8279" b="8279"/>
          <a:stretch>
            <a:fillRect/>
          </a:stretch>
        </p:blipFill>
        <p:spPr/>
      </p:pic>
      <p:pic>
        <p:nvPicPr>
          <p:cNvPr id="25" name="图片占位符 24" descr="图片包含 树, 户外, 人员, 地面&#10;&#10;已生成极高可信度的说明">
            <a:extLst>
              <a:ext uri="{FF2B5EF4-FFF2-40B4-BE49-F238E27FC236}">
                <a16:creationId xmlns:a16="http://schemas.microsoft.com/office/drawing/2014/main" id="{29A324C5-7A77-43FD-ABFD-3ACF06BD5FF2}"/>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t="5110" b="5110"/>
          <a:stretch>
            <a:fillRect/>
          </a:stretch>
        </p:blipFill>
        <p:spPr/>
      </p:pic>
      <p:pic>
        <p:nvPicPr>
          <p:cNvPr id="23" name="图片占位符 22" descr="图片包含 人员, 墙壁, 男士, 站立&#10;&#10;已生成极高可信度的说明">
            <a:extLst>
              <a:ext uri="{FF2B5EF4-FFF2-40B4-BE49-F238E27FC236}">
                <a16:creationId xmlns:a16="http://schemas.microsoft.com/office/drawing/2014/main" id="{23CEC887-74E8-4F2B-AF0D-7F669E5E5778}"/>
              </a:ext>
            </a:extLst>
          </p:cNvPr>
          <p:cNvPicPr>
            <a:picLocks noGrp="1" noChangeAspect="1"/>
          </p:cNvPicPr>
          <p:nvPr>
            <p:ph type="pic" sz="quarter" idx="12"/>
          </p:nvPr>
        </p:nvPicPr>
        <p:blipFill rotWithShape="1">
          <a:blip r:embed="rId4" cstate="screen">
            <a:extLst>
              <a:ext uri="{28A0092B-C50C-407E-A947-70E740481C1C}">
                <a14:useLocalDpi xmlns:a14="http://schemas.microsoft.com/office/drawing/2010/main"/>
              </a:ext>
            </a:extLst>
          </a:blip>
          <a:srcRect l="-965" r="965" b="19332"/>
          <a:stretch/>
        </p:blipFill>
        <p:spPr>
          <a:xfrm>
            <a:off x="5816663" y="3517337"/>
            <a:ext cx="2153016" cy="2602109"/>
          </a:xfrm>
        </p:spPr>
      </p:pic>
      <p:pic>
        <p:nvPicPr>
          <p:cNvPr id="20" name="图片占位符 19" descr="图片包含 人员, 就坐, 建筑物, 妇女&#10;&#10;已生成极高可信度的说明">
            <a:extLst>
              <a:ext uri="{FF2B5EF4-FFF2-40B4-BE49-F238E27FC236}">
                <a16:creationId xmlns:a16="http://schemas.microsoft.com/office/drawing/2014/main" id="{4CD451E0-B9C8-4CD5-8572-500F3C450227}"/>
              </a:ext>
            </a:extLst>
          </p:cNvPr>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t="8022" b="8022"/>
          <a:stretch>
            <a:fillRect/>
          </a:stretch>
        </p:blipFill>
        <p:spPr/>
      </p:pic>
      <p:sp>
        <p:nvSpPr>
          <p:cNvPr id="7" name="Rectangle 6">
            <a:extLst>
              <a:ext uri="{FF2B5EF4-FFF2-40B4-BE49-F238E27FC236}">
                <a16:creationId xmlns:a16="http://schemas.microsoft.com/office/drawing/2014/main" id="{342D9BCD-AD76-4D57-B195-3E6D51B73D0C}"/>
              </a:ext>
            </a:extLst>
          </p:cNvPr>
          <p:cNvSpPr/>
          <p:nvPr/>
        </p:nvSpPr>
        <p:spPr>
          <a:xfrm>
            <a:off x="475481" y="2731664"/>
            <a:ext cx="2352125" cy="1361911"/>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8" name="TextBox 7">
            <a:extLst>
              <a:ext uri="{FF2B5EF4-FFF2-40B4-BE49-F238E27FC236}">
                <a16:creationId xmlns:a16="http://schemas.microsoft.com/office/drawing/2014/main" id="{6A1A53D7-7FC0-4E60-8E69-89A2602EF95C}"/>
              </a:ext>
            </a:extLst>
          </p:cNvPr>
          <p:cNvSpPr txBox="1"/>
          <p:nvPr/>
        </p:nvSpPr>
        <p:spPr>
          <a:xfrm>
            <a:off x="487449" y="2331554"/>
            <a:ext cx="2469840" cy="400110"/>
          </a:xfrm>
          <a:prstGeom prst="rect">
            <a:avLst/>
          </a:prstGeom>
          <a:noFill/>
        </p:spPr>
        <p:txBody>
          <a:bodyPr wrap="square" rtlCol="0">
            <a:spAutoFit/>
          </a:bodyPr>
          <a:lstStyle/>
          <a:p>
            <a:r>
              <a:rPr lang="en-US" sz="2000" dirty="0">
                <a:solidFill>
                  <a:schemeClr val="tx2"/>
                </a:solidFill>
                <a:latin typeface="Butler" panose="02070803080706020303" pitchFamily="18" charset="0"/>
              </a:rPr>
              <a:t>Story </a:t>
            </a:r>
            <a:r>
              <a:rPr lang="en-US" sz="2000" dirty="0">
                <a:solidFill>
                  <a:schemeClr val="tx2"/>
                </a:solidFill>
                <a:latin typeface="Butler" panose="02070803080706020303" pitchFamily="18" charset="0"/>
                <a:ea typeface="Lato Black" panose="020F0502020204030203" pitchFamily="34" charset="0"/>
                <a:cs typeface="Lato Black" panose="020F0502020204030203" pitchFamily="34" charset="0"/>
              </a:rPr>
              <a:t>About us</a:t>
            </a:r>
          </a:p>
        </p:txBody>
      </p:sp>
      <p:sp>
        <p:nvSpPr>
          <p:cNvPr id="9" name="Title 1">
            <a:extLst>
              <a:ext uri="{FF2B5EF4-FFF2-40B4-BE49-F238E27FC236}">
                <a16:creationId xmlns:a16="http://schemas.microsoft.com/office/drawing/2014/main" id="{20C729C9-E8A1-4379-9073-5243B00D3FD0}"/>
              </a:ext>
            </a:extLst>
          </p:cNvPr>
          <p:cNvSpPr txBox="1">
            <a:spLocks/>
          </p:cNvSpPr>
          <p:nvPr/>
        </p:nvSpPr>
        <p:spPr>
          <a:xfrm>
            <a:off x="5514819" y="1197779"/>
            <a:ext cx="2197661" cy="81658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000" spc="300" dirty="0" err="1">
                <a:solidFill>
                  <a:schemeClr val="accent5"/>
                </a:solidFill>
                <a:latin typeface="Butler" panose="02070803080706020303" pitchFamily="18" charset="0"/>
              </a:rPr>
              <a:t>Har</a:t>
            </a:r>
            <a:endParaRPr lang="en-US" sz="4000" spc="300" dirty="0">
              <a:solidFill>
                <a:schemeClr val="accent5"/>
              </a:solidFill>
              <a:latin typeface="Butler" panose="02070803080706020303" pitchFamily="18" charset="0"/>
            </a:endParaRPr>
          </a:p>
        </p:txBody>
      </p:sp>
      <p:sp>
        <p:nvSpPr>
          <p:cNvPr id="10" name="Title 1">
            <a:extLst>
              <a:ext uri="{FF2B5EF4-FFF2-40B4-BE49-F238E27FC236}">
                <a16:creationId xmlns:a16="http://schemas.microsoft.com/office/drawing/2014/main" id="{20C729C9-E8A1-4379-9073-5243B00D3FD0}"/>
              </a:ext>
            </a:extLst>
          </p:cNvPr>
          <p:cNvSpPr txBox="1">
            <a:spLocks/>
          </p:cNvSpPr>
          <p:nvPr/>
        </p:nvSpPr>
        <p:spPr>
          <a:xfrm>
            <a:off x="8310905" y="2531609"/>
            <a:ext cx="2197661" cy="81658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000" spc="300" dirty="0">
                <a:solidFill>
                  <a:schemeClr val="accent5"/>
                </a:solidFill>
                <a:latin typeface="Butler" panose="02070803080706020303" pitchFamily="18" charset="0"/>
              </a:rPr>
              <a:t>Mo</a:t>
            </a:r>
          </a:p>
        </p:txBody>
      </p:sp>
      <p:sp>
        <p:nvSpPr>
          <p:cNvPr id="11" name="Title 1">
            <a:extLst>
              <a:ext uri="{FF2B5EF4-FFF2-40B4-BE49-F238E27FC236}">
                <a16:creationId xmlns:a16="http://schemas.microsoft.com/office/drawing/2014/main" id="{20C729C9-E8A1-4379-9073-5243B00D3FD0}"/>
              </a:ext>
            </a:extLst>
          </p:cNvPr>
          <p:cNvSpPr txBox="1">
            <a:spLocks/>
          </p:cNvSpPr>
          <p:nvPr/>
        </p:nvSpPr>
        <p:spPr>
          <a:xfrm>
            <a:off x="5388209" y="4534512"/>
            <a:ext cx="2197661" cy="81658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000" spc="300" dirty="0">
                <a:solidFill>
                  <a:schemeClr val="accent5"/>
                </a:solidFill>
                <a:latin typeface="Butler" panose="02070803080706020303" pitchFamily="18" charset="0"/>
              </a:rPr>
              <a:t>Ni</a:t>
            </a:r>
          </a:p>
        </p:txBody>
      </p:sp>
      <p:sp>
        <p:nvSpPr>
          <p:cNvPr id="12" name="Title 1">
            <a:extLst>
              <a:ext uri="{FF2B5EF4-FFF2-40B4-BE49-F238E27FC236}">
                <a16:creationId xmlns:a16="http://schemas.microsoft.com/office/drawing/2014/main" id="{20C729C9-E8A1-4379-9073-5243B00D3FD0}"/>
              </a:ext>
            </a:extLst>
          </p:cNvPr>
          <p:cNvSpPr txBox="1">
            <a:spLocks/>
          </p:cNvSpPr>
          <p:nvPr/>
        </p:nvSpPr>
        <p:spPr>
          <a:xfrm>
            <a:off x="8103273" y="5711153"/>
            <a:ext cx="2197661" cy="81658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000" spc="300" dirty="0" err="1">
                <a:solidFill>
                  <a:schemeClr val="accent5"/>
                </a:solidFill>
                <a:latin typeface="Butler" panose="02070803080706020303" pitchFamily="18" charset="0"/>
              </a:rPr>
              <a:t>Saz</a:t>
            </a:r>
            <a:endParaRPr lang="en-US" sz="4000" spc="300" dirty="0">
              <a:solidFill>
                <a:schemeClr val="accent5"/>
              </a:solidFill>
              <a:latin typeface="Butler" panose="02070803080706020303" pitchFamily="18" charset="0"/>
            </a:endParaRPr>
          </a:p>
        </p:txBody>
      </p:sp>
      <p:sp>
        <p:nvSpPr>
          <p:cNvPr id="22" name="Rectangle 21">
            <a:extLst>
              <a:ext uri="{FF2B5EF4-FFF2-40B4-BE49-F238E27FC236}">
                <a16:creationId xmlns:a16="http://schemas.microsoft.com/office/drawing/2014/main" id="{703A7083-4201-4831-9391-637E9A0E608C}"/>
              </a:ext>
            </a:extLst>
          </p:cNvPr>
          <p:cNvSpPr/>
          <p:nvPr/>
        </p:nvSpPr>
        <p:spPr>
          <a:xfrm flipH="1">
            <a:off x="487449" y="5545956"/>
            <a:ext cx="1282598" cy="573490"/>
          </a:xfrm>
          <a:prstGeom prst="rect">
            <a:avLst/>
          </a:prstGeom>
        </p:spPr>
        <p:txBody>
          <a:bodyPr wrap="square">
            <a:spAutoFit/>
          </a:bodyPr>
          <a:lstStyle/>
          <a:p>
            <a:pPr>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18" name="图片占位符 17" descr="图片包含 人员, 妇女, 黑色, 服装&#10;&#10;已生成极高可信度的说明">
            <a:extLst>
              <a:ext uri="{FF2B5EF4-FFF2-40B4-BE49-F238E27FC236}">
                <a16:creationId xmlns:a16="http://schemas.microsoft.com/office/drawing/2014/main" id="{EDB8E966-A05D-4096-B147-9A712BCFB5D4}"/>
              </a:ext>
            </a:extLst>
          </p:cNvPr>
          <p:cNvPicPr>
            <a:picLocks noGrp="1" noChangeAspect="1"/>
          </p:cNvPicPr>
          <p:nvPr>
            <p:ph type="pic" sz="quarter" idx="10"/>
          </p:nvPr>
        </p:nvPicPr>
        <p:blipFill>
          <a:blip r:embed="rId6" cstate="screen">
            <a:extLst>
              <a:ext uri="{28A0092B-C50C-407E-A947-70E740481C1C}">
                <a14:useLocalDpi xmlns:a14="http://schemas.microsoft.com/office/drawing/2010/main"/>
              </a:ext>
            </a:extLst>
          </a:blip>
          <a:srcRect t="7339" b="7339"/>
          <a:stretch>
            <a:fillRect/>
          </a:stretch>
        </p:blipFill>
        <p:spPr/>
      </p:pic>
    </p:spTree>
    <p:extLst>
      <p:ext uri="{BB962C8B-B14F-4D97-AF65-F5344CB8AC3E}">
        <p14:creationId xmlns:p14="http://schemas.microsoft.com/office/powerpoint/2010/main" val="418714291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8679543" cy="695459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10" name="图片占位符 9" descr="图片包含 人员, 树, 户外, 服装&#10;&#10;已生成极高可信度的说明">
            <a:extLst>
              <a:ext uri="{FF2B5EF4-FFF2-40B4-BE49-F238E27FC236}">
                <a16:creationId xmlns:a16="http://schemas.microsoft.com/office/drawing/2014/main" id="{6BB743A9-A46A-4EEC-BE9A-7AB081BD50C2}"/>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0459" b="10459"/>
          <a:stretch>
            <a:fillRect/>
          </a:stretch>
        </p:blipFill>
        <p:spPr/>
      </p:pic>
      <p:sp>
        <p:nvSpPr>
          <p:cNvPr id="5" name="Title 1">
            <a:extLst>
              <a:ext uri="{FF2B5EF4-FFF2-40B4-BE49-F238E27FC236}">
                <a16:creationId xmlns:a16="http://schemas.microsoft.com/office/drawing/2014/main" id="{20C729C9-E8A1-4379-9073-5243B00D3FD0}"/>
              </a:ext>
            </a:extLst>
          </p:cNvPr>
          <p:cNvSpPr txBox="1">
            <a:spLocks/>
          </p:cNvSpPr>
          <p:nvPr/>
        </p:nvSpPr>
        <p:spPr>
          <a:xfrm>
            <a:off x="-1030515" y="1669241"/>
            <a:ext cx="7678673" cy="80776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spc="600" dirty="0">
                <a:solidFill>
                  <a:schemeClr val="bg1"/>
                </a:solidFill>
                <a:latin typeface="Butler" panose="02070803080706020303" pitchFamily="18" charset="0"/>
              </a:rPr>
              <a:t>COLABORATIONS</a:t>
            </a:r>
          </a:p>
        </p:txBody>
      </p:sp>
      <p:sp>
        <p:nvSpPr>
          <p:cNvPr id="6" name="Rectangle 5">
            <a:extLst>
              <a:ext uri="{FF2B5EF4-FFF2-40B4-BE49-F238E27FC236}">
                <a16:creationId xmlns:a16="http://schemas.microsoft.com/office/drawing/2014/main" id="{342D9BCD-AD76-4D57-B195-3E6D51B73D0C}"/>
              </a:ext>
            </a:extLst>
          </p:cNvPr>
          <p:cNvSpPr/>
          <p:nvPr/>
        </p:nvSpPr>
        <p:spPr>
          <a:xfrm>
            <a:off x="5152706" y="3293604"/>
            <a:ext cx="2352125" cy="1361911"/>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7" name="TextBox 6">
            <a:extLst>
              <a:ext uri="{FF2B5EF4-FFF2-40B4-BE49-F238E27FC236}">
                <a16:creationId xmlns:a16="http://schemas.microsoft.com/office/drawing/2014/main" id="{6A1A53D7-7FC0-4E60-8E69-89A2602EF95C}"/>
              </a:ext>
            </a:extLst>
          </p:cNvPr>
          <p:cNvSpPr txBox="1"/>
          <p:nvPr/>
        </p:nvSpPr>
        <p:spPr>
          <a:xfrm>
            <a:off x="5164674" y="2893494"/>
            <a:ext cx="2469840" cy="400110"/>
          </a:xfrm>
          <a:prstGeom prst="rect">
            <a:avLst/>
          </a:prstGeom>
          <a:noFill/>
        </p:spPr>
        <p:txBody>
          <a:bodyPr wrap="square" rtlCol="0">
            <a:spAutoFit/>
          </a:bodyPr>
          <a:lstStyle/>
          <a:p>
            <a:r>
              <a:rPr lang="en-US" sz="2000" dirty="0">
                <a:solidFill>
                  <a:schemeClr val="tx2"/>
                </a:solidFill>
                <a:latin typeface="Butler" panose="02070803080706020303" pitchFamily="18" charset="0"/>
              </a:rPr>
              <a:t>Story </a:t>
            </a:r>
            <a:r>
              <a:rPr lang="en-US" sz="2000" dirty="0">
                <a:solidFill>
                  <a:schemeClr val="tx2"/>
                </a:solidFill>
                <a:latin typeface="Butler" panose="02070803080706020303" pitchFamily="18" charset="0"/>
                <a:ea typeface="Lato Black" panose="020F0502020204030203" pitchFamily="34" charset="0"/>
                <a:cs typeface="Lato Black" panose="020F0502020204030203" pitchFamily="34" charset="0"/>
              </a:rPr>
              <a:t>About us</a:t>
            </a:r>
          </a:p>
        </p:txBody>
      </p:sp>
      <p:sp>
        <p:nvSpPr>
          <p:cNvPr id="8" name="Rectangle 7">
            <a:extLst>
              <a:ext uri="{FF2B5EF4-FFF2-40B4-BE49-F238E27FC236}">
                <a16:creationId xmlns:a16="http://schemas.microsoft.com/office/drawing/2014/main" id="{703A7083-4201-4831-9391-637E9A0E608C}"/>
              </a:ext>
            </a:extLst>
          </p:cNvPr>
          <p:cNvSpPr/>
          <p:nvPr/>
        </p:nvSpPr>
        <p:spPr>
          <a:xfrm flipH="1">
            <a:off x="7183818" y="4898623"/>
            <a:ext cx="1282598" cy="573490"/>
          </a:xfrm>
          <a:prstGeom prst="rect">
            <a:avLst/>
          </a:prstGeom>
        </p:spPr>
        <p:txBody>
          <a:bodyPr wrap="square">
            <a:spAutoFit/>
          </a:bodyPr>
          <a:lstStyle/>
          <a:p>
            <a:pPr>
              <a:lnSpc>
                <a:spcPct val="150000"/>
              </a:lnSpc>
            </a:pPr>
            <a:r>
              <a:rPr lang="id-ID" sz="1100" i="0" dirty="0">
                <a:solidFill>
                  <a:schemeClr val="bg1"/>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a:t>
            </a:r>
            <a:endParaRPr lang="id-ID" sz="1100" dirty="0">
              <a:solidFill>
                <a:schemeClr val="bg1"/>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12" name="图片占位符 11" descr="图片包含 服装, 墙壁, 人员, 妇女&#10;&#10;已生成极高可信度的说明">
            <a:extLst>
              <a:ext uri="{FF2B5EF4-FFF2-40B4-BE49-F238E27FC236}">
                <a16:creationId xmlns:a16="http://schemas.microsoft.com/office/drawing/2014/main" id="{D894304D-F1E5-49A9-A20C-DC2951FD1818}"/>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l="15984" r="15984"/>
          <a:stretch>
            <a:fillRect/>
          </a:stretch>
        </p:blipFill>
        <p:spPr/>
      </p:pic>
    </p:spTree>
    <p:extLst>
      <p:ext uri="{BB962C8B-B14F-4D97-AF65-F5344CB8AC3E}">
        <p14:creationId xmlns:p14="http://schemas.microsoft.com/office/powerpoint/2010/main" val="74215850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9597" y="1302757"/>
            <a:ext cx="7917398" cy="55552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TextBox 4">
            <a:extLst>
              <a:ext uri="{FF2B5EF4-FFF2-40B4-BE49-F238E27FC236}">
                <a16:creationId xmlns:a16="http://schemas.microsoft.com/office/drawing/2014/main" id="{F19E32C3-7F3F-4FF8-A616-AFC389894C99}"/>
              </a:ext>
            </a:extLst>
          </p:cNvPr>
          <p:cNvSpPr txBox="1"/>
          <p:nvPr/>
        </p:nvSpPr>
        <p:spPr>
          <a:xfrm>
            <a:off x="502910" y="698622"/>
            <a:ext cx="2736687"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6" name="Rectangle 5">
            <a:extLst>
              <a:ext uri="{FF2B5EF4-FFF2-40B4-BE49-F238E27FC236}">
                <a16:creationId xmlns:a16="http://schemas.microsoft.com/office/drawing/2014/main" id="{703A7083-4201-4831-9391-637E9A0E608C}"/>
              </a:ext>
            </a:extLst>
          </p:cNvPr>
          <p:cNvSpPr/>
          <p:nvPr/>
        </p:nvSpPr>
        <p:spPr>
          <a:xfrm>
            <a:off x="502910" y="975621"/>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11" name="TextBox 10">
            <a:extLst>
              <a:ext uri="{FF2B5EF4-FFF2-40B4-BE49-F238E27FC236}">
                <a16:creationId xmlns:a16="http://schemas.microsoft.com/office/drawing/2014/main" id="{6A1A53D7-7FC0-4E60-8E69-89A2602EF95C}"/>
              </a:ext>
            </a:extLst>
          </p:cNvPr>
          <p:cNvSpPr txBox="1"/>
          <p:nvPr/>
        </p:nvSpPr>
        <p:spPr>
          <a:xfrm>
            <a:off x="502910" y="5432158"/>
            <a:ext cx="3934676" cy="707886"/>
          </a:xfrm>
          <a:prstGeom prst="rect">
            <a:avLst/>
          </a:prstGeom>
          <a:noFill/>
        </p:spPr>
        <p:txBody>
          <a:bodyPr wrap="square" rtlCol="0">
            <a:spAutoFit/>
          </a:bodyPr>
          <a:lstStyle/>
          <a:p>
            <a:r>
              <a:rPr lang="en-US" sz="4000" dirty="0">
                <a:solidFill>
                  <a:schemeClr val="tx2"/>
                </a:solidFill>
                <a:latin typeface="Butler" panose="02070803080706020303" pitchFamily="18" charset="0"/>
              </a:rPr>
              <a:t>Branding</a:t>
            </a:r>
            <a:endParaRPr lang="en-US" sz="4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pic>
        <p:nvPicPr>
          <p:cNvPr id="7" name="图片占位符 6" descr="图片包含 人员, 男士, 户外, 服装&#10;&#10;已生成高可信度的说明">
            <a:extLst>
              <a:ext uri="{FF2B5EF4-FFF2-40B4-BE49-F238E27FC236}">
                <a16:creationId xmlns:a16="http://schemas.microsoft.com/office/drawing/2014/main" id="{F51258EE-466E-46DB-AD99-932D672A7CB2}"/>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5142" b="5142"/>
          <a:stretch>
            <a:fillRect/>
          </a:stretch>
        </p:blipFill>
        <p:spPr/>
      </p:pic>
      <p:sp>
        <p:nvSpPr>
          <p:cNvPr id="10" name="Subtitle 2">
            <a:extLst>
              <a:ext uri="{FF2B5EF4-FFF2-40B4-BE49-F238E27FC236}">
                <a16:creationId xmlns:a16="http://schemas.microsoft.com/office/drawing/2014/main" id="{A38E1262-7B51-498B-AFA8-80707138815E}"/>
              </a:ext>
            </a:extLst>
          </p:cNvPr>
          <p:cNvSpPr txBox="1">
            <a:spLocks/>
          </p:cNvSpPr>
          <p:nvPr/>
        </p:nvSpPr>
        <p:spPr>
          <a:xfrm>
            <a:off x="3003624" y="2038350"/>
            <a:ext cx="5856171" cy="154079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US" sz="3200" b="1" dirty="0">
                <a:solidFill>
                  <a:schemeClr val="bg1"/>
                </a:solidFill>
                <a:latin typeface="Autumn Chant" panose="02000000000000000000" pitchFamily="50" charset="0"/>
                <a:ea typeface="Source Sans Pro" panose="020B0503030403020204" pitchFamily="34" charset="0"/>
              </a:rPr>
              <a:t>Welcome to </a:t>
            </a:r>
            <a:r>
              <a:rPr lang="en-US" sz="3200" b="1" dirty="0" err="1">
                <a:solidFill>
                  <a:schemeClr val="bg1"/>
                </a:solidFill>
                <a:latin typeface="Autumn Chant" panose="02000000000000000000" pitchFamily="50" charset="0"/>
                <a:ea typeface="Source Sans Pro" panose="020B0503030403020204" pitchFamily="34" charset="0"/>
              </a:rPr>
              <a:t>Harmoni</a:t>
            </a:r>
            <a:endParaRPr lang="en-US" sz="3200" b="1" dirty="0">
              <a:solidFill>
                <a:schemeClr val="bg1"/>
              </a:solidFill>
              <a:latin typeface="Autumn Chant" panose="02000000000000000000" pitchFamily="50" charset="0"/>
              <a:ea typeface="Source Sans Pro" panose="020B0503030403020204" pitchFamily="34" charset="0"/>
            </a:endParaRPr>
          </a:p>
        </p:txBody>
      </p:sp>
    </p:spTree>
    <p:extLst>
      <p:ext uri="{BB962C8B-B14F-4D97-AF65-F5344CB8AC3E}">
        <p14:creationId xmlns:p14="http://schemas.microsoft.com/office/powerpoint/2010/main" val="125637332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占位符 12" descr="图片包含 人员, 墙壁, 妇女, 就坐&#10;&#10;已生成极高可信度的说明">
            <a:extLst>
              <a:ext uri="{FF2B5EF4-FFF2-40B4-BE49-F238E27FC236}">
                <a16:creationId xmlns:a16="http://schemas.microsoft.com/office/drawing/2014/main" id="{0228C263-CCF9-4B3F-8168-7BAD6CD1EE00}"/>
              </a:ext>
            </a:extLst>
          </p:cNvPr>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t="24622" b="24622"/>
          <a:stretch>
            <a:fillRect/>
          </a:stretch>
        </p:blipFill>
        <p:spPr/>
      </p:pic>
      <p:pic>
        <p:nvPicPr>
          <p:cNvPr id="11" name="图片占位符 10" descr="图片包含 室内, 餐桌, 墙壁&#10;&#10;已生成高可信度的说明">
            <a:extLst>
              <a:ext uri="{FF2B5EF4-FFF2-40B4-BE49-F238E27FC236}">
                <a16:creationId xmlns:a16="http://schemas.microsoft.com/office/drawing/2014/main" id="{4FFA825A-7C09-45D8-AC58-3B4C9EE344F8}"/>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22592" b="22592"/>
          <a:stretch>
            <a:fillRect/>
          </a:stretch>
        </p:blipFill>
        <p:spPr/>
      </p:pic>
      <p:sp>
        <p:nvSpPr>
          <p:cNvPr id="4" name="Rectangle 3">
            <a:extLst>
              <a:ext uri="{FF2B5EF4-FFF2-40B4-BE49-F238E27FC236}">
                <a16:creationId xmlns:a16="http://schemas.microsoft.com/office/drawing/2014/main" id="{342D9BCD-AD76-4D57-B195-3E6D51B73D0C}"/>
              </a:ext>
            </a:extLst>
          </p:cNvPr>
          <p:cNvSpPr/>
          <p:nvPr/>
        </p:nvSpPr>
        <p:spPr>
          <a:xfrm>
            <a:off x="6357257" y="4448531"/>
            <a:ext cx="2859966"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5" name="TextBox 4"/>
          <p:cNvSpPr txBox="1"/>
          <p:nvPr/>
        </p:nvSpPr>
        <p:spPr>
          <a:xfrm>
            <a:off x="6464020" y="4200706"/>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6" name="Rectangle 5">
            <a:extLst>
              <a:ext uri="{FF2B5EF4-FFF2-40B4-BE49-F238E27FC236}">
                <a16:creationId xmlns:a16="http://schemas.microsoft.com/office/drawing/2014/main" id="{342D9BCD-AD76-4D57-B195-3E6D51B73D0C}"/>
              </a:ext>
            </a:extLst>
          </p:cNvPr>
          <p:cNvSpPr/>
          <p:nvPr/>
        </p:nvSpPr>
        <p:spPr>
          <a:xfrm>
            <a:off x="6357257" y="5740302"/>
            <a:ext cx="2859966" cy="85408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7" name="TextBox 6"/>
          <p:cNvSpPr txBox="1"/>
          <p:nvPr/>
        </p:nvSpPr>
        <p:spPr>
          <a:xfrm>
            <a:off x="6464020" y="5492477"/>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8" name="Title 1">
            <a:extLst>
              <a:ext uri="{FF2B5EF4-FFF2-40B4-BE49-F238E27FC236}">
                <a16:creationId xmlns:a16="http://schemas.microsoft.com/office/drawing/2014/main" id="{20C729C9-E8A1-4379-9073-5243B00D3FD0}"/>
              </a:ext>
            </a:extLst>
          </p:cNvPr>
          <p:cNvSpPr txBox="1">
            <a:spLocks/>
          </p:cNvSpPr>
          <p:nvPr/>
        </p:nvSpPr>
        <p:spPr>
          <a:xfrm>
            <a:off x="752584" y="2104571"/>
            <a:ext cx="2019645" cy="43823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2400" dirty="0">
                <a:solidFill>
                  <a:schemeClr val="tx2"/>
                </a:solidFill>
                <a:latin typeface="Butler" panose="02070803080706020303" pitchFamily="18" charset="0"/>
              </a:rPr>
              <a:t>Stories</a:t>
            </a:r>
          </a:p>
        </p:txBody>
      </p:sp>
      <p:sp>
        <p:nvSpPr>
          <p:cNvPr id="9" name="TextBox 8">
            <a:extLst>
              <a:ext uri="{FF2B5EF4-FFF2-40B4-BE49-F238E27FC236}">
                <a16:creationId xmlns:a16="http://schemas.microsoft.com/office/drawing/2014/main" id="{6A1A53D7-7FC0-4E60-8E69-89A2602EF95C}"/>
              </a:ext>
            </a:extLst>
          </p:cNvPr>
          <p:cNvSpPr txBox="1"/>
          <p:nvPr/>
        </p:nvSpPr>
        <p:spPr>
          <a:xfrm>
            <a:off x="4445233" y="1165937"/>
            <a:ext cx="4656621" cy="2554545"/>
          </a:xfrm>
          <a:prstGeom prst="rect">
            <a:avLst/>
          </a:prstGeom>
          <a:noFill/>
        </p:spPr>
        <p:txBody>
          <a:bodyPr wrap="square" rtlCol="0">
            <a:spAutoFit/>
          </a:bodyPr>
          <a:lstStyle/>
          <a:p>
            <a:r>
              <a:rPr lang="en-US" sz="3200" dirty="0">
                <a:solidFill>
                  <a:schemeClr val="accent5"/>
                </a:solidFill>
                <a:latin typeface="Butler" panose="02070803080706020303" pitchFamily="18" charset="0"/>
              </a:rPr>
              <a:t>Good design is like a refrigerator when it works, no one notices, but when it doesn’t, it sure stinks</a:t>
            </a:r>
            <a:endParaRPr lang="en-US" sz="3200" spc="600" dirty="0">
              <a:solidFill>
                <a:schemeClr val="accent5"/>
              </a:solidFill>
              <a:latin typeface="Butler" panose="02070803080706020303" pitchFamily="18"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423793727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552122" y="1233783"/>
            <a:ext cx="7639878" cy="5624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42D9BCD-AD76-4D57-B195-3E6D51B73D0C}"/>
              </a:ext>
            </a:extLst>
          </p:cNvPr>
          <p:cNvSpPr/>
          <p:nvPr/>
        </p:nvSpPr>
        <p:spPr>
          <a:xfrm>
            <a:off x="999274" y="3041518"/>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
        <p:nvSpPr>
          <p:cNvPr id="5" name="TextBox 4">
            <a:extLst>
              <a:ext uri="{FF2B5EF4-FFF2-40B4-BE49-F238E27FC236}">
                <a16:creationId xmlns:a16="http://schemas.microsoft.com/office/drawing/2014/main" id="{6A1A53D7-7FC0-4E60-8E69-89A2602EF95C}"/>
              </a:ext>
            </a:extLst>
          </p:cNvPr>
          <p:cNvSpPr txBox="1"/>
          <p:nvPr/>
        </p:nvSpPr>
        <p:spPr>
          <a:xfrm>
            <a:off x="999274" y="5597664"/>
            <a:ext cx="3934676" cy="707886"/>
          </a:xfrm>
          <a:prstGeom prst="rect">
            <a:avLst/>
          </a:prstGeom>
          <a:noFill/>
        </p:spPr>
        <p:txBody>
          <a:bodyPr wrap="square" rtlCol="0">
            <a:spAutoFit/>
          </a:bodyPr>
          <a:lstStyle/>
          <a:p>
            <a:r>
              <a:rPr lang="en-US" sz="4000" dirty="0">
                <a:solidFill>
                  <a:schemeClr val="tx2"/>
                </a:solidFill>
                <a:latin typeface="Butler" panose="02070803080706020303" pitchFamily="18" charset="0"/>
              </a:rPr>
              <a:t>Branding</a:t>
            </a:r>
            <a:endParaRPr lang="en-US" sz="4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6" name="TextBox 5">
            <a:extLst>
              <a:ext uri="{FF2B5EF4-FFF2-40B4-BE49-F238E27FC236}">
                <a16:creationId xmlns:a16="http://schemas.microsoft.com/office/drawing/2014/main" id="{6A1A53D7-7FC0-4E60-8E69-89A2602EF95C}"/>
              </a:ext>
            </a:extLst>
          </p:cNvPr>
          <p:cNvSpPr txBox="1"/>
          <p:nvPr/>
        </p:nvSpPr>
        <p:spPr>
          <a:xfrm>
            <a:off x="1077753" y="1233783"/>
            <a:ext cx="2781487" cy="1631216"/>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1" name="Subtitle 2">
            <a:extLst>
              <a:ext uri="{FF2B5EF4-FFF2-40B4-BE49-F238E27FC236}">
                <a16:creationId xmlns:a16="http://schemas.microsoft.com/office/drawing/2014/main" id="{A38E1262-7B51-498B-AFA8-80707138815E}"/>
              </a:ext>
            </a:extLst>
          </p:cNvPr>
          <p:cNvSpPr txBox="1">
            <a:spLocks/>
          </p:cNvSpPr>
          <p:nvPr/>
        </p:nvSpPr>
        <p:spPr>
          <a:xfrm>
            <a:off x="5157994" y="1637196"/>
            <a:ext cx="3514311" cy="154079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3200" b="1" dirty="0">
                <a:solidFill>
                  <a:schemeClr val="bg1"/>
                </a:solidFill>
                <a:latin typeface="Autumn Chant" panose="02000000000000000000" pitchFamily="50" charset="0"/>
                <a:ea typeface="Source Sans Pro" panose="020B0503030403020204" pitchFamily="34" charset="0"/>
              </a:rPr>
              <a:t>Welcome to </a:t>
            </a:r>
            <a:r>
              <a:rPr lang="en-US" sz="3200" b="1" dirty="0" err="1">
                <a:solidFill>
                  <a:schemeClr val="bg1"/>
                </a:solidFill>
                <a:latin typeface="Autumn Chant" panose="02000000000000000000" pitchFamily="50" charset="0"/>
                <a:ea typeface="Source Sans Pro" panose="020B0503030403020204" pitchFamily="34" charset="0"/>
              </a:rPr>
              <a:t>Harmoni</a:t>
            </a:r>
            <a:endParaRPr lang="en-US" sz="3200" b="1" dirty="0">
              <a:solidFill>
                <a:schemeClr val="bg1"/>
              </a:solidFill>
              <a:latin typeface="Autumn Chant" panose="02000000000000000000" pitchFamily="50" charset="0"/>
              <a:ea typeface="Source Sans Pro" panose="020B0503030403020204" pitchFamily="34" charset="0"/>
            </a:endParaRPr>
          </a:p>
        </p:txBody>
      </p:sp>
      <p:pic>
        <p:nvPicPr>
          <p:cNvPr id="8" name="图片占位符 7">
            <a:extLst>
              <a:ext uri="{FF2B5EF4-FFF2-40B4-BE49-F238E27FC236}">
                <a16:creationId xmlns:a16="http://schemas.microsoft.com/office/drawing/2014/main" id="{320F059C-A41D-4A9F-A97C-67F083F84862}"/>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a:stretch/>
        </p:blipFill>
        <p:spPr>
          <a:xfrm>
            <a:off x="5038165" y="3581400"/>
            <a:ext cx="3753969" cy="2724150"/>
          </a:xfrm>
        </p:spPr>
      </p:pic>
      <p:pic>
        <p:nvPicPr>
          <p:cNvPr id="10" name="图片占位符 9">
            <a:extLst>
              <a:ext uri="{FF2B5EF4-FFF2-40B4-BE49-F238E27FC236}">
                <a16:creationId xmlns:a16="http://schemas.microsoft.com/office/drawing/2014/main" id="{3C1FB128-F4D5-44A2-A3F6-03248C22F1BE}"/>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a:stretch/>
        </p:blipFill>
        <p:spPr>
          <a:xfrm>
            <a:off x="9124950" y="3581399"/>
            <a:ext cx="3962400" cy="2724149"/>
          </a:xfrm>
        </p:spPr>
      </p:pic>
    </p:spTree>
    <p:extLst>
      <p:ext uri="{BB962C8B-B14F-4D97-AF65-F5344CB8AC3E}">
        <p14:creationId xmlns:p14="http://schemas.microsoft.com/office/powerpoint/2010/main" val="129657195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964702" y="914987"/>
            <a:ext cx="6227298" cy="5136461"/>
            <a:chOff x="7346426" y="1181686"/>
            <a:chExt cx="4845574" cy="5136461"/>
          </a:xfrm>
        </p:grpSpPr>
        <p:sp>
          <p:nvSpPr>
            <p:cNvPr id="5" name="Rectangle 4"/>
            <p:cNvSpPr/>
            <p:nvPr/>
          </p:nvSpPr>
          <p:spPr>
            <a:xfrm>
              <a:off x="7346426" y="1181686"/>
              <a:ext cx="1185231" cy="51364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567214" y="1181686"/>
              <a:ext cx="1185231" cy="51364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9788002" y="1181686"/>
              <a:ext cx="1185231" cy="51364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006769" y="1181686"/>
              <a:ext cx="1185231" cy="513646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6243857" y="5437057"/>
            <a:ext cx="1183413" cy="510377"/>
            <a:chOff x="1645919" y="2782595"/>
            <a:chExt cx="1404610" cy="605774"/>
          </a:xfrm>
        </p:grpSpPr>
        <p:sp>
          <p:nvSpPr>
            <p:cNvPr id="10" name="TextBox 9"/>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11" name="TextBox 10"/>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1</a:t>
              </a:r>
            </a:p>
          </p:txBody>
        </p:sp>
      </p:grpSp>
      <p:grpSp>
        <p:nvGrpSpPr>
          <p:cNvPr id="12" name="Group 11"/>
          <p:cNvGrpSpPr/>
          <p:nvPr/>
        </p:nvGrpSpPr>
        <p:grpSpPr>
          <a:xfrm>
            <a:off x="7743207" y="5437057"/>
            <a:ext cx="1183413" cy="510377"/>
            <a:chOff x="1645919" y="2782595"/>
            <a:chExt cx="1404610" cy="605774"/>
          </a:xfrm>
        </p:grpSpPr>
        <p:sp>
          <p:nvSpPr>
            <p:cNvPr id="13" name="TextBox 12"/>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14" name="TextBox 13"/>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2</a:t>
              </a:r>
            </a:p>
          </p:txBody>
        </p:sp>
      </p:grpSp>
      <p:sp>
        <p:nvSpPr>
          <p:cNvPr id="21" name="Title 1">
            <a:extLst>
              <a:ext uri="{FF2B5EF4-FFF2-40B4-BE49-F238E27FC236}">
                <a16:creationId xmlns:a16="http://schemas.microsoft.com/office/drawing/2014/main" id="{20C729C9-E8A1-4379-9073-5243B00D3FD0}"/>
              </a:ext>
            </a:extLst>
          </p:cNvPr>
          <p:cNvSpPr txBox="1">
            <a:spLocks/>
          </p:cNvSpPr>
          <p:nvPr/>
        </p:nvSpPr>
        <p:spPr>
          <a:xfrm>
            <a:off x="1730728" y="1300697"/>
            <a:ext cx="4801129" cy="95485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dirty="0" err="1">
                <a:solidFill>
                  <a:schemeClr val="tx2"/>
                </a:solidFill>
                <a:latin typeface="Butler" panose="02070803080706020303" pitchFamily="18" charset="0"/>
              </a:rPr>
              <a:t>Colour’s</a:t>
            </a:r>
            <a:endParaRPr lang="en-US" dirty="0">
              <a:solidFill>
                <a:schemeClr val="tx2"/>
              </a:solidFill>
              <a:latin typeface="Butler" panose="02070803080706020303" pitchFamily="18" charset="0"/>
            </a:endParaRPr>
          </a:p>
        </p:txBody>
      </p:sp>
      <p:cxnSp>
        <p:nvCxnSpPr>
          <p:cNvPr id="23" name="Straight Connector 22"/>
          <p:cNvCxnSpPr/>
          <p:nvPr/>
        </p:nvCxnSpPr>
        <p:spPr>
          <a:xfrm>
            <a:off x="1340216" y="914986"/>
            <a:ext cx="0" cy="5136461"/>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856852" y="3663438"/>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25" name="TextBox 24"/>
          <p:cNvSpPr txBox="1"/>
          <p:nvPr/>
        </p:nvSpPr>
        <p:spPr>
          <a:xfrm rot="16200000" flipH="1" flipV="1">
            <a:off x="-164083" y="1819674"/>
            <a:ext cx="1843370" cy="553998"/>
          </a:xfrm>
          <a:prstGeom prst="rect">
            <a:avLst/>
          </a:prstGeom>
          <a:noFill/>
        </p:spPr>
        <p:txBody>
          <a:bodyPr wrap="square" lIns="0" tIns="0" rIns="91440" bIns="0" rtlCol="0">
            <a:spAutoFit/>
          </a:bodyPr>
          <a:lstStyle/>
          <a:p>
            <a:pPr>
              <a:lnSpc>
                <a:spcPct val="150000"/>
              </a:lnSpc>
            </a:pP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There are many variations of passages of</a:t>
            </a:r>
          </a:p>
        </p:txBody>
      </p:sp>
      <p:sp>
        <p:nvSpPr>
          <p:cNvPr id="26" name="TextBox 25"/>
          <p:cNvSpPr txBox="1"/>
          <p:nvPr/>
        </p:nvSpPr>
        <p:spPr>
          <a:xfrm rot="16200000" flipH="1" flipV="1">
            <a:off x="-42471" y="5402958"/>
            <a:ext cx="1843371" cy="276999"/>
          </a:xfrm>
          <a:prstGeom prst="rect">
            <a:avLst/>
          </a:prstGeom>
          <a:noFill/>
        </p:spPr>
        <p:txBody>
          <a:bodyPr wrap="square" lIns="0" tIns="0" rIns="91440" bIns="0" rtlCol="0">
            <a:spAutoFit/>
          </a:bodyPr>
          <a:lstStyle/>
          <a:p>
            <a:pPr>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grpSp>
        <p:nvGrpSpPr>
          <p:cNvPr id="27" name="Group 26"/>
          <p:cNvGrpSpPr/>
          <p:nvPr/>
        </p:nvGrpSpPr>
        <p:grpSpPr>
          <a:xfrm>
            <a:off x="9355357" y="5437057"/>
            <a:ext cx="1183413" cy="510377"/>
            <a:chOff x="1645919" y="2782595"/>
            <a:chExt cx="1404610" cy="605774"/>
          </a:xfrm>
        </p:grpSpPr>
        <p:sp>
          <p:nvSpPr>
            <p:cNvPr id="28" name="TextBox 27"/>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29" name="TextBox 28"/>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1</a:t>
              </a:r>
            </a:p>
          </p:txBody>
        </p:sp>
      </p:grpSp>
      <p:grpSp>
        <p:nvGrpSpPr>
          <p:cNvPr id="30" name="Group 29"/>
          <p:cNvGrpSpPr/>
          <p:nvPr/>
        </p:nvGrpSpPr>
        <p:grpSpPr>
          <a:xfrm>
            <a:off x="10854707" y="5437057"/>
            <a:ext cx="1183413" cy="510377"/>
            <a:chOff x="1645919" y="2782595"/>
            <a:chExt cx="1404610" cy="605774"/>
          </a:xfrm>
        </p:grpSpPr>
        <p:sp>
          <p:nvSpPr>
            <p:cNvPr id="31" name="TextBox 30"/>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32" name="TextBox 31"/>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2</a:t>
              </a:r>
            </a:p>
          </p:txBody>
        </p:sp>
      </p:grpSp>
      <p:sp>
        <p:nvSpPr>
          <p:cNvPr id="34" name="Rectangle 33">
            <a:extLst>
              <a:ext uri="{FF2B5EF4-FFF2-40B4-BE49-F238E27FC236}">
                <a16:creationId xmlns:a16="http://schemas.microsoft.com/office/drawing/2014/main" id="{342D9BCD-AD76-4D57-B195-3E6D51B73D0C}"/>
              </a:ext>
            </a:extLst>
          </p:cNvPr>
          <p:cNvSpPr/>
          <p:nvPr/>
        </p:nvSpPr>
        <p:spPr>
          <a:xfrm>
            <a:off x="1730728" y="4054608"/>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Tree>
    <p:extLst>
      <p:ext uri="{BB962C8B-B14F-4D97-AF65-F5344CB8AC3E}">
        <p14:creationId xmlns:p14="http://schemas.microsoft.com/office/powerpoint/2010/main" val="365884663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0C729C9-E8A1-4379-9073-5243B00D3FD0}"/>
              </a:ext>
            </a:extLst>
          </p:cNvPr>
          <p:cNvSpPr txBox="1">
            <a:spLocks/>
          </p:cNvSpPr>
          <p:nvPr/>
        </p:nvSpPr>
        <p:spPr>
          <a:xfrm>
            <a:off x="2179989" y="1252110"/>
            <a:ext cx="4220811" cy="83049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3600" dirty="0">
                <a:solidFill>
                  <a:schemeClr val="tx2"/>
                </a:solidFill>
                <a:latin typeface="Butler" panose="02070803080706020303" pitchFamily="18" charset="0"/>
              </a:rPr>
              <a:t>Typography</a:t>
            </a:r>
          </a:p>
        </p:txBody>
      </p:sp>
      <p:sp>
        <p:nvSpPr>
          <p:cNvPr id="4" name="TextBox 3"/>
          <p:cNvSpPr txBox="1"/>
          <p:nvPr/>
        </p:nvSpPr>
        <p:spPr>
          <a:xfrm>
            <a:off x="6813178" y="1358346"/>
            <a:ext cx="4942724" cy="2123658"/>
          </a:xfrm>
          <a:prstGeom prst="rect">
            <a:avLst/>
          </a:prstGeom>
          <a:noFill/>
        </p:spPr>
        <p:txBody>
          <a:bodyPr wrap="square" lIns="0" tIns="0" rIns="0" bIns="0" rtlCol="0">
            <a:spAutoFit/>
          </a:bodyPr>
          <a:lstStyle/>
          <a:p>
            <a:r>
              <a:rPr lang="en-US" sz="13800" dirty="0" err="1">
                <a:solidFill>
                  <a:schemeClr val="tx2"/>
                </a:solidFill>
                <a:latin typeface="Butler" panose="02070803080706020303" pitchFamily="18" charset="0"/>
                <a:ea typeface="Titillium Light" charset="0"/>
                <a:cs typeface="Titillium Light" charset="0"/>
              </a:rPr>
              <a:t>AaBb</a:t>
            </a:r>
            <a:endParaRPr lang="en-US" sz="13800" dirty="0">
              <a:solidFill>
                <a:schemeClr val="tx2"/>
              </a:solidFill>
              <a:latin typeface="Butler" panose="02070803080706020303" pitchFamily="18" charset="0"/>
              <a:ea typeface="Titillium Light" charset="0"/>
              <a:cs typeface="Titillium Light" charset="0"/>
            </a:endParaRPr>
          </a:p>
        </p:txBody>
      </p:sp>
      <p:sp>
        <p:nvSpPr>
          <p:cNvPr id="6" name="TextBox 5"/>
          <p:cNvSpPr txBox="1"/>
          <p:nvPr/>
        </p:nvSpPr>
        <p:spPr>
          <a:xfrm>
            <a:off x="6813178" y="3595522"/>
            <a:ext cx="4942724" cy="2123658"/>
          </a:xfrm>
          <a:prstGeom prst="rect">
            <a:avLst/>
          </a:prstGeom>
          <a:noFill/>
        </p:spPr>
        <p:txBody>
          <a:bodyPr wrap="square" lIns="0" tIns="0" rIns="0" bIns="0" rtlCol="0">
            <a:spAutoFit/>
          </a:bodyPr>
          <a:lstStyle/>
          <a:p>
            <a:r>
              <a:rPr lang="en-US" sz="13800" dirty="0" err="1">
                <a:solidFill>
                  <a:schemeClr val="tx2"/>
                </a:solidFill>
                <a:latin typeface="Source Sans Pro" panose="020B0503030403020204" pitchFamily="34" charset="0"/>
                <a:ea typeface="Source Sans Pro" panose="020B0503030403020204" pitchFamily="34" charset="0"/>
                <a:cs typeface="Titillium Light" charset="0"/>
              </a:rPr>
              <a:t>AaBb</a:t>
            </a:r>
            <a:endParaRPr lang="en-US" sz="13800" dirty="0">
              <a:solidFill>
                <a:schemeClr val="tx2"/>
              </a:solidFill>
              <a:latin typeface="Source Sans Pro" panose="020B0503030403020204" pitchFamily="34" charset="0"/>
              <a:ea typeface="Source Sans Pro" panose="020B0503030403020204" pitchFamily="34" charset="0"/>
              <a:cs typeface="Titillium Light" charset="0"/>
            </a:endParaRPr>
          </a:p>
        </p:txBody>
      </p:sp>
      <p:sp>
        <p:nvSpPr>
          <p:cNvPr id="7" name="TextBox 6"/>
          <p:cNvSpPr txBox="1"/>
          <p:nvPr/>
        </p:nvSpPr>
        <p:spPr>
          <a:xfrm>
            <a:off x="6813179" y="3135836"/>
            <a:ext cx="1843371" cy="276999"/>
          </a:xfrm>
          <a:prstGeom prst="rect">
            <a:avLst/>
          </a:prstGeom>
          <a:noFill/>
        </p:spPr>
        <p:txBody>
          <a:bodyPr wrap="square" lIns="0" tIns="0" rIns="91440" bIns="0" rtlCol="0">
            <a:spAutoFit/>
          </a:bodyPr>
          <a:lstStyle/>
          <a:p>
            <a:pPr algn="just">
              <a:lnSpc>
                <a:spcPct val="150000"/>
              </a:lnSpc>
            </a:pPr>
            <a:r>
              <a:rPr lang="en-US" sz="1200" b="1" dirty="0">
                <a:solidFill>
                  <a:schemeClr val="tx2"/>
                </a:solidFill>
                <a:latin typeface="Source Sans Pro" panose="020B0503030403020204" pitchFamily="34" charset="0"/>
                <a:ea typeface="Source Sans Pro" panose="020B0503030403020204" pitchFamily="34" charset="0"/>
                <a:cs typeface="Titillium" charset="0"/>
              </a:rPr>
              <a:t>Sans Serif Font</a:t>
            </a:r>
          </a:p>
        </p:txBody>
      </p:sp>
      <p:sp>
        <p:nvSpPr>
          <p:cNvPr id="8" name="TextBox 7"/>
          <p:cNvSpPr txBox="1"/>
          <p:nvPr/>
        </p:nvSpPr>
        <p:spPr>
          <a:xfrm>
            <a:off x="6810468" y="5435230"/>
            <a:ext cx="1843371" cy="276999"/>
          </a:xfrm>
          <a:prstGeom prst="rect">
            <a:avLst/>
          </a:prstGeom>
          <a:noFill/>
        </p:spPr>
        <p:txBody>
          <a:bodyPr wrap="square" lIns="0" tIns="0" rIns="91440" bIns="0" rtlCol="0">
            <a:spAutoFit/>
          </a:bodyPr>
          <a:lstStyle/>
          <a:p>
            <a:pPr algn="just">
              <a:lnSpc>
                <a:spcPct val="150000"/>
              </a:lnSpc>
            </a:pPr>
            <a:r>
              <a:rPr lang="en-US" sz="1200" b="1" dirty="0">
                <a:solidFill>
                  <a:schemeClr val="tx2"/>
                </a:solidFill>
                <a:latin typeface="Source Sans Pro" panose="020B0503030403020204" pitchFamily="34" charset="0"/>
                <a:ea typeface="Source Sans Pro" panose="020B0503030403020204" pitchFamily="34" charset="0"/>
                <a:cs typeface="Titillium" charset="0"/>
              </a:rPr>
              <a:t>Serif Font</a:t>
            </a:r>
          </a:p>
        </p:txBody>
      </p:sp>
      <p:cxnSp>
        <p:nvCxnSpPr>
          <p:cNvPr id="9" name="Straight Connector 8"/>
          <p:cNvCxnSpPr/>
          <p:nvPr/>
        </p:nvCxnSpPr>
        <p:spPr>
          <a:xfrm>
            <a:off x="1340216" y="914986"/>
            <a:ext cx="0" cy="5136461"/>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rot="16200000" flipH="1" flipV="1">
            <a:off x="-164083" y="1819674"/>
            <a:ext cx="1843370" cy="553998"/>
          </a:xfrm>
          <a:prstGeom prst="rect">
            <a:avLst/>
          </a:prstGeom>
          <a:noFill/>
        </p:spPr>
        <p:txBody>
          <a:bodyPr wrap="square" lIns="0" tIns="0" rIns="91440" bIns="0" rtlCol="0">
            <a:spAutoFit/>
          </a:bodyPr>
          <a:lstStyle/>
          <a:p>
            <a:pPr>
              <a:lnSpc>
                <a:spcPct val="150000"/>
              </a:lnSpc>
            </a:pPr>
            <a:r>
              <a:rPr lang="en-US" sz="1200" dirty="0">
                <a:solidFill>
                  <a:schemeClr val="tx2"/>
                </a:solidFill>
                <a:latin typeface="Source Sans Pro" panose="020B0503030403020204" pitchFamily="34" charset="0"/>
                <a:ea typeface="Source Sans Pro" panose="020B0503030403020204" pitchFamily="34" charset="0"/>
                <a:cs typeface="Titillium" charset="0"/>
              </a:rPr>
              <a:t>There are many variations of passages of</a:t>
            </a:r>
          </a:p>
        </p:txBody>
      </p:sp>
      <p:sp>
        <p:nvSpPr>
          <p:cNvPr id="11" name="TextBox 10"/>
          <p:cNvSpPr txBox="1"/>
          <p:nvPr/>
        </p:nvSpPr>
        <p:spPr>
          <a:xfrm rot="16200000" flipH="1" flipV="1">
            <a:off x="-42471" y="5402958"/>
            <a:ext cx="1843371" cy="276999"/>
          </a:xfrm>
          <a:prstGeom prst="rect">
            <a:avLst/>
          </a:prstGeom>
          <a:noFill/>
        </p:spPr>
        <p:txBody>
          <a:bodyPr wrap="square" lIns="0" tIns="0" rIns="91440" bIns="0" rtlCol="0">
            <a:spAutoFit/>
          </a:bodyPr>
          <a:lstStyle/>
          <a:p>
            <a:pPr>
              <a:lnSpc>
                <a:spcPct val="150000"/>
              </a:lnSpc>
            </a:pPr>
            <a:r>
              <a:rPr lang="en-US" sz="1200" b="1" dirty="0">
                <a:solidFill>
                  <a:schemeClr val="tx2"/>
                </a:solidFill>
                <a:latin typeface="Source Sans Pro" panose="020B0503030403020204" pitchFamily="34" charset="0"/>
                <a:ea typeface="Source Sans Pro" panose="020B0503030403020204" pitchFamily="34" charset="0"/>
                <a:cs typeface="Titillium" charset="0"/>
              </a:rPr>
              <a:t>About us.</a:t>
            </a:r>
          </a:p>
        </p:txBody>
      </p:sp>
      <p:sp>
        <p:nvSpPr>
          <p:cNvPr id="12" name="Rectangle 11">
            <a:extLst>
              <a:ext uri="{FF2B5EF4-FFF2-40B4-BE49-F238E27FC236}">
                <a16:creationId xmlns:a16="http://schemas.microsoft.com/office/drawing/2014/main" id="{342D9BCD-AD76-4D57-B195-3E6D51B73D0C}"/>
              </a:ext>
            </a:extLst>
          </p:cNvPr>
          <p:cNvSpPr/>
          <p:nvPr/>
        </p:nvSpPr>
        <p:spPr>
          <a:xfrm>
            <a:off x="2179989" y="4054608"/>
            <a:ext cx="2859966" cy="1615827"/>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 nibh aliquet, porttitor ligula justo libero vivamus porttitor dolor, conubia mollit. Lorem ipsum dolor sit amet, lacus nulla ac netus nibh aliquet, porttitor ligula justo libero vivamus porttitor dolor, conubia mollit. </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spTree>
    <p:extLst>
      <p:ext uri="{BB962C8B-B14F-4D97-AF65-F5344CB8AC3E}">
        <p14:creationId xmlns:p14="http://schemas.microsoft.com/office/powerpoint/2010/main" val="321701673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descr="图片包含 人员, 男士&#10;&#10;已生成极高可信度的说明">
            <a:extLst>
              <a:ext uri="{FF2B5EF4-FFF2-40B4-BE49-F238E27FC236}">
                <a16:creationId xmlns:a16="http://schemas.microsoft.com/office/drawing/2014/main" id="{61F1CBF7-CA08-4D56-B85B-F0DB88C4F8FD}"/>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t="9693" b="9693"/>
          <a:stretch>
            <a:fillRect/>
          </a:stretch>
        </p:blipFill>
        <p:spPr/>
      </p:pic>
      <p:grpSp>
        <p:nvGrpSpPr>
          <p:cNvPr id="8" name="Group 7"/>
          <p:cNvGrpSpPr/>
          <p:nvPr/>
        </p:nvGrpSpPr>
        <p:grpSpPr>
          <a:xfrm>
            <a:off x="5860098" y="4900383"/>
            <a:ext cx="4938981" cy="1374019"/>
            <a:chOff x="5280685" y="4688239"/>
            <a:chExt cx="5862148" cy="1630843"/>
          </a:xfrm>
        </p:grpSpPr>
        <p:sp>
          <p:nvSpPr>
            <p:cNvPr id="9" name="Rectangle 8"/>
            <p:cNvSpPr/>
            <p:nvPr/>
          </p:nvSpPr>
          <p:spPr>
            <a:xfrm>
              <a:off x="5374854" y="4688239"/>
              <a:ext cx="1406768" cy="16308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10" name="Rectangle 9"/>
            <p:cNvSpPr/>
            <p:nvPr/>
          </p:nvSpPr>
          <p:spPr>
            <a:xfrm>
              <a:off x="6823824" y="4688239"/>
              <a:ext cx="1406768" cy="16308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11" name="Rectangle 10"/>
            <p:cNvSpPr/>
            <p:nvPr/>
          </p:nvSpPr>
          <p:spPr>
            <a:xfrm>
              <a:off x="8272796" y="4688239"/>
              <a:ext cx="1406768" cy="163084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12" name="Rectangle 11"/>
            <p:cNvSpPr/>
            <p:nvPr/>
          </p:nvSpPr>
          <p:spPr>
            <a:xfrm>
              <a:off x="9736065" y="4688239"/>
              <a:ext cx="1406768" cy="163084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grpSp>
          <p:nvGrpSpPr>
            <p:cNvPr id="13" name="Group 12"/>
            <p:cNvGrpSpPr/>
            <p:nvPr/>
          </p:nvGrpSpPr>
          <p:grpSpPr>
            <a:xfrm>
              <a:off x="5280685" y="5589856"/>
              <a:ext cx="1404610" cy="571147"/>
              <a:chOff x="1645919" y="2782595"/>
              <a:chExt cx="1404610" cy="571147"/>
            </a:xfrm>
          </p:grpSpPr>
          <p:sp>
            <p:nvSpPr>
              <p:cNvPr id="23" name="TextBox 22"/>
              <p:cNvSpPr txBox="1"/>
              <p:nvPr/>
            </p:nvSpPr>
            <p:spPr>
              <a:xfrm>
                <a:off x="1645919" y="3059595"/>
                <a:ext cx="1404609" cy="294147"/>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24" name="TextBox 23"/>
              <p:cNvSpPr txBox="1"/>
              <p:nvPr/>
            </p:nvSpPr>
            <p:spPr>
              <a:xfrm>
                <a:off x="1645919" y="2782595"/>
                <a:ext cx="1404610" cy="294147"/>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1</a:t>
                </a:r>
              </a:p>
            </p:txBody>
          </p:sp>
        </p:grpSp>
        <p:grpSp>
          <p:nvGrpSpPr>
            <p:cNvPr id="14" name="Group 13"/>
            <p:cNvGrpSpPr/>
            <p:nvPr/>
          </p:nvGrpSpPr>
          <p:grpSpPr>
            <a:xfrm>
              <a:off x="6769702" y="5589856"/>
              <a:ext cx="1404610" cy="605774"/>
              <a:chOff x="1645919" y="2782595"/>
              <a:chExt cx="1404610" cy="605774"/>
            </a:xfrm>
          </p:grpSpPr>
          <p:sp>
            <p:nvSpPr>
              <p:cNvPr id="21" name="TextBox 20"/>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22" name="TextBox 21"/>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2</a:t>
                </a:r>
              </a:p>
            </p:txBody>
          </p:sp>
        </p:grpSp>
        <p:grpSp>
          <p:nvGrpSpPr>
            <p:cNvPr id="15" name="Group 14"/>
            <p:cNvGrpSpPr/>
            <p:nvPr/>
          </p:nvGrpSpPr>
          <p:grpSpPr>
            <a:xfrm>
              <a:off x="8228438" y="5589856"/>
              <a:ext cx="1404610" cy="605774"/>
              <a:chOff x="1645919" y="2782595"/>
              <a:chExt cx="1404610" cy="605774"/>
            </a:xfrm>
          </p:grpSpPr>
          <p:sp>
            <p:nvSpPr>
              <p:cNvPr id="19" name="TextBox 18"/>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20" name="TextBox 19"/>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3</a:t>
                </a:r>
              </a:p>
            </p:txBody>
          </p:sp>
        </p:grpSp>
        <p:grpSp>
          <p:nvGrpSpPr>
            <p:cNvPr id="16" name="Group 15"/>
            <p:cNvGrpSpPr/>
            <p:nvPr/>
          </p:nvGrpSpPr>
          <p:grpSpPr>
            <a:xfrm>
              <a:off x="9651648" y="5589856"/>
              <a:ext cx="1404610" cy="605774"/>
              <a:chOff x="1645919" y="2782595"/>
              <a:chExt cx="1404610" cy="605774"/>
            </a:xfrm>
          </p:grpSpPr>
          <p:sp>
            <p:nvSpPr>
              <p:cNvPr id="17" name="TextBox 16"/>
              <p:cNvSpPr txBox="1"/>
              <p:nvPr/>
            </p:nvSpPr>
            <p:spPr>
              <a:xfrm>
                <a:off x="1645919" y="3059595"/>
                <a:ext cx="1404609" cy="328774"/>
              </a:xfrm>
              <a:prstGeom prst="rect">
                <a:avLst/>
              </a:prstGeom>
              <a:noFill/>
            </p:spPr>
            <p:txBody>
              <a:bodyPr wrap="square" lIns="0" tIns="0" rIns="91440" bIns="0" rtlCol="0">
                <a:spAutoFit/>
              </a:bodyPr>
              <a:lstStyle/>
              <a:p>
                <a:pPr algn="r">
                  <a:lnSpc>
                    <a:spcPct val="150000"/>
                  </a:lnSpc>
                </a:pPr>
                <a:r>
                  <a:rPr lang="en-US" sz="1200" dirty="0">
                    <a:solidFill>
                      <a:schemeClr val="bg1">
                        <a:alpha val="60000"/>
                      </a:schemeClr>
                    </a:solidFill>
                    <a:latin typeface="Source Sans Pro" panose="020B0503030403020204" pitchFamily="34" charset="0"/>
                    <a:ea typeface="Source Sans Pro" panose="020B0503030403020204" pitchFamily="34" charset="0"/>
                    <a:cs typeface="Titillium" charset="0"/>
                  </a:rPr>
                  <a:t>R 23 G 23 B 23</a:t>
                </a:r>
              </a:p>
            </p:txBody>
          </p:sp>
          <p:sp>
            <p:nvSpPr>
              <p:cNvPr id="18" name="TextBox 17"/>
              <p:cNvSpPr txBox="1"/>
              <p:nvPr/>
            </p:nvSpPr>
            <p:spPr>
              <a:xfrm>
                <a:off x="1645919" y="2782595"/>
                <a:ext cx="1404610" cy="328774"/>
              </a:xfrm>
              <a:prstGeom prst="rect">
                <a:avLst/>
              </a:prstGeom>
              <a:noFill/>
            </p:spPr>
            <p:txBody>
              <a:bodyPr wrap="square" lIns="0" tIns="0" rIns="91440" bIns="0" rtlCol="0">
                <a:spAutoFit/>
              </a:bodyPr>
              <a:lstStyle/>
              <a:p>
                <a:pPr algn="r">
                  <a:lnSpc>
                    <a:spcPct val="150000"/>
                  </a:lnSpc>
                </a:pPr>
                <a:r>
                  <a:rPr lang="en-US" sz="1200" b="1" dirty="0" err="1">
                    <a:solidFill>
                      <a:schemeClr val="bg1">
                        <a:alpha val="60000"/>
                      </a:schemeClr>
                    </a:solidFill>
                    <a:latin typeface="Source Sans Pro" panose="020B0503030403020204" pitchFamily="34" charset="0"/>
                    <a:ea typeface="Source Sans Pro" panose="020B0503030403020204" pitchFamily="34" charset="0"/>
                    <a:cs typeface="Titillium" charset="0"/>
                  </a:rPr>
                  <a:t>Colour</a:t>
                </a:r>
                <a:r>
                  <a:rPr lang="en-US" sz="1200" b="1" dirty="0">
                    <a:solidFill>
                      <a:schemeClr val="bg1">
                        <a:alpha val="60000"/>
                      </a:schemeClr>
                    </a:solidFill>
                    <a:latin typeface="Source Sans Pro" panose="020B0503030403020204" pitchFamily="34" charset="0"/>
                    <a:ea typeface="Source Sans Pro" panose="020B0503030403020204" pitchFamily="34" charset="0"/>
                    <a:cs typeface="Titillium" charset="0"/>
                  </a:rPr>
                  <a:t> 5</a:t>
                </a:r>
              </a:p>
            </p:txBody>
          </p:sp>
        </p:grpSp>
      </p:grpSp>
      <p:sp>
        <p:nvSpPr>
          <p:cNvPr id="25" name="Title 1">
            <a:extLst>
              <a:ext uri="{FF2B5EF4-FFF2-40B4-BE49-F238E27FC236}">
                <a16:creationId xmlns:a16="http://schemas.microsoft.com/office/drawing/2014/main" id="{20C729C9-E8A1-4379-9073-5243B00D3FD0}"/>
              </a:ext>
            </a:extLst>
          </p:cNvPr>
          <p:cNvSpPr txBox="1">
            <a:spLocks/>
          </p:cNvSpPr>
          <p:nvPr/>
        </p:nvSpPr>
        <p:spPr>
          <a:xfrm>
            <a:off x="210706" y="3600102"/>
            <a:ext cx="5717307" cy="97746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sz="4800" b="1" dirty="0" err="1">
                <a:solidFill>
                  <a:schemeClr val="tx2"/>
                </a:solidFill>
                <a:latin typeface="Autumn Chant" panose="02000000000000000000" pitchFamily="50" charset="0"/>
              </a:rPr>
              <a:t>Moodbo</a:t>
            </a:r>
            <a:r>
              <a:rPr lang="en-US" sz="4800" b="1" dirty="0" err="1">
                <a:solidFill>
                  <a:schemeClr val="bg1"/>
                </a:solidFill>
                <a:latin typeface="Autumn Chant" panose="02000000000000000000" pitchFamily="50" charset="0"/>
              </a:rPr>
              <a:t>ard</a:t>
            </a:r>
            <a:endParaRPr lang="en-US" sz="4800" b="1" dirty="0">
              <a:solidFill>
                <a:schemeClr val="bg1"/>
              </a:solidFill>
              <a:latin typeface="Autumn Chant" panose="02000000000000000000" pitchFamily="50" charset="0"/>
            </a:endParaRPr>
          </a:p>
        </p:txBody>
      </p:sp>
      <p:pic>
        <p:nvPicPr>
          <p:cNvPr id="28" name="图片占位符 27">
            <a:extLst>
              <a:ext uri="{FF2B5EF4-FFF2-40B4-BE49-F238E27FC236}">
                <a16:creationId xmlns:a16="http://schemas.microsoft.com/office/drawing/2014/main" id="{A95F846B-70BD-4FC3-9A27-1449060A9C5B}"/>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l="16860" r="16860"/>
          <a:stretch>
            <a:fillRect/>
          </a:stretch>
        </p:blipFill>
        <p:spPr/>
      </p:pic>
      <p:pic>
        <p:nvPicPr>
          <p:cNvPr id="6" name="图片占位符 5" descr="图片包含 人员, 男士&#10;&#10;已生成高可信度的说明">
            <a:extLst>
              <a:ext uri="{FF2B5EF4-FFF2-40B4-BE49-F238E27FC236}">
                <a16:creationId xmlns:a16="http://schemas.microsoft.com/office/drawing/2014/main" id="{2F66A241-69F3-4744-B4BF-BC78A992CF83}"/>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t="21529" b="21529"/>
          <a:stretch>
            <a:fillRect/>
          </a:stretch>
        </p:blipFill>
        <p:spPr/>
      </p:pic>
    </p:spTree>
    <p:extLst>
      <p:ext uri="{BB962C8B-B14F-4D97-AF65-F5344CB8AC3E}">
        <p14:creationId xmlns:p14="http://schemas.microsoft.com/office/powerpoint/2010/main" val="164065101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descr="图片包含 杯子, 美食, 天空, 饮料&#10;&#10;已生成高可信度的说明">
            <a:extLst>
              <a:ext uri="{FF2B5EF4-FFF2-40B4-BE49-F238E27FC236}">
                <a16:creationId xmlns:a16="http://schemas.microsoft.com/office/drawing/2014/main" id="{229138FE-DCC7-425F-8A52-D183B36E758D}"/>
              </a:ext>
            </a:extLst>
          </p:cNvPr>
          <p:cNvPicPr>
            <a:picLocks noGrp="1" noChangeAspect="1"/>
          </p:cNvPicPr>
          <p:nvPr>
            <p:ph type="pic" sz="quarter" idx="11"/>
          </p:nvPr>
        </p:nvPicPr>
        <p:blipFill rotWithShape="1">
          <a:blip r:embed="rId2" cstate="screen">
            <a:extLst>
              <a:ext uri="{28A0092B-C50C-407E-A947-70E740481C1C}">
                <a14:useLocalDpi xmlns:a14="http://schemas.microsoft.com/office/drawing/2010/main"/>
              </a:ext>
            </a:extLst>
          </a:blip>
          <a:srcRect l="2015" t="1088" r="28642" b="3364"/>
          <a:stretch/>
        </p:blipFill>
        <p:spPr>
          <a:xfrm>
            <a:off x="7353300" y="3276600"/>
            <a:ext cx="3276600" cy="3009900"/>
          </a:xfrm>
        </p:spPr>
      </p:pic>
      <p:sp>
        <p:nvSpPr>
          <p:cNvPr id="6" name="TextBox 5">
            <a:extLst>
              <a:ext uri="{FF2B5EF4-FFF2-40B4-BE49-F238E27FC236}">
                <a16:creationId xmlns:a16="http://schemas.microsoft.com/office/drawing/2014/main" id="{6A1A53D7-7FC0-4E60-8E69-89A2602EF95C}"/>
              </a:ext>
            </a:extLst>
          </p:cNvPr>
          <p:cNvSpPr txBox="1"/>
          <p:nvPr/>
        </p:nvSpPr>
        <p:spPr>
          <a:xfrm>
            <a:off x="7353300" y="1026259"/>
            <a:ext cx="2781487" cy="1631216"/>
          </a:xfrm>
          <a:prstGeom prst="rect">
            <a:avLst/>
          </a:prstGeom>
          <a:noFill/>
        </p:spPr>
        <p:txBody>
          <a:bodyPr wrap="square" rtlCol="0">
            <a:spAutoFit/>
          </a:bodyPr>
          <a:lstStyle/>
          <a:p>
            <a:r>
              <a:rPr lang="en-US" sz="2000" dirty="0">
                <a:solidFill>
                  <a:schemeClr val="tx2"/>
                </a:solidFill>
                <a:latin typeface="Butler" panose="02070803080706020303" pitchFamily="18" charset="0"/>
              </a:rPr>
              <a:t>Good design is like a refrigerator—when it works, no one notices, but when it doesn’t, it sure stinks</a:t>
            </a:r>
            <a:endParaRPr lang="en-US" sz="2000" spc="600" dirty="0">
              <a:solidFill>
                <a:schemeClr val="tx2"/>
              </a:solidFill>
              <a:latin typeface="Butler" panose="02070803080706020303" pitchFamily="18" charset="0"/>
              <a:ea typeface="Lato Black" panose="020F0502020204030203" pitchFamily="34" charset="0"/>
              <a:cs typeface="Lato Black" panose="020F0502020204030203" pitchFamily="34" charset="0"/>
            </a:endParaRPr>
          </a:p>
        </p:txBody>
      </p:sp>
      <p:sp>
        <p:nvSpPr>
          <p:cNvPr id="11" name="Subtitle 2">
            <a:extLst>
              <a:ext uri="{FF2B5EF4-FFF2-40B4-BE49-F238E27FC236}">
                <a16:creationId xmlns:a16="http://schemas.microsoft.com/office/drawing/2014/main" id="{A38E1262-7B51-498B-AFA8-80707138815E}"/>
              </a:ext>
            </a:extLst>
          </p:cNvPr>
          <p:cNvSpPr txBox="1">
            <a:spLocks/>
          </p:cNvSpPr>
          <p:nvPr/>
        </p:nvSpPr>
        <p:spPr>
          <a:xfrm>
            <a:off x="5596144" y="3276600"/>
            <a:ext cx="3514311" cy="154079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3200" b="1" dirty="0">
                <a:solidFill>
                  <a:schemeClr val="tx2"/>
                </a:solidFill>
                <a:latin typeface="Autumn Chant" panose="02000000000000000000" pitchFamily="50" charset="0"/>
                <a:ea typeface="Source Sans Pro" panose="020B0503030403020204" pitchFamily="34" charset="0"/>
              </a:rPr>
              <a:t>Welcome to </a:t>
            </a:r>
            <a:r>
              <a:rPr lang="en-US" sz="3200" b="1" dirty="0" err="1">
                <a:solidFill>
                  <a:schemeClr val="tx2"/>
                </a:solidFill>
                <a:latin typeface="Autumn Chant" panose="02000000000000000000" pitchFamily="50" charset="0"/>
                <a:ea typeface="Source Sans Pro" panose="020B0503030403020204" pitchFamily="34" charset="0"/>
              </a:rPr>
              <a:t>Harmoni</a:t>
            </a:r>
            <a:endParaRPr lang="en-US" sz="3200" b="1" dirty="0">
              <a:solidFill>
                <a:schemeClr val="tx2"/>
              </a:solidFill>
              <a:latin typeface="Autumn Chant" panose="02000000000000000000" pitchFamily="50" charset="0"/>
              <a:ea typeface="Source Sans Pro" panose="020B0503030403020204" pitchFamily="34" charset="0"/>
            </a:endParaRPr>
          </a:p>
        </p:txBody>
      </p:sp>
      <p:sp>
        <p:nvSpPr>
          <p:cNvPr id="13" name="TextBox 12">
            <a:extLst>
              <a:ext uri="{FF2B5EF4-FFF2-40B4-BE49-F238E27FC236}">
                <a16:creationId xmlns:a16="http://schemas.microsoft.com/office/drawing/2014/main" id="{F19E32C3-7F3F-4FF8-A616-AFC389894C99}"/>
              </a:ext>
            </a:extLst>
          </p:cNvPr>
          <p:cNvSpPr txBox="1"/>
          <p:nvPr/>
        </p:nvSpPr>
        <p:spPr>
          <a:xfrm>
            <a:off x="502910" y="5436011"/>
            <a:ext cx="1948291" cy="276999"/>
          </a:xfrm>
          <a:prstGeom prst="rect">
            <a:avLst/>
          </a:prstGeom>
          <a:noFill/>
        </p:spPr>
        <p:txBody>
          <a:bodyPr wrap="square" rtlCol="0">
            <a:spAutoFit/>
          </a:bodyPr>
          <a:lstStyle/>
          <a:p>
            <a:r>
              <a:rPr lang="en-US" sz="1200" spc="300" dirty="0">
                <a:solidFill>
                  <a:schemeClr val="tx2"/>
                </a:solidFill>
                <a:latin typeface="Source Sans Pro" panose="020B0503030403020204" pitchFamily="34" charset="0"/>
                <a:ea typeface="Source Sans Pro" panose="020B0503030403020204" pitchFamily="34" charset="0"/>
                <a:cs typeface="Lato Black" panose="020F0502020204030203" pitchFamily="34" charset="0"/>
              </a:rPr>
              <a:t>LOREM IPSUM</a:t>
            </a:r>
          </a:p>
        </p:txBody>
      </p:sp>
      <p:sp>
        <p:nvSpPr>
          <p:cNvPr id="14" name="Rectangle 13">
            <a:extLst>
              <a:ext uri="{FF2B5EF4-FFF2-40B4-BE49-F238E27FC236}">
                <a16:creationId xmlns:a16="http://schemas.microsoft.com/office/drawing/2014/main" id="{703A7083-4201-4831-9391-637E9A0E608C}"/>
              </a:ext>
            </a:extLst>
          </p:cNvPr>
          <p:cNvSpPr/>
          <p:nvPr/>
        </p:nvSpPr>
        <p:spPr>
          <a:xfrm>
            <a:off x="502910" y="5713010"/>
            <a:ext cx="1948291" cy="573490"/>
          </a:xfrm>
          <a:prstGeom prst="rect">
            <a:avLst/>
          </a:prstGeom>
        </p:spPr>
        <p:txBody>
          <a:bodyPr wrap="square">
            <a:spAutoFit/>
          </a:bodyPr>
          <a:lstStyle/>
          <a:p>
            <a:pPr algn="just">
              <a:lnSpc>
                <a:spcPct val="150000"/>
              </a:lnSpc>
            </a:pPr>
            <a:r>
              <a:rPr lang="id-ID" sz="1100" i="0" dirty="0">
                <a:solidFill>
                  <a:schemeClr val="tx2"/>
                </a:solidFill>
                <a:effectLst/>
                <a:latin typeface="Source Sans Pro" panose="020B0503030403020204" pitchFamily="34" charset="0"/>
                <a:ea typeface="Source Sans Pro" panose="020B0503030403020204" pitchFamily="34" charset="0"/>
                <a:cs typeface="Lato Light" panose="020F0502020204030203" pitchFamily="34" charset="0"/>
              </a:rPr>
              <a:t>Lorem ipsum dolor sit amet, lacus nulla ac netus</a:t>
            </a:r>
            <a:endParaRPr lang="id-ID" sz="1100" dirty="0">
              <a:solidFill>
                <a:schemeClr val="tx2"/>
              </a:solidFill>
              <a:latin typeface="Source Sans Pro" panose="020B0503030403020204" pitchFamily="34" charset="0"/>
              <a:ea typeface="Source Sans Pro" panose="020B0503030403020204" pitchFamily="34" charset="0"/>
              <a:cs typeface="Lato Light" panose="020F0502020204030203" pitchFamily="34" charset="0"/>
            </a:endParaRPr>
          </a:p>
        </p:txBody>
      </p:sp>
      <p:pic>
        <p:nvPicPr>
          <p:cNvPr id="5" name="图片占位符 4">
            <a:extLst>
              <a:ext uri="{FF2B5EF4-FFF2-40B4-BE49-F238E27FC236}">
                <a16:creationId xmlns:a16="http://schemas.microsoft.com/office/drawing/2014/main" id="{B7B65E45-3674-454B-A588-0F8017C55AAE}"/>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20335" r="20335"/>
          <a:stretch>
            <a:fillRect/>
          </a:stretch>
        </p:blipFill>
        <p:spPr/>
      </p:pic>
    </p:spTree>
    <p:extLst>
      <p:ext uri="{BB962C8B-B14F-4D97-AF65-F5344CB8AC3E}">
        <p14:creationId xmlns:p14="http://schemas.microsoft.com/office/powerpoint/2010/main" val="355179503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97408" y="4509281"/>
            <a:ext cx="3187194" cy="1384995"/>
          </a:xfrm>
          <a:prstGeom prst="rect">
            <a:avLst/>
          </a:prstGeom>
          <a:noFill/>
        </p:spPr>
        <p:txBody>
          <a:bodyPr wrap="square" lIns="0" tIns="0" rIns="91440" bIns="0" rtlCol="0">
            <a:spAutoFit/>
          </a:bodyPr>
          <a:lstStyle/>
          <a:p>
            <a:pPr algn="just">
              <a:lnSpc>
                <a:spcPct val="150000"/>
              </a:lnSpc>
            </a:pP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There are many variations of passages of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Lorem</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Ipsum</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available, but the majority have suffered alteration in some form, by injected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humour</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or </a:t>
            </a:r>
            <a:r>
              <a:rPr lang="en-US" sz="1200" dirty="0" err="1">
                <a:solidFill>
                  <a:schemeClr val="tx2">
                    <a:alpha val="60000"/>
                  </a:schemeClr>
                </a:solidFill>
                <a:latin typeface="Source Sans Pro" panose="020B0503030403020204" pitchFamily="34" charset="0"/>
                <a:ea typeface="Source Sans Pro" panose="020B0503030403020204" pitchFamily="34" charset="0"/>
                <a:cs typeface="Titillium" charset="0"/>
              </a:rPr>
              <a:t>randomised</a:t>
            </a:r>
            <a:r>
              <a:rPr lang="en-US" sz="1200" dirty="0">
                <a:solidFill>
                  <a:schemeClr val="tx2">
                    <a:alpha val="60000"/>
                  </a:schemeClr>
                </a:solidFill>
                <a:latin typeface="Source Sans Pro" panose="020B0503030403020204" pitchFamily="34" charset="0"/>
                <a:ea typeface="Source Sans Pro" panose="020B0503030403020204" pitchFamily="34" charset="0"/>
                <a:cs typeface="Titillium" charset="0"/>
              </a:rPr>
              <a:t> words which don't look even slightly believable. If you are going to use.</a:t>
            </a:r>
          </a:p>
        </p:txBody>
      </p:sp>
      <p:sp>
        <p:nvSpPr>
          <p:cNvPr id="6" name="TextBox 5"/>
          <p:cNvSpPr txBox="1"/>
          <p:nvPr/>
        </p:nvSpPr>
        <p:spPr>
          <a:xfrm>
            <a:off x="2597408" y="4133562"/>
            <a:ext cx="2825773" cy="247825"/>
          </a:xfrm>
          <a:prstGeom prst="rect">
            <a:avLst/>
          </a:prstGeom>
          <a:noFill/>
        </p:spPr>
        <p:txBody>
          <a:bodyPr wrap="square" lIns="0" tIns="0" rIns="91440" bIns="0" rtlCol="0">
            <a:spAutoFit/>
          </a:bodyPr>
          <a:lstStyle/>
          <a:p>
            <a:pPr algn="just">
              <a:lnSpc>
                <a:spcPct val="150000"/>
              </a:lnSpc>
            </a:pPr>
            <a:r>
              <a:rPr lang="en-US" sz="1200" b="1" dirty="0">
                <a:solidFill>
                  <a:schemeClr val="tx2">
                    <a:alpha val="60000"/>
                  </a:schemeClr>
                </a:solidFill>
                <a:latin typeface="Source Sans Pro" panose="020B0503030403020204" pitchFamily="34" charset="0"/>
                <a:ea typeface="Source Sans Pro" panose="020B0503030403020204" pitchFamily="34" charset="0"/>
                <a:cs typeface="Titillium" charset="0"/>
              </a:rPr>
              <a:t>About us.</a:t>
            </a:r>
          </a:p>
        </p:txBody>
      </p:sp>
      <p:sp>
        <p:nvSpPr>
          <p:cNvPr id="7" name="Title 1">
            <a:extLst>
              <a:ext uri="{FF2B5EF4-FFF2-40B4-BE49-F238E27FC236}">
                <a16:creationId xmlns:a16="http://schemas.microsoft.com/office/drawing/2014/main" id="{20C729C9-E8A1-4379-9073-5243B00D3FD0}"/>
              </a:ext>
            </a:extLst>
          </p:cNvPr>
          <p:cNvSpPr txBox="1">
            <a:spLocks/>
          </p:cNvSpPr>
          <p:nvPr/>
        </p:nvSpPr>
        <p:spPr>
          <a:xfrm>
            <a:off x="983473" y="3051487"/>
            <a:ext cx="4801129" cy="95485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n-US" dirty="0">
                <a:solidFill>
                  <a:schemeClr val="tx2"/>
                </a:solidFill>
                <a:latin typeface="Butler" panose="02070803080706020303" pitchFamily="18" charset="0"/>
              </a:rPr>
              <a:t>We Are Harmony </a:t>
            </a:r>
          </a:p>
        </p:txBody>
      </p:sp>
      <p:pic>
        <p:nvPicPr>
          <p:cNvPr id="8" name="图片占位符 7">
            <a:extLst>
              <a:ext uri="{FF2B5EF4-FFF2-40B4-BE49-F238E27FC236}">
                <a16:creationId xmlns:a16="http://schemas.microsoft.com/office/drawing/2014/main" id="{8E2C9E1A-CC8C-4132-B7D9-0DE815D940E1}"/>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t="14299" b="14299"/>
          <a:stretch>
            <a:fillRect/>
          </a:stretch>
        </p:blipFill>
        <p:spPr/>
      </p:pic>
      <p:pic>
        <p:nvPicPr>
          <p:cNvPr id="14" name="图片占位符 13" descr="图片包含 人员, 墙壁, 服装, 妇女&#10;&#10;已生成极高可信度的说明">
            <a:extLst>
              <a:ext uri="{FF2B5EF4-FFF2-40B4-BE49-F238E27FC236}">
                <a16:creationId xmlns:a16="http://schemas.microsoft.com/office/drawing/2014/main" id="{E63178E7-E09F-493C-94ED-9B317F56C739}"/>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l="19379" r="19379"/>
          <a:stretch>
            <a:fillRect/>
          </a:stretch>
        </p:blipFill>
        <p:spPr/>
      </p:pic>
    </p:spTree>
    <p:extLst>
      <p:ext uri="{BB962C8B-B14F-4D97-AF65-F5344CB8AC3E}">
        <p14:creationId xmlns:p14="http://schemas.microsoft.com/office/powerpoint/2010/main" val="216693594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heme/theme1.xml><?xml version="1.0" encoding="utf-8"?>
<a:theme xmlns:a="http://schemas.openxmlformats.org/drawingml/2006/main" name="Office Theme">
  <a:themeElements>
    <a:clrScheme name="Custom 11">
      <a:dk1>
        <a:srgbClr val="72808A"/>
      </a:dk1>
      <a:lt1>
        <a:sysClr val="window" lastClr="FFFFFF"/>
      </a:lt1>
      <a:dk2>
        <a:srgbClr val="38383C"/>
      </a:dk2>
      <a:lt2>
        <a:srgbClr val="9D877A"/>
      </a:lt2>
      <a:accent1>
        <a:srgbClr val="EF4138"/>
      </a:accent1>
      <a:accent2>
        <a:srgbClr val="EFB374"/>
      </a:accent2>
      <a:accent3>
        <a:srgbClr val="EAC8AD"/>
      </a:accent3>
      <a:accent4>
        <a:srgbClr val="DDDED6"/>
      </a:accent4>
      <a:accent5>
        <a:srgbClr val="DC522C"/>
      </a:accent5>
      <a:accent6>
        <a:srgbClr val="F9E1DB"/>
      </a:accent6>
      <a:hlink>
        <a:srgbClr val="1AA79E"/>
      </a:hlink>
      <a:folHlink>
        <a:srgbClr val="D7DF27"/>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334</TotalTime>
  <Words>1904</Words>
  <Application>Microsoft Office PowerPoint</Application>
  <PresentationFormat>宽屏</PresentationFormat>
  <Paragraphs>175</Paragraphs>
  <Slides>30</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30</vt:i4>
      </vt:variant>
    </vt:vector>
  </HeadingPairs>
  <TitlesOfParts>
    <vt:vector size="36" baseType="lpstr">
      <vt:lpstr>Autumn Chant</vt:lpstr>
      <vt:lpstr>Butler</vt:lpstr>
      <vt:lpstr>Arial</vt:lpstr>
      <vt:lpstr>Calibri</vt:lpstr>
      <vt:lpstr>Source Sans Pro</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LDDX</dc:creator>
  <cp:lastModifiedBy>Administrator</cp:lastModifiedBy>
  <cp:revision>47</cp:revision>
  <dcterms:created xsi:type="dcterms:W3CDTF">2019-05-25T14:58:13Z</dcterms:created>
  <dcterms:modified xsi:type="dcterms:W3CDTF">2020-03-22T12:45:25Z</dcterms:modified>
</cp:coreProperties>
</file>